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4"/>
  </p:notesMasterIdLst>
  <p:sldIdLst>
    <p:sldId id="256" r:id="rId2"/>
    <p:sldId id="352" r:id="rId3"/>
    <p:sldId id="258" r:id="rId4"/>
    <p:sldId id="1191" r:id="rId5"/>
    <p:sldId id="1193" r:id="rId6"/>
    <p:sldId id="1178" r:id="rId7"/>
    <p:sldId id="1181" r:id="rId8"/>
    <p:sldId id="1629" r:id="rId9"/>
    <p:sldId id="266" r:id="rId10"/>
    <p:sldId id="1207" r:id="rId11"/>
    <p:sldId id="1209" r:id="rId12"/>
    <p:sldId id="1210" r:id="rId13"/>
    <p:sldId id="1626" r:id="rId14"/>
    <p:sldId id="1637" r:id="rId15"/>
    <p:sldId id="1636" r:id="rId16"/>
    <p:sldId id="1638" r:id="rId17"/>
    <p:sldId id="1641" r:id="rId18"/>
    <p:sldId id="413" r:id="rId19"/>
    <p:sldId id="1631" r:id="rId20"/>
    <p:sldId id="414" r:id="rId21"/>
    <p:sldId id="1630" r:id="rId22"/>
    <p:sldId id="371" r:id="rId23"/>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5BAA"/>
    <a:srgbClr val="0B1354"/>
    <a:srgbClr val="10377F"/>
    <a:srgbClr val="5C58B2"/>
    <a:srgbClr val="7C45A0"/>
    <a:srgbClr val="A155B9"/>
    <a:srgbClr val="F765A3"/>
    <a:srgbClr val="FFA4B6"/>
    <a:srgbClr val="5B9BD5"/>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46" d="100"/>
          <a:sy n="46" d="100"/>
        </p:scale>
        <p:origin x="696" y="102"/>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15.11.2025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680850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4" name="Google Shape;61;p:notes">
            <a:extLst>
              <a:ext uri="{FF2B5EF4-FFF2-40B4-BE49-F238E27FC236}">
                <a16:creationId xmlns:a16="http://schemas.microsoft.com/office/drawing/2014/main" id="{DC23CB95-CD17-4068-A00F-8AEE1453813B}"/>
              </a:ext>
            </a:extLst>
          </p:cNvPr>
          <p:cNvSpPr>
            <a:spLocks noGrp="1" noRot="1" noChangeAspect="1" noTextEdit="1"/>
          </p:cNvSpPr>
          <p:nvPr>
            <p:ph type="sldImg" idx="2"/>
          </p:nvPr>
        </p:nvSpPr>
        <p:spPr>
          <a:ln>
            <a:headEnd/>
            <a:tailEnd/>
          </a:ln>
        </p:spPr>
      </p:sp>
      <p:sp>
        <p:nvSpPr>
          <p:cNvPr id="8195" name="Google Shape;62;p:notes">
            <a:extLst>
              <a:ext uri="{FF2B5EF4-FFF2-40B4-BE49-F238E27FC236}">
                <a16:creationId xmlns:a16="http://schemas.microsoft.com/office/drawing/2014/main" id="{AB952C20-0D72-4C24-AE18-63D532F5D2A4}"/>
              </a:ext>
            </a:extLst>
          </p:cNvPr>
          <p:cNvSpPr txBox="1">
            <a:spLocks noGrp="1" noChangeArrowheads="1"/>
          </p:cNvSpPr>
          <p:nvPr>
            <p:ph type="body" idx="1"/>
          </p:nvPr>
        </p:nvSpPr>
        <p:spPr/>
        <p:txBody>
          <a:bodyPr/>
          <a:lstStyle/>
          <a:p>
            <a:pPr marL="0" indent="0" eaLnBrk="1" hangingPunct="1">
              <a:buSzPts val="1100"/>
            </a:pPr>
            <a:endParaRPr lang="ru-RU" altLang="ru-RU"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642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313788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2089117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4238981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Образ слайда 1">
            <a:extLst>
              <a:ext uri="{FF2B5EF4-FFF2-40B4-BE49-F238E27FC236}">
                <a16:creationId xmlns:a16="http://schemas.microsoft.com/office/drawing/2014/main" id="{91A334B1-AC50-4C35-9A76-546A2AC056DE}"/>
              </a:ext>
            </a:extLst>
          </p:cNvPr>
          <p:cNvSpPr>
            <a:spLocks noGrp="1" noRot="1" noChangeAspect="1" noTextEdit="1"/>
          </p:cNvSpPr>
          <p:nvPr>
            <p:ph type="sldImg"/>
          </p:nvPr>
        </p:nvSpPr>
        <p:spPr>
          <a:ln>
            <a:headEnd/>
            <a:tailEnd/>
          </a:ln>
        </p:spPr>
      </p:sp>
      <p:sp>
        <p:nvSpPr>
          <p:cNvPr id="23555" name="Заметки 2">
            <a:extLst>
              <a:ext uri="{FF2B5EF4-FFF2-40B4-BE49-F238E27FC236}">
                <a16:creationId xmlns:a16="http://schemas.microsoft.com/office/drawing/2014/main" id="{389DE927-0722-4CAC-9B83-014F40E0C5D0}"/>
              </a:ext>
            </a:extLst>
          </p:cNvPr>
          <p:cNvSpPr txBox="1">
            <a:spLocks noGrp="1" noChangeArrowheads="1"/>
          </p:cNvSpPr>
          <p:nvPr>
            <p:ph type="body" idx="1"/>
          </p:nvPr>
        </p:nvSpPr>
        <p:spPr/>
        <p:txBody>
          <a:bodyPr/>
          <a:lstStyle/>
          <a:p>
            <a:endParaRPr lang="ru-RU" altLang="ru-RU">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lIns="0" tIns="0" rIns="0" bIns="0"/>
          <a:lstStyle>
            <a:lvl1pPr algn="ctr">
              <a:defRPr>
                <a:solidFill>
                  <a:schemeClr val="tx1">
                    <a:tint val="75000"/>
                  </a:schemeClr>
                </a:solidFill>
              </a:defRPr>
            </a:lvl1pPr>
          </a:lstStyle>
          <a:p>
            <a:pPr>
              <a:defRPr/>
            </a:pPr>
            <a:endParaRPr/>
          </a:p>
        </p:txBody>
      </p:sp>
      <p:sp>
        <p:nvSpPr>
          <p:cNvPr id="3" name="Holder 3"/>
          <p:cNvSpPr>
            <a:spLocks noGrp="1"/>
          </p:cNvSpPr>
          <p:nvPr>
            <p:ph type="dt" sz="half" idx="11"/>
          </p:nvPr>
        </p:nvSpPr>
        <p:spPr/>
        <p:txBody>
          <a:bodyPr lIns="0" tIns="0" rIns="0" bIns="0"/>
          <a:lstStyle>
            <a:lvl1pPr algn="l">
              <a:defRPr>
                <a:solidFill>
                  <a:schemeClr val="tx1">
                    <a:tint val="75000"/>
                  </a:schemeClr>
                </a:solidFill>
              </a:defRPr>
            </a:lvl1pPr>
          </a:lstStyle>
          <a:p>
            <a:pPr>
              <a:defRPr/>
            </a:pPr>
            <a:fld id="{1D8BD707-D9CF-40AE-B4C6-C98DA3205C09}" type="datetimeFigureOut">
              <a:rPr lang="en-US"/>
              <a:pPr>
                <a:defRPr/>
              </a:pPr>
              <a:t>11/15/2025</a:t>
            </a:fld>
            <a:endParaRPr lang="en-US"/>
          </a:p>
        </p:txBody>
      </p:sp>
      <p:sp>
        <p:nvSpPr>
          <p:cNvPr id="4" name="Holder 4"/>
          <p:cNvSpPr>
            <a:spLocks noGrp="1"/>
          </p:cNvSpPr>
          <p:nvPr>
            <p:ph type="sldNum" sz="quarter" idx="12"/>
          </p:nvPr>
        </p:nvSpPr>
        <p:spPr/>
        <p:txBody>
          <a:bodyPr lIns="0" tIns="0" rIns="0" bIns="0"/>
          <a:lstStyle>
            <a:lvl1pPr>
              <a:defRPr/>
            </a:lvl1pPr>
          </a:lstStyle>
          <a:p>
            <a:pPr>
              <a:defRPr/>
            </a:pPr>
            <a:fld id="{5D6082F6-F919-4F4D-9F70-5B1A41F5F02A}" type="slidenum">
              <a:rPr lang="ru-RU" altLang="ru-RU"/>
              <a:pPr>
                <a:defRPr/>
              </a:pPr>
              <a:t>‹#›</a:t>
            </a:fld>
            <a:endParaRPr lang="ru-RU" altLang="ru-RU"/>
          </a:p>
        </p:txBody>
      </p:sp>
    </p:spTree>
    <p:extLst>
      <p:ext uri="{BB962C8B-B14F-4D97-AF65-F5344CB8AC3E}">
        <p14:creationId xmlns:p14="http://schemas.microsoft.com/office/powerpoint/2010/main" val="1105257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hree Image Text Subtitle">
    <p:spTree>
      <p:nvGrpSpPr>
        <p:cNvPr id="1" name=""/>
        <p:cNvGrpSpPr/>
        <p:nvPr/>
      </p:nvGrpSpPr>
      <p:grpSpPr>
        <a:xfrm>
          <a:off x="0" y="0"/>
          <a:ext cx="0" cy="0"/>
          <a:chOff x="0" y="0"/>
          <a:chExt cx="0" cy="0"/>
        </a:xfrm>
      </p:grpSpPr>
      <p:sp>
        <p:nvSpPr>
          <p:cNvPr id="2" name="Title 1"/>
          <p:cNvSpPr>
            <a:spLocks noGrp="1"/>
          </p:cNvSpPr>
          <p:nvPr>
            <p:ph type="title"/>
          </p:nvPr>
        </p:nvSpPr>
        <p:spPr>
          <a:xfrm>
            <a:off x="1349699" y="440941"/>
            <a:ext cx="15296516" cy="1287659"/>
          </a:xfrm>
          <a:prstGeom prst="rect">
            <a:avLst/>
          </a:prstGeom>
        </p:spPr>
        <p:txBody>
          <a:bodyPr/>
          <a:lstStyle/>
          <a:p>
            <a:r>
              <a:rPr lang="en-US"/>
              <a:t>Click to edit Master title style</a:t>
            </a:r>
          </a:p>
        </p:txBody>
      </p:sp>
      <p:sp>
        <p:nvSpPr>
          <p:cNvPr id="4" name="Picture Placeholder 3"/>
          <p:cNvSpPr>
            <a:spLocks noGrp="1"/>
          </p:cNvSpPr>
          <p:nvPr>
            <p:ph type="pic" sz="quarter" idx="10"/>
          </p:nvPr>
        </p:nvSpPr>
        <p:spPr>
          <a:xfrm>
            <a:off x="1349694" y="2200277"/>
            <a:ext cx="4912881" cy="5366715"/>
          </a:xfrm>
          <a:prstGeom prst="rect">
            <a:avLst/>
          </a:prstGeom>
          <a:solidFill>
            <a:schemeClr val="bg1">
              <a:lumMod val="95000"/>
            </a:schemeClr>
          </a:solidFill>
          <a:ln w="3175">
            <a:solidFill>
              <a:schemeClr val="bg1">
                <a:lumMod val="50000"/>
                <a:alpha val="40000"/>
              </a:schemeClr>
            </a:solidFill>
          </a:ln>
          <a:effectLst>
            <a:outerShdw dist="50800" dir="5400000" algn="t" rotWithShape="0">
              <a:schemeClr val="accent1"/>
            </a:outerShdw>
          </a:effectLst>
        </p:spPr>
        <p:txBody>
          <a:bodyPr vert="horz" lIns="0" tIns="0" rIns="0" bIns="0" rtlCol="0" anchor="ctr">
            <a:normAutofit/>
          </a:bodyPr>
          <a:lstStyle>
            <a:lvl1pPr marL="0" indent="0" algn="ctr">
              <a:buNone/>
              <a:defRPr lang="en-US" sz="2065"/>
            </a:lvl1pPr>
          </a:lstStyle>
          <a:p>
            <a:pPr lvl="0"/>
            <a:endParaRPr lang="en-US" noProof="0"/>
          </a:p>
        </p:txBody>
      </p:sp>
      <p:sp>
        <p:nvSpPr>
          <p:cNvPr id="5" name="Picture Placeholder 3"/>
          <p:cNvSpPr>
            <a:spLocks noGrp="1"/>
          </p:cNvSpPr>
          <p:nvPr>
            <p:ph type="pic" sz="quarter" idx="11"/>
          </p:nvPr>
        </p:nvSpPr>
        <p:spPr>
          <a:xfrm>
            <a:off x="6541510" y="2200277"/>
            <a:ext cx="4912881" cy="5366715"/>
          </a:xfrm>
          <a:prstGeom prst="rect">
            <a:avLst/>
          </a:prstGeom>
          <a:solidFill>
            <a:schemeClr val="bg1">
              <a:lumMod val="95000"/>
            </a:schemeClr>
          </a:solidFill>
          <a:ln w="3175">
            <a:solidFill>
              <a:schemeClr val="bg1">
                <a:lumMod val="50000"/>
                <a:alpha val="40000"/>
              </a:schemeClr>
            </a:solidFill>
          </a:ln>
          <a:effectLst>
            <a:outerShdw dist="50800" dir="5400000" algn="t" rotWithShape="0">
              <a:schemeClr val="accent4"/>
            </a:outerShdw>
          </a:effectLst>
        </p:spPr>
        <p:txBody>
          <a:bodyPr vert="horz" lIns="0" tIns="0" rIns="0" bIns="0" rtlCol="0" anchor="ctr">
            <a:normAutofit/>
          </a:bodyPr>
          <a:lstStyle>
            <a:lvl1pPr marL="0" indent="0" algn="ctr">
              <a:buNone/>
              <a:defRPr lang="en-US" sz="2065"/>
            </a:lvl1pPr>
          </a:lstStyle>
          <a:p>
            <a:pPr lvl="0"/>
            <a:endParaRPr lang="en-US" noProof="0"/>
          </a:p>
        </p:txBody>
      </p:sp>
      <p:sp>
        <p:nvSpPr>
          <p:cNvPr id="6" name="Picture Placeholder 3"/>
          <p:cNvSpPr>
            <a:spLocks noGrp="1"/>
          </p:cNvSpPr>
          <p:nvPr>
            <p:ph type="pic" sz="quarter" idx="12"/>
          </p:nvPr>
        </p:nvSpPr>
        <p:spPr>
          <a:xfrm>
            <a:off x="11733325" y="2200277"/>
            <a:ext cx="4912881" cy="5366715"/>
          </a:xfrm>
          <a:prstGeom prst="rect">
            <a:avLst/>
          </a:prstGeom>
          <a:solidFill>
            <a:schemeClr val="bg1">
              <a:lumMod val="95000"/>
            </a:schemeClr>
          </a:solidFill>
          <a:ln w="3175">
            <a:solidFill>
              <a:schemeClr val="bg1">
                <a:lumMod val="50000"/>
                <a:alpha val="40000"/>
              </a:schemeClr>
            </a:solidFill>
          </a:ln>
          <a:effectLst>
            <a:outerShdw dist="50800" dir="5400000" algn="t" rotWithShape="0">
              <a:schemeClr val="bg2"/>
            </a:outerShdw>
          </a:effectLst>
        </p:spPr>
        <p:txBody>
          <a:bodyPr vert="horz" lIns="0" tIns="0" rIns="0" bIns="0" rtlCol="0" anchor="ctr">
            <a:normAutofit/>
          </a:bodyPr>
          <a:lstStyle>
            <a:lvl1pPr marL="0" indent="0" algn="ctr">
              <a:buNone/>
              <a:defRPr lang="en-US" sz="2065"/>
            </a:lvl1pPr>
          </a:lstStyle>
          <a:p>
            <a:pPr lvl="0"/>
            <a:endParaRPr lang="en-US" noProof="0"/>
          </a:p>
        </p:txBody>
      </p:sp>
      <p:sp>
        <p:nvSpPr>
          <p:cNvPr id="8" name="Text Placeholder 9"/>
          <p:cNvSpPr>
            <a:spLocks noGrp="1"/>
          </p:cNvSpPr>
          <p:nvPr>
            <p:ph type="body" sz="quarter" idx="14"/>
          </p:nvPr>
        </p:nvSpPr>
        <p:spPr>
          <a:xfrm>
            <a:off x="1349694" y="7844397"/>
            <a:ext cx="4912881" cy="1510190"/>
          </a:xfrm>
          <a:prstGeom prst="rect">
            <a:avLst/>
          </a:prstGeom>
        </p:spPr>
        <p:txBody>
          <a:bodyPr>
            <a:noAutofit/>
          </a:bodyPr>
          <a:lstStyle>
            <a:lvl1pPr marL="0" indent="0">
              <a:buNone/>
              <a:defRPr sz="2065"/>
            </a:lvl1pPr>
            <a:lvl2pPr marL="224910" indent="-224910">
              <a:buFont typeface="Arial" panose="020B0604020202020204" pitchFamily="34" charset="0"/>
              <a:buChar char="•"/>
              <a:defRPr sz="2065"/>
            </a:lvl2pPr>
            <a:lvl3pPr marL="449821" indent="-224910">
              <a:defRPr sz="2065"/>
            </a:lvl3pPr>
            <a:lvl4pPr marL="787186" indent="-337365">
              <a:defRPr sz="2065"/>
            </a:lvl4pPr>
            <a:lvl5pPr marL="1124551" indent="-337365">
              <a:defRPr sz="206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9"/>
          <p:cNvSpPr>
            <a:spLocks noGrp="1"/>
          </p:cNvSpPr>
          <p:nvPr>
            <p:ph type="body" sz="quarter" idx="15"/>
          </p:nvPr>
        </p:nvSpPr>
        <p:spPr>
          <a:xfrm>
            <a:off x="6541510" y="7844397"/>
            <a:ext cx="4912881" cy="1510190"/>
          </a:xfrm>
          <a:prstGeom prst="rect">
            <a:avLst/>
          </a:prstGeom>
        </p:spPr>
        <p:txBody>
          <a:bodyPr>
            <a:noAutofit/>
          </a:bodyPr>
          <a:lstStyle>
            <a:lvl1pPr marL="0" indent="0">
              <a:buNone/>
              <a:defRPr sz="2065"/>
            </a:lvl1pPr>
            <a:lvl2pPr marL="224910" indent="-224910">
              <a:buFont typeface="Arial" panose="020B0604020202020204" pitchFamily="34" charset="0"/>
              <a:buChar char="•"/>
              <a:defRPr sz="2065"/>
            </a:lvl2pPr>
            <a:lvl3pPr marL="449821" indent="-224910">
              <a:defRPr sz="2065"/>
            </a:lvl3pPr>
            <a:lvl4pPr marL="787186" indent="-337365">
              <a:defRPr sz="2065"/>
            </a:lvl4pPr>
            <a:lvl5pPr marL="1124551" indent="-337365">
              <a:defRPr sz="206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6"/>
          </p:nvPr>
        </p:nvSpPr>
        <p:spPr>
          <a:xfrm>
            <a:off x="11733325" y="7844397"/>
            <a:ext cx="4912881" cy="1510190"/>
          </a:xfrm>
          <a:prstGeom prst="rect">
            <a:avLst/>
          </a:prstGeom>
        </p:spPr>
        <p:txBody>
          <a:bodyPr>
            <a:noAutofit/>
          </a:bodyPr>
          <a:lstStyle>
            <a:lvl1pPr marL="0" indent="0">
              <a:buNone/>
              <a:defRPr sz="2065"/>
            </a:lvl1pPr>
            <a:lvl2pPr marL="224910" indent="-224910">
              <a:buFont typeface="Arial" panose="020B0604020202020204" pitchFamily="34" charset="0"/>
              <a:buChar char="•"/>
              <a:defRPr sz="2065"/>
            </a:lvl2pPr>
            <a:lvl3pPr marL="449821" indent="-224910">
              <a:defRPr sz="2065"/>
            </a:lvl3pPr>
            <a:lvl4pPr marL="787186" indent="-337365">
              <a:defRPr sz="2065"/>
            </a:lvl4pPr>
            <a:lvl5pPr marL="1124551" indent="-337365">
              <a:defRPr sz="206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
          <p:cNvSpPr>
            <a:spLocks noGrp="1"/>
          </p:cNvSpPr>
          <p:nvPr>
            <p:ph type="body" sz="quarter" idx="18"/>
          </p:nvPr>
        </p:nvSpPr>
        <p:spPr>
          <a:xfrm>
            <a:off x="1349699" y="1470188"/>
            <a:ext cx="15296516" cy="640080"/>
          </a:xfrm>
          <a:prstGeom prst="rect">
            <a:avLst/>
          </a:prstGeom>
        </p:spPr>
        <p:txBody>
          <a:bodyPr>
            <a:normAutofit/>
          </a:bodyPr>
          <a:lstStyle>
            <a:lvl1pPr marL="0" indent="0" algn="ctr">
              <a:lnSpc>
                <a:spcPct val="86000"/>
              </a:lnSpc>
              <a:spcBef>
                <a:spcPts val="0"/>
              </a:spcBef>
              <a:buNone/>
              <a:defRPr sz="2655" baseline="0"/>
            </a:lvl1pPr>
          </a:lstStyle>
          <a:p>
            <a:pPr lvl="0"/>
            <a:r>
              <a:rPr lang="ru-RU"/>
              <a:t>Образец текста</a:t>
            </a:r>
          </a:p>
        </p:txBody>
      </p:sp>
    </p:spTree>
    <p:extLst>
      <p:ext uri="{BB962C8B-B14F-4D97-AF65-F5344CB8AC3E}">
        <p14:creationId xmlns:p14="http://schemas.microsoft.com/office/powerpoint/2010/main" val="50920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11/15/2025</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 id="2147483954" r:id="rId12"/>
    <p:sldLayoutId id="2147483955" r:id="rId13"/>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sv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3.svg"/><Relationship Id="rId7"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jpeg"/><Relationship Id="rId11" Type="http://schemas.openxmlformats.org/officeDocument/2006/relationships/image" Target="../media/image9.png"/><Relationship Id="rId5" Type="http://schemas.openxmlformats.org/officeDocument/2006/relationships/image" Target="../media/image15.svg"/><Relationship Id="rId10" Type="http://schemas.openxmlformats.org/officeDocument/2006/relationships/image" Target="../media/image8.png"/><Relationship Id="rId4" Type="http://schemas.openxmlformats.org/officeDocument/2006/relationships/image" Target="../media/image14.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7.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jpe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8" Type="http://schemas.openxmlformats.org/officeDocument/2006/relationships/image" Target="../media/image26.jpeg"/><Relationship Id="rId13" Type="http://schemas.openxmlformats.org/officeDocument/2006/relationships/image" Target="../media/image8.png"/><Relationship Id="rId3" Type="http://schemas.openxmlformats.org/officeDocument/2006/relationships/image" Target="../media/image21.png"/><Relationship Id="rId7" Type="http://schemas.openxmlformats.org/officeDocument/2006/relationships/image" Target="../media/image25.jpeg"/><Relationship Id="rId12" Type="http://schemas.openxmlformats.org/officeDocument/2006/relationships/image" Target="../media/image7.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jpeg"/><Relationship Id="rId11" Type="http://schemas.openxmlformats.org/officeDocument/2006/relationships/image" Target="../media/image6.svg"/><Relationship Id="rId5" Type="http://schemas.openxmlformats.org/officeDocument/2006/relationships/image" Target="../media/image23.jpeg"/><Relationship Id="rId10" Type="http://schemas.openxmlformats.org/officeDocument/2006/relationships/image" Target="../media/image5.png"/><Relationship Id="rId4" Type="http://schemas.openxmlformats.org/officeDocument/2006/relationships/image" Target="../media/image22.jpeg"/><Relationship Id="rId9" Type="http://schemas.openxmlformats.org/officeDocument/2006/relationships/image" Target="../media/image27.jpeg"/><Relationship Id="rId1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8.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0.png"/><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9.png"/><Relationship Id="rId3" Type="http://schemas.openxmlformats.org/officeDocument/2006/relationships/image" Target="../media/image31.jpeg"/><Relationship Id="rId7" Type="http://schemas.openxmlformats.org/officeDocument/2006/relationships/image" Target="../media/image35.jpeg"/><Relationship Id="rId12"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image" Target="../media/image7.png"/><Relationship Id="rId5" Type="http://schemas.openxmlformats.org/officeDocument/2006/relationships/image" Target="../media/image33.png"/><Relationship Id="rId10" Type="http://schemas.openxmlformats.org/officeDocument/2006/relationships/image" Target="../media/image6.svg"/><Relationship Id="rId4" Type="http://schemas.openxmlformats.org/officeDocument/2006/relationships/image" Target="../media/image32.pn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8.jpeg"/><Relationship Id="rId7" Type="http://schemas.openxmlformats.org/officeDocument/2006/relationships/image" Target="../media/image8.png"/><Relationship Id="rId2" Type="http://schemas.openxmlformats.org/officeDocument/2006/relationships/image" Target="../media/image37.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0.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2.jpeg"/><Relationship Id="rId7" Type="http://schemas.openxmlformats.org/officeDocument/2006/relationships/image" Target="../media/image7.png"/><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3.jpeg"/><Relationship Id="rId9"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45.jpe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13514105" y="6837847"/>
            <a:ext cx="5947693" cy="3720200"/>
            <a:chOff x="0" y="0"/>
            <a:chExt cx="8588680" cy="5372100"/>
          </a:xfrm>
        </p:grpSpPr>
        <p:sp>
          <p:nvSpPr>
            <p:cNvPr id="6" name="Freeform 6"/>
            <p:cNvSpPr/>
            <p:nvPr/>
          </p:nvSpPr>
          <p:spPr>
            <a:xfrm>
              <a:off x="0" y="0"/>
              <a:ext cx="8588680" cy="5372100"/>
            </a:xfrm>
            <a:custGeom>
              <a:avLst/>
              <a:gdLst/>
              <a:ahLst/>
              <a:cxnLst/>
              <a:rect l="l" t="t" r="r" b="b"/>
              <a:pathLst>
                <a:path w="8588680" h="5372100">
                  <a:moveTo>
                    <a:pt x="7038010" y="0"/>
                  </a:moveTo>
                  <a:lnTo>
                    <a:pt x="1550670" y="0"/>
                  </a:lnTo>
                  <a:lnTo>
                    <a:pt x="0" y="2686050"/>
                  </a:lnTo>
                  <a:lnTo>
                    <a:pt x="1550670" y="5372100"/>
                  </a:lnTo>
                  <a:lnTo>
                    <a:pt x="7038010" y="5372100"/>
                  </a:lnTo>
                  <a:lnTo>
                    <a:pt x="8588680" y="2686050"/>
                  </a:lnTo>
                  <a:lnTo>
                    <a:pt x="7038010" y="0"/>
                  </a:lnTo>
                  <a:close/>
                </a:path>
              </a:pathLst>
            </a:custGeom>
            <a:solidFill>
              <a:srgbClr val="86C7ED"/>
            </a:solidFill>
          </p:spPr>
        </p:sp>
      </p:grpSp>
      <p:sp>
        <p:nvSpPr>
          <p:cNvPr id="7" name="Freeform 7"/>
          <p:cNvSpPr/>
          <p:nvPr/>
        </p:nvSpPr>
        <p:spPr>
          <a:xfrm flipH="1" flipV="1">
            <a:off x="12661604" y="2341924"/>
            <a:ext cx="10714279" cy="6117502"/>
          </a:xfrm>
          <a:custGeom>
            <a:avLst/>
            <a:gdLst/>
            <a:ahLst/>
            <a:cxnLst/>
            <a:rect l="l" t="t" r="r" b="b"/>
            <a:pathLst>
              <a:path w="10888188" h="6216798">
                <a:moveTo>
                  <a:pt x="10888188" y="6216798"/>
                </a:moveTo>
                <a:lnTo>
                  <a:pt x="0" y="6216798"/>
                </a:lnTo>
                <a:lnTo>
                  <a:pt x="0" y="0"/>
                </a:lnTo>
                <a:lnTo>
                  <a:pt x="10888188" y="0"/>
                </a:lnTo>
                <a:lnTo>
                  <a:pt x="10888188" y="6216798"/>
                </a:lnTo>
                <a:close/>
              </a:path>
            </a:pathLst>
          </a:custGeom>
          <a:blipFill>
            <a:blip r:embed="rId2">
              <a:extLst>
                <a:ext uri="{96DAC541-7B7A-43D3-8B79-37D633B846F1}">
                  <asvg:svgBlip xmlns:asvg="http://schemas.microsoft.com/office/drawing/2016/SVG/main" r:embed="rId3"/>
                </a:ext>
              </a:extLst>
            </a:blip>
            <a:stretch>
              <a:fillRect t="-51576"/>
            </a:stretch>
          </a:blipFill>
        </p:spPr>
      </p:sp>
      <p:sp>
        <p:nvSpPr>
          <p:cNvPr id="8" name="Freeform 8"/>
          <p:cNvSpPr/>
          <p:nvPr/>
        </p:nvSpPr>
        <p:spPr>
          <a:xfrm flipV="1">
            <a:off x="10320515" y="-1707154"/>
            <a:ext cx="10714279" cy="6117502"/>
          </a:xfrm>
          <a:custGeom>
            <a:avLst/>
            <a:gdLst/>
            <a:ahLst/>
            <a:cxnLst/>
            <a:rect l="l" t="t" r="r" b="b"/>
            <a:pathLst>
              <a:path w="10888188" h="6216798">
                <a:moveTo>
                  <a:pt x="0" y="6216798"/>
                </a:moveTo>
                <a:lnTo>
                  <a:pt x="10888189" y="6216798"/>
                </a:lnTo>
                <a:lnTo>
                  <a:pt x="10888189" y="0"/>
                </a:lnTo>
                <a:lnTo>
                  <a:pt x="0" y="0"/>
                </a:lnTo>
                <a:lnTo>
                  <a:pt x="0" y="6216798"/>
                </a:lnTo>
                <a:close/>
              </a:path>
            </a:pathLst>
          </a:custGeom>
          <a:blipFill>
            <a:blip r:embed="rId4">
              <a:extLst>
                <a:ext uri="{96DAC541-7B7A-43D3-8B79-37D633B846F1}">
                  <asvg:svgBlip xmlns:asvg="http://schemas.microsoft.com/office/drawing/2016/SVG/main" r:embed="rId5"/>
                </a:ext>
              </a:extLst>
            </a:blip>
            <a:stretch>
              <a:fillRect t="-51576"/>
            </a:stretch>
          </a:blipFill>
        </p:spPr>
      </p:sp>
      <p:grpSp>
        <p:nvGrpSpPr>
          <p:cNvPr id="12" name="Группа 11">
            <a:extLst>
              <a:ext uri="{FF2B5EF4-FFF2-40B4-BE49-F238E27FC236}">
                <a16:creationId xmlns:a16="http://schemas.microsoft.com/office/drawing/2014/main" id="{E3A27CA1-FF9A-E00E-CF51-2161ED1797CB}"/>
              </a:ext>
            </a:extLst>
          </p:cNvPr>
          <p:cNvGrpSpPr/>
          <p:nvPr/>
        </p:nvGrpSpPr>
        <p:grpSpPr>
          <a:xfrm>
            <a:off x="0" y="-85725"/>
            <a:ext cx="17995899" cy="1447801"/>
            <a:chOff x="0" y="-85725"/>
            <a:chExt cx="17995899" cy="1447801"/>
          </a:xfrm>
        </p:grpSpPr>
        <p:pic>
          <p:nvPicPr>
            <p:cNvPr id="13" name="Graphic 2">
              <a:extLst>
                <a:ext uri="{FF2B5EF4-FFF2-40B4-BE49-F238E27FC236}">
                  <a16:creationId xmlns:a16="http://schemas.microsoft.com/office/drawing/2014/main" id="{F7038B26-EC60-4541-FD4A-86F7119EDB2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85725"/>
              <a:ext cx="17995899" cy="1447801"/>
            </a:xfrm>
            <a:prstGeom prst="rect">
              <a:avLst/>
            </a:prstGeom>
          </p:spPr>
        </p:pic>
        <p:pic>
          <p:nvPicPr>
            <p:cNvPr id="14" name="Рисунок 13">
              <a:extLst>
                <a:ext uri="{FF2B5EF4-FFF2-40B4-BE49-F238E27FC236}">
                  <a16:creationId xmlns:a16="http://schemas.microsoft.com/office/drawing/2014/main" id="{0D36D08E-3BA5-17DF-3DE2-78A4B02E7D9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5" name="Рисунок 14">
              <a:extLst>
                <a:ext uri="{FF2B5EF4-FFF2-40B4-BE49-F238E27FC236}">
                  <a16:creationId xmlns:a16="http://schemas.microsoft.com/office/drawing/2014/main" id="{CFE928BB-2ABA-0F20-1F82-B183D5AAD7C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16" name="Прямоугольник 15">
            <a:extLst>
              <a:ext uri="{FF2B5EF4-FFF2-40B4-BE49-F238E27FC236}">
                <a16:creationId xmlns:a16="http://schemas.microsoft.com/office/drawing/2014/main" id="{5D32DC65-FE90-1837-F4DD-71AD8D900FDD}"/>
              </a:ext>
            </a:extLst>
          </p:cNvPr>
          <p:cNvSpPr/>
          <p:nvPr/>
        </p:nvSpPr>
        <p:spPr>
          <a:xfrm>
            <a:off x="256360" y="2485815"/>
            <a:ext cx="11713390" cy="6217087"/>
          </a:xfrm>
          <a:prstGeom prst="rect">
            <a:avLst/>
          </a:prstGeom>
        </p:spPr>
        <p:txBody>
          <a:bodyPr wrap="square">
            <a:spAutoFit/>
          </a:bodyPr>
          <a:lstStyle/>
          <a:p>
            <a:pPr indent="450215" algn="ctr">
              <a:spcAft>
                <a:spcPts val="0"/>
              </a:spcAft>
            </a:pPr>
            <a:endParaRPr lang="ru-RU" sz="4000" dirty="0"/>
          </a:p>
          <a:p>
            <a:pPr indent="450215" algn="ctr">
              <a:spcAft>
                <a:spcPts val="0"/>
              </a:spcAft>
            </a:pPr>
            <a:r>
              <a:rPr lang="uz-Latn-UZ" sz="2400" b="1" dirty="0">
                <a:latin typeface="Times New Roman" panose="02020603050405020304" pitchFamily="18" charset="0"/>
              </a:rPr>
              <a:t>III. TEXNOLOGIYA FANINI O‘QITISHGA ZAMONAVIY YONDASHUVLAR</a:t>
            </a:r>
          </a:p>
          <a:p>
            <a:pPr indent="450215" algn="ctr">
              <a:spcAft>
                <a:spcPts val="0"/>
              </a:spcAft>
            </a:pPr>
            <a:endParaRPr lang="uz-Latn-UZ" sz="2400" b="1" dirty="0">
              <a:latin typeface="Times New Roman" panose="02020603050405020304" pitchFamily="18" charset="0"/>
            </a:endParaRPr>
          </a:p>
          <a:p>
            <a:pPr indent="450215" algn="ctr">
              <a:spcAft>
                <a:spcPts val="0"/>
              </a:spcAft>
            </a:pPr>
            <a:r>
              <a:rPr lang="uz-Latn-UZ" sz="2400" b="1" dirty="0">
                <a:latin typeface="Times New Roman" panose="02020603050405020304" pitchFamily="18" charset="0"/>
              </a:rPr>
              <a:t>3.5. “Texnologiya darslarida kasbga yo‘naltirish masalalari” moduli </a:t>
            </a:r>
          </a:p>
          <a:p>
            <a:pPr indent="450215" algn="ctr">
              <a:spcAft>
                <a:spcPts val="0"/>
              </a:spcAft>
            </a:pPr>
            <a:endParaRPr lang="uz-Latn-UZ" sz="2400" b="1" dirty="0">
              <a:latin typeface="Times New Roman" panose="02020603050405020304" pitchFamily="18" charset="0"/>
            </a:endParaRPr>
          </a:p>
          <a:p>
            <a:pPr indent="450215" algn="ctr">
              <a:spcAft>
                <a:spcPts val="0"/>
              </a:spcAft>
            </a:pPr>
            <a:endParaRPr lang="uz-Latn-UZ" sz="2800" b="1" dirty="0">
              <a:solidFill>
                <a:srgbClr val="0070C0"/>
              </a:solidFill>
              <a:latin typeface="Times New Roman" panose="02020603050405020304" pitchFamily="18" charset="0"/>
            </a:endParaRPr>
          </a:p>
          <a:p>
            <a:pPr indent="450215" algn="ctr">
              <a:spcAft>
                <a:spcPts val="0"/>
              </a:spcAft>
            </a:pPr>
            <a:r>
              <a:rPr lang="uz-Latn-UZ" sz="5400" b="1" dirty="0">
                <a:solidFill>
                  <a:srgbClr val="0070C0"/>
                </a:solidFill>
                <a:latin typeface="Times New Roman" panose="02020603050405020304" pitchFamily="18" charset="0"/>
              </a:rPr>
              <a:t>O‘quvchilarda kelajak kasblariga qiziqish uyg‘otish. To‘g‘ri kasb tanlashning ahamiyati</a:t>
            </a:r>
          </a:p>
          <a:p>
            <a:pPr indent="450215" algn="ctr">
              <a:spcAft>
                <a:spcPts val="0"/>
              </a:spcAft>
            </a:pPr>
            <a:endParaRPr lang="uz-Latn-UZ" sz="4800" b="1" dirty="0">
              <a:latin typeface="Times New Roman" panose="02020603050405020304" pitchFamily="18" charset="0"/>
            </a:endParaRPr>
          </a:p>
          <a:p>
            <a:pPr indent="450215" algn="ctr">
              <a:spcAft>
                <a:spcPts val="0"/>
              </a:spcAft>
            </a:pPr>
            <a:endParaRPr lang="uz-Latn-UZ" sz="2400" b="1" dirty="0">
              <a:latin typeface="Times New Roman" panose="02020603050405020304" pitchFamily="18" charset="0"/>
            </a:endParaRPr>
          </a:p>
        </p:txBody>
      </p:sp>
      <p:pic>
        <p:nvPicPr>
          <p:cNvPr id="11" name="Рисунок 10">
            <a:extLst>
              <a:ext uri="{FF2B5EF4-FFF2-40B4-BE49-F238E27FC236}">
                <a16:creationId xmlns:a16="http://schemas.microsoft.com/office/drawing/2014/main" id="{1EB0773F-EAB5-417B-9122-606F4D1AFC16}"/>
              </a:ext>
            </a:extLst>
          </p:cNvPr>
          <p:cNvPicPr>
            <a:picLocks noChangeAspect="1"/>
          </p:cNvPicPr>
          <p:nvPr/>
        </p:nvPicPr>
        <p:blipFill>
          <a:blip r:embed="rId10"/>
          <a:stretch>
            <a:fillRect/>
          </a:stretch>
        </p:blipFill>
        <p:spPr>
          <a:xfrm>
            <a:off x="-1" y="-39128"/>
            <a:ext cx="17995899" cy="14355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539750" y="1860189"/>
            <a:ext cx="11887200" cy="3046988"/>
          </a:xfrm>
          <a:prstGeom prst="rect">
            <a:avLst/>
          </a:prstGeom>
        </p:spPr>
        <p:txBody>
          <a:bodyPr wrap="square">
            <a:spAutoFit/>
          </a:bodyPr>
          <a:lstStyle/>
          <a:p>
            <a:r>
              <a:rPr lang="en-US" sz="4800" b="1" dirty="0" err="1">
                <a:latin typeface="Times New Roman" panose="02020603050405020304" pitchFamily="18" charset="0"/>
                <a:cs typeface="Times New Roman" panose="02020603050405020304" pitchFamily="18" charset="0"/>
              </a:rPr>
              <a:t>Kolorist</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retushyor</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degan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kasblarni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bilasizmi</a:t>
            </a:r>
            <a:r>
              <a:rPr lang="en-US" sz="4800" b="1" dirty="0">
                <a:latin typeface="Times New Roman" panose="02020603050405020304" pitchFamily="18" charset="0"/>
                <a:cs typeface="Times New Roman" panose="02020603050405020304" pitchFamily="18" charset="0"/>
              </a:rPr>
              <a:t>?</a:t>
            </a:r>
          </a:p>
          <a:p>
            <a:r>
              <a:rPr lang="en-US" sz="4800" b="1" dirty="0">
                <a:latin typeface="Times New Roman" panose="02020603050405020304" pitchFamily="18" charset="0"/>
                <a:cs typeface="Times New Roman" panose="02020603050405020304" pitchFamily="18" charset="0"/>
              </a:rPr>
              <a:t>Yana </a:t>
            </a:r>
            <a:r>
              <a:rPr lang="en-US" sz="4800" b="1" dirty="0" err="1">
                <a:latin typeface="Times New Roman" panose="02020603050405020304" pitchFamily="18" charset="0"/>
                <a:cs typeface="Times New Roman" panose="02020603050405020304" pitchFamily="18" charset="0"/>
              </a:rPr>
              <a:t>qanday</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qiziqarli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kasblarni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bilasiz</a:t>
            </a:r>
            <a:r>
              <a:rPr lang="en-US" sz="4800" b="1" dirty="0">
                <a:latin typeface="Times New Roman" panose="02020603050405020304" pitchFamily="18" charset="0"/>
                <a:cs typeface="Times New Roman" panose="02020603050405020304" pitchFamily="18" charset="0"/>
              </a:rPr>
              <a:t>?</a:t>
            </a:r>
          </a:p>
          <a:p>
            <a:endParaRPr lang="en-US" sz="4800" b="1" dirty="0">
              <a:latin typeface="Times New Roman" panose="02020603050405020304" pitchFamily="18" charset="0"/>
              <a:cs typeface="Times New Roman" panose="02020603050405020304" pitchFamily="18" charset="0"/>
            </a:endParaRPr>
          </a:p>
        </p:txBody>
      </p:sp>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92162" y="1860189"/>
            <a:ext cx="4117975" cy="41179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6">
            <a:extLst>
              <a:ext uri="{FF2B5EF4-FFF2-40B4-BE49-F238E27FC236}">
                <a16:creationId xmlns:a16="http://schemas.microsoft.com/office/drawing/2014/main" id="{1094C504-73E8-2F16-2FEA-616E16BF4A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3150" y="4257675"/>
            <a:ext cx="6500725" cy="628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a:extLst>
              <a:ext uri="{FF2B5EF4-FFF2-40B4-BE49-F238E27FC236}">
                <a16:creationId xmlns:a16="http://schemas.microsoft.com/office/drawing/2014/main" id="{1EB0773F-EAB5-417B-9122-606F4D1AFC16}"/>
              </a:ext>
            </a:extLst>
          </p:cNvPr>
          <p:cNvPicPr>
            <a:picLocks noChangeAspect="1"/>
          </p:cNvPicPr>
          <p:nvPr/>
        </p:nvPicPr>
        <p:blipFill>
          <a:blip r:embed="rId8"/>
          <a:stretch>
            <a:fillRect/>
          </a:stretch>
        </p:blipFill>
        <p:spPr>
          <a:xfrm>
            <a:off x="-1" y="0"/>
            <a:ext cx="17995899" cy="1435510"/>
          </a:xfrm>
          <a:prstGeom prst="rect">
            <a:avLst/>
          </a:prstGeom>
        </p:spPr>
      </p:pic>
    </p:spTree>
    <p:extLst>
      <p:ext uri="{BB962C8B-B14F-4D97-AF65-F5344CB8AC3E}">
        <p14:creationId xmlns:p14="http://schemas.microsoft.com/office/powerpoint/2010/main" val="571372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800000">
            <a:off x="-2226834" y="5400675"/>
            <a:ext cx="9645963" cy="5507529"/>
          </a:xfrm>
          <a:custGeom>
            <a:avLst/>
            <a:gdLst/>
            <a:ahLst/>
            <a:cxnLst/>
            <a:rect l="l" t="t" r="r" b="b"/>
            <a:pathLst>
              <a:path w="9802531" h="5596924">
                <a:moveTo>
                  <a:pt x="0" y="0"/>
                </a:moveTo>
                <a:lnTo>
                  <a:pt x="9802531" y="0"/>
                </a:lnTo>
                <a:lnTo>
                  <a:pt x="9802531" y="5596924"/>
                </a:lnTo>
                <a:lnTo>
                  <a:pt x="0" y="5596924"/>
                </a:lnTo>
                <a:lnTo>
                  <a:pt x="0" y="0"/>
                </a:lnTo>
                <a:close/>
              </a:path>
            </a:pathLst>
          </a:custGeom>
          <a:blipFill>
            <a:blip r:embed="rId2">
              <a:extLst>
                <a:ext uri="{96DAC541-7B7A-43D3-8B79-37D633B846F1}">
                  <asvg:svgBlip xmlns:asvg="http://schemas.microsoft.com/office/drawing/2016/SVG/main" r:embed="rId3"/>
                </a:ext>
              </a:extLst>
            </a:blip>
            <a:stretch>
              <a:fillRect t="-51576"/>
            </a:stretch>
          </a:blipFill>
        </p:spPr>
      </p:sp>
      <p:sp>
        <p:nvSpPr>
          <p:cNvPr id="3" name="Freeform 3"/>
          <p:cNvSpPr/>
          <p:nvPr/>
        </p:nvSpPr>
        <p:spPr>
          <a:xfrm rot="-10800000" flipH="1">
            <a:off x="-4272832" y="-345763"/>
            <a:ext cx="9645963" cy="5507529"/>
          </a:xfrm>
          <a:custGeom>
            <a:avLst/>
            <a:gdLst/>
            <a:ahLst/>
            <a:cxnLst/>
            <a:rect l="l" t="t" r="r" b="b"/>
            <a:pathLst>
              <a:path w="9802531" h="5596924">
                <a:moveTo>
                  <a:pt x="9802532" y="0"/>
                </a:moveTo>
                <a:lnTo>
                  <a:pt x="0" y="0"/>
                </a:lnTo>
                <a:lnTo>
                  <a:pt x="0" y="5596924"/>
                </a:lnTo>
                <a:lnTo>
                  <a:pt x="9802532" y="5596924"/>
                </a:lnTo>
                <a:lnTo>
                  <a:pt x="9802532" y="0"/>
                </a:lnTo>
                <a:close/>
              </a:path>
            </a:pathLst>
          </a:custGeom>
          <a:blipFill>
            <a:blip r:embed="rId4">
              <a:extLst>
                <a:ext uri="{96DAC541-7B7A-43D3-8B79-37D633B846F1}">
                  <asvg:svgBlip xmlns:asvg="http://schemas.microsoft.com/office/drawing/2016/SVG/main" r:embed="rId5"/>
                </a:ext>
              </a:extLst>
            </a:blip>
            <a:stretch>
              <a:fillRect t="-51576"/>
            </a:stretch>
          </a:blipFill>
        </p:spPr>
      </p:sp>
      <p:grpSp>
        <p:nvGrpSpPr>
          <p:cNvPr id="4" name="Group 4"/>
          <p:cNvGrpSpPr/>
          <p:nvPr/>
        </p:nvGrpSpPr>
        <p:grpSpPr>
          <a:xfrm>
            <a:off x="-361560" y="1684037"/>
            <a:ext cx="8583908" cy="7433277"/>
            <a:chOff x="0" y="0"/>
            <a:chExt cx="4282440" cy="3708400"/>
          </a:xfrm>
        </p:grpSpPr>
        <p:sp>
          <p:nvSpPr>
            <p:cNvPr id="5" name="Freeform 5"/>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t="-42732" b="-30486"/>
              </a:stretch>
            </a:blipFill>
          </p:spPr>
        </p:sp>
      </p:grpSp>
      <p:sp>
        <p:nvSpPr>
          <p:cNvPr id="6" name="TextBox 6"/>
          <p:cNvSpPr txBox="1"/>
          <p:nvPr/>
        </p:nvSpPr>
        <p:spPr>
          <a:xfrm>
            <a:off x="9545092" y="1417208"/>
            <a:ext cx="7438539" cy="1115690"/>
          </a:xfrm>
          <a:prstGeom prst="rect">
            <a:avLst/>
          </a:prstGeom>
        </p:spPr>
        <p:txBody>
          <a:bodyPr lIns="0" tIns="0" rIns="0" bIns="0" rtlCol="0" anchor="t">
            <a:spAutoFit/>
          </a:bodyPr>
          <a:lstStyle/>
          <a:p>
            <a:pPr>
              <a:lnSpc>
                <a:spcPts val="8659"/>
              </a:lnSpc>
              <a:spcBef>
                <a:spcPct val="0"/>
              </a:spcBef>
            </a:pPr>
            <a:r>
              <a:rPr lang="en-US" sz="7872"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Reja</a:t>
            </a:r>
            <a:r>
              <a:rPr lang="en-US" sz="7872"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a:t>
            </a:r>
          </a:p>
        </p:txBody>
      </p:sp>
      <p:sp>
        <p:nvSpPr>
          <p:cNvPr id="9" name="TextBox 9"/>
          <p:cNvSpPr txBox="1"/>
          <p:nvPr/>
        </p:nvSpPr>
        <p:spPr>
          <a:xfrm>
            <a:off x="8450948" y="2616605"/>
            <a:ext cx="9462402" cy="5899051"/>
          </a:xfrm>
          <a:prstGeom prst="rect">
            <a:avLst/>
          </a:prstGeom>
        </p:spPr>
        <p:txBody>
          <a:bodyPr wrap="square" lIns="0" tIns="0" rIns="0" bIns="0" rtlCol="0" anchor="t">
            <a:spAutoFit/>
          </a:bodyPr>
          <a:lstStyle/>
          <a:p>
            <a:pPr>
              <a:lnSpc>
                <a:spcPts val="4605"/>
              </a:lnSpc>
              <a:spcBef>
                <a:spcPct val="0"/>
              </a:spcBef>
            </a:pP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1.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tushunchasi</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kasblar</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tasnifi</a:t>
            </a: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2.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professiogrammasi</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va</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professiografiyasi</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haqida</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tushuncha</a:t>
            </a: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3.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Kasb-hunarga</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yo‘llashning</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interfaol</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metodlari</a:t>
            </a: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a:p>
            <a:pPr>
              <a:lnSpc>
                <a:spcPts val="4605"/>
              </a:lnSpc>
              <a:spcBef>
                <a:spcPct val="0"/>
              </a:spcBef>
            </a:pP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4.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Kasbiy</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o‘z-o‘zini</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anglash</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va</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kasbiy</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qiziqishni</a:t>
            </a:r>
            <a:r>
              <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rPr>
              <a:t> </a:t>
            </a:r>
            <a:r>
              <a:rPr lang="en-US" sz="4400" b="1" spc="-71" dirty="0" err="1">
                <a:solidFill>
                  <a:srgbClr val="000000"/>
                </a:solidFill>
                <a:latin typeface="Times New Roman" panose="02020603050405020304" pitchFamily="18" charset="0"/>
                <a:ea typeface="Fira Sans Medium"/>
                <a:cs typeface="Times New Roman" panose="02020603050405020304" pitchFamily="18" charset="0"/>
                <a:sym typeface="Fira Sans Medium"/>
              </a:rPr>
              <a:t>aniqlash</a:t>
            </a:r>
            <a:endParaRPr lang="en-US" sz="4400" b="1" spc="-71" dirty="0">
              <a:solidFill>
                <a:srgbClr val="000000"/>
              </a:solidFill>
              <a:latin typeface="Times New Roman" panose="02020603050405020304" pitchFamily="18" charset="0"/>
              <a:ea typeface="Fira Sans Medium"/>
              <a:cs typeface="Times New Roman" panose="02020603050405020304" pitchFamily="18" charset="0"/>
              <a:sym typeface="Fira Sans Medium"/>
            </a:endParaRPr>
          </a:p>
        </p:txBody>
      </p:sp>
      <p:grpSp>
        <p:nvGrpSpPr>
          <p:cNvPr id="16" name="Группа 15">
            <a:extLst>
              <a:ext uri="{FF2B5EF4-FFF2-40B4-BE49-F238E27FC236}">
                <a16:creationId xmlns:a16="http://schemas.microsoft.com/office/drawing/2014/main" id="{88C6F865-9D5C-79F4-D1C6-D90CDA629E13}"/>
              </a:ext>
            </a:extLst>
          </p:cNvPr>
          <p:cNvGrpSpPr/>
          <p:nvPr/>
        </p:nvGrpSpPr>
        <p:grpSpPr>
          <a:xfrm>
            <a:off x="0" y="-85725"/>
            <a:ext cx="17995899" cy="1447801"/>
            <a:chOff x="0" y="-85725"/>
            <a:chExt cx="17995899" cy="1447801"/>
          </a:xfrm>
        </p:grpSpPr>
        <p:pic>
          <p:nvPicPr>
            <p:cNvPr id="17" name="Graphic 2">
              <a:extLst>
                <a:ext uri="{FF2B5EF4-FFF2-40B4-BE49-F238E27FC236}">
                  <a16:creationId xmlns:a16="http://schemas.microsoft.com/office/drawing/2014/main" id="{C74F1B0F-B36A-C84A-BD13-53ED3C8B3DF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85725"/>
              <a:ext cx="17995899" cy="1447801"/>
            </a:xfrm>
            <a:prstGeom prst="rect">
              <a:avLst/>
            </a:prstGeom>
          </p:spPr>
        </p:pic>
        <p:pic>
          <p:nvPicPr>
            <p:cNvPr id="18" name="Рисунок 17">
              <a:extLst>
                <a:ext uri="{FF2B5EF4-FFF2-40B4-BE49-F238E27FC236}">
                  <a16:creationId xmlns:a16="http://schemas.microsoft.com/office/drawing/2014/main" id="{AB3B3940-94EC-3D48-A852-4F635FDE341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9" name="Рисунок 18">
              <a:extLst>
                <a:ext uri="{FF2B5EF4-FFF2-40B4-BE49-F238E27FC236}">
                  <a16:creationId xmlns:a16="http://schemas.microsoft.com/office/drawing/2014/main" id="{50E94CD1-FF3E-4AE6-A827-3AFF15C6E78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2" name="Рисунок 11">
            <a:extLst>
              <a:ext uri="{FF2B5EF4-FFF2-40B4-BE49-F238E27FC236}">
                <a16:creationId xmlns:a16="http://schemas.microsoft.com/office/drawing/2014/main" id="{7B855718-2201-4642-88E1-7E5DC6ACA5A3}"/>
              </a:ext>
            </a:extLst>
          </p:cNvPr>
          <p:cNvPicPr>
            <a:picLocks noChangeAspect="1"/>
          </p:cNvPicPr>
          <p:nvPr/>
        </p:nvPicPr>
        <p:blipFill>
          <a:blip r:embed="rId11"/>
          <a:stretch>
            <a:fillRect/>
          </a:stretch>
        </p:blipFill>
        <p:spPr>
          <a:xfrm>
            <a:off x="-1" y="0"/>
            <a:ext cx="17995899" cy="143551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1150" y="2038032"/>
            <a:ext cx="10296405" cy="4577407"/>
          </a:xfrm>
          <a:prstGeom prst="rect">
            <a:avLst/>
          </a:prstGeom>
        </p:spPr>
        <p:txBody>
          <a:bodyPr wrap="square">
            <a:spAutoFit/>
          </a:bodyPr>
          <a:lstStyle/>
          <a:p>
            <a:pPr indent="664517" algn="just">
              <a:lnSpc>
                <a:spcPct val="115000"/>
              </a:lnSpc>
            </a:pPr>
            <a:r>
              <a:rPr lang="uz-Cyrl-UZ" sz="3200" dirty="0">
                <a:latin typeface="Times New Roman" panose="02020603050405020304" pitchFamily="18" charset="0"/>
                <a:ea typeface="Calibri" panose="020F0502020204030204" pitchFamily="34" charset="0"/>
                <a:cs typeface="Times New Roman" panose="02020603050405020304" pitchFamily="18" charset="0"/>
              </a:rPr>
              <a:t>Umumiy oʻrta taʻlim</a:t>
            </a:r>
            <a:r>
              <a:rPr lang="uz-Cyrl-UZ"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maktablarida oʻquvchilarga taʻlim berishning zamonaviy innovatsion uslublarini joriy etish Oʻzbekiston Respublikasi iqtisodiyoti keyingi 10 yil ichida dunyoning taraqqiy etgan </a:t>
            </a:r>
            <a:r>
              <a:rPr lang="uz-Cyrl-UZ" sz="3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industrial-texnologik lokomotivlari </a:t>
            </a:r>
            <a:r>
              <a:rPr lang="uz-Cyrl-UZ"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qatoriga kirishi, yaʻni 2030</a:t>
            </a:r>
            <a:r>
              <a:rPr lang="uz-Latn-UZ"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uz-Cyrl-UZ"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yilga kelib iqtisodiyotning </a:t>
            </a:r>
            <a:r>
              <a:rPr lang="uz-Cyrl-UZ" sz="3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sanoat va texnologik tarmoqlari </a:t>
            </a:r>
            <a:r>
              <a:rPr lang="uz-Cyrl-UZ"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boʻyicha jahonda yetakchi davlatlardan biriga aylanishiga zamin yaratishda muhim shartlardan biridir.</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8382000" y="6691434"/>
            <a:ext cx="8997950" cy="2878480"/>
          </a:xfrm>
          <a:prstGeom prst="rect">
            <a:avLst/>
          </a:prstGeom>
        </p:spPr>
        <p:txBody>
          <a:bodyPr>
            <a:spAutoFit/>
          </a:bodyPr>
          <a:lstStyle/>
          <a:p>
            <a:pPr indent="664517" algn="just">
              <a:lnSpc>
                <a:spcPct val="115000"/>
              </a:lnSpc>
            </a:pPr>
            <a:r>
              <a:rPr lang="uz-Cyrl-UZ" sz="3200"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Bugungi kunda </a:t>
            </a:r>
            <a:r>
              <a:rPr lang="uz-Cyrl-UZ" sz="3200" dirty="0">
                <a:latin typeface="Times New Roman" panose="02020603050405020304" pitchFamily="18" charset="0"/>
                <a:ea typeface="Calibri" panose="020F0502020204030204" pitchFamily="34" charset="0"/>
                <a:cs typeface="Times New Roman" panose="02020603050405020304" pitchFamily="18" charset="0"/>
              </a:rPr>
              <a:t>umumiy oʻrta taʻlim</a:t>
            </a:r>
            <a:r>
              <a:rPr lang="uz-Cyrl-UZ" sz="3200"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maktablarida taʻlim olayotgan oʻquvchilarda </a:t>
            </a:r>
            <a:r>
              <a:rPr lang="uz-Cyrl-UZ" sz="3200" b="1"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sanoatlashgan</a:t>
            </a:r>
            <a:r>
              <a:rPr lang="en-US" sz="3200" b="1"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spc="-44"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raqamlashib</a:t>
            </a:r>
            <a:r>
              <a:rPr lang="en-US" sz="3200" b="1"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spc="-44"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borayotgan</a:t>
            </a:r>
            <a:r>
              <a:rPr lang="uz-Cyrl-UZ" sz="3200" b="1"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mamlakatda taʻlim olishi, yashashi va ishlashi uchun zarur koʻnikmalarni shakllantirish </a:t>
            </a:r>
            <a:r>
              <a:rPr lang="uz-Cyrl-UZ" sz="3200" spc="-44"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dolzarb masalaga aylanib bormoqda.</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7010093" y="1140168"/>
            <a:ext cx="2964273" cy="1015663"/>
          </a:xfrm>
          <a:prstGeom prst="rect">
            <a:avLst/>
          </a:prstGeom>
        </p:spPr>
        <p:txBody>
          <a:bodyPr wrap="none">
            <a:spAutoFit/>
          </a:bodyPr>
          <a:lstStyle/>
          <a:p>
            <a:r>
              <a:rPr lang="en-US" sz="6000" b="1" dirty="0">
                <a:solidFill>
                  <a:srgbClr val="0563C1"/>
                </a:solidFill>
                <a:latin typeface="Times New Roman" panose="02020603050405020304" pitchFamily="18" charset="0"/>
                <a:ea typeface="Calibri" panose="020F0502020204030204" pitchFamily="34" charset="0"/>
                <a:cs typeface="Times New Roman" panose="02020603050405020304" pitchFamily="18" charset="0"/>
              </a:rPr>
              <a:t>KIRISH</a:t>
            </a:r>
            <a:endParaRPr lang="ru-RU" sz="2800" b="1" dirty="0">
              <a:solidFill>
                <a:srgbClr val="0563C1"/>
              </a:solidFill>
              <a:latin typeface="Times New Roman" panose="02020603050405020304" pitchFamily="18" charset="0"/>
              <a:cs typeface="Times New Roman" panose="02020603050405020304" pitchFamily="18" charset="0"/>
            </a:endParaRPr>
          </a:p>
        </p:txBody>
      </p:sp>
      <p:pic>
        <p:nvPicPr>
          <p:cNvPr id="4098" name="Picture 2"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39738" y="2276475"/>
            <a:ext cx="6540212" cy="36788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Picture background"/>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454150" y="6691434"/>
            <a:ext cx="6172200" cy="38407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id="{1F7E0E76-5126-966A-27EF-56F51A758829}"/>
              </a:ext>
            </a:extLst>
          </p:cNvPr>
          <p:cNvGrpSpPr/>
          <p:nvPr/>
        </p:nvGrpSpPr>
        <p:grpSpPr>
          <a:xfrm>
            <a:off x="0" y="-85725"/>
            <a:ext cx="17995899" cy="1447801"/>
            <a:chOff x="0" y="-85725"/>
            <a:chExt cx="17995899" cy="1447801"/>
          </a:xfrm>
        </p:grpSpPr>
        <p:pic>
          <p:nvPicPr>
            <p:cNvPr id="6" name="Graphic 2">
              <a:extLst>
                <a:ext uri="{FF2B5EF4-FFF2-40B4-BE49-F238E27FC236}">
                  <a16:creationId xmlns:a16="http://schemas.microsoft.com/office/drawing/2014/main" id="{9725A61C-E7EA-8FDB-8C21-A41742BEE0E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34DB421A-B6B4-A6CA-D912-761FD3DF7A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9BB3DB43-3D3C-901F-8CCE-515E2130EC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1" name="Рисунок 10">
            <a:extLst>
              <a:ext uri="{FF2B5EF4-FFF2-40B4-BE49-F238E27FC236}">
                <a16:creationId xmlns:a16="http://schemas.microsoft.com/office/drawing/2014/main" id="{8C97DCFF-3B95-4397-83FC-FC3D15452C77}"/>
              </a:ext>
            </a:extLst>
          </p:cNvPr>
          <p:cNvPicPr>
            <a:picLocks noChangeAspect="1"/>
          </p:cNvPicPr>
          <p:nvPr/>
        </p:nvPicPr>
        <p:blipFill>
          <a:blip r:embed="rId9"/>
          <a:stretch>
            <a:fillRect/>
          </a:stretch>
        </p:blipFill>
        <p:spPr>
          <a:xfrm>
            <a:off x="-1" y="0"/>
            <a:ext cx="17995899" cy="1435510"/>
          </a:xfrm>
          <a:prstGeom prst="rect">
            <a:avLst/>
          </a:prstGeom>
        </p:spPr>
      </p:pic>
    </p:spTree>
    <p:extLst>
      <p:ext uri="{BB962C8B-B14F-4D97-AF65-F5344CB8AC3E}">
        <p14:creationId xmlns:p14="http://schemas.microsoft.com/office/powerpoint/2010/main" val="3845454760"/>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2">
            <a:extLst>
              <a:ext uri="{FF2B5EF4-FFF2-40B4-BE49-F238E27FC236}">
                <a16:creationId xmlns:a16="http://schemas.microsoft.com/office/drawing/2014/main" id="{52BFCC8F-9C8C-4CAE-AD4A-44F90EC30E4F}"/>
              </a:ext>
            </a:extLst>
          </p:cNvPr>
          <p:cNvPicPr>
            <a:picLocks noChangeAspect="1" noChangeArrowheads="1"/>
          </p:cNvPicPr>
          <p:nvPr/>
        </p:nvPicPr>
        <p:blipFill>
          <a:blip r:embed="rId2" cstate="print"/>
          <a:srcRect/>
          <a:stretch>
            <a:fillRect/>
          </a:stretch>
        </p:blipFill>
        <p:spPr bwMode="auto">
          <a:xfrm>
            <a:off x="323334" y="2890836"/>
            <a:ext cx="4765561" cy="62578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0736" name="object 2">
            <a:extLst>
              <a:ext uri="{FF2B5EF4-FFF2-40B4-BE49-F238E27FC236}">
                <a16:creationId xmlns:a16="http://schemas.microsoft.com/office/drawing/2014/main" id="{F0649936-1F1A-43ED-BB0A-8710CC1CD282}"/>
              </a:ext>
            </a:extLst>
          </p:cNvPr>
          <p:cNvSpPr>
            <a:spLocks/>
          </p:cNvSpPr>
          <p:nvPr/>
        </p:nvSpPr>
        <p:spPr bwMode="auto">
          <a:xfrm>
            <a:off x="755888" y="1442980"/>
            <a:ext cx="15731484" cy="911510"/>
          </a:xfrm>
          <a:custGeom>
            <a:avLst/>
            <a:gdLst>
              <a:gd name="T0" fmla="*/ 0 w 5760085"/>
              <a:gd name="T1" fmla="*/ 0 h 1021080"/>
              <a:gd name="T2" fmla="*/ 5760085 w 5760085"/>
              <a:gd name="T3" fmla="*/ 1021080 h 1021080"/>
            </a:gdLst>
            <a:ahLst/>
            <a:cxnLst/>
            <a:rect l="T0" t="T1" r="T2" b="T3"/>
            <a:pathLst>
              <a:path w="5760085" h="1021080">
                <a:moveTo>
                  <a:pt x="5759640" y="0"/>
                </a:moveTo>
                <a:lnTo>
                  <a:pt x="0" y="0"/>
                </a:lnTo>
                <a:lnTo>
                  <a:pt x="0" y="1020953"/>
                </a:lnTo>
                <a:lnTo>
                  <a:pt x="5759640" y="1020953"/>
                </a:lnTo>
                <a:lnTo>
                  <a:pt x="5759640" y="0"/>
                </a:lnTo>
                <a:close/>
              </a:path>
            </a:pathLst>
          </a:cu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4"/>
          </a:lnRef>
          <a:fillRef idx="3">
            <a:schemeClr val="accent4"/>
          </a:fillRef>
          <a:effectRef idx="3">
            <a:schemeClr val="accent4"/>
          </a:effectRef>
          <a:fontRef idx="minor">
            <a:schemeClr val="lt1"/>
          </a:fontRef>
        </p:style>
        <p:txBody>
          <a:bodyPr lIns="0" tIns="0" rIns="0" bIns="0"/>
          <a:lstStyle>
            <a:lvl1pPr>
              <a:defRPr>
                <a:solidFill>
                  <a:schemeClr val="tx1"/>
                </a:solidFill>
                <a:latin typeface="Arial" panose="020B0604020202020204" pitchFamily="34" charset="0"/>
                <a:ea typeface="Arial Unicode MS"/>
                <a:cs typeface="Arial Unicode MS"/>
              </a:defRPr>
            </a:lvl1pPr>
            <a:lvl2pPr marL="742950" indent="-285750">
              <a:defRPr>
                <a:solidFill>
                  <a:schemeClr val="tx1"/>
                </a:solidFill>
                <a:latin typeface="Arial" panose="020B0604020202020204" pitchFamily="34" charset="0"/>
                <a:ea typeface="Arial Unicode MS"/>
                <a:cs typeface="Arial Unicode MS"/>
              </a:defRPr>
            </a:lvl2pPr>
            <a:lvl3pPr marL="1143000" indent="-228600">
              <a:defRPr>
                <a:solidFill>
                  <a:schemeClr val="tx1"/>
                </a:solidFill>
                <a:latin typeface="Arial" panose="020B0604020202020204" pitchFamily="34" charset="0"/>
                <a:ea typeface="Arial Unicode MS"/>
                <a:cs typeface="Arial Unicode MS"/>
              </a:defRPr>
            </a:lvl3pPr>
            <a:lvl4pPr marL="1600200" indent="-228600">
              <a:defRPr>
                <a:solidFill>
                  <a:schemeClr val="tx1"/>
                </a:solidFill>
                <a:latin typeface="Arial" panose="020B0604020202020204" pitchFamily="34" charset="0"/>
                <a:ea typeface="Arial Unicode MS"/>
                <a:cs typeface="Arial Unicode MS"/>
              </a:defRPr>
            </a:lvl4pPr>
            <a:lvl5pPr marL="2057400" indent="-228600">
              <a:defRPr>
                <a:solidFill>
                  <a:schemeClr val="tx1"/>
                </a:solidFill>
                <a:latin typeface="Arial" panose="020B0604020202020204" pitchFamily="34" charset="0"/>
                <a:ea typeface="Arial Unicode MS"/>
                <a:cs typeface="Arial Unicode MS"/>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9pPr>
          </a:lstStyle>
          <a:p>
            <a:pPr algn="ctr" eaLnBrk="1" hangingPunct="1">
              <a:defRPr/>
            </a:pPr>
            <a:endParaRPr lang="uz-Cyrl-UZ" altLang="ru-RU" sz="800" b="1" dirty="0">
              <a:solidFill>
                <a:schemeClr val="bg1"/>
              </a:solidFill>
              <a:latin typeface="Times New Roman" panose="02020603050405020304" pitchFamily="18" charset="0"/>
              <a:cs typeface="Times New Roman" panose="02020603050405020304" pitchFamily="18" charset="0"/>
            </a:endParaRPr>
          </a:p>
          <a:p>
            <a:pPr algn="ctr" eaLnBrk="1" hangingPunct="1">
              <a:defRPr/>
            </a:pPr>
            <a:r>
              <a:rPr lang="uz-Cyrl-UZ" altLang="ru-RU" sz="4400" b="1" dirty="0">
                <a:solidFill>
                  <a:schemeClr val="bg1"/>
                </a:solidFill>
                <a:latin typeface="Times New Roman" panose="02020603050405020304" pitchFamily="18" charset="0"/>
                <a:cs typeface="Times New Roman" panose="02020603050405020304" pitchFamily="18" charset="0"/>
              </a:rPr>
              <a:t>TEXNOLOGIYA FANINI O‘QITISH KONSEPSIYASI</a:t>
            </a:r>
            <a:endParaRPr lang="ru-RU" altLang="ru-RU" sz="44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7EDCBFD9-3A05-46ED-966A-13074F210A34}"/>
              </a:ext>
            </a:extLst>
          </p:cNvPr>
          <p:cNvSpPr/>
          <p:nvPr/>
        </p:nvSpPr>
        <p:spPr>
          <a:xfrm>
            <a:off x="6026150" y="2691859"/>
            <a:ext cx="11430000" cy="341632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5"/>
          </a:lnRef>
          <a:fillRef idx="3">
            <a:schemeClr val="accent5"/>
          </a:fillRef>
          <a:effectRef idx="3">
            <a:schemeClr val="accent5"/>
          </a:effectRef>
          <a:fontRef idx="minor">
            <a:schemeClr val="lt1"/>
          </a:fontRef>
        </p:style>
        <p:txBody>
          <a:bodyPr wrap="square">
            <a:spAutoFit/>
          </a:bodyPr>
          <a:lstStyle/>
          <a:p>
            <a:pPr indent="262433" algn="just">
              <a:defRPr/>
            </a:pPr>
            <a:r>
              <a:rPr lang="uz-Cyrl-UZ" sz="3600" dirty="0">
                <a:latin typeface="Times New Roman" panose="02020603050405020304" pitchFamily="18" charset="0"/>
                <a:cs typeface="Times New Roman" panose="02020603050405020304" pitchFamily="18" charset="0"/>
              </a:rPr>
              <a:t>Texnologiya fanini о‘zlashtirgan umumiy о‘rta ta’lim maktablari bitiruvchilari sanoat sohasining barcha tarmoqlarida xususiy injiniring, ilmiy tadqiqot va tajriba konstruktorlik bazalarining yanada rivojlanishi, boshqacha qilib aytganda yuqori qiymatli raqobatbardosh sanoat mahsulotlari ishlab chiqarilishida </a:t>
            </a:r>
            <a:r>
              <a:rPr lang="uz-Cyrl-UZ" sz="3600" b="1" dirty="0">
                <a:latin typeface="Times New Roman" panose="02020603050405020304" pitchFamily="18" charset="0"/>
                <a:cs typeface="Times New Roman" panose="02020603050405020304" pitchFamily="18" charset="0"/>
              </a:rPr>
              <a:t>“drayver”</a:t>
            </a:r>
            <a:r>
              <a:rPr lang="uz-Cyrl-UZ" sz="3600" dirty="0">
                <a:latin typeface="Times New Roman" panose="02020603050405020304" pitchFamily="18" charset="0"/>
                <a:cs typeface="Times New Roman" panose="02020603050405020304" pitchFamily="18" charset="0"/>
              </a:rPr>
              <a:t> rolini bajaradi.</a:t>
            </a:r>
            <a:endParaRPr lang="ru-RU" sz="3600" dirty="0">
              <a:latin typeface="Times New Roman" panose="02020603050405020304" pitchFamily="18" charset="0"/>
              <a:cs typeface="Times New Roman" panose="02020603050405020304" pitchFamily="18" charset="0"/>
            </a:endParaRPr>
          </a:p>
        </p:txBody>
      </p:sp>
      <p:sp>
        <p:nvSpPr>
          <p:cNvPr id="23575" name="Прямоугольник 27">
            <a:extLst>
              <a:ext uri="{FF2B5EF4-FFF2-40B4-BE49-F238E27FC236}">
                <a16:creationId xmlns:a16="http://schemas.microsoft.com/office/drawing/2014/main" id="{DA9AEA06-86D2-488E-BF84-161A2A60943A}"/>
              </a:ext>
            </a:extLst>
          </p:cNvPr>
          <p:cNvSpPr>
            <a:spLocks noChangeArrowheads="1"/>
          </p:cNvSpPr>
          <p:nvPr/>
        </p:nvSpPr>
        <p:spPr bwMode="auto">
          <a:xfrm>
            <a:off x="7016750" y="6445548"/>
            <a:ext cx="104394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just" eaLnBrk="1" hangingPunct="1"/>
            <a:r>
              <a:rPr lang="uz-Cyrl-UZ" altLang="ru-RU" sz="3200" dirty="0">
                <a:latin typeface="Times New Roman" panose="02020603050405020304" pitchFamily="18" charset="0"/>
                <a:cs typeface="Times New Roman" panose="02020603050405020304" pitchFamily="18" charset="0"/>
              </a:rPr>
              <a:t>Ishlab chiqarish jarayonlari yuqori darajada sanoatlashgan Buyuk Britaniya, Fransiya, Germaniya, AQSH, Izrail, Janubiy Koreya, Xitoy Xalq Respublikasi va boshqa rivojlangan davlatlar ta’lim tizimida ham Texnologiya fani umumiy о‘</a:t>
            </a:r>
            <a:r>
              <a:rPr lang="en-US" altLang="ru-RU" sz="3200" dirty="0" err="1">
                <a:latin typeface="Times New Roman" panose="02020603050405020304" pitchFamily="18" charset="0"/>
                <a:cs typeface="Times New Roman" panose="02020603050405020304" pitchFamily="18" charset="0"/>
              </a:rPr>
              <a:t>rta</a:t>
            </a:r>
            <a:r>
              <a:rPr lang="en-US" altLang="ru-RU" sz="3200" dirty="0">
                <a:latin typeface="Times New Roman" panose="02020603050405020304" pitchFamily="18" charset="0"/>
                <a:cs typeface="Times New Roman" panose="02020603050405020304" pitchFamily="18" charset="0"/>
              </a:rPr>
              <a:t> </a:t>
            </a:r>
            <a:r>
              <a:rPr lang="uz-Cyrl-UZ" altLang="ru-RU" sz="3200" dirty="0">
                <a:latin typeface="Times New Roman" panose="02020603050405020304" pitchFamily="18" charset="0"/>
                <a:cs typeface="Times New Roman" panose="02020603050405020304" pitchFamily="18" charset="0"/>
              </a:rPr>
              <a:t>ta’limning asosiy bо‘g‘ini hisoblanib, jahon mehnat bozoriga malakali mutaxassislar tayyorlashning muhim bosqichlari va tashkil etuvchilaridan biri deb qaraladi.</a:t>
            </a:r>
            <a:endParaRPr lang="ru-RU" altLang="ru-RU" sz="3200" dirty="0">
              <a:latin typeface="Times New Roman" panose="02020603050405020304" pitchFamily="18" charset="0"/>
              <a:cs typeface="Times New Roman" panose="02020603050405020304" pitchFamily="18" charset="0"/>
            </a:endParaRPr>
          </a:p>
        </p:txBody>
      </p:sp>
      <p:grpSp>
        <p:nvGrpSpPr>
          <p:cNvPr id="3" name="Группа 2">
            <a:extLst>
              <a:ext uri="{FF2B5EF4-FFF2-40B4-BE49-F238E27FC236}">
                <a16:creationId xmlns:a16="http://schemas.microsoft.com/office/drawing/2014/main" id="{B0058439-D48F-CB97-3EC3-38D07E7CC11A}"/>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C171922C-ECEC-A179-1761-69211F95A2A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96B24E4-1D71-D6ED-5F70-04E085AC22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DB39E330-37B9-EE9D-9E5D-463F9BAB3A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0" name="Рисунок 9">
            <a:extLst>
              <a:ext uri="{FF2B5EF4-FFF2-40B4-BE49-F238E27FC236}">
                <a16:creationId xmlns:a16="http://schemas.microsoft.com/office/drawing/2014/main" id="{139A1AD8-7620-4FF3-ABFD-70599EC2E6D1}"/>
              </a:ext>
            </a:extLst>
          </p:cNvPr>
          <p:cNvPicPr>
            <a:picLocks noChangeAspect="1"/>
          </p:cNvPicPr>
          <p:nvPr/>
        </p:nvPicPr>
        <p:blipFill>
          <a:blip r:embed="rId7"/>
          <a:stretch>
            <a:fillRect/>
          </a:stretch>
        </p:blipFill>
        <p:spPr>
          <a:xfrm>
            <a:off x="-1" y="0"/>
            <a:ext cx="17995899" cy="1435510"/>
          </a:xfrm>
          <a:prstGeom prst="rect">
            <a:avLst/>
          </a:prstGeom>
        </p:spPr>
      </p:pic>
    </p:spTree>
    <p:extLst>
      <p:ext uri="{BB962C8B-B14F-4D97-AF65-F5344CB8AC3E}">
        <p14:creationId xmlns:p14="http://schemas.microsoft.com/office/powerpoint/2010/main" val="2762812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图片 74">
            <a:extLst>
              <a:ext uri="{FF2B5EF4-FFF2-40B4-BE49-F238E27FC236}">
                <a16:creationId xmlns:a16="http://schemas.microsoft.com/office/drawing/2014/main" id="{234758EE-ACFF-49A9-BD5C-E00EE12025F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9803928" y="4848300"/>
            <a:ext cx="5044981" cy="1639841"/>
          </a:xfrm>
          <a:prstGeom prst="rect">
            <a:avLst/>
          </a:prstGeom>
          <a:effectLst>
            <a:outerShdw blurRad="50800" dist="38100" dir="2700000" algn="tl" rotWithShape="0">
              <a:prstClr val="black">
                <a:alpha val="40000"/>
              </a:prstClr>
            </a:outerShdw>
          </a:effectLst>
        </p:spPr>
      </p:pic>
      <p:sp>
        <p:nvSpPr>
          <p:cNvPr id="78" name="Rectangle 72">
            <a:extLst>
              <a:ext uri="{FF2B5EF4-FFF2-40B4-BE49-F238E27FC236}">
                <a16:creationId xmlns:a16="http://schemas.microsoft.com/office/drawing/2014/main" id="{DF4F46A7-6B1E-4D90-A2E8-BDFFA7B1656A}"/>
              </a:ext>
            </a:extLst>
          </p:cNvPr>
          <p:cNvSpPr/>
          <p:nvPr/>
        </p:nvSpPr>
        <p:spPr>
          <a:xfrm>
            <a:off x="6111110" y="5358077"/>
            <a:ext cx="7422144" cy="823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79" name="Rectangle 73">
            <a:extLst>
              <a:ext uri="{FF2B5EF4-FFF2-40B4-BE49-F238E27FC236}">
                <a16:creationId xmlns:a16="http://schemas.microsoft.com/office/drawing/2014/main" id="{FC77820D-7246-4164-8C9E-E6269F976F6F}"/>
              </a:ext>
            </a:extLst>
          </p:cNvPr>
          <p:cNvSpPr/>
          <p:nvPr/>
        </p:nvSpPr>
        <p:spPr>
          <a:xfrm>
            <a:off x="6111110" y="5472104"/>
            <a:ext cx="7422144" cy="82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0" name="Rectangle 74">
            <a:extLst>
              <a:ext uri="{FF2B5EF4-FFF2-40B4-BE49-F238E27FC236}">
                <a16:creationId xmlns:a16="http://schemas.microsoft.com/office/drawing/2014/main" id="{9D8E1361-AC56-4EC9-B19F-886A5495919F}"/>
              </a:ext>
            </a:extLst>
          </p:cNvPr>
          <p:cNvSpPr/>
          <p:nvPr/>
        </p:nvSpPr>
        <p:spPr>
          <a:xfrm>
            <a:off x="6111110" y="5586131"/>
            <a:ext cx="7422144" cy="82309"/>
          </a:xfrm>
          <a:prstGeom prst="rect">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1" name="Rectangle 75">
            <a:extLst>
              <a:ext uri="{FF2B5EF4-FFF2-40B4-BE49-F238E27FC236}">
                <a16:creationId xmlns:a16="http://schemas.microsoft.com/office/drawing/2014/main" id="{5693D839-2B03-4F3C-B1B0-B842CA0AD73F}"/>
              </a:ext>
            </a:extLst>
          </p:cNvPr>
          <p:cNvSpPr/>
          <p:nvPr/>
        </p:nvSpPr>
        <p:spPr>
          <a:xfrm>
            <a:off x="6111110" y="5700158"/>
            <a:ext cx="7422144" cy="8230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2" name="Rectangle 76">
            <a:extLst>
              <a:ext uri="{FF2B5EF4-FFF2-40B4-BE49-F238E27FC236}">
                <a16:creationId xmlns:a16="http://schemas.microsoft.com/office/drawing/2014/main" id="{1F39A899-A372-4450-85DB-4F41E18D2A63}"/>
              </a:ext>
            </a:extLst>
          </p:cNvPr>
          <p:cNvSpPr/>
          <p:nvPr/>
        </p:nvSpPr>
        <p:spPr>
          <a:xfrm>
            <a:off x="6111110" y="5814184"/>
            <a:ext cx="7422144" cy="8230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3" name="Rectangle 62">
            <a:extLst>
              <a:ext uri="{FF2B5EF4-FFF2-40B4-BE49-F238E27FC236}">
                <a16:creationId xmlns:a16="http://schemas.microsoft.com/office/drawing/2014/main" id="{B0B74150-F525-4FBA-B4EB-605D6AD2DE34}"/>
              </a:ext>
            </a:extLst>
          </p:cNvPr>
          <p:cNvSpPr/>
          <p:nvPr/>
        </p:nvSpPr>
        <p:spPr>
          <a:xfrm>
            <a:off x="15285110" y="6550356"/>
            <a:ext cx="878044" cy="87804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4" name="Rectangle 63">
            <a:extLst>
              <a:ext uri="{FF2B5EF4-FFF2-40B4-BE49-F238E27FC236}">
                <a16:creationId xmlns:a16="http://schemas.microsoft.com/office/drawing/2014/main" id="{69C89234-C1BD-4F68-94C1-AF2729EA0928}"/>
              </a:ext>
            </a:extLst>
          </p:cNvPr>
          <p:cNvSpPr/>
          <p:nvPr/>
        </p:nvSpPr>
        <p:spPr>
          <a:xfrm>
            <a:off x="15285110" y="5188185"/>
            <a:ext cx="878044" cy="878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5" name="Rectangle 64">
            <a:extLst>
              <a:ext uri="{FF2B5EF4-FFF2-40B4-BE49-F238E27FC236}">
                <a16:creationId xmlns:a16="http://schemas.microsoft.com/office/drawing/2014/main" id="{8DA8AE83-E730-474C-BF63-4CC374425AED}"/>
              </a:ext>
            </a:extLst>
          </p:cNvPr>
          <p:cNvSpPr/>
          <p:nvPr/>
        </p:nvSpPr>
        <p:spPr>
          <a:xfrm>
            <a:off x="15285110" y="3826017"/>
            <a:ext cx="878044" cy="8780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6" name="Rectangle 65">
            <a:extLst>
              <a:ext uri="{FF2B5EF4-FFF2-40B4-BE49-F238E27FC236}">
                <a16:creationId xmlns:a16="http://schemas.microsoft.com/office/drawing/2014/main" id="{261A0E96-2E54-4154-BA65-362D05ABD4DC}"/>
              </a:ext>
            </a:extLst>
          </p:cNvPr>
          <p:cNvSpPr/>
          <p:nvPr/>
        </p:nvSpPr>
        <p:spPr>
          <a:xfrm>
            <a:off x="15285110" y="7912527"/>
            <a:ext cx="878044" cy="87804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7" name="Rectangle 66">
            <a:extLst>
              <a:ext uri="{FF2B5EF4-FFF2-40B4-BE49-F238E27FC236}">
                <a16:creationId xmlns:a16="http://schemas.microsoft.com/office/drawing/2014/main" id="{F10CB385-A9AE-48A1-A111-F10BC270DDFB}"/>
              </a:ext>
            </a:extLst>
          </p:cNvPr>
          <p:cNvSpPr/>
          <p:nvPr/>
        </p:nvSpPr>
        <p:spPr>
          <a:xfrm>
            <a:off x="15285110" y="2463848"/>
            <a:ext cx="878044" cy="8780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8" name="Freeform 47">
            <a:extLst>
              <a:ext uri="{FF2B5EF4-FFF2-40B4-BE49-F238E27FC236}">
                <a16:creationId xmlns:a16="http://schemas.microsoft.com/office/drawing/2014/main" id="{3B3C7C21-9F18-4E3B-9224-E488D0CFE559}"/>
              </a:ext>
            </a:extLst>
          </p:cNvPr>
          <p:cNvSpPr/>
          <p:nvPr/>
        </p:nvSpPr>
        <p:spPr>
          <a:xfrm>
            <a:off x="13509565" y="2463854"/>
            <a:ext cx="1778357" cy="2981576"/>
          </a:xfrm>
          <a:custGeom>
            <a:avLst/>
            <a:gdLst>
              <a:gd name="connsiteX0" fmla="*/ 0 w 1177747"/>
              <a:gd name="connsiteY0" fmla="*/ 1945843 h 1945843"/>
              <a:gd name="connsiteX1" fmla="*/ 1177747 w 1177747"/>
              <a:gd name="connsiteY1" fmla="*/ 0 h 1945843"/>
              <a:gd name="connsiteX2" fmla="*/ 1177747 w 1177747"/>
              <a:gd name="connsiteY2" fmla="*/ 563270 h 1945843"/>
              <a:gd name="connsiteX3" fmla="*/ 0 w 1177747"/>
              <a:gd name="connsiteY3" fmla="*/ 1945843 h 1945843"/>
              <a:gd name="connsiteX0" fmla="*/ 0 w 1177747"/>
              <a:gd name="connsiteY0" fmla="*/ 1945843 h 2001427"/>
              <a:gd name="connsiteX1" fmla="*/ 1177747 w 1177747"/>
              <a:gd name="connsiteY1" fmla="*/ 0 h 2001427"/>
              <a:gd name="connsiteX2" fmla="*/ 1177747 w 1177747"/>
              <a:gd name="connsiteY2" fmla="*/ 563270 h 2001427"/>
              <a:gd name="connsiteX3" fmla="*/ 4432 w 1177747"/>
              <a:gd name="connsiteY3" fmla="*/ 2001427 h 2001427"/>
              <a:gd name="connsiteX4" fmla="*/ 0 w 1177747"/>
              <a:gd name="connsiteY4" fmla="*/ 1945843 h 2001427"/>
              <a:gd name="connsiteX0" fmla="*/ 0 w 1177747"/>
              <a:gd name="connsiteY0" fmla="*/ 1905052 h 2001427"/>
              <a:gd name="connsiteX1" fmla="*/ 1177747 w 1177747"/>
              <a:gd name="connsiteY1" fmla="*/ 0 h 2001427"/>
              <a:gd name="connsiteX2" fmla="*/ 1177747 w 1177747"/>
              <a:gd name="connsiteY2" fmla="*/ 563270 h 2001427"/>
              <a:gd name="connsiteX3" fmla="*/ 4432 w 1177747"/>
              <a:gd name="connsiteY3" fmla="*/ 2001427 h 2001427"/>
              <a:gd name="connsiteX4" fmla="*/ 0 w 1177747"/>
              <a:gd name="connsiteY4" fmla="*/ 1905052 h 2001427"/>
              <a:gd name="connsiteX0" fmla="*/ 0 w 1177747"/>
              <a:gd name="connsiteY0" fmla="*/ 1905052 h 1967434"/>
              <a:gd name="connsiteX1" fmla="*/ 1177747 w 1177747"/>
              <a:gd name="connsiteY1" fmla="*/ 0 h 1967434"/>
              <a:gd name="connsiteX2" fmla="*/ 1177747 w 1177747"/>
              <a:gd name="connsiteY2" fmla="*/ 563270 h 1967434"/>
              <a:gd name="connsiteX3" fmla="*/ 4432 w 1177747"/>
              <a:gd name="connsiteY3" fmla="*/ 1967434 h 1967434"/>
              <a:gd name="connsiteX4" fmla="*/ 0 w 1177747"/>
              <a:gd name="connsiteY4" fmla="*/ 1905052 h 1967434"/>
              <a:gd name="connsiteX0" fmla="*/ 0 w 1181147"/>
              <a:gd name="connsiteY0" fmla="*/ 1905052 h 1967434"/>
              <a:gd name="connsiteX1" fmla="*/ 1177747 w 1181147"/>
              <a:gd name="connsiteY1" fmla="*/ 0 h 1967434"/>
              <a:gd name="connsiteX2" fmla="*/ 1181147 w 1181147"/>
              <a:gd name="connsiteY2" fmla="*/ 580267 h 1967434"/>
              <a:gd name="connsiteX3" fmla="*/ 4432 w 1181147"/>
              <a:gd name="connsiteY3" fmla="*/ 1967434 h 1967434"/>
              <a:gd name="connsiteX4" fmla="*/ 0 w 1181147"/>
              <a:gd name="connsiteY4" fmla="*/ 1905052 h 1967434"/>
              <a:gd name="connsiteX0" fmla="*/ 0 w 1181147"/>
              <a:gd name="connsiteY0" fmla="*/ 1891455 h 1953837"/>
              <a:gd name="connsiteX1" fmla="*/ 1174347 w 1181147"/>
              <a:gd name="connsiteY1" fmla="*/ 0 h 1953837"/>
              <a:gd name="connsiteX2" fmla="*/ 1181147 w 1181147"/>
              <a:gd name="connsiteY2" fmla="*/ 566670 h 1953837"/>
              <a:gd name="connsiteX3" fmla="*/ 4432 w 1181147"/>
              <a:gd name="connsiteY3" fmla="*/ 1953837 h 1953837"/>
              <a:gd name="connsiteX4" fmla="*/ 0 w 1181147"/>
              <a:gd name="connsiteY4" fmla="*/ 1891455 h 1953837"/>
              <a:gd name="connsiteX0" fmla="*/ 0 w 1184694"/>
              <a:gd name="connsiteY0" fmla="*/ 1891455 h 1953837"/>
              <a:gd name="connsiteX1" fmla="*/ 1184544 w 1184694"/>
              <a:gd name="connsiteY1" fmla="*/ 0 h 1953837"/>
              <a:gd name="connsiteX2" fmla="*/ 1181147 w 1184694"/>
              <a:gd name="connsiteY2" fmla="*/ 566670 h 1953837"/>
              <a:gd name="connsiteX3" fmla="*/ 4432 w 1184694"/>
              <a:gd name="connsiteY3" fmla="*/ 1953837 h 1953837"/>
              <a:gd name="connsiteX4" fmla="*/ 0 w 1184694"/>
              <a:gd name="connsiteY4" fmla="*/ 1891455 h 1953837"/>
              <a:gd name="connsiteX0" fmla="*/ 0 w 1184694"/>
              <a:gd name="connsiteY0" fmla="*/ 1891455 h 1953837"/>
              <a:gd name="connsiteX1" fmla="*/ 1184544 w 1184694"/>
              <a:gd name="connsiteY1" fmla="*/ 0 h 1953837"/>
              <a:gd name="connsiteX2" fmla="*/ 1181147 w 1184694"/>
              <a:gd name="connsiteY2" fmla="*/ 573468 h 1953837"/>
              <a:gd name="connsiteX3" fmla="*/ 4432 w 1184694"/>
              <a:gd name="connsiteY3" fmla="*/ 1953837 h 1953837"/>
              <a:gd name="connsiteX4" fmla="*/ 0 w 1184694"/>
              <a:gd name="connsiteY4" fmla="*/ 1891455 h 1953837"/>
              <a:gd name="connsiteX0" fmla="*/ 457 w 1180262"/>
              <a:gd name="connsiteY0" fmla="*/ 1903679 h 1953837"/>
              <a:gd name="connsiteX1" fmla="*/ 1180112 w 1180262"/>
              <a:gd name="connsiteY1" fmla="*/ 0 h 1953837"/>
              <a:gd name="connsiteX2" fmla="*/ 1176715 w 1180262"/>
              <a:gd name="connsiteY2" fmla="*/ 573468 h 1953837"/>
              <a:gd name="connsiteX3" fmla="*/ 0 w 1180262"/>
              <a:gd name="connsiteY3" fmla="*/ 1953837 h 1953837"/>
              <a:gd name="connsiteX4" fmla="*/ 457 w 1180262"/>
              <a:gd name="connsiteY4" fmla="*/ 1903679 h 1953837"/>
              <a:gd name="connsiteX0" fmla="*/ 457 w 1183065"/>
              <a:gd name="connsiteY0" fmla="*/ 1903679 h 1953837"/>
              <a:gd name="connsiteX1" fmla="*/ 1180112 w 1183065"/>
              <a:gd name="connsiteY1" fmla="*/ 0 h 1953837"/>
              <a:gd name="connsiteX2" fmla="*/ 1183065 w 1183065"/>
              <a:gd name="connsiteY2" fmla="*/ 567118 h 1953837"/>
              <a:gd name="connsiteX3" fmla="*/ 0 w 1183065"/>
              <a:gd name="connsiteY3" fmla="*/ 1953837 h 1953837"/>
              <a:gd name="connsiteX4" fmla="*/ 457 w 1183065"/>
              <a:gd name="connsiteY4" fmla="*/ 1903679 h 1953837"/>
              <a:gd name="connsiteX0" fmla="*/ 457 w 1183065"/>
              <a:gd name="connsiteY0" fmla="*/ 1903679 h 1953837"/>
              <a:gd name="connsiteX1" fmla="*/ 1180112 w 1183065"/>
              <a:gd name="connsiteY1" fmla="*/ 0 h 1953837"/>
              <a:gd name="connsiteX2" fmla="*/ 1183065 w 1183065"/>
              <a:gd name="connsiteY2" fmla="*/ 569785 h 1953837"/>
              <a:gd name="connsiteX3" fmla="*/ 0 w 1183065"/>
              <a:gd name="connsiteY3" fmla="*/ 1953837 h 1953837"/>
              <a:gd name="connsiteX4" fmla="*/ 457 w 1183065"/>
              <a:gd name="connsiteY4" fmla="*/ 1903679 h 1953837"/>
              <a:gd name="connsiteX0" fmla="*/ 457 w 1183065"/>
              <a:gd name="connsiteY0" fmla="*/ 1903679 h 1953837"/>
              <a:gd name="connsiteX1" fmla="*/ 1180112 w 1183065"/>
              <a:gd name="connsiteY1" fmla="*/ 0 h 1953837"/>
              <a:gd name="connsiteX2" fmla="*/ 1183065 w 1183065"/>
              <a:gd name="connsiteY2" fmla="*/ 572452 h 1953837"/>
              <a:gd name="connsiteX3" fmla="*/ 0 w 1183065"/>
              <a:gd name="connsiteY3" fmla="*/ 1953837 h 1953837"/>
              <a:gd name="connsiteX4" fmla="*/ 457 w 1183065"/>
              <a:gd name="connsiteY4" fmla="*/ 1903679 h 1953837"/>
              <a:gd name="connsiteX0" fmla="*/ 457 w 1183065"/>
              <a:gd name="connsiteY0" fmla="*/ 1901373 h 1953837"/>
              <a:gd name="connsiteX1" fmla="*/ 1180112 w 1183065"/>
              <a:gd name="connsiteY1" fmla="*/ 0 h 1953837"/>
              <a:gd name="connsiteX2" fmla="*/ 1183065 w 1183065"/>
              <a:gd name="connsiteY2" fmla="*/ 572452 h 1953837"/>
              <a:gd name="connsiteX3" fmla="*/ 0 w 1183065"/>
              <a:gd name="connsiteY3" fmla="*/ 1953837 h 1953837"/>
              <a:gd name="connsiteX4" fmla="*/ 457 w 1183065"/>
              <a:gd name="connsiteY4" fmla="*/ 1901373 h 1953837"/>
              <a:gd name="connsiteX0" fmla="*/ 457 w 1183065"/>
              <a:gd name="connsiteY0" fmla="*/ 1901373 h 1956143"/>
              <a:gd name="connsiteX1" fmla="*/ 1180112 w 1183065"/>
              <a:gd name="connsiteY1" fmla="*/ 0 h 1956143"/>
              <a:gd name="connsiteX2" fmla="*/ 1183065 w 1183065"/>
              <a:gd name="connsiteY2" fmla="*/ 572452 h 1956143"/>
              <a:gd name="connsiteX3" fmla="*/ 0 w 1183065"/>
              <a:gd name="connsiteY3" fmla="*/ 1956143 h 1956143"/>
              <a:gd name="connsiteX4" fmla="*/ 457 w 1183065"/>
              <a:gd name="connsiteY4" fmla="*/ 1901373 h 19561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065" h="1956143">
                <a:moveTo>
                  <a:pt x="457" y="1901373"/>
                </a:moveTo>
                <a:lnTo>
                  <a:pt x="1180112" y="0"/>
                </a:lnTo>
                <a:cubicBezTo>
                  <a:pt x="1181245" y="193422"/>
                  <a:pt x="1181932" y="379030"/>
                  <a:pt x="1183065" y="572452"/>
                </a:cubicBezTo>
                <a:lnTo>
                  <a:pt x="0" y="1956143"/>
                </a:lnTo>
                <a:cubicBezTo>
                  <a:pt x="152" y="1939424"/>
                  <a:pt x="305" y="1918092"/>
                  <a:pt x="457" y="190137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89" name="Freeform 48">
            <a:extLst>
              <a:ext uri="{FF2B5EF4-FFF2-40B4-BE49-F238E27FC236}">
                <a16:creationId xmlns:a16="http://schemas.microsoft.com/office/drawing/2014/main" id="{FAC1B2E6-5AB3-467D-9684-A111D5981DC8}"/>
              </a:ext>
            </a:extLst>
          </p:cNvPr>
          <p:cNvSpPr/>
          <p:nvPr/>
        </p:nvSpPr>
        <p:spPr>
          <a:xfrm>
            <a:off x="13509711" y="3826017"/>
            <a:ext cx="1778215" cy="1729519"/>
          </a:xfrm>
          <a:custGeom>
            <a:avLst/>
            <a:gdLst>
              <a:gd name="connsiteX0" fmla="*/ 3399 w 1186340"/>
              <a:gd name="connsiteY0" fmla="*/ 1104759 h 1159147"/>
              <a:gd name="connsiteX1" fmla="*/ 1182941 w 1186340"/>
              <a:gd name="connsiteY1" fmla="*/ 0 h 1159147"/>
              <a:gd name="connsiteX2" fmla="*/ 1186340 w 1186340"/>
              <a:gd name="connsiteY2" fmla="*/ 554079 h 1159147"/>
              <a:gd name="connsiteX3" fmla="*/ 0 w 1186340"/>
              <a:gd name="connsiteY3" fmla="*/ 1159147 h 1159147"/>
              <a:gd name="connsiteX4" fmla="*/ 3399 w 1186340"/>
              <a:gd name="connsiteY4" fmla="*/ 1104759 h 1159147"/>
              <a:gd name="connsiteX0" fmla="*/ 3399 w 1187831"/>
              <a:gd name="connsiteY0" fmla="*/ 1104759 h 1159147"/>
              <a:gd name="connsiteX1" fmla="*/ 1187831 w 1187831"/>
              <a:gd name="connsiteY1" fmla="*/ 0 h 1159147"/>
              <a:gd name="connsiteX2" fmla="*/ 1186340 w 1187831"/>
              <a:gd name="connsiteY2" fmla="*/ 554079 h 1159147"/>
              <a:gd name="connsiteX3" fmla="*/ 0 w 1187831"/>
              <a:gd name="connsiteY3" fmla="*/ 1159147 h 1159147"/>
              <a:gd name="connsiteX4" fmla="*/ 3399 w 1187831"/>
              <a:gd name="connsiteY4" fmla="*/ 1104759 h 1159147"/>
              <a:gd name="connsiteX0" fmla="*/ 3399 w 1187831"/>
              <a:gd name="connsiteY0" fmla="*/ 1104759 h 1159147"/>
              <a:gd name="connsiteX1" fmla="*/ 1187831 w 1187831"/>
              <a:gd name="connsiteY1" fmla="*/ 0 h 1159147"/>
              <a:gd name="connsiteX2" fmla="*/ 1183895 w 1187831"/>
              <a:gd name="connsiteY2" fmla="*/ 566304 h 1159147"/>
              <a:gd name="connsiteX3" fmla="*/ 0 w 1187831"/>
              <a:gd name="connsiteY3" fmla="*/ 1159147 h 1159147"/>
              <a:gd name="connsiteX4" fmla="*/ 3399 w 1187831"/>
              <a:gd name="connsiteY4" fmla="*/ 1104759 h 1159147"/>
              <a:gd name="connsiteX0" fmla="*/ 13179 w 1187831"/>
              <a:gd name="connsiteY0" fmla="*/ 1080310 h 1159147"/>
              <a:gd name="connsiteX1" fmla="*/ 1187831 w 1187831"/>
              <a:gd name="connsiteY1" fmla="*/ 0 h 1159147"/>
              <a:gd name="connsiteX2" fmla="*/ 1183895 w 1187831"/>
              <a:gd name="connsiteY2" fmla="*/ 566304 h 1159147"/>
              <a:gd name="connsiteX3" fmla="*/ 0 w 1187831"/>
              <a:gd name="connsiteY3" fmla="*/ 1159147 h 1159147"/>
              <a:gd name="connsiteX4" fmla="*/ 13179 w 1187831"/>
              <a:gd name="connsiteY4" fmla="*/ 1080310 h 1159147"/>
              <a:gd name="connsiteX0" fmla="*/ 955 w 1175607"/>
              <a:gd name="connsiteY0" fmla="*/ 1080310 h 1134698"/>
              <a:gd name="connsiteX1" fmla="*/ 1175607 w 1175607"/>
              <a:gd name="connsiteY1" fmla="*/ 0 h 1134698"/>
              <a:gd name="connsiteX2" fmla="*/ 1171671 w 1175607"/>
              <a:gd name="connsiteY2" fmla="*/ 566304 h 1134698"/>
              <a:gd name="connsiteX3" fmla="*/ 0 w 1175607"/>
              <a:gd name="connsiteY3" fmla="*/ 1134698 h 1134698"/>
              <a:gd name="connsiteX4" fmla="*/ 955 w 1175607"/>
              <a:gd name="connsiteY4" fmla="*/ 1080310 h 1134698"/>
              <a:gd name="connsiteX0" fmla="*/ 10 w 1181997"/>
              <a:gd name="connsiteY0" fmla="*/ 1082755 h 1134698"/>
              <a:gd name="connsiteX1" fmla="*/ 1181997 w 1181997"/>
              <a:gd name="connsiteY1" fmla="*/ 0 h 1134698"/>
              <a:gd name="connsiteX2" fmla="*/ 1178061 w 1181997"/>
              <a:gd name="connsiteY2" fmla="*/ 566304 h 1134698"/>
              <a:gd name="connsiteX3" fmla="*/ 6390 w 1181997"/>
              <a:gd name="connsiteY3" fmla="*/ 1134698 h 1134698"/>
              <a:gd name="connsiteX4" fmla="*/ 10 w 1181997"/>
              <a:gd name="connsiteY4" fmla="*/ 1082755 h 1134698"/>
              <a:gd name="connsiteX0" fmla="*/ 32 w 1182019"/>
              <a:gd name="connsiteY0" fmla="*/ 1082755 h 1134698"/>
              <a:gd name="connsiteX1" fmla="*/ 1182019 w 1182019"/>
              <a:gd name="connsiteY1" fmla="*/ 0 h 1134698"/>
              <a:gd name="connsiteX2" fmla="*/ 1178083 w 1182019"/>
              <a:gd name="connsiteY2" fmla="*/ 566304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3193 w 1182019"/>
              <a:gd name="connsiteY2" fmla="*/ 573639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5638 w 1182019"/>
              <a:gd name="connsiteY2" fmla="*/ 573639 h 1134698"/>
              <a:gd name="connsiteX3" fmla="*/ 1522 w 1182019"/>
              <a:gd name="connsiteY3" fmla="*/ 1134698 h 1134698"/>
              <a:gd name="connsiteX4" fmla="*/ 32 w 1182019"/>
              <a:gd name="connsiteY4" fmla="*/ 1082755 h 1134698"/>
              <a:gd name="connsiteX0" fmla="*/ 32 w 1182972"/>
              <a:gd name="connsiteY0" fmla="*/ 1082755 h 1134698"/>
              <a:gd name="connsiteX1" fmla="*/ 1182019 w 1182972"/>
              <a:gd name="connsiteY1" fmla="*/ 0 h 1134698"/>
              <a:gd name="connsiteX2" fmla="*/ 1182972 w 1182972"/>
              <a:gd name="connsiteY2" fmla="*/ 573639 h 1134698"/>
              <a:gd name="connsiteX3" fmla="*/ 1522 w 1182972"/>
              <a:gd name="connsiteY3" fmla="*/ 1134698 h 1134698"/>
              <a:gd name="connsiteX4" fmla="*/ 32 w 1182972"/>
              <a:gd name="connsiteY4" fmla="*/ 1082755 h 1134698"/>
              <a:gd name="connsiteX0" fmla="*/ 32 w 1182972"/>
              <a:gd name="connsiteY0" fmla="*/ 1082755 h 1134698"/>
              <a:gd name="connsiteX1" fmla="*/ 1182019 w 1182972"/>
              <a:gd name="connsiteY1" fmla="*/ 0 h 1134698"/>
              <a:gd name="connsiteX2" fmla="*/ 1182972 w 1182972"/>
              <a:gd name="connsiteY2" fmla="*/ 578973 h 1134698"/>
              <a:gd name="connsiteX3" fmla="*/ 1522 w 1182972"/>
              <a:gd name="connsiteY3" fmla="*/ 1134698 h 1134698"/>
              <a:gd name="connsiteX4" fmla="*/ 32 w 1182972"/>
              <a:gd name="connsiteY4" fmla="*/ 1082755 h 1134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2972" h="1134698">
                <a:moveTo>
                  <a:pt x="32" y="1082755"/>
                </a:moveTo>
                <a:lnTo>
                  <a:pt x="1182019" y="0"/>
                </a:lnTo>
                <a:cubicBezTo>
                  <a:pt x="1182337" y="191213"/>
                  <a:pt x="1182654" y="387760"/>
                  <a:pt x="1182972" y="578973"/>
                </a:cubicBezTo>
                <a:lnTo>
                  <a:pt x="1522" y="1134698"/>
                </a:lnTo>
                <a:cubicBezTo>
                  <a:pt x="1840" y="1116569"/>
                  <a:pt x="-286" y="1100884"/>
                  <a:pt x="32" y="108275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90" name="Freeform 49">
            <a:extLst>
              <a:ext uri="{FF2B5EF4-FFF2-40B4-BE49-F238E27FC236}">
                <a16:creationId xmlns:a16="http://schemas.microsoft.com/office/drawing/2014/main" id="{99DCDCE0-340B-4E77-900C-B0D7100C235B}"/>
              </a:ext>
            </a:extLst>
          </p:cNvPr>
          <p:cNvSpPr/>
          <p:nvPr/>
        </p:nvSpPr>
        <p:spPr>
          <a:xfrm>
            <a:off x="13509624" y="5188008"/>
            <a:ext cx="1778298" cy="877555"/>
          </a:xfrm>
          <a:custGeom>
            <a:avLst/>
            <a:gdLst>
              <a:gd name="connsiteX0" fmla="*/ 0 w 1182941"/>
              <a:gd name="connsiteY0" fmla="*/ 339925 h 571075"/>
              <a:gd name="connsiteX1" fmla="*/ 1182941 w 1182941"/>
              <a:gd name="connsiteY1" fmla="*/ 571075 h 571075"/>
              <a:gd name="connsiteX2" fmla="*/ 1182941 w 1182941"/>
              <a:gd name="connsiteY2" fmla="*/ 0 h 571075"/>
              <a:gd name="connsiteX3" fmla="*/ 0 w 1182941"/>
              <a:gd name="connsiteY3" fmla="*/ 339925 h 571075"/>
              <a:gd name="connsiteX0" fmla="*/ 0 w 1182941"/>
              <a:gd name="connsiteY0" fmla="*/ 259242 h 571075"/>
              <a:gd name="connsiteX1" fmla="*/ 1182941 w 1182941"/>
              <a:gd name="connsiteY1" fmla="*/ 571075 h 571075"/>
              <a:gd name="connsiteX2" fmla="*/ 1182941 w 1182941"/>
              <a:gd name="connsiteY2" fmla="*/ 0 h 571075"/>
              <a:gd name="connsiteX3" fmla="*/ 0 w 1182941"/>
              <a:gd name="connsiteY3" fmla="*/ 259242 h 571075"/>
              <a:gd name="connsiteX0" fmla="*/ 576 w 1183517"/>
              <a:gd name="connsiteY0" fmla="*/ 259242 h 571075"/>
              <a:gd name="connsiteX1" fmla="*/ 9283 w 1183517"/>
              <a:gd name="connsiteY1" fmla="*/ 305851 h 571075"/>
              <a:gd name="connsiteX2" fmla="*/ 1183517 w 1183517"/>
              <a:gd name="connsiteY2" fmla="*/ 571075 h 571075"/>
              <a:gd name="connsiteX3" fmla="*/ 1183517 w 1183517"/>
              <a:gd name="connsiteY3" fmla="*/ 0 h 571075"/>
              <a:gd name="connsiteX4" fmla="*/ 576 w 1183517"/>
              <a:gd name="connsiteY4" fmla="*/ 259242 h 571075"/>
              <a:gd name="connsiteX0" fmla="*/ 0 w 1182941"/>
              <a:gd name="connsiteY0" fmla="*/ 259242 h 571075"/>
              <a:gd name="connsiteX1" fmla="*/ 8707 w 1182941"/>
              <a:gd name="connsiteY1" fmla="*/ 305851 h 571075"/>
              <a:gd name="connsiteX2" fmla="*/ 1182941 w 1182941"/>
              <a:gd name="connsiteY2" fmla="*/ 571075 h 571075"/>
              <a:gd name="connsiteX3" fmla="*/ 1182941 w 1182941"/>
              <a:gd name="connsiteY3" fmla="*/ 0 h 571075"/>
              <a:gd name="connsiteX4" fmla="*/ 0 w 1182941"/>
              <a:gd name="connsiteY4" fmla="*/ 259242 h 571075"/>
              <a:gd name="connsiteX0" fmla="*/ 0 w 1182941"/>
              <a:gd name="connsiteY0" fmla="*/ 259242 h 571075"/>
              <a:gd name="connsiteX1" fmla="*/ 8707 w 1182941"/>
              <a:gd name="connsiteY1" fmla="*/ 305851 h 571075"/>
              <a:gd name="connsiteX2" fmla="*/ 1182941 w 1182941"/>
              <a:gd name="connsiteY2" fmla="*/ 571075 h 571075"/>
              <a:gd name="connsiteX3" fmla="*/ 1182941 w 1182941"/>
              <a:gd name="connsiteY3" fmla="*/ 0 h 571075"/>
              <a:gd name="connsiteX4" fmla="*/ 0 w 1182941"/>
              <a:gd name="connsiteY4" fmla="*/ 259242 h 571075"/>
              <a:gd name="connsiteX0" fmla="*/ 1610 w 1184551"/>
              <a:gd name="connsiteY0" fmla="*/ 259242 h 571075"/>
              <a:gd name="connsiteX1" fmla="*/ 2982 w 1184551"/>
              <a:gd name="connsiteY1" fmla="*/ 303406 h 571075"/>
              <a:gd name="connsiteX2" fmla="*/ 1184551 w 1184551"/>
              <a:gd name="connsiteY2" fmla="*/ 571075 h 571075"/>
              <a:gd name="connsiteX3" fmla="*/ 1184551 w 1184551"/>
              <a:gd name="connsiteY3" fmla="*/ 0 h 571075"/>
              <a:gd name="connsiteX4" fmla="*/ 1610 w 1184551"/>
              <a:gd name="connsiteY4" fmla="*/ 259242 h 571075"/>
              <a:gd name="connsiteX0" fmla="*/ 0 w 1182941"/>
              <a:gd name="connsiteY0" fmla="*/ 259242 h 571075"/>
              <a:gd name="connsiteX1" fmla="*/ 1372 w 1182941"/>
              <a:gd name="connsiteY1" fmla="*/ 303406 h 571075"/>
              <a:gd name="connsiteX2" fmla="*/ 1182941 w 1182941"/>
              <a:gd name="connsiteY2" fmla="*/ 571075 h 571075"/>
              <a:gd name="connsiteX3" fmla="*/ 1182941 w 1182941"/>
              <a:gd name="connsiteY3" fmla="*/ 0 h 571075"/>
              <a:gd name="connsiteX4" fmla="*/ 0 w 1182941"/>
              <a:gd name="connsiteY4" fmla="*/ 259242 h 571075"/>
              <a:gd name="connsiteX0" fmla="*/ 0 w 1182941"/>
              <a:gd name="connsiteY0" fmla="*/ 266577 h 578410"/>
              <a:gd name="connsiteX1" fmla="*/ 1372 w 1182941"/>
              <a:gd name="connsiteY1" fmla="*/ 310741 h 578410"/>
              <a:gd name="connsiteX2" fmla="*/ 1182941 w 1182941"/>
              <a:gd name="connsiteY2" fmla="*/ 578410 h 578410"/>
              <a:gd name="connsiteX3" fmla="*/ 1180496 w 1182941"/>
              <a:gd name="connsiteY3" fmla="*/ 0 h 578410"/>
              <a:gd name="connsiteX4" fmla="*/ 0 w 1182941"/>
              <a:gd name="connsiteY4" fmla="*/ 266577 h 578410"/>
              <a:gd name="connsiteX0" fmla="*/ 0 w 1182941"/>
              <a:gd name="connsiteY0" fmla="*/ 266577 h 575743"/>
              <a:gd name="connsiteX1" fmla="*/ 1372 w 1182941"/>
              <a:gd name="connsiteY1" fmla="*/ 310741 h 575743"/>
              <a:gd name="connsiteX2" fmla="*/ 1182941 w 1182941"/>
              <a:gd name="connsiteY2" fmla="*/ 575743 h 575743"/>
              <a:gd name="connsiteX3" fmla="*/ 1180496 w 1182941"/>
              <a:gd name="connsiteY3" fmla="*/ 0 h 575743"/>
              <a:gd name="connsiteX4" fmla="*/ 0 w 1182941"/>
              <a:gd name="connsiteY4" fmla="*/ 266577 h 575743"/>
              <a:gd name="connsiteX0" fmla="*/ 0 w 1182941"/>
              <a:gd name="connsiteY0" fmla="*/ 261965 h 575743"/>
              <a:gd name="connsiteX1" fmla="*/ 1372 w 1182941"/>
              <a:gd name="connsiteY1" fmla="*/ 310741 h 575743"/>
              <a:gd name="connsiteX2" fmla="*/ 1182941 w 1182941"/>
              <a:gd name="connsiteY2" fmla="*/ 575743 h 575743"/>
              <a:gd name="connsiteX3" fmla="*/ 1180496 w 1182941"/>
              <a:gd name="connsiteY3" fmla="*/ 0 h 575743"/>
              <a:gd name="connsiteX4" fmla="*/ 0 w 1182941"/>
              <a:gd name="connsiteY4" fmla="*/ 261965 h 575743"/>
              <a:gd name="connsiteX0" fmla="*/ 0 w 1182941"/>
              <a:gd name="connsiteY0" fmla="*/ 261965 h 575743"/>
              <a:gd name="connsiteX1" fmla="*/ 1372 w 1182941"/>
              <a:gd name="connsiteY1" fmla="*/ 317659 h 575743"/>
              <a:gd name="connsiteX2" fmla="*/ 1182941 w 1182941"/>
              <a:gd name="connsiteY2" fmla="*/ 575743 h 575743"/>
              <a:gd name="connsiteX3" fmla="*/ 1180496 w 1182941"/>
              <a:gd name="connsiteY3" fmla="*/ 0 h 575743"/>
              <a:gd name="connsiteX4" fmla="*/ 0 w 1182941"/>
              <a:gd name="connsiteY4" fmla="*/ 261965 h 575743"/>
              <a:gd name="connsiteX0" fmla="*/ 966 w 1181569"/>
              <a:gd name="connsiteY0" fmla="*/ 261965 h 575743"/>
              <a:gd name="connsiteX1" fmla="*/ 0 w 1181569"/>
              <a:gd name="connsiteY1" fmla="*/ 317659 h 575743"/>
              <a:gd name="connsiteX2" fmla="*/ 1181569 w 1181569"/>
              <a:gd name="connsiteY2" fmla="*/ 575743 h 575743"/>
              <a:gd name="connsiteX3" fmla="*/ 1179124 w 1181569"/>
              <a:gd name="connsiteY3" fmla="*/ 0 h 575743"/>
              <a:gd name="connsiteX4" fmla="*/ 966 w 1181569"/>
              <a:gd name="connsiteY4" fmla="*/ 261965 h 575743"/>
              <a:gd name="connsiteX0" fmla="*/ 966 w 1181569"/>
              <a:gd name="connsiteY0" fmla="*/ 261965 h 575743"/>
              <a:gd name="connsiteX1" fmla="*/ 0 w 1181569"/>
              <a:gd name="connsiteY1" fmla="*/ 317659 h 575743"/>
              <a:gd name="connsiteX2" fmla="*/ 1181569 w 1181569"/>
              <a:gd name="connsiteY2" fmla="*/ 575743 h 575743"/>
              <a:gd name="connsiteX3" fmla="*/ 1179124 w 1181569"/>
              <a:gd name="connsiteY3" fmla="*/ 0 h 575743"/>
              <a:gd name="connsiteX4" fmla="*/ 966 w 1181569"/>
              <a:gd name="connsiteY4" fmla="*/ 261965 h 575743"/>
              <a:gd name="connsiteX0" fmla="*/ 1982 w 1182585"/>
              <a:gd name="connsiteY0" fmla="*/ 261965 h 575743"/>
              <a:gd name="connsiteX1" fmla="*/ 1016 w 1182585"/>
              <a:gd name="connsiteY1" fmla="*/ 317659 h 575743"/>
              <a:gd name="connsiteX2" fmla="*/ 1182585 w 1182585"/>
              <a:gd name="connsiteY2" fmla="*/ 575743 h 575743"/>
              <a:gd name="connsiteX3" fmla="*/ 1180140 w 1182585"/>
              <a:gd name="connsiteY3" fmla="*/ 0 h 575743"/>
              <a:gd name="connsiteX4" fmla="*/ 1982 w 1182585"/>
              <a:gd name="connsiteY4" fmla="*/ 261965 h 575743"/>
              <a:gd name="connsiteX0" fmla="*/ 2423 w 1183026"/>
              <a:gd name="connsiteY0" fmla="*/ 261965 h 575743"/>
              <a:gd name="connsiteX1" fmla="*/ 1457 w 1183026"/>
              <a:gd name="connsiteY1" fmla="*/ 317659 h 575743"/>
              <a:gd name="connsiteX2" fmla="*/ 1183026 w 1183026"/>
              <a:gd name="connsiteY2" fmla="*/ 575743 h 575743"/>
              <a:gd name="connsiteX3" fmla="*/ 1180581 w 1183026"/>
              <a:gd name="connsiteY3" fmla="*/ 0 h 575743"/>
              <a:gd name="connsiteX4" fmla="*/ 2423 w 1183026"/>
              <a:gd name="connsiteY4" fmla="*/ 261965 h 575743"/>
              <a:gd name="connsiteX0" fmla="*/ 1940 w 1182543"/>
              <a:gd name="connsiteY0" fmla="*/ 261965 h 575743"/>
              <a:gd name="connsiteX1" fmla="*/ 3312 w 1182543"/>
              <a:gd name="connsiteY1" fmla="*/ 317659 h 575743"/>
              <a:gd name="connsiteX2" fmla="*/ 1182543 w 1182543"/>
              <a:gd name="connsiteY2" fmla="*/ 575743 h 575743"/>
              <a:gd name="connsiteX3" fmla="*/ 1180098 w 1182543"/>
              <a:gd name="connsiteY3" fmla="*/ 0 h 575743"/>
              <a:gd name="connsiteX4" fmla="*/ 1940 w 1182543"/>
              <a:gd name="connsiteY4" fmla="*/ 261965 h 575743"/>
              <a:gd name="connsiteX0" fmla="*/ 2423 w 1183026"/>
              <a:gd name="connsiteY0" fmla="*/ 261965 h 575743"/>
              <a:gd name="connsiteX1" fmla="*/ 1457 w 1183026"/>
              <a:gd name="connsiteY1" fmla="*/ 315354 h 575743"/>
              <a:gd name="connsiteX2" fmla="*/ 1183026 w 1183026"/>
              <a:gd name="connsiteY2" fmla="*/ 575743 h 575743"/>
              <a:gd name="connsiteX3" fmla="*/ 1180581 w 1183026"/>
              <a:gd name="connsiteY3" fmla="*/ 0 h 575743"/>
              <a:gd name="connsiteX4" fmla="*/ 2423 w 1183026"/>
              <a:gd name="connsiteY4" fmla="*/ 261965 h 57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026" h="575743">
                <a:moveTo>
                  <a:pt x="2423" y="261965"/>
                </a:moveTo>
                <a:cubicBezTo>
                  <a:pt x="-3106" y="295430"/>
                  <a:pt x="2736" y="276999"/>
                  <a:pt x="1457" y="315354"/>
                </a:cubicBezTo>
                <a:lnTo>
                  <a:pt x="1183026" y="575743"/>
                </a:lnTo>
                <a:lnTo>
                  <a:pt x="1180581" y="0"/>
                </a:lnTo>
                <a:lnTo>
                  <a:pt x="2423" y="26196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91" name="Freeform 50">
            <a:extLst>
              <a:ext uri="{FF2B5EF4-FFF2-40B4-BE49-F238E27FC236}">
                <a16:creationId xmlns:a16="http://schemas.microsoft.com/office/drawing/2014/main" id="{A2D92DC1-7470-4C8B-B004-D22E049BD8F6}"/>
              </a:ext>
            </a:extLst>
          </p:cNvPr>
          <p:cNvSpPr/>
          <p:nvPr/>
        </p:nvSpPr>
        <p:spPr>
          <a:xfrm flipV="1">
            <a:off x="13512788" y="5812927"/>
            <a:ext cx="1775135" cy="2976826"/>
          </a:xfrm>
          <a:custGeom>
            <a:avLst/>
            <a:gdLst>
              <a:gd name="connsiteX0" fmla="*/ 0 w 1177747"/>
              <a:gd name="connsiteY0" fmla="*/ 1945843 h 1945843"/>
              <a:gd name="connsiteX1" fmla="*/ 1177747 w 1177747"/>
              <a:gd name="connsiteY1" fmla="*/ 0 h 1945843"/>
              <a:gd name="connsiteX2" fmla="*/ 1177747 w 1177747"/>
              <a:gd name="connsiteY2" fmla="*/ 563270 h 1945843"/>
              <a:gd name="connsiteX3" fmla="*/ 0 w 1177747"/>
              <a:gd name="connsiteY3" fmla="*/ 1945843 h 1945843"/>
              <a:gd name="connsiteX0" fmla="*/ 0 w 1177747"/>
              <a:gd name="connsiteY0" fmla="*/ 1945843 h 2001427"/>
              <a:gd name="connsiteX1" fmla="*/ 1177747 w 1177747"/>
              <a:gd name="connsiteY1" fmla="*/ 0 h 2001427"/>
              <a:gd name="connsiteX2" fmla="*/ 1177747 w 1177747"/>
              <a:gd name="connsiteY2" fmla="*/ 563270 h 2001427"/>
              <a:gd name="connsiteX3" fmla="*/ 4432 w 1177747"/>
              <a:gd name="connsiteY3" fmla="*/ 2001427 h 2001427"/>
              <a:gd name="connsiteX4" fmla="*/ 0 w 1177747"/>
              <a:gd name="connsiteY4" fmla="*/ 1945843 h 2001427"/>
              <a:gd name="connsiteX0" fmla="*/ 0 w 1177747"/>
              <a:gd name="connsiteY0" fmla="*/ 1905052 h 2001427"/>
              <a:gd name="connsiteX1" fmla="*/ 1177747 w 1177747"/>
              <a:gd name="connsiteY1" fmla="*/ 0 h 2001427"/>
              <a:gd name="connsiteX2" fmla="*/ 1177747 w 1177747"/>
              <a:gd name="connsiteY2" fmla="*/ 563270 h 2001427"/>
              <a:gd name="connsiteX3" fmla="*/ 4432 w 1177747"/>
              <a:gd name="connsiteY3" fmla="*/ 2001427 h 2001427"/>
              <a:gd name="connsiteX4" fmla="*/ 0 w 1177747"/>
              <a:gd name="connsiteY4" fmla="*/ 1905052 h 2001427"/>
              <a:gd name="connsiteX0" fmla="*/ 0 w 1177747"/>
              <a:gd name="connsiteY0" fmla="*/ 1905052 h 1967434"/>
              <a:gd name="connsiteX1" fmla="*/ 1177747 w 1177747"/>
              <a:gd name="connsiteY1" fmla="*/ 0 h 1967434"/>
              <a:gd name="connsiteX2" fmla="*/ 1177747 w 1177747"/>
              <a:gd name="connsiteY2" fmla="*/ 563270 h 1967434"/>
              <a:gd name="connsiteX3" fmla="*/ 4432 w 1177747"/>
              <a:gd name="connsiteY3" fmla="*/ 1967434 h 1967434"/>
              <a:gd name="connsiteX4" fmla="*/ 0 w 1177747"/>
              <a:gd name="connsiteY4" fmla="*/ 1905052 h 1967434"/>
              <a:gd name="connsiteX0" fmla="*/ 0 w 1181147"/>
              <a:gd name="connsiteY0" fmla="*/ 1905052 h 1967434"/>
              <a:gd name="connsiteX1" fmla="*/ 1177747 w 1181147"/>
              <a:gd name="connsiteY1" fmla="*/ 0 h 1967434"/>
              <a:gd name="connsiteX2" fmla="*/ 1181147 w 1181147"/>
              <a:gd name="connsiteY2" fmla="*/ 580267 h 1967434"/>
              <a:gd name="connsiteX3" fmla="*/ 4432 w 1181147"/>
              <a:gd name="connsiteY3" fmla="*/ 1967434 h 1967434"/>
              <a:gd name="connsiteX4" fmla="*/ 0 w 1181147"/>
              <a:gd name="connsiteY4" fmla="*/ 1905052 h 1967434"/>
              <a:gd name="connsiteX0" fmla="*/ 0 w 1181147"/>
              <a:gd name="connsiteY0" fmla="*/ 1891455 h 1953837"/>
              <a:gd name="connsiteX1" fmla="*/ 1174347 w 1181147"/>
              <a:gd name="connsiteY1" fmla="*/ 0 h 1953837"/>
              <a:gd name="connsiteX2" fmla="*/ 1181147 w 1181147"/>
              <a:gd name="connsiteY2" fmla="*/ 566670 h 1953837"/>
              <a:gd name="connsiteX3" fmla="*/ 4432 w 1181147"/>
              <a:gd name="connsiteY3" fmla="*/ 1953837 h 1953837"/>
              <a:gd name="connsiteX4" fmla="*/ 0 w 1181147"/>
              <a:gd name="connsiteY4" fmla="*/ 1891455 h 1953837"/>
              <a:gd name="connsiteX0" fmla="*/ 0 w 1184694"/>
              <a:gd name="connsiteY0" fmla="*/ 1891455 h 1953837"/>
              <a:gd name="connsiteX1" fmla="*/ 1184544 w 1184694"/>
              <a:gd name="connsiteY1" fmla="*/ 0 h 1953837"/>
              <a:gd name="connsiteX2" fmla="*/ 1181147 w 1184694"/>
              <a:gd name="connsiteY2" fmla="*/ 566670 h 1953837"/>
              <a:gd name="connsiteX3" fmla="*/ 4432 w 1184694"/>
              <a:gd name="connsiteY3" fmla="*/ 1953837 h 1953837"/>
              <a:gd name="connsiteX4" fmla="*/ 0 w 1184694"/>
              <a:gd name="connsiteY4" fmla="*/ 1891455 h 1953837"/>
              <a:gd name="connsiteX0" fmla="*/ 0 w 1184694"/>
              <a:gd name="connsiteY0" fmla="*/ 1891455 h 1953837"/>
              <a:gd name="connsiteX1" fmla="*/ 1184544 w 1184694"/>
              <a:gd name="connsiteY1" fmla="*/ 0 h 1953837"/>
              <a:gd name="connsiteX2" fmla="*/ 1181147 w 1184694"/>
              <a:gd name="connsiteY2" fmla="*/ 573468 h 1953837"/>
              <a:gd name="connsiteX3" fmla="*/ 4432 w 1184694"/>
              <a:gd name="connsiteY3" fmla="*/ 1953837 h 1953837"/>
              <a:gd name="connsiteX4" fmla="*/ 0 w 1184694"/>
              <a:gd name="connsiteY4" fmla="*/ 1891455 h 1953837"/>
              <a:gd name="connsiteX0" fmla="*/ 457 w 1180262"/>
              <a:gd name="connsiteY0" fmla="*/ 1903679 h 1953837"/>
              <a:gd name="connsiteX1" fmla="*/ 1180112 w 1180262"/>
              <a:gd name="connsiteY1" fmla="*/ 0 h 1953837"/>
              <a:gd name="connsiteX2" fmla="*/ 1176715 w 1180262"/>
              <a:gd name="connsiteY2" fmla="*/ 573468 h 1953837"/>
              <a:gd name="connsiteX3" fmla="*/ 0 w 1180262"/>
              <a:gd name="connsiteY3" fmla="*/ 1953837 h 1953837"/>
              <a:gd name="connsiteX4" fmla="*/ 457 w 1180262"/>
              <a:gd name="connsiteY4" fmla="*/ 1903679 h 1953837"/>
              <a:gd name="connsiteX0" fmla="*/ 457 w 1183065"/>
              <a:gd name="connsiteY0" fmla="*/ 1903679 h 1953837"/>
              <a:gd name="connsiteX1" fmla="*/ 1180112 w 1183065"/>
              <a:gd name="connsiteY1" fmla="*/ 0 h 1953837"/>
              <a:gd name="connsiteX2" fmla="*/ 1183065 w 1183065"/>
              <a:gd name="connsiteY2" fmla="*/ 560768 h 1953837"/>
              <a:gd name="connsiteX3" fmla="*/ 0 w 1183065"/>
              <a:gd name="connsiteY3" fmla="*/ 1953837 h 1953837"/>
              <a:gd name="connsiteX4" fmla="*/ 457 w 1183065"/>
              <a:gd name="connsiteY4" fmla="*/ 1903679 h 1953837"/>
              <a:gd name="connsiteX0" fmla="*/ 457 w 1186612"/>
              <a:gd name="connsiteY0" fmla="*/ 1903679 h 1953837"/>
              <a:gd name="connsiteX1" fmla="*/ 1186462 w 1186612"/>
              <a:gd name="connsiteY1" fmla="*/ 0 h 1953837"/>
              <a:gd name="connsiteX2" fmla="*/ 1183065 w 1186612"/>
              <a:gd name="connsiteY2" fmla="*/ 560768 h 1953837"/>
              <a:gd name="connsiteX3" fmla="*/ 0 w 1186612"/>
              <a:gd name="connsiteY3" fmla="*/ 1953837 h 1953837"/>
              <a:gd name="connsiteX4" fmla="*/ 457 w 1186612"/>
              <a:gd name="connsiteY4" fmla="*/ 1903679 h 1953837"/>
              <a:gd name="connsiteX0" fmla="*/ 457 w 1183065"/>
              <a:gd name="connsiteY0" fmla="*/ 1903679 h 1953837"/>
              <a:gd name="connsiteX1" fmla="*/ 1180112 w 1183065"/>
              <a:gd name="connsiteY1" fmla="*/ 0 h 1953837"/>
              <a:gd name="connsiteX2" fmla="*/ 1183065 w 1183065"/>
              <a:gd name="connsiteY2" fmla="*/ 560768 h 1953837"/>
              <a:gd name="connsiteX3" fmla="*/ 0 w 1183065"/>
              <a:gd name="connsiteY3" fmla="*/ 1953837 h 1953837"/>
              <a:gd name="connsiteX4" fmla="*/ 457 w 1183065"/>
              <a:gd name="connsiteY4" fmla="*/ 1903679 h 1953837"/>
              <a:gd name="connsiteX0" fmla="*/ 457 w 1183262"/>
              <a:gd name="connsiteY0" fmla="*/ 1912094 h 1962252"/>
              <a:gd name="connsiteX1" fmla="*/ 1182917 w 1183262"/>
              <a:gd name="connsiteY1" fmla="*/ 0 h 1962252"/>
              <a:gd name="connsiteX2" fmla="*/ 1183065 w 1183262"/>
              <a:gd name="connsiteY2" fmla="*/ 569183 h 1962252"/>
              <a:gd name="connsiteX3" fmla="*/ 0 w 1183262"/>
              <a:gd name="connsiteY3" fmla="*/ 1962252 h 1962252"/>
              <a:gd name="connsiteX4" fmla="*/ 457 w 1183262"/>
              <a:gd name="connsiteY4" fmla="*/ 1912094 h 1962252"/>
              <a:gd name="connsiteX0" fmla="*/ 457 w 1183262"/>
              <a:gd name="connsiteY0" fmla="*/ 1912094 h 1962252"/>
              <a:gd name="connsiteX1" fmla="*/ 1182917 w 1183262"/>
              <a:gd name="connsiteY1" fmla="*/ 0 h 1962252"/>
              <a:gd name="connsiteX2" fmla="*/ 1183065 w 1183262"/>
              <a:gd name="connsiteY2" fmla="*/ 574518 h 1962252"/>
              <a:gd name="connsiteX3" fmla="*/ 0 w 1183262"/>
              <a:gd name="connsiteY3" fmla="*/ 1962252 h 1962252"/>
              <a:gd name="connsiteX4" fmla="*/ 457 w 1183262"/>
              <a:gd name="connsiteY4" fmla="*/ 1912094 h 1962252"/>
              <a:gd name="connsiteX0" fmla="*/ 3 w 1182808"/>
              <a:gd name="connsiteY0" fmla="*/ 1912094 h 1946110"/>
              <a:gd name="connsiteX1" fmla="*/ 1182463 w 1182808"/>
              <a:gd name="connsiteY1" fmla="*/ 0 h 1946110"/>
              <a:gd name="connsiteX2" fmla="*/ 1182611 w 1182808"/>
              <a:gd name="connsiteY2" fmla="*/ 574518 h 1946110"/>
              <a:gd name="connsiteX3" fmla="*/ 6561 w 1182808"/>
              <a:gd name="connsiteY3" fmla="*/ 1946110 h 1946110"/>
              <a:gd name="connsiteX4" fmla="*/ 3 w 1182808"/>
              <a:gd name="connsiteY4" fmla="*/ 1912094 h 1946110"/>
              <a:gd name="connsiteX0" fmla="*/ 8 w 1178136"/>
              <a:gd name="connsiteY0" fmla="*/ 1895953 h 1946110"/>
              <a:gd name="connsiteX1" fmla="*/ 1177791 w 1178136"/>
              <a:gd name="connsiteY1" fmla="*/ 0 h 1946110"/>
              <a:gd name="connsiteX2" fmla="*/ 1177939 w 1178136"/>
              <a:gd name="connsiteY2" fmla="*/ 574518 h 1946110"/>
              <a:gd name="connsiteX3" fmla="*/ 1889 w 1178136"/>
              <a:gd name="connsiteY3" fmla="*/ 1946110 h 1946110"/>
              <a:gd name="connsiteX4" fmla="*/ 8 w 1178136"/>
              <a:gd name="connsiteY4" fmla="*/ 1895953 h 1946110"/>
              <a:gd name="connsiteX0" fmla="*/ 457 w 1178585"/>
              <a:gd name="connsiteY0" fmla="*/ 1895953 h 1953027"/>
              <a:gd name="connsiteX1" fmla="*/ 1178240 w 1178585"/>
              <a:gd name="connsiteY1" fmla="*/ 0 h 1953027"/>
              <a:gd name="connsiteX2" fmla="*/ 1178388 w 1178585"/>
              <a:gd name="connsiteY2" fmla="*/ 574518 h 1953027"/>
              <a:gd name="connsiteX3" fmla="*/ 0 w 1178585"/>
              <a:gd name="connsiteY3" fmla="*/ 1953027 h 1953027"/>
              <a:gd name="connsiteX4" fmla="*/ 457 w 1178585"/>
              <a:gd name="connsiteY4" fmla="*/ 1895953 h 1953027"/>
              <a:gd name="connsiteX0" fmla="*/ 457 w 1178585"/>
              <a:gd name="connsiteY0" fmla="*/ 1895953 h 1953027"/>
              <a:gd name="connsiteX1" fmla="*/ 1178240 w 1178585"/>
              <a:gd name="connsiteY1" fmla="*/ 0 h 1953027"/>
              <a:gd name="connsiteX2" fmla="*/ 1178388 w 1178585"/>
              <a:gd name="connsiteY2" fmla="*/ 574518 h 1953027"/>
              <a:gd name="connsiteX3" fmla="*/ 0 w 1178585"/>
              <a:gd name="connsiteY3" fmla="*/ 1953027 h 1953027"/>
              <a:gd name="connsiteX4" fmla="*/ 457 w 1178585"/>
              <a:gd name="connsiteY4" fmla="*/ 1895953 h 1953027"/>
              <a:gd name="connsiteX0" fmla="*/ 2795 w 1180923"/>
              <a:gd name="connsiteY0" fmla="*/ 1895953 h 1948415"/>
              <a:gd name="connsiteX1" fmla="*/ 1180578 w 1180923"/>
              <a:gd name="connsiteY1" fmla="*/ 0 h 1948415"/>
              <a:gd name="connsiteX2" fmla="*/ 1180726 w 1180923"/>
              <a:gd name="connsiteY2" fmla="*/ 574518 h 1948415"/>
              <a:gd name="connsiteX3" fmla="*/ 0 w 1180923"/>
              <a:gd name="connsiteY3" fmla="*/ 1948415 h 1948415"/>
              <a:gd name="connsiteX4" fmla="*/ 2795 w 1180923"/>
              <a:gd name="connsiteY4" fmla="*/ 1895953 h 1948415"/>
              <a:gd name="connsiteX0" fmla="*/ 2795 w 1180923"/>
              <a:gd name="connsiteY0" fmla="*/ 1895953 h 1953027"/>
              <a:gd name="connsiteX1" fmla="*/ 1180578 w 1180923"/>
              <a:gd name="connsiteY1" fmla="*/ 0 h 1953027"/>
              <a:gd name="connsiteX2" fmla="*/ 1180726 w 1180923"/>
              <a:gd name="connsiteY2" fmla="*/ 574518 h 1953027"/>
              <a:gd name="connsiteX3" fmla="*/ 0 w 1180923"/>
              <a:gd name="connsiteY3" fmla="*/ 1953027 h 1953027"/>
              <a:gd name="connsiteX4" fmla="*/ 2795 w 1180923"/>
              <a:gd name="connsiteY4" fmla="*/ 1895953 h 1953027"/>
              <a:gd name="connsiteX0" fmla="*/ 456 w 1180923"/>
              <a:gd name="connsiteY0" fmla="*/ 1895953 h 1953027"/>
              <a:gd name="connsiteX1" fmla="*/ 1180578 w 1180923"/>
              <a:gd name="connsiteY1" fmla="*/ 0 h 1953027"/>
              <a:gd name="connsiteX2" fmla="*/ 1180726 w 1180923"/>
              <a:gd name="connsiteY2" fmla="*/ 574518 h 1953027"/>
              <a:gd name="connsiteX3" fmla="*/ 0 w 1180923"/>
              <a:gd name="connsiteY3" fmla="*/ 1953027 h 1953027"/>
              <a:gd name="connsiteX4" fmla="*/ 456 w 1180923"/>
              <a:gd name="connsiteY4" fmla="*/ 1895953 h 1953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0923" h="1953027">
                <a:moveTo>
                  <a:pt x="456" y="1895953"/>
                </a:moveTo>
                <a:lnTo>
                  <a:pt x="1180578" y="0"/>
                </a:lnTo>
                <a:cubicBezTo>
                  <a:pt x="1181711" y="193422"/>
                  <a:pt x="1179593" y="381096"/>
                  <a:pt x="1180726" y="574518"/>
                </a:cubicBezTo>
                <a:lnTo>
                  <a:pt x="0" y="1953027"/>
                </a:lnTo>
                <a:cubicBezTo>
                  <a:pt x="152" y="1936308"/>
                  <a:pt x="304" y="1912672"/>
                  <a:pt x="456" y="1895953"/>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92" name="Freeform 51">
            <a:extLst>
              <a:ext uri="{FF2B5EF4-FFF2-40B4-BE49-F238E27FC236}">
                <a16:creationId xmlns:a16="http://schemas.microsoft.com/office/drawing/2014/main" id="{170A24BF-D8A0-40EA-9782-C70FEB2A1803}"/>
              </a:ext>
            </a:extLst>
          </p:cNvPr>
          <p:cNvSpPr/>
          <p:nvPr/>
        </p:nvSpPr>
        <p:spPr>
          <a:xfrm flipV="1">
            <a:off x="13509711" y="5700158"/>
            <a:ext cx="1778215" cy="1733586"/>
          </a:xfrm>
          <a:custGeom>
            <a:avLst/>
            <a:gdLst>
              <a:gd name="connsiteX0" fmla="*/ 3399 w 1186340"/>
              <a:gd name="connsiteY0" fmla="*/ 1104759 h 1159147"/>
              <a:gd name="connsiteX1" fmla="*/ 1182941 w 1186340"/>
              <a:gd name="connsiteY1" fmla="*/ 0 h 1159147"/>
              <a:gd name="connsiteX2" fmla="*/ 1186340 w 1186340"/>
              <a:gd name="connsiteY2" fmla="*/ 554079 h 1159147"/>
              <a:gd name="connsiteX3" fmla="*/ 0 w 1186340"/>
              <a:gd name="connsiteY3" fmla="*/ 1159147 h 1159147"/>
              <a:gd name="connsiteX4" fmla="*/ 3399 w 1186340"/>
              <a:gd name="connsiteY4" fmla="*/ 1104759 h 1159147"/>
              <a:gd name="connsiteX0" fmla="*/ 3399 w 1187831"/>
              <a:gd name="connsiteY0" fmla="*/ 1104759 h 1159147"/>
              <a:gd name="connsiteX1" fmla="*/ 1187831 w 1187831"/>
              <a:gd name="connsiteY1" fmla="*/ 0 h 1159147"/>
              <a:gd name="connsiteX2" fmla="*/ 1186340 w 1187831"/>
              <a:gd name="connsiteY2" fmla="*/ 554079 h 1159147"/>
              <a:gd name="connsiteX3" fmla="*/ 0 w 1187831"/>
              <a:gd name="connsiteY3" fmla="*/ 1159147 h 1159147"/>
              <a:gd name="connsiteX4" fmla="*/ 3399 w 1187831"/>
              <a:gd name="connsiteY4" fmla="*/ 1104759 h 1159147"/>
              <a:gd name="connsiteX0" fmla="*/ 3399 w 1187831"/>
              <a:gd name="connsiteY0" fmla="*/ 1104759 h 1159147"/>
              <a:gd name="connsiteX1" fmla="*/ 1187831 w 1187831"/>
              <a:gd name="connsiteY1" fmla="*/ 0 h 1159147"/>
              <a:gd name="connsiteX2" fmla="*/ 1183895 w 1187831"/>
              <a:gd name="connsiteY2" fmla="*/ 566304 h 1159147"/>
              <a:gd name="connsiteX3" fmla="*/ 0 w 1187831"/>
              <a:gd name="connsiteY3" fmla="*/ 1159147 h 1159147"/>
              <a:gd name="connsiteX4" fmla="*/ 3399 w 1187831"/>
              <a:gd name="connsiteY4" fmla="*/ 1104759 h 1159147"/>
              <a:gd name="connsiteX0" fmla="*/ 13179 w 1187831"/>
              <a:gd name="connsiteY0" fmla="*/ 1080310 h 1159147"/>
              <a:gd name="connsiteX1" fmla="*/ 1187831 w 1187831"/>
              <a:gd name="connsiteY1" fmla="*/ 0 h 1159147"/>
              <a:gd name="connsiteX2" fmla="*/ 1183895 w 1187831"/>
              <a:gd name="connsiteY2" fmla="*/ 566304 h 1159147"/>
              <a:gd name="connsiteX3" fmla="*/ 0 w 1187831"/>
              <a:gd name="connsiteY3" fmla="*/ 1159147 h 1159147"/>
              <a:gd name="connsiteX4" fmla="*/ 13179 w 1187831"/>
              <a:gd name="connsiteY4" fmla="*/ 1080310 h 1159147"/>
              <a:gd name="connsiteX0" fmla="*/ 955 w 1175607"/>
              <a:gd name="connsiteY0" fmla="*/ 1080310 h 1134698"/>
              <a:gd name="connsiteX1" fmla="*/ 1175607 w 1175607"/>
              <a:gd name="connsiteY1" fmla="*/ 0 h 1134698"/>
              <a:gd name="connsiteX2" fmla="*/ 1171671 w 1175607"/>
              <a:gd name="connsiteY2" fmla="*/ 566304 h 1134698"/>
              <a:gd name="connsiteX3" fmla="*/ 0 w 1175607"/>
              <a:gd name="connsiteY3" fmla="*/ 1134698 h 1134698"/>
              <a:gd name="connsiteX4" fmla="*/ 955 w 1175607"/>
              <a:gd name="connsiteY4" fmla="*/ 1080310 h 1134698"/>
              <a:gd name="connsiteX0" fmla="*/ 10 w 1181997"/>
              <a:gd name="connsiteY0" fmla="*/ 1082755 h 1134698"/>
              <a:gd name="connsiteX1" fmla="*/ 1181997 w 1181997"/>
              <a:gd name="connsiteY1" fmla="*/ 0 h 1134698"/>
              <a:gd name="connsiteX2" fmla="*/ 1178061 w 1181997"/>
              <a:gd name="connsiteY2" fmla="*/ 566304 h 1134698"/>
              <a:gd name="connsiteX3" fmla="*/ 6390 w 1181997"/>
              <a:gd name="connsiteY3" fmla="*/ 1134698 h 1134698"/>
              <a:gd name="connsiteX4" fmla="*/ 10 w 1181997"/>
              <a:gd name="connsiteY4" fmla="*/ 1082755 h 1134698"/>
              <a:gd name="connsiteX0" fmla="*/ 32 w 1182019"/>
              <a:gd name="connsiteY0" fmla="*/ 1082755 h 1134698"/>
              <a:gd name="connsiteX1" fmla="*/ 1182019 w 1182019"/>
              <a:gd name="connsiteY1" fmla="*/ 0 h 1134698"/>
              <a:gd name="connsiteX2" fmla="*/ 1178083 w 1182019"/>
              <a:gd name="connsiteY2" fmla="*/ 566304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3193 w 1182019"/>
              <a:gd name="connsiteY2" fmla="*/ 573639 h 1134698"/>
              <a:gd name="connsiteX3" fmla="*/ 1522 w 1182019"/>
              <a:gd name="connsiteY3" fmla="*/ 1134698 h 1134698"/>
              <a:gd name="connsiteX4" fmla="*/ 32 w 1182019"/>
              <a:gd name="connsiteY4" fmla="*/ 1082755 h 1134698"/>
              <a:gd name="connsiteX0" fmla="*/ 32 w 1182019"/>
              <a:gd name="connsiteY0" fmla="*/ 1082755 h 1134698"/>
              <a:gd name="connsiteX1" fmla="*/ 1182019 w 1182019"/>
              <a:gd name="connsiteY1" fmla="*/ 0 h 1134698"/>
              <a:gd name="connsiteX2" fmla="*/ 1175638 w 1182019"/>
              <a:gd name="connsiteY2" fmla="*/ 573639 h 1134698"/>
              <a:gd name="connsiteX3" fmla="*/ 1522 w 1182019"/>
              <a:gd name="connsiteY3" fmla="*/ 1134698 h 1134698"/>
              <a:gd name="connsiteX4" fmla="*/ 32 w 1182019"/>
              <a:gd name="connsiteY4" fmla="*/ 1082755 h 1134698"/>
              <a:gd name="connsiteX0" fmla="*/ 32 w 1182972"/>
              <a:gd name="connsiteY0" fmla="*/ 1082755 h 1134698"/>
              <a:gd name="connsiteX1" fmla="*/ 1182019 w 1182972"/>
              <a:gd name="connsiteY1" fmla="*/ 0 h 1134698"/>
              <a:gd name="connsiteX2" fmla="*/ 1182972 w 1182972"/>
              <a:gd name="connsiteY2" fmla="*/ 573639 h 1134698"/>
              <a:gd name="connsiteX3" fmla="*/ 1522 w 1182972"/>
              <a:gd name="connsiteY3" fmla="*/ 1134698 h 1134698"/>
              <a:gd name="connsiteX4" fmla="*/ 32 w 1182972"/>
              <a:gd name="connsiteY4" fmla="*/ 1082755 h 1134698"/>
              <a:gd name="connsiteX0" fmla="*/ 32 w 1182972"/>
              <a:gd name="connsiteY0" fmla="*/ 1085422 h 1137365"/>
              <a:gd name="connsiteX1" fmla="*/ 1182019 w 1182972"/>
              <a:gd name="connsiteY1" fmla="*/ 0 h 1137365"/>
              <a:gd name="connsiteX2" fmla="*/ 1182972 w 1182972"/>
              <a:gd name="connsiteY2" fmla="*/ 576306 h 1137365"/>
              <a:gd name="connsiteX3" fmla="*/ 1522 w 1182972"/>
              <a:gd name="connsiteY3" fmla="*/ 1137365 h 1137365"/>
              <a:gd name="connsiteX4" fmla="*/ 32 w 1182972"/>
              <a:gd name="connsiteY4" fmla="*/ 1085422 h 1137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2972" h="1137365">
                <a:moveTo>
                  <a:pt x="32" y="1085422"/>
                </a:moveTo>
                <a:lnTo>
                  <a:pt x="1182019" y="0"/>
                </a:lnTo>
                <a:cubicBezTo>
                  <a:pt x="1182337" y="191213"/>
                  <a:pt x="1182654" y="385093"/>
                  <a:pt x="1182972" y="576306"/>
                </a:cubicBezTo>
                <a:lnTo>
                  <a:pt x="1522" y="1137365"/>
                </a:lnTo>
                <a:cubicBezTo>
                  <a:pt x="1840" y="1119236"/>
                  <a:pt x="-286" y="1103551"/>
                  <a:pt x="32" y="108542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987"/>
          </a:p>
        </p:txBody>
      </p:sp>
      <p:sp>
        <p:nvSpPr>
          <p:cNvPr id="93" name="Trapezoid 24">
            <a:extLst>
              <a:ext uri="{FF2B5EF4-FFF2-40B4-BE49-F238E27FC236}">
                <a16:creationId xmlns:a16="http://schemas.microsoft.com/office/drawing/2014/main" id="{802EAB99-B477-4B28-8550-E34239D61D98}"/>
              </a:ext>
            </a:extLst>
          </p:cNvPr>
          <p:cNvSpPr>
            <a:spLocks noChangeAspect="1"/>
          </p:cNvSpPr>
          <p:nvPr/>
        </p:nvSpPr>
        <p:spPr>
          <a:xfrm rot="8369018">
            <a:off x="15462212" y="6720230"/>
            <a:ext cx="526662" cy="531681"/>
          </a:xfrm>
          <a:custGeom>
            <a:avLst/>
            <a:gdLst/>
            <a:ahLst/>
            <a:cxnLst/>
            <a:rect l="l" t="t" r="r" b="b"/>
            <a:pathLst>
              <a:path w="4411086" h="4453092">
                <a:moveTo>
                  <a:pt x="3095887" y="1153910"/>
                </a:moveTo>
                <a:cubicBezTo>
                  <a:pt x="3119009" y="1174647"/>
                  <a:pt x="3146597" y="1191685"/>
                  <a:pt x="3177861" y="1203446"/>
                </a:cubicBezTo>
                <a:cubicBezTo>
                  <a:pt x="3302917" y="1250492"/>
                  <a:pt x="3439398" y="1195315"/>
                  <a:pt x="3482703" y="1080205"/>
                </a:cubicBezTo>
                <a:cubicBezTo>
                  <a:pt x="3526008" y="965093"/>
                  <a:pt x="3459737" y="833641"/>
                  <a:pt x="3334683" y="786595"/>
                </a:cubicBezTo>
                <a:cubicBezTo>
                  <a:pt x="3209628" y="739549"/>
                  <a:pt x="3073147" y="794724"/>
                  <a:pt x="3029841" y="909836"/>
                </a:cubicBezTo>
                <a:cubicBezTo>
                  <a:pt x="2997363" y="996169"/>
                  <a:pt x="3026521" y="1091695"/>
                  <a:pt x="3095887" y="1153910"/>
                </a:cubicBezTo>
                <a:close/>
                <a:moveTo>
                  <a:pt x="3521423" y="1860548"/>
                </a:moveTo>
                <a:cubicBezTo>
                  <a:pt x="3544546" y="1881285"/>
                  <a:pt x="3572135" y="1898322"/>
                  <a:pt x="3603399" y="1910084"/>
                </a:cubicBezTo>
                <a:cubicBezTo>
                  <a:pt x="3728453" y="1957130"/>
                  <a:pt x="3864935" y="1901953"/>
                  <a:pt x="3908240" y="1786842"/>
                </a:cubicBezTo>
                <a:cubicBezTo>
                  <a:pt x="3951546" y="1671732"/>
                  <a:pt x="3885275" y="1540278"/>
                  <a:pt x="3760220" y="1493232"/>
                </a:cubicBezTo>
                <a:cubicBezTo>
                  <a:pt x="3635166" y="1446186"/>
                  <a:pt x="3498684" y="1501363"/>
                  <a:pt x="3455379" y="1616474"/>
                </a:cubicBezTo>
                <a:cubicBezTo>
                  <a:pt x="3422900" y="1702807"/>
                  <a:pt x="3452057" y="1798333"/>
                  <a:pt x="3521423" y="1860548"/>
                </a:cubicBezTo>
                <a:close/>
                <a:moveTo>
                  <a:pt x="3507502" y="2659088"/>
                </a:moveTo>
                <a:cubicBezTo>
                  <a:pt x="3530625" y="2679826"/>
                  <a:pt x="3558214" y="2696863"/>
                  <a:pt x="3589478" y="2708624"/>
                </a:cubicBezTo>
                <a:cubicBezTo>
                  <a:pt x="3714532" y="2755670"/>
                  <a:pt x="3851014" y="2700494"/>
                  <a:pt x="3894319" y="2585383"/>
                </a:cubicBezTo>
                <a:cubicBezTo>
                  <a:pt x="3937624" y="2470273"/>
                  <a:pt x="3871353" y="2338820"/>
                  <a:pt x="3746299" y="2291774"/>
                </a:cubicBezTo>
                <a:cubicBezTo>
                  <a:pt x="3621245" y="2244728"/>
                  <a:pt x="3484763" y="2299905"/>
                  <a:pt x="3441458" y="2415014"/>
                </a:cubicBezTo>
                <a:cubicBezTo>
                  <a:pt x="3408979" y="2501348"/>
                  <a:pt x="3438136" y="2596873"/>
                  <a:pt x="3507502" y="2659088"/>
                </a:cubicBezTo>
                <a:close/>
                <a:moveTo>
                  <a:pt x="2750047" y="3029987"/>
                </a:moveTo>
                <a:cubicBezTo>
                  <a:pt x="2773168" y="3050726"/>
                  <a:pt x="2800759" y="3067763"/>
                  <a:pt x="2832021" y="3079524"/>
                </a:cubicBezTo>
                <a:cubicBezTo>
                  <a:pt x="2957076" y="3126570"/>
                  <a:pt x="3093558" y="3071393"/>
                  <a:pt x="3136863" y="2956283"/>
                </a:cubicBezTo>
                <a:cubicBezTo>
                  <a:pt x="3180168" y="2841172"/>
                  <a:pt x="3113897" y="2709719"/>
                  <a:pt x="2988843" y="2662673"/>
                </a:cubicBezTo>
                <a:cubicBezTo>
                  <a:pt x="2863789" y="2615627"/>
                  <a:pt x="2727307" y="2670804"/>
                  <a:pt x="2684001" y="2785914"/>
                </a:cubicBezTo>
                <a:cubicBezTo>
                  <a:pt x="2651523" y="2872247"/>
                  <a:pt x="2680681" y="2967773"/>
                  <a:pt x="2750047" y="3029987"/>
                </a:cubicBezTo>
                <a:close/>
                <a:moveTo>
                  <a:pt x="1666926" y="2573567"/>
                </a:moveTo>
                <a:lnTo>
                  <a:pt x="1775047" y="423729"/>
                </a:lnTo>
                <a:lnTo>
                  <a:pt x="1991290" y="423729"/>
                </a:lnTo>
                <a:lnTo>
                  <a:pt x="2099411" y="2573567"/>
                </a:lnTo>
                <a:close/>
                <a:moveTo>
                  <a:pt x="1154974" y="2568578"/>
                </a:moveTo>
                <a:cubicBezTo>
                  <a:pt x="1178096" y="2589317"/>
                  <a:pt x="1205685" y="2606354"/>
                  <a:pt x="1236949" y="2618115"/>
                </a:cubicBezTo>
                <a:cubicBezTo>
                  <a:pt x="1362003" y="2665161"/>
                  <a:pt x="1498485" y="2609985"/>
                  <a:pt x="1541790" y="2494874"/>
                </a:cubicBezTo>
                <a:cubicBezTo>
                  <a:pt x="1585096" y="2379763"/>
                  <a:pt x="1518825" y="2248310"/>
                  <a:pt x="1393770" y="2201264"/>
                </a:cubicBezTo>
                <a:cubicBezTo>
                  <a:pt x="1268716" y="2154218"/>
                  <a:pt x="1132234" y="2209394"/>
                  <a:pt x="1088929" y="2324505"/>
                </a:cubicBezTo>
                <a:cubicBezTo>
                  <a:pt x="1056450" y="2410839"/>
                  <a:pt x="1085608" y="2506364"/>
                  <a:pt x="1154974" y="2568578"/>
                </a:cubicBezTo>
                <a:close/>
                <a:moveTo>
                  <a:pt x="1811301" y="3132571"/>
                </a:moveTo>
                <a:lnTo>
                  <a:pt x="1704026" y="2663196"/>
                </a:lnTo>
                <a:lnTo>
                  <a:pt x="2117930" y="2682436"/>
                </a:lnTo>
                <a:lnTo>
                  <a:pt x="1967575" y="3139835"/>
                </a:lnTo>
                <a:close/>
                <a:moveTo>
                  <a:pt x="474734" y="2026084"/>
                </a:moveTo>
                <a:cubicBezTo>
                  <a:pt x="497856" y="2046823"/>
                  <a:pt x="525445" y="2063859"/>
                  <a:pt x="556709" y="2075621"/>
                </a:cubicBezTo>
                <a:cubicBezTo>
                  <a:pt x="681763" y="2122667"/>
                  <a:pt x="818245" y="2067490"/>
                  <a:pt x="861550" y="1952380"/>
                </a:cubicBezTo>
                <a:cubicBezTo>
                  <a:pt x="904855" y="1837269"/>
                  <a:pt x="838584" y="1705816"/>
                  <a:pt x="713530" y="1658770"/>
                </a:cubicBezTo>
                <a:cubicBezTo>
                  <a:pt x="588476" y="1611724"/>
                  <a:pt x="451994" y="1666900"/>
                  <a:pt x="408689" y="1782011"/>
                </a:cubicBezTo>
                <a:cubicBezTo>
                  <a:pt x="376210" y="1868344"/>
                  <a:pt x="405367" y="1963870"/>
                  <a:pt x="474734" y="2026084"/>
                </a:cubicBezTo>
                <a:close/>
                <a:moveTo>
                  <a:pt x="470005" y="2517620"/>
                </a:moveTo>
                <a:cubicBezTo>
                  <a:pt x="142796" y="2243059"/>
                  <a:pt x="-69074" y="1913805"/>
                  <a:pt x="20698" y="1573981"/>
                </a:cubicBezTo>
                <a:cubicBezTo>
                  <a:pt x="290062" y="677171"/>
                  <a:pt x="1131284" y="1373424"/>
                  <a:pt x="1417683" y="1157395"/>
                </a:cubicBezTo>
                <a:cubicBezTo>
                  <a:pt x="1704082" y="941367"/>
                  <a:pt x="795764" y="512391"/>
                  <a:pt x="1486994" y="164947"/>
                </a:cubicBezTo>
                <a:cubicBezTo>
                  <a:pt x="1963635" y="-91969"/>
                  <a:pt x="2301495" y="-33140"/>
                  <a:pt x="2924035" y="233397"/>
                </a:cubicBezTo>
                <a:cubicBezTo>
                  <a:pt x="3546575" y="499935"/>
                  <a:pt x="4682373" y="1460700"/>
                  <a:pt x="4352060" y="2410274"/>
                </a:cubicBezTo>
                <a:cubicBezTo>
                  <a:pt x="4055563" y="3262631"/>
                  <a:pt x="2903863" y="3342769"/>
                  <a:pt x="2149143" y="3248705"/>
                </a:cubicBezTo>
                <a:cubicBezTo>
                  <a:pt x="2120485" y="3221681"/>
                  <a:pt x="2088781" y="3200633"/>
                  <a:pt x="2056697" y="3184977"/>
                </a:cubicBezTo>
                <a:lnTo>
                  <a:pt x="2029525" y="3174239"/>
                </a:lnTo>
                <a:lnTo>
                  <a:pt x="2074465" y="2961096"/>
                </a:lnTo>
                <a:cubicBezTo>
                  <a:pt x="2174448" y="2968058"/>
                  <a:pt x="2268303" y="2914369"/>
                  <a:pt x="2302852" y="2822534"/>
                </a:cubicBezTo>
                <a:cubicBezTo>
                  <a:pt x="2344980" y="2710550"/>
                  <a:pt x="2283405" y="2583099"/>
                  <a:pt x="2164586" y="2533664"/>
                </a:cubicBezTo>
                <a:lnTo>
                  <a:pt x="2177079" y="2474412"/>
                </a:lnTo>
                <a:lnTo>
                  <a:pt x="2181423" y="2474420"/>
                </a:lnTo>
                <a:lnTo>
                  <a:pt x="2180348" y="2458905"/>
                </a:lnTo>
                <a:lnTo>
                  <a:pt x="2183345" y="2444691"/>
                </a:lnTo>
                <a:lnTo>
                  <a:pt x="2179364" y="2444684"/>
                </a:lnTo>
                <a:lnTo>
                  <a:pt x="2069296" y="855315"/>
                </a:lnTo>
                <a:cubicBezTo>
                  <a:pt x="2264713" y="815272"/>
                  <a:pt x="2400776" y="670372"/>
                  <a:pt x="2376696" y="524656"/>
                </a:cubicBezTo>
                <a:cubicBezTo>
                  <a:pt x="2351678" y="373263"/>
                  <a:pt x="2163271" y="278317"/>
                  <a:pt x="1955875" y="312591"/>
                </a:cubicBezTo>
                <a:cubicBezTo>
                  <a:pt x="1748480" y="346862"/>
                  <a:pt x="1600634" y="497374"/>
                  <a:pt x="1625652" y="648768"/>
                </a:cubicBezTo>
                <a:cubicBezTo>
                  <a:pt x="1635034" y="705540"/>
                  <a:pt x="1667392" y="754373"/>
                  <a:pt x="1715112" y="791433"/>
                </a:cubicBezTo>
                <a:lnTo>
                  <a:pt x="1728511" y="799403"/>
                </a:lnTo>
                <a:lnTo>
                  <a:pt x="1608970" y="2443607"/>
                </a:lnTo>
                <a:lnTo>
                  <a:pt x="1608731" y="2443607"/>
                </a:lnTo>
                <a:lnTo>
                  <a:pt x="1608909" y="2444461"/>
                </a:lnTo>
                <a:lnTo>
                  <a:pt x="1606809" y="2473335"/>
                </a:lnTo>
                <a:lnTo>
                  <a:pt x="1614885" y="2473351"/>
                </a:lnTo>
                <a:lnTo>
                  <a:pt x="1760460" y="3176931"/>
                </a:lnTo>
                <a:cubicBezTo>
                  <a:pt x="1363839" y="3071567"/>
                  <a:pt x="842276" y="2829991"/>
                  <a:pt x="470005" y="2517620"/>
                </a:cubicBezTo>
                <a:close/>
                <a:moveTo>
                  <a:pt x="1703651" y="4144665"/>
                </a:moveTo>
                <a:cubicBezTo>
                  <a:pt x="1692426" y="4135382"/>
                  <a:pt x="1682479" y="4126471"/>
                  <a:pt x="1673433" y="4117764"/>
                </a:cubicBezTo>
                <a:cubicBezTo>
                  <a:pt x="1630012" y="4075967"/>
                  <a:pt x="1607344" y="4038835"/>
                  <a:pt x="1563711" y="3987474"/>
                </a:cubicBezTo>
                <a:cubicBezTo>
                  <a:pt x="1428119" y="3754817"/>
                  <a:pt x="1459551" y="3514918"/>
                  <a:pt x="1577437" y="3369529"/>
                </a:cubicBezTo>
                <a:cubicBezTo>
                  <a:pt x="1695323" y="3224139"/>
                  <a:pt x="1812160" y="3189516"/>
                  <a:pt x="1943877" y="3254126"/>
                </a:cubicBezTo>
                <a:cubicBezTo>
                  <a:pt x="2075594" y="3318736"/>
                  <a:pt x="2201944" y="3486346"/>
                  <a:pt x="2150195" y="3720844"/>
                </a:cubicBezTo>
                <a:cubicBezTo>
                  <a:pt x="2053054" y="4010881"/>
                  <a:pt x="2046121" y="3999957"/>
                  <a:pt x="2256634" y="4453092"/>
                </a:cubicBezTo>
                <a:cubicBezTo>
                  <a:pt x="1923422" y="4292924"/>
                  <a:pt x="1782225" y="4209649"/>
                  <a:pt x="1703651" y="414466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5314"/>
          </a:p>
        </p:txBody>
      </p:sp>
      <p:sp>
        <p:nvSpPr>
          <p:cNvPr id="94" name="Oval 21">
            <a:extLst>
              <a:ext uri="{FF2B5EF4-FFF2-40B4-BE49-F238E27FC236}">
                <a16:creationId xmlns:a16="http://schemas.microsoft.com/office/drawing/2014/main" id="{94526051-21DF-4849-9520-3FF2403567A6}"/>
              </a:ext>
            </a:extLst>
          </p:cNvPr>
          <p:cNvSpPr>
            <a:spLocks noChangeAspect="1"/>
          </p:cNvSpPr>
          <p:nvPr/>
        </p:nvSpPr>
        <p:spPr>
          <a:xfrm>
            <a:off x="15483725" y="5382110"/>
            <a:ext cx="545668" cy="478238"/>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4969" tIns="67485" rIns="134969" bIns="67485" numCol="1" spcCol="0" rtlCol="0" fromWordArt="0" anchor="ctr" anchorCtr="0" forceAA="0" compatLnSpc="1">
            <a:prstTxWarp prst="textNoShape">
              <a:avLst/>
            </a:prstTxWarp>
            <a:noAutofit/>
          </a:bodyPr>
          <a:lstStyle/>
          <a:p>
            <a:pPr algn="ctr"/>
            <a:endParaRPr lang="ko-KR" altLang="en-US" sz="5314"/>
          </a:p>
        </p:txBody>
      </p:sp>
      <p:sp>
        <p:nvSpPr>
          <p:cNvPr id="95" name="Rectangle 5">
            <a:extLst>
              <a:ext uri="{FF2B5EF4-FFF2-40B4-BE49-F238E27FC236}">
                <a16:creationId xmlns:a16="http://schemas.microsoft.com/office/drawing/2014/main" id="{27826BBD-5490-4826-9DD0-C4F863267640}"/>
              </a:ext>
            </a:extLst>
          </p:cNvPr>
          <p:cNvSpPr>
            <a:spLocks noChangeAspect="1"/>
          </p:cNvSpPr>
          <p:nvPr/>
        </p:nvSpPr>
        <p:spPr>
          <a:xfrm>
            <a:off x="15593786" y="4071352"/>
            <a:ext cx="395501" cy="395206"/>
          </a:xfrm>
          <a:custGeom>
            <a:avLst/>
            <a:gdLst/>
            <a:ahLst/>
            <a:cxnLst/>
            <a:rect l="l" t="t" r="r" b="b"/>
            <a:pathLst>
              <a:path w="3971162" h="3968213">
                <a:moveTo>
                  <a:pt x="808855" y="2815607"/>
                </a:moveTo>
                <a:lnTo>
                  <a:pt x="1168895" y="2815607"/>
                </a:lnTo>
                <a:lnTo>
                  <a:pt x="1168895" y="3175607"/>
                </a:lnTo>
                <a:lnTo>
                  <a:pt x="808855" y="3175607"/>
                </a:lnTo>
                <a:close/>
                <a:moveTo>
                  <a:pt x="697665" y="2704397"/>
                </a:moveTo>
                <a:lnTo>
                  <a:pt x="697665" y="3286817"/>
                </a:lnTo>
                <a:lnTo>
                  <a:pt x="1280085" y="3286817"/>
                </a:lnTo>
                <a:lnTo>
                  <a:pt x="1280085" y="2704397"/>
                </a:lnTo>
                <a:close/>
                <a:moveTo>
                  <a:pt x="537750" y="2544482"/>
                </a:moveTo>
                <a:lnTo>
                  <a:pt x="1440000" y="2544482"/>
                </a:lnTo>
                <a:lnTo>
                  <a:pt x="1440000" y="3446732"/>
                </a:lnTo>
                <a:lnTo>
                  <a:pt x="537750" y="3446732"/>
                </a:lnTo>
                <a:close/>
                <a:moveTo>
                  <a:pt x="0" y="2528213"/>
                </a:moveTo>
                <a:lnTo>
                  <a:pt x="360000" y="2528213"/>
                </a:lnTo>
                <a:lnTo>
                  <a:pt x="360000" y="3608213"/>
                </a:lnTo>
                <a:lnTo>
                  <a:pt x="1440000" y="3608213"/>
                </a:lnTo>
                <a:lnTo>
                  <a:pt x="1440000" y="3968213"/>
                </a:lnTo>
                <a:lnTo>
                  <a:pt x="360000" y="3968213"/>
                </a:lnTo>
                <a:lnTo>
                  <a:pt x="0" y="3968213"/>
                </a:lnTo>
                <a:lnTo>
                  <a:pt x="0" y="3608213"/>
                </a:lnTo>
                <a:close/>
                <a:moveTo>
                  <a:pt x="3605829" y="2524046"/>
                </a:moveTo>
                <a:lnTo>
                  <a:pt x="3965829" y="2524046"/>
                </a:lnTo>
                <a:lnTo>
                  <a:pt x="3965829" y="3604046"/>
                </a:lnTo>
                <a:lnTo>
                  <a:pt x="3965829" y="3964046"/>
                </a:lnTo>
                <a:lnTo>
                  <a:pt x="3605829" y="3964046"/>
                </a:lnTo>
                <a:lnTo>
                  <a:pt x="2525829" y="3964046"/>
                </a:lnTo>
                <a:lnTo>
                  <a:pt x="2525829" y="3604046"/>
                </a:lnTo>
                <a:lnTo>
                  <a:pt x="3605829" y="3604046"/>
                </a:lnTo>
                <a:close/>
                <a:moveTo>
                  <a:pt x="1542677" y="2468095"/>
                </a:moveTo>
                <a:lnTo>
                  <a:pt x="1758701" y="2468095"/>
                </a:lnTo>
                <a:lnTo>
                  <a:pt x="1758701" y="2835684"/>
                </a:lnTo>
                <a:lnTo>
                  <a:pt x="1542677" y="2835684"/>
                </a:lnTo>
                <a:close/>
                <a:moveTo>
                  <a:pt x="3174101" y="2437460"/>
                </a:moveTo>
                <a:lnTo>
                  <a:pt x="3390125" y="2437460"/>
                </a:lnTo>
                <a:lnTo>
                  <a:pt x="3390125" y="2663201"/>
                </a:lnTo>
                <a:lnTo>
                  <a:pt x="3174101" y="2663201"/>
                </a:lnTo>
                <a:close/>
                <a:moveTo>
                  <a:pt x="2809842" y="2295613"/>
                </a:moveTo>
                <a:lnTo>
                  <a:pt x="3025866" y="2295613"/>
                </a:lnTo>
                <a:lnTo>
                  <a:pt x="3025866" y="2663202"/>
                </a:lnTo>
                <a:lnTo>
                  <a:pt x="3389097" y="2663202"/>
                </a:lnTo>
                <a:lnTo>
                  <a:pt x="3389097" y="2873898"/>
                </a:lnTo>
                <a:lnTo>
                  <a:pt x="3389097" y="2873898"/>
                </a:lnTo>
                <a:lnTo>
                  <a:pt x="3389097" y="3446732"/>
                </a:lnTo>
                <a:lnTo>
                  <a:pt x="3173073" y="3446732"/>
                </a:lnTo>
                <a:lnTo>
                  <a:pt x="3173073" y="2879226"/>
                </a:lnTo>
                <a:lnTo>
                  <a:pt x="3021508" y="2879226"/>
                </a:lnTo>
                <a:lnTo>
                  <a:pt x="3021508" y="2663202"/>
                </a:lnTo>
                <a:lnTo>
                  <a:pt x="2809842" y="2663202"/>
                </a:lnTo>
                <a:close/>
                <a:moveTo>
                  <a:pt x="2093780" y="2089306"/>
                </a:moveTo>
                <a:lnTo>
                  <a:pt x="2309804" y="2089306"/>
                </a:lnTo>
                <a:lnTo>
                  <a:pt x="2309804" y="2315047"/>
                </a:lnTo>
                <a:lnTo>
                  <a:pt x="2093780" y="2315047"/>
                </a:lnTo>
                <a:close/>
                <a:moveTo>
                  <a:pt x="2656492" y="1853849"/>
                </a:moveTo>
                <a:lnTo>
                  <a:pt x="2872516" y="1853849"/>
                </a:lnTo>
                <a:lnTo>
                  <a:pt x="2872516" y="2038657"/>
                </a:lnTo>
                <a:lnTo>
                  <a:pt x="2989835" y="2038657"/>
                </a:lnTo>
                <a:lnTo>
                  <a:pt x="2989835" y="1887092"/>
                </a:lnTo>
                <a:lnTo>
                  <a:pt x="3205859" y="1887092"/>
                </a:lnTo>
                <a:lnTo>
                  <a:pt x="3205859" y="2028940"/>
                </a:lnTo>
                <a:lnTo>
                  <a:pt x="3390125" y="2028940"/>
                </a:lnTo>
                <a:lnTo>
                  <a:pt x="3390125" y="2254681"/>
                </a:lnTo>
                <a:lnTo>
                  <a:pt x="3205859" y="2254681"/>
                </a:lnTo>
                <a:lnTo>
                  <a:pt x="3174101" y="2254681"/>
                </a:lnTo>
                <a:lnTo>
                  <a:pt x="3005149" y="2254681"/>
                </a:lnTo>
                <a:lnTo>
                  <a:pt x="2989835" y="2254681"/>
                </a:lnTo>
                <a:lnTo>
                  <a:pt x="2688721" y="2254681"/>
                </a:lnTo>
                <a:lnTo>
                  <a:pt x="2688721" y="2447179"/>
                </a:lnTo>
                <a:lnTo>
                  <a:pt x="2488606" y="2447179"/>
                </a:lnTo>
                <a:lnTo>
                  <a:pt x="2488606" y="2663841"/>
                </a:lnTo>
                <a:lnTo>
                  <a:pt x="2486018" y="2663841"/>
                </a:lnTo>
                <a:lnTo>
                  <a:pt x="2486018" y="2846997"/>
                </a:lnTo>
                <a:lnTo>
                  <a:pt x="2840287" y="2846997"/>
                </a:lnTo>
                <a:lnTo>
                  <a:pt x="2840287" y="3046907"/>
                </a:lnTo>
                <a:lnTo>
                  <a:pt x="3045880" y="3046907"/>
                </a:lnTo>
                <a:lnTo>
                  <a:pt x="3045880" y="3272648"/>
                </a:lnTo>
                <a:lnTo>
                  <a:pt x="2829856" y="3272648"/>
                </a:lnTo>
                <a:lnTo>
                  <a:pt x="2829856" y="3063021"/>
                </a:lnTo>
                <a:lnTo>
                  <a:pt x="2472698" y="3063021"/>
                </a:lnTo>
                <a:lnTo>
                  <a:pt x="2472698" y="2847499"/>
                </a:lnTo>
                <a:lnTo>
                  <a:pt x="2093780" y="2847499"/>
                </a:lnTo>
                <a:lnTo>
                  <a:pt x="2088510" y="2847499"/>
                </a:lnTo>
                <a:lnTo>
                  <a:pt x="1910267" y="2847499"/>
                </a:lnTo>
                <a:lnTo>
                  <a:pt x="1910267" y="3028023"/>
                </a:lnTo>
                <a:lnTo>
                  <a:pt x="2277575" y="3028023"/>
                </a:lnTo>
                <a:lnTo>
                  <a:pt x="2277575" y="3241488"/>
                </a:lnTo>
                <a:lnTo>
                  <a:pt x="2829855" y="3241488"/>
                </a:lnTo>
                <a:lnTo>
                  <a:pt x="2829855" y="3457512"/>
                </a:lnTo>
                <a:lnTo>
                  <a:pt x="2269993" y="3457512"/>
                </a:lnTo>
                <a:lnTo>
                  <a:pt x="2269993" y="3244047"/>
                </a:lnTo>
                <a:lnTo>
                  <a:pt x="2111604" y="3244047"/>
                </a:lnTo>
                <a:lnTo>
                  <a:pt x="2111604" y="3446733"/>
                </a:lnTo>
                <a:lnTo>
                  <a:pt x="1744015" y="3446733"/>
                </a:lnTo>
                <a:lnTo>
                  <a:pt x="1744015" y="3230709"/>
                </a:lnTo>
                <a:lnTo>
                  <a:pt x="1909986" y="3230709"/>
                </a:lnTo>
                <a:lnTo>
                  <a:pt x="1909986" y="3051709"/>
                </a:lnTo>
                <a:lnTo>
                  <a:pt x="1542678" y="3051709"/>
                </a:lnTo>
                <a:lnTo>
                  <a:pt x="1542678" y="2835685"/>
                </a:lnTo>
                <a:lnTo>
                  <a:pt x="1877756" y="2835685"/>
                </a:lnTo>
                <a:lnTo>
                  <a:pt x="1877756" y="2315047"/>
                </a:lnTo>
                <a:lnTo>
                  <a:pt x="2093780" y="2315047"/>
                </a:lnTo>
                <a:lnTo>
                  <a:pt x="2093780" y="2631475"/>
                </a:lnTo>
                <a:lnTo>
                  <a:pt x="2272582" y="2631475"/>
                </a:lnTo>
                <a:lnTo>
                  <a:pt x="2272582" y="2438100"/>
                </a:lnTo>
                <a:lnTo>
                  <a:pt x="2472697" y="2438100"/>
                </a:lnTo>
                <a:lnTo>
                  <a:pt x="2472697" y="2254681"/>
                </a:lnTo>
                <a:lnTo>
                  <a:pt x="2472697" y="2221438"/>
                </a:lnTo>
                <a:lnTo>
                  <a:pt x="2472697" y="2038657"/>
                </a:lnTo>
                <a:lnTo>
                  <a:pt x="2656492" y="2038657"/>
                </a:lnTo>
                <a:close/>
                <a:moveTo>
                  <a:pt x="2989836" y="1667759"/>
                </a:moveTo>
                <a:lnTo>
                  <a:pt x="3357425" y="1667759"/>
                </a:lnTo>
                <a:lnTo>
                  <a:pt x="3357425" y="1883783"/>
                </a:lnTo>
                <a:lnTo>
                  <a:pt x="2989836" y="1883783"/>
                </a:lnTo>
                <a:close/>
                <a:moveTo>
                  <a:pt x="2309586" y="1554888"/>
                </a:moveTo>
                <a:lnTo>
                  <a:pt x="2829824" y="1554888"/>
                </a:lnTo>
                <a:lnTo>
                  <a:pt x="2829824" y="1770912"/>
                </a:lnTo>
                <a:lnTo>
                  <a:pt x="2525643" y="1770912"/>
                </a:lnTo>
                <a:lnTo>
                  <a:pt x="2525643" y="1927296"/>
                </a:lnTo>
                <a:lnTo>
                  <a:pt x="2309619" y="1927296"/>
                </a:lnTo>
                <a:lnTo>
                  <a:pt x="2309619" y="1770912"/>
                </a:lnTo>
                <a:lnTo>
                  <a:pt x="2309586" y="1770912"/>
                </a:lnTo>
                <a:close/>
                <a:moveTo>
                  <a:pt x="616397" y="1550030"/>
                </a:moveTo>
                <a:lnTo>
                  <a:pt x="808855" y="1550030"/>
                </a:lnTo>
                <a:lnTo>
                  <a:pt x="832421" y="1550030"/>
                </a:lnTo>
                <a:lnTo>
                  <a:pt x="1024879" y="1550030"/>
                </a:lnTo>
                <a:lnTo>
                  <a:pt x="1024879" y="1775771"/>
                </a:lnTo>
                <a:lnTo>
                  <a:pt x="832421" y="1775771"/>
                </a:lnTo>
                <a:lnTo>
                  <a:pt x="832421" y="2079590"/>
                </a:lnTo>
                <a:lnTo>
                  <a:pt x="1028931" y="2079590"/>
                </a:lnTo>
                <a:lnTo>
                  <a:pt x="1192537" y="2079590"/>
                </a:lnTo>
                <a:lnTo>
                  <a:pt x="1244955" y="2079590"/>
                </a:lnTo>
                <a:lnTo>
                  <a:pt x="1244955" y="2231155"/>
                </a:lnTo>
                <a:lnTo>
                  <a:pt x="1468668" y="2231155"/>
                </a:lnTo>
                <a:lnTo>
                  <a:pt x="1468668" y="2447179"/>
                </a:lnTo>
                <a:lnTo>
                  <a:pt x="1244955" y="2447179"/>
                </a:lnTo>
                <a:lnTo>
                  <a:pt x="1244955" y="2447179"/>
                </a:lnTo>
                <a:lnTo>
                  <a:pt x="1028931" y="2447179"/>
                </a:lnTo>
                <a:lnTo>
                  <a:pt x="1028931" y="2295614"/>
                </a:lnTo>
                <a:lnTo>
                  <a:pt x="619703" y="2295614"/>
                </a:lnTo>
                <a:lnTo>
                  <a:pt x="619703" y="2082482"/>
                </a:lnTo>
                <a:lnTo>
                  <a:pt x="616397" y="2082482"/>
                </a:lnTo>
                <a:close/>
                <a:moveTo>
                  <a:pt x="1747452" y="1324289"/>
                </a:moveTo>
                <a:lnTo>
                  <a:pt x="1963476" y="1324289"/>
                </a:lnTo>
                <a:lnTo>
                  <a:pt x="1963476" y="1528779"/>
                </a:lnTo>
                <a:lnTo>
                  <a:pt x="2151955" y="1528779"/>
                </a:lnTo>
                <a:lnTo>
                  <a:pt x="2151955" y="1754520"/>
                </a:lnTo>
                <a:lnTo>
                  <a:pt x="1935931" y="1754520"/>
                </a:lnTo>
                <a:lnTo>
                  <a:pt x="1935931" y="1550030"/>
                </a:lnTo>
                <a:lnTo>
                  <a:pt x="1758702" y="1550030"/>
                </a:lnTo>
                <a:lnTo>
                  <a:pt x="1758702" y="1863566"/>
                </a:lnTo>
                <a:lnTo>
                  <a:pt x="2119726" y="1863566"/>
                </a:lnTo>
                <a:lnTo>
                  <a:pt x="2119726" y="2079590"/>
                </a:lnTo>
                <a:lnTo>
                  <a:pt x="1761543" y="2079590"/>
                </a:lnTo>
                <a:lnTo>
                  <a:pt x="1761543" y="2259540"/>
                </a:lnTo>
                <a:lnTo>
                  <a:pt x="1545519" y="2259540"/>
                </a:lnTo>
                <a:lnTo>
                  <a:pt x="1545519" y="2082482"/>
                </a:lnTo>
                <a:lnTo>
                  <a:pt x="1542678" y="2082482"/>
                </a:lnTo>
                <a:lnTo>
                  <a:pt x="1542678" y="2079589"/>
                </a:lnTo>
                <a:lnTo>
                  <a:pt x="1030691" y="2079589"/>
                </a:lnTo>
                <a:lnTo>
                  <a:pt x="1030691" y="1863565"/>
                </a:lnTo>
                <a:lnTo>
                  <a:pt x="1192537" y="1863565"/>
                </a:lnTo>
                <a:lnTo>
                  <a:pt x="1192537" y="1662900"/>
                </a:lnTo>
                <a:lnTo>
                  <a:pt x="1440000" y="1662900"/>
                </a:lnTo>
                <a:lnTo>
                  <a:pt x="1440000" y="1863565"/>
                </a:lnTo>
                <a:lnTo>
                  <a:pt x="1542678" y="1863565"/>
                </a:lnTo>
                <a:lnTo>
                  <a:pt x="1542678" y="1550030"/>
                </a:lnTo>
                <a:lnTo>
                  <a:pt x="1747452" y="1550030"/>
                </a:lnTo>
                <a:close/>
                <a:moveTo>
                  <a:pt x="2802267" y="814725"/>
                </a:moveTo>
                <a:lnTo>
                  <a:pt x="3162307" y="814725"/>
                </a:lnTo>
                <a:lnTo>
                  <a:pt x="3162307" y="1174725"/>
                </a:lnTo>
                <a:lnTo>
                  <a:pt x="2802267" y="1174725"/>
                </a:lnTo>
                <a:close/>
                <a:moveTo>
                  <a:pt x="884915" y="814725"/>
                </a:moveTo>
                <a:lnTo>
                  <a:pt x="1244955" y="814725"/>
                </a:lnTo>
                <a:lnTo>
                  <a:pt x="1244955" y="1174725"/>
                </a:lnTo>
                <a:lnTo>
                  <a:pt x="884915" y="1174725"/>
                </a:lnTo>
                <a:close/>
                <a:moveTo>
                  <a:pt x="2691077" y="703515"/>
                </a:moveTo>
                <a:lnTo>
                  <a:pt x="2691077" y="1285935"/>
                </a:lnTo>
                <a:lnTo>
                  <a:pt x="3273497" y="1285935"/>
                </a:lnTo>
                <a:lnTo>
                  <a:pt x="3273497" y="703515"/>
                </a:lnTo>
                <a:close/>
                <a:moveTo>
                  <a:pt x="773725" y="703515"/>
                </a:moveTo>
                <a:lnTo>
                  <a:pt x="773725" y="1285935"/>
                </a:lnTo>
                <a:lnTo>
                  <a:pt x="1356145" y="1285935"/>
                </a:lnTo>
                <a:lnTo>
                  <a:pt x="1356145" y="703515"/>
                </a:lnTo>
                <a:close/>
                <a:moveTo>
                  <a:pt x="2531162" y="543600"/>
                </a:moveTo>
                <a:lnTo>
                  <a:pt x="3433412" y="543600"/>
                </a:lnTo>
                <a:lnTo>
                  <a:pt x="3433412" y="1445850"/>
                </a:lnTo>
                <a:lnTo>
                  <a:pt x="2531162" y="1445850"/>
                </a:lnTo>
                <a:close/>
                <a:moveTo>
                  <a:pt x="613810" y="543600"/>
                </a:moveTo>
                <a:lnTo>
                  <a:pt x="1516060" y="543600"/>
                </a:lnTo>
                <a:lnTo>
                  <a:pt x="1516060" y="1445850"/>
                </a:lnTo>
                <a:lnTo>
                  <a:pt x="613810" y="1445850"/>
                </a:lnTo>
                <a:close/>
                <a:moveTo>
                  <a:pt x="2088509" y="543244"/>
                </a:moveTo>
                <a:lnTo>
                  <a:pt x="2283187" y="543244"/>
                </a:lnTo>
                <a:lnTo>
                  <a:pt x="2283187" y="759268"/>
                </a:lnTo>
                <a:lnTo>
                  <a:pt x="2088509" y="759268"/>
                </a:lnTo>
                <a:close/>
                <a:moveTo>
                  <a:pt x="1751276" y="543243"/>
                </a:moveTo>
                <a:lnTo>
                  <a:pt x="1967300" y="543243"/>
                </a:lnTo>
                <a:lnTo>
                  <a:pt x="1967300" y="986389"/>
                </a:lnTo>
                <a:lnTo>
                  <a:pt x="2119726" y="986389"/>
                </a:lnTo>
                <a:lnTo>
                  <a:pt x="2119726" y="986388"/>
                </a:lnTo>
                <a:lnTo>
                  <a:pt x="2335750" y="986388"/>
                </a:lnTo>
                <a:lnTo>
                  <a:pt x="2335750" y="1491348"/>
                </a:lnTo>
                <a:lnTo>
                  <a:pt x="2119726" y="1491348"/>
                </a:lnTo>
                <a:lnTo>
                  <a:pt x="2119726" y="1202413"/>
                </a:lnTo>
                <a:lnTo>
                  <a:pt x="1747396" y="1202413"/>
                </a:lnTo>
                <a:lnTo>
                  <a:pt x="1747396" y="986389"/>
                </a:lnTo>
                <a:lnTo>
                  <a:pt x="1751276" y="986389"/>
                </a:lnTo>
                <a:close/>
                <a:moveTo>
                  <a:pt x="4409" y="5850"/>
                </a:moveTo>
                <a:lnTo>
                  <a:pt x="364409" y="5850"/>
                </a:lnTo>
                <a:lnTo>
                  <a:pt x="1444409" y="5850"/>
                </a:lnTo>
                <a:lnTo>
                  <a:pt x="1444409" y="365850"/>
                </a:lnTo>
                <a:lnTo>
                  <a:pt x="364409" y="365850"/>
                </a:lnTo>
                <a:lnTo>
                  <a:pt x="364409" y="1445850"/>
                </a:lnTo>
                <a:lnTo>
                  <a:pt x="4409" y="1445850"/>
                </a:lnTo>
                <a:lnTo>
                  <a:pt x="4409" y="365850"/>
                </a:lnTo>
                <a:close/>
                <a:moveTo>
                  <a:pt x="2531162" y="0"/>
                </a:moveTo>
                <a:lnTo>
                  <a:pt x="3611162" y="0"/>
                </a:lnTo>
                <a:lnTo>
                  <a:pt x="3971162" y="0"/>
                </a:lnTo>
                <a:lnTo>
                  <a:pt x="3971162" y="360000"/>
                </a:lnTo>
                <a:lnTo>
                  <a:pt x="3971162" y="1440000"/>
                </a:lnTo>
                <a:lnTo>
                  <a:pt x="3611162" y="1440000"/>
                </a:lnTo>
                <a:lnTo>
                  <a:pt x="3611162" y="360000"/>
                </a:lnTo>
                <a:lnTo>
                  <a:pt x="2531162" y="360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4969" tIns="67485" rIns="134969" bIns="67485" numCol="1" spcCol="0" rtlCol="0" fromWordArt="0" anchor="ctr" anchorCtr="0" forceAA="0" compatLnSpc="1">
            <a:prstTxWarp prst="textNoShape">
              <a:avLst/>
            </a:prstTxWarp>
            <a:noAutofit/>
          </a:bodyPr>
          <a:lstStyle/>
          <a:p>
            <a:pPr algn="ctr"/>
            <a:endParaRPr lang="ko-KR" altLang="en-US" sz="5314">
              <a:solidFill>
                <a:schemeClr val="tx1"/>
              </a:solidFill>
            </a:endParaRPr>
          </a:p>
        </p:txBody>
      </p:sp>
      <p:sp>
        <p:nvSpPr>
          <p:cNvPr id="96" name="Frame 1">
            <a:extLst>
              <a:ext uri="{FF2B5EF4-FFF2-40B4-BE49-F238E27FC236}">
                <a16:creationId xmlns:a16="http://schemas.microsoft.com/office/drawing/2014/main" id="{242E783E-1165-4FED-BFAD-096078B98C15}"/>
              </a:ext>
            </a:extLst>
          </p:cNvPr>
          <p:cNvSpPr/>
          <p:nvPr/>
        </p:nvSpPr>
        <p:spPr>
          <a:xfrm>
            <a:off x="15605980" y="2627831"/>
            <a:ext cx="383309" cy="517897"/>
          </a:xfrm>
          <a:custGeom>
            <a:avLst/>
            <a:gdLst/>
            <a:ahLst/>
            <a:cxnLst/>
            <a:rect l="l" t="t" r="r" b="b"/>
            <a:pathLst>
              <a:path w="2823581" h="3962432">
                <a:moveTo>
                  <a:pt x="1366785" y="3230945"/>
                </a:moveTo>
                <a:cubicBezTo>
                  <a:pt x="1292218" y="3230945"/>
                  <a:pt x="1231770" y="3291393"/>
                  <a:pt x="1231770" y="3365960"/>
                </a:cubicBezTo>
                <a:cubicBezTo>
                  <a:pt x="1231770" y="3440527"/>
                  <a:pt x="1292218" y="3500975"/>
                  <a:pt x="1366785" y="3500975"/>
                </a:cubicBezTo>
                <a:cubicBezTo>
                  <a:pt x="1441352" y="3500975"/>
                  <a:pt x="1501800" y="3440527"/>
                  <a:pt x="1501800" y="3365960"/>
                </a:cubicBezTo>
                <a:cubicBezTo>
                  <a:pt x="1501800" y="3291393"/>
                  <a:pt x="1441352" y="3230945"/>
                  <a:pt x="1366785" y="3230945"/>
                </a:cubicBezTo>
                <a:close/>
                <a:moveTo>
                  <a:pt x="1699205" y="3185940"/>
                </a:moveTo>
                <a:cubicBezTo>
                  <a:pt x="1674349" y="3185940"/>
                  <a:pt x="1654200" y="3206089"/>
                  <a:pt x="1654200" y="3230945"/>
                </a:cubicBezTo>
                <a:cubicBezTo>
                  <a:pt x="1654200" y="3255801"/>
                  <a:pt x="1674349" y="3275950"/>
                  <a:pt x="1699205" y="3275950"/>
                </a:cubicBezTo>
                <a:cubicBezTo>
                  <a:pt x="1724061" y="3275950"/>
                  <a:pt x="1744210" y="3255801"/>
                  <a:pt x="1744210" y="3230945"/>
                </a:cubicBezTo>
                <a:cubicBezTo>
                  <a:pt x="1744210" y="3206089"/>
                  <a:pt x="1724061" y="3185940"/>
                  <a:pt x="1699205" y="3185940"/>
                </a:cubicBezTo>
                <a:close/>
                <a:moveTo>
                  <a:pt x="1501800" y="2830204"/>
                </a:moveTo>
                <a:cubicBezTo>
                  <a:pt x="1452089" y="2830204"/>
                  <a:pt x="1411790" y="2870503"/>
                  <a:pt x="1411790" y="2920214"/>
                </a:cubicBezTo>
                <a:cubicBezTo>
                  <a:pt x="1411790" y="2969925"/>
                  <a:pt x="1452089" y="3010224"/>
                  <a:pt x="1501800" y="3010224"/>
                </a:cubicBezTo>
                <a:cubicBezTo>
                  <a:pt x="1551511" y="3010224"/>
                  <a:pt x="1591810" y="2969925"/>
                  <a:pt x="1591810" y="2920214"/>
                </a:cubicBezTo>
                <a:cubicBezTo>
                  <a:pt x="1591810" y="2870503"/>
                  <a:pt x="1551511" y="2830204"/>
                  <a:pt x="1501800" y="2830204"/>
                </a:cubicBezTo>
                <a:close/>
                <a:moveTo>
                  <a:pt x="322536" y="2413264"/>
                </a:moveTo>
                <a:lnTo>
                  <a:pt x="1264147" y="2413264"/>
                </a:lnTo>
                <a:lnTo>
                  <a:pt x="682536" y="3458376"/>
                </a:lnTo>
                <a:lnTo>
                  <a:pt x="898974" y="3458376"/>
                </a:lnTo>
                <a:lnTo>
                  <a:pt x="1480585" y="2413264"/>
                </a:lnTo>
                <a:lnTo>
                  <a:pt x="1978720" y="2413264"/>
                </a:lnTo>
                <a:lnTo>
                  <a:pt x="1978720" y="3628270"/>
                </a:lnTo>
                <a:lnTo>
                  <a:pt x="322536" y="3628270"/>
                </a:lnTo>
                <a:close/>
                <a:moveTo>
                  <a:pt x="322536" y="2153598"/>
                </a:moveTo>
                <a:lnTo>
                  <a:pt x="682536" y="2153598"/>
                </a:lnTo>
                <a:lnTo>
                  <a:pt x="682536" y="2261598"/>
                </a:lnTo>
                <a:lnTo>
                  <a:pt x="322536" y="2261598"/>
                </a:lnTo>
                <a:close/>
                <a:moveTo>
                  <a:pt x="322536" y="1870494"/>
                </a:moveTo>
                <a:lnTo>
                  <a:pt x="826536" y="1870494"/>
                </a:lnTo>
                <a:lnTo>
                  <a:pt x="826536" y="1978494"/>
                </a:lnTo>
                <a:lnTo>
                  <a:pt x="322536" y="1978494"/>
                </a:lnTo>
                <a:close/>
                <a:moveTo>
                  <a:pt x="322536" y="1587391"/>
                </a:moveTo>
                <a:lnTo>
                  <a:pt x="682536" y="1587391"/>
                </a:lnTo>
                <a:lnTo>
                  <a:pt x="682536" y="1695391"/>
                </a:lnTo>
                <a:lnTo>
                  <a:pt x="322536" y="1695391"/>
                </a:lnTo>
                <a:close/>
                <a:moveTo>
                  <a:pt x="322536" y="1304288"/>
                </a:moveTo>
                <a:lnTo>
                  <a:pt x="826536" y="1304288"/>
                </a:lnTo>
                <a:lnTo>
                  <a:pt x="826536" y="1412288"/>
                </a:lnTo>
                <a:lnTo>
                  <a:pt x="322536" y="1412288"/>
                </a:lnTo>
                <a:close/>
                <a:moveTo>
                  <a:pt x="1733633" y="1039034"/>
                </a:moveTo>
                <a:lnTo>
                  <a:pt x="1735422" y="1042133"/>
                </a:lnTo>
                <a:lnTo>
                  <a:pt x="176045" y="1042133"/>
                </a:lnTo>
                <a:lnTo>
                  <a:pt x="176045" y="3786387"/>
                </a:lnTo>
                <a:lnTo>
                  <a:pt x="2128211" y="3786387"/>
                </a:lnTo>
                <a:lnTo>
                  <a:pt x="2128211" y="1722464"/>
                </a:lnTo>
                <a:lnTo>
                  <a:pt x="2131710" y="1728524"/>
                </a:lnTo>
                <a:lnTo>
                  <a:pt x="2527059" y="1040609"/>
                </a:lnTo>
                <a:lnTo>
                  <a:pt x="2244788" y="1040049"/>
                </a:lnTo>
                <a:lnTo>
                  <a:pt x="1480585" y="2413264"/>
                </a:lnTo>
                <a:lnTo>
                  <a:pt x="1264147" y="2413264"/>
                </a:lnTo>
                <a:lnTo>
                  <a:pt x="2028589" y="1039620"/>
                </a:lnTo>
                <a:close/>
                <a:moveTo>
                  <a:pt x="2607143" y="0"/>
                </a:moveTo>
                <a:lnTo>
                  <a:pt x="2823581" y="0"/>
                </a:lnTo>
                <a:lnTo>
                  <a:pt x="2342071" y="865238"/>
                </a:lnTo>
                <a:lnTo>
                  <a:pt x="2823581" y="866194"/>
                </a:lnTo>
                <a:lnTo>
                  <a:pt x="2304256" y="1769829"/>
                </a:lnTo>
                <a:lnTo>
                  <a:pt x="2304256" y="3962432"/>
                </a:lnTo>
                <a:lnTo>
                  <a:pt x="0" y="3962432"/>
                </a:lnTo>
                <a:lnTo>
                  <a:pt x="0" y="866088"/>
                </a:lnTo>
                <a:lnTo>
                  <a:pt x="1767662" y="866088"/>
                </a:lnTo>
                <a:lnTo>
                  <a:pt x="1766512" y="864096"/>
                </a:lnTo>
                <a:lnTo>
                  <a:pt x="2125872" y="8648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5314" dirty="0">
              <a:solidFill>
                <a:schemeClr val="tx1"/>
              </a:solidFill>
            </a:endParaRPr>
          </a:p>
        </p:txBody>
      </p:sp>
      <p:pic>
        <p:nvPicPr>
          <p:cNvPr id="98" name="Рисунок 26" descr="curriculum-icons_stem_environment">
            <a:extLst>
              <a:ext uri="{FF2B5EF4-FFF2-40B4-BE49-F238E27FC236}">
                <a16:creationId xmlns:a16="http://schemas.microsoft.com/office/drawing/2014/main" id="{E9E6D609-638D-4B14-BF36-BAC19A28F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48472" y="8042265"/>
            <a:ext cx="658444" cy="61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Public\Pictures\Sample Pictures\photo_2023-02-04_14-46-16.jpg">
            <a:extLst>
              <a:ext uri="{FF2B5EF4-FFF2-40B4-BE49-F238E27FC236}">
                <a16:creationId xmlns:a16="http://schemas.microsoft.com/office/drawing/2014/main" id="{B6A803E9-1984-4478-AEBE-E6296ABBB94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91819" y="1743075"/>
            <a:ext cx="4728678" cy="3481568"/>
          </a:xfrm>
          <a:prstGeom prst="rect">
            <a:avLst/>
          </a:prstGeom>
          <a:noFill/>
          <a:extLst>
            <a:ext uri="{909E8E84-426E-40DD-AFC4-6F175D3DCCD1}">
              <a14:hiddenFill xmlns:a14="http://schemas.microsoft.com/office/drawing/2010/main">
                <a:solidFill>
                  <a:srgbClr val="FFFFFF"/>
                </a:solidFill>
              </a14:hiddenFill>
            </a:ext>
          </a:extLst>
        </p:spPr>
      </p:pic>
      <p:sp>
        <p:nvSpPr>
          <p:cNvPr id="6" name="Блок-схема: процесс 5">
            <a:extLst>
              <a:ext uri="{FF2B5EF4-FFF2-40B4-BE49-F238E27FC236}">
                <a16:creationId xmlns:a16="http://schemas.microsoft.com/office/drawing/2014/main" id="{23638D74-353D-45B6-B655-D82DDE2970B9}"/>
              </a:ext>
            </a:extLst>
          </p:cNvPr>
          <p:cNvSpPr/>
          <p:nvPr/>
        </p:nvSpPr>
        <p:spPr>
          <a:xfrm>
            <a:off x="399161" y="5324794"/>
            <a:ext cx="6308201" cy="4586605"/>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indent="524852" algn="just"/>
            <a:r>
              <a:rPr lang="en-US" sz="2952" dirty="0" err="1">
                <a:solidFill>
                  <a:schemeClr val="tx1"/>
                </a:solidFill>
                <a:latin typeface="Arial" panose="020B0604020202020204" pitchFamily="34" charset="0"/>
                <a:cs typeface="Arial" panose="020B0604020202020204" pitchFamily="34" charset="0"/>
              </a:rPr>
              <a:t>Maktablarda</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kasb-hunar</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ustaxonalari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tashkil</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etiladi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ular</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jihozlanadi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va</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zarur</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ashyolar</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bilan</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ta’minlanadi</a:t>
            </a:r>
            <a:r>
              <a:rPr lang="en-US" sz="2952" dirty="0">
                <a:solidFill>
                  <a:schemeClr val="tx1"/>
                </a:solidFill>
                <a:latin typeface="Arial" panose="020B0604020202020204" pitchFamily="34" charset="0"/>
                <a:cs typeface="Arial" panose="020B0604020202020204" pitchFamily="34" charset="0"/>
              </a:rPr>
              <a:t>. </a:t>
            </a:r>
          </a:p>
          <a:p>
            <a:pPr indent="524852" algn="just"/>
            <a:r>
              <a:rPr lang="en-US" sz="2952" dirty="0">
                <a:solidFill>
                  <a:schemeClr val="tx1"/>
                </a:solidFill>
                <a:latin typeface="Arial" panose="020B0604020202020204" pitchFamily="34" charset="0"/>
                <a:cs typeface="Arial" panose="020B0604020202020204" pitchFamily="34" charset="0"/>
              </a:rPr>
              <a:t>“</a:t>
            </a:r>
            <a:r>
              <a:rPr lang="en-US" sz="2952" dirty="0" err="1">
                <a:solidFill>
                  <a:schemeClr val="tx1"/>
                </a:solidFill>
                <a:latin typeface="Arial" panose="020B0604020202020204" pitchFamily="34" charset="0"/>
                <a:cs typeface="Arial" panose="020B0604020202020204" pitchFamily="34" charset="0"/>
              </a:rPr>
              <a:t>Maktabdan</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kasb</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va</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tilni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bilib</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chiqqan</a:t>
            </a:r>
            <a:r>
              <a:rPr lang="en-US" sz="2952" dirty="0">
                <a:solidFill>
                  <a:schemeClr val="tx1"/>
                </a:solidFill>
                <a:latin typeface="Arial" panose="020B0604020202020204" pitchFamily="34" charset="0"/>
                <a:cs typeface="Arial" panose="020B0604020202020204" pitchFamily="34" charset="0"/>
              </a:rPr>
              <a:t> bola </a:t>
            </a:r>
            <a:r>
              <a:rPr lang="en-US" sz="2952" dirty="0" err="1">
                <a:solidFill>
                  <a:schemeClr val="tx1"/>
                </a:solidFill>
                <a:latin typeface="Arial" panose="020B0604020202020204" pitchFamily="34" charset="0"/>
                <a:cs typeface="Arial" panose="020B0604020202020204" pitchFamily="34" charset="0"/>
              </a:rPr>
              <a:t>jamiyatimizning</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katta</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yutug‘i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bilmagani</a:t>
            </a:r>
            <a:r>
              <a:rPr lang="en-US" sz="2952" dirty="0">
                <a:solidFill>
                  <a:schemeClr val="tx1"/>
                </a:solidFill>
                <a:latin typeface="Arial" panose="020B0604020202020204" pitchFamily="34" charset="0"/>
                <a:cs typeface="Arial" panose="020B0604020202020204" pitchFamily="34" charset="0"/>
              </a:rPr>
              <a:t> </a:t>
            </a:r>
            <a:r>
              <a:rPr lang="en-US" sz="2952" dirty="0" err="1">
                <a:solidFill>
                  <a:schemeClr val="tx1"/>
                </a:solidFill>
                <a:latin typeface="Arial" panose="020B0604020202020204" pitchFamily="34" charset="0"/>
                <a:cs typeface="Arial" panose="020B0604020202020204" pitchFamily="34" charset="0"/>
              </a:rPr>
              <a:t>muommo</a:t>
            </a:r>
            <a:r>
              <a:rPr lang="en-US" sz="2952" dirty="0">
                <a:solidFill>
                  <a:schemeClr val="tx1"/>
                </a:solidFill>
                <a:latin typeface="Arial" panose="020B0604020202020204" pitchFamily="34" charset="0"/>
                <a:cs typeface="Arial" panose="020B0604020202020204" pitchFamily="34" charset="0"/>
              </a:rPr>
              <a:t>”         </a:t>
            </a:r>
          </a:p>
          <a:p>
            <a:pPr indent="524852" algn="r"/>
            <a:r>
              <a:rPr lang="en-US" sz="2952" dirty="0">
                <a:solidFill>
                  <a:schemeClr val="tx1"/>
                </a:solidFill>
                <a:latin typeface="Arial" panose="020B0604020202020204" pitchFamily="34" charset="0"/>
                <a:cs typeface="Arial" panose="020B0604020202020204" pitchFamily="34" charset="0"/>
              </a:rPr>
              <a:t>                     </a:t>
            </a:r>
            <a:r>
              <a:rPr lang="en-US" sz="2952" b="1" dirty="0" err="1">
                <a:solidFill>
                  <a:schemeClr val="tx1"/>
                </a:solidFill>
                <a:latin typeface="Arial" panose="020B0604020202020204" pitchFamily="34" charset="0"/>
                <a:cs typeface="Arial" panose="020B0604020202020204" pitchFamily="34" charset="0"/>
              </a:rPr>
              <a:t>Shavkat</a:t>
            </a:r>
            <a:r>
              <a:rPr lang="en-US" sz="2952" b="1" dirty="0">
                <a:solidFill>
                  <a:schemeClr val="tx1"/>
                </a:solidFill>
                <a:latin typeface="Arial" panose="020B0604020202020204" pitchFamily="34" charset="0"/>
                <a:cs typeface="Arial" panose="020B0604020202020204" pitchFamily="34" charset="0"/>
              </a:rPr>
              <a:t> </a:t>
            </a:r>
            <a:r>
              <a:rPr lang="en-US" sz="2952" b="1" dirty="0" err="1">
                <a:solidFill>
                  <a:schemeClr val="tx1"/>
                </a:solidFill>
                <a:latin typeface="Arial" panose="020B0604020202020204" pitchFamily="34" charset="0"/>
                <a:cs typeface="Arial" panose="020B0604020202020204" pitchFamily="34" charset="0"/>
              </a:rPr>
              <a:t>Mirziyoyev</a:t>
            </a:r>
            <a:endParaRPr lang="ru-RU" sz="2952" b="1" dirty="0">
              <a:solidFill>
                <a:schemeClr val="tx1"/>
              </a:solidFill>
              <a:latin typeface="Arial" panose="020B0604020202020204" pitchFamily="34" charset="0"/>
              <a:cs typeface="Arial" panose="020B0604020202020204" pitchFamily="34" charset="0"/>
            </a:endParaRPr>
          </a:p>
        </p:txBody>
      </p:sp>
      <p:grpSp>
        <p:nvGrpSpPr>
          <p:cNvPr id="7" name="Google Shape;180;p17">
            <a:extLst>
              <a:ext uri="{FF2B5EF4-FFF2-40B4-BE49-F238E27FC236}">
                <a16:creationId xmlns:a16="http://schemas.microsoft.com/office/drawing/2014/main" id="{DFBD18AC-9BF9-46DF-BCE5-67BB03C3391A}"/>
              </a:ext>
            </a:extLst>
          </p:cNvPr>
          <p:cNvGrpSpPr>
            <a:grpSpLocks/>
          </p:cNvGrpSpPr>
          <p:nvPr/>
        </p:nvGrpSpPr>
        <p:grpSpPr bwMode="auto">
          <a:xfrm>
            <a:off x="7049566" y="3657768"/>
            <a:ext cx="4136949" cy="3912000"/>
            <a:chOff x="1187925" y="238125"/>
            <a:chExt cx="5244125" cy="5238750"/>
          </a:xfrm>
        </p:grpSpPr>
        <p:sp>
          <p:nvSpPr>
            <p:cNvPr id="8" name="Google Shape;181;p17">
              <a:extLst>
                <a:ext uri="{FF2B5EF4-FFF2-40B4-BE49-F238E27FC236}">
                  <a16:creationId xmlns:a16="http://schemas.microsoft.com/office/drawing/2014/main" id="{1FA6A758-3E5A-4A98-94D6-2A4B5F198CBD}"/>
                </a:ext>
              </a:extLst>
            </p:cNvPr>
            <p:cNvSpPr>
              <a:spLocks/>
            </p:cNvSpPr>
            <p:nvPr/>
          </p:nvSpPr>
          <p:spPr bwMode="auto">
            <a:xfrm>
              <a:off x="3915075" y="1660975"/>
              <a:ext cx="167100" cy="221000"/>
            </a:xfrm>
            <a:custGeom>
              <a:avLst/>
              <a:gdLst>
                <a:gd name="T0" fmla="*/ 64675 w 6684"/>
                <a:gd name="T1" fmla="*/ 25 h 8840"/>
                <a:gd name="T2" fmla="*/ 64675 w 6684"/>
                <a:gd name="T3" fmla="*/ 25 h 8840"/>
                <a:gd name="T4" fmla="*/ 70075 w 6684"/>
                <a:gd name="T5" fmla="*/ 10800 h 8840"/>
                <a:gd name="T6" fmla="*/ 75475 w 6684"/>
                <a:gd name="T7" fmla="*/ 21575 h 8840"/>
                <a:gd name="T8" fmla="*/ 80850 w 6684"/>
                <a:gd name="T9" fmla="*/ 32350 h 8840"/>
                <a:gd name="T10" fmla="*/ 86250 w 6684"/>
                <a:gd name="T11" fmla="*/ 37750 h 8840"/>
                <a:gd name="T12" fmla="*/ 97025 w 6684"/>
                <a:gd name="T13" fmla="*/ 37750 h 8840"/>
                <a:gd name="T14" fmla="*/ 97025 w 6684"/>
                <a:gd name="T15" fmla="*/ 37750 h 8840"/>
                <a:gd name="T16" fmla="*/ 91625 w 6684"/>
                <a:gd name="T17" fmla="*/ 53925 h 8840"/>
                <a:gd name="T18" fmla="*/ 80850 w 6684"/>
                <a:gd name="T19" fmla="*/ 64700 h 8840"/>
                <a:gd name="T20" fmla="*/ 80850 w 6684"/>
                <a:gd name="T21" fmla="*/ 64700 h 8840"/>
                <a:gd name="T22" fmla="*/ 118575 w 6684"/>
                <a:gd name="T23" fmla="*/ 118600 h 8840"/>
                <a:gd name="T24" fmla="*/ 140150 w 6684"/>
                <a:gd name="T25" fmla="*/ 140150 h 8840"/>
                <a:gd name="T26" fmla="*/ 167100 w 6684"/>
                <a:gd name="T27" fmla="*/ 156325 h 8840"/>
                <a:gd name="T28" fmla="*/ 167100 w 6684"/>
                <a:gd name="T29" fmla="*/ 156325 h 8840"/>
                <a:gd name="T30" fmla="*/ 167100 w 6684"/>
                <a:gd name="T31" fmla="*/ 183275 h 8840"/>
                <a:gd name="T32" fmla="*/ 156300 w 6684"/>
                <a:gd name="T33" fmla="*/ 199450 h 8840"/>
                <a:gd name="T34" fmla="*/ 134750 w 6684"/>
                <a:gd name="T35" fmla="*/ 204825 h 8840"/>
                <a:gd name="T36" fmla="*/ 113200 w 6684"/>
                <a:gd name="T37" fmla="*/ 210225 h 8840"/>
                <a:gd name="T38" fmla="*/ 64675 w 6684"/>
                <a:gd name="T39" fmla="*/ 215600 h 8840"/>
                <a:gd name="T40" fmla="*/ 43125 w 6684"/>
                <a:gd name="T41" fmla="*/ 215600 h 8840"/>
                <a:gd name="T42" fmla="*/ 21575 w 6684"/>
                <a:gd name="T43" fmla="*/ 221000 h 8840"/>
                <a:gd name="T44" fmla="*/ 21575 w 6684"/>
                <a:gd name="T45" fmla="*/ 221000 h 8840"/>
                <a:gd name="T46" fmla="*/ 26950 w 6684"/>
                <a:gd name="T47" fmla="*/ 210225 h 8840"/>
                <a:gd name="T48" fmla="*/ 26950 w 6684"/>
                <a:gd name="T49" fmla="*/ 199450 h 8840"/>
                <a:gd name="T50" fmla="*/ 26950 w 6684"/>
                <a:gd name="T51" fmla="*/ 177875 h 8840"/>
                <a:gd name="T52" fmla="*/ 26950 w 6684"/>
                <a:gd name="T53" fmla="*/ 167100 h 8840"/>
                <a:gd name="T54" fmla="*/ 32350 w 6684"/>
                <a:gd name="T55" fmla="*/ 156325 h 8840"/>
                <a:gd name="T56" fmla="*/ 43125 w 6684"/>
                <a:gd name="T57" fmla="*/ 150925 h 8840"/>
                <a:gd name="T58" fmla="*/ 59300 w 6684"/>
                <a:gd name="T59" fmla="*/ 140150 h 8840"/>
                <a:gd name="T60" fmla="*/ 59300 w 6684"/>
                <a:gd name="T61" fmla="*/ 140150 h 8840"/>
                <a:gd name="T62" fmla="*/ 59300 w 6684"/>
                <a:gd name="T63" fmla="*/ 129375 h 8840"/>
                <a:gd name="T64" fmla="*/ 53900 w 6684"/>
                <a:gd name="T65" fmla="*/ 118600 h 8840"/>
                <a:gd name="T66" fmla="*/ 37750 w 6684"/>
                <a:gd name="T67" fmla="*/ 102425 h 8840"/>
                <a:gd name="T68" fmla="*/ 16175 w 6684"/>
                <a:gd name="T69" fmla="*/ 91650 h 8840"/>
                <a:gd name="T70" fmla="*/ 5400 w 6684"/>
                <a:gd name="T71" fmla="*/ 86250 h 8840"/>
                <a:gd name="T72" fmla="*/ 0 w 6684"/>
                <a:gd name="T73" fmla="*/ 75475 h 8840"/>
                <a:gd name="T74" fmla="*/ 0 w 6684"/>
                <a:gd name="T75" fmla="*/ 75475 h 8840"/>
                <a:gd name="T76" fmla="*/ 0 w 6684"/>
                <a:gd name="T77" fmla="*/ 59300 h 8840"/>
                <a:gd name="T78" fmla="*/ 0 w 6684"/>
                <a:gd name="T79" fmla="*/ 43150 h 8840"/>
                <a:gd name="T80" fmla="*/ 5400 w 6684"/>
                <a:gd name="T81" fmla="*/ 32350 h 8840"/>
                <a:gd name="T82" fmla="*/ 16175 w 6684"/>
                <a:gd name="T83" fmla="*/ 21575 h 8840"/>
                <a:gd name="T84" fmla="*/ 37750 w 6684"/>
                <a:gd name="T85" fmla="*/ 10800 h 8840"/>
                <a:gd name="T86" fmla="*/ 64675 w 6684"/>
                <a:gd name="T87" fmla="*/ 25 h 8840"/>
                <a:gd name="T88" fmla="*/ 64675 w 6684"/>
                <a:gd name="T89" fmla="*/ 25 h 88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6684" h="8840" extrusionOk="0">
                  <a:moveTo>
                    <a:pt x="2587" y="1"/>
                  </a:moveTo>
                  <a:lnTo>
                    <a:pt x="2587" y="1"/>
                  </a:lnTo>
                  <a:lnTo>
                    <a:pt x="2803" y="432"/>
                  </a:lnTo>
                  <a:lnTo>
                    <a:pt x="3019" y="863"/>
                  </a:lnTo>
                  <a:lnTo>
                    <a:pt x="3234" y="1294"/>
                  </a:lnTo>
                  <a:lnTo>
                    <a:pt x="3450" y="1510"/>
                  </a:lnTo>
                  <a:lnTo>
                    <a:pt x="3881" y="1510"/>
                  </a:lnTo>
                  <a:lnTo>
                    <a:pt x="3665" y="2157"/>
                  </a:lnTo>
                  <a:lnTo>
                    <a:pt x="3234" y="2588"/>
                  </a:lnTo>
                  <a:lnTo>
                    <a:pt x="4743" y="4744"/>
                  </a:lnTo>
                  <a:lnTo>
                    <a:pt x="5606" y="5606"/>
                  </a:lnTo>
                  <a:lnTo>
                    <a:pt x="6684" y="6253"/>
                  </a:lnTo>
                  <a:lnTo>
                    <a:pt x="6684" y="7331"/>
                  </a:lnTo>
                  <a:lnTo>
                    <a:pt x="6252" y="7978"/>
                  </a:lnTo>
                  <a:lnTo>
                    <a:pt x="5390" y="8193"/>
                  </a:lnTo>
                  <a:lnTo>
                    <a:pt x="4528" y="8409"/>
                  </a:lnTo>
                  <a:lnTo>
                    <a:pt x="2587" y="8624"/>
                  </a:lnTo>
                  <a:lnTo>
                    <a:pt x="1725" y="8624"/>
                  </a:lnTo>
                  <a:lnTo>
                    <a:pt x="863" y="8840"/>
                  </a:lnTo>
                  <a:lnTo>
                    <a:pt x="1078" y="8409"/>
                  </a:lnTo>
                  <a:lnTo>
                    <a:pt x="1078" y="7978"/>
                  </a:lnTo>
                  <a:lnTo>
                    <a:pt x="1078" y="7115"/>
                  </a:lnTo>
                  <a:lnTo>
                    <a:pt x="1078" y="6684"/>
                  </a:lnTo>
                  <a:lnTo>
                    <a:pt x="1294" y="6253"/>
                  </a:lnTo>
                  <a:lnTo>
                    <a:pt x="1725" y="6037"/>
                  </a:lnTo>
                  <a:lnTo>
                    <a:pt x="2372" y="5606"/>
                  </a:lnTo>
                  <a:lnTo>
                    <a:pt x="2372" y="5175"/>
                  </a:lnTo>
                  <a:lnTo>
                    <a:pt x="2156" y="4744"/>
                  </a:lnTo>
                  <a:lnTo>
                    <a:pt x="1510" y="4097"/>
                  </a:lnTo>
                  <a:lnTo>
                    <a:pt x="647" y="3666"/>
                  </a:lnTo>
                  <a:lnTo>
                    <a:pt x="216" y="3450"/>
                  </a:lnTo>
                  <a:lnTo>
                    <a:pt x="0" y="3019"/>
                  </a:lnTo>
                  <a:lnTo>
                    <a:pt x="0" y="2372"/>
                  </a:lnTo>
                  <a:lnTo>
                    <a:pt x="0" y="1726"/>
                  </a:lnTo>
                  <a:lnTo>
                    <a:pt x="216" y="1294"/>
                  </a:lnTo>
                  <a:lnTo>
                    <a:pt x="647" y="863"/>
                  </a:lnTo>
                  <a:lnTo>
                    <a:pt x="1510" y="432"/>
                  </a:lnTo>
                  <a:lnTo>
                    <a:pt x="2587" y="1"/>
                  </a:lnTo>
                  <a:close/>
                </a:path>
              </a:pathLst>
            </a:custGeom>
            <a:solidFill>
              <a:srgbClr val="0252AB"/>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9" name="Google Shape;182;p17">
              <a:extLst>
                <a:ext uri="{FF2B5EF4-FFF2-40B4-BE49-F238E27FC236}">
                  <a16:creationId xmlns:a16="http://schemas.microsoft.com/office/drawing/2014/main" id="{DD811470-D84C-4908-A856-677DA3188D02}"/>
                </a:ext>
              </a:extLst>
            </p:cNvPr>
            <p:cNvSpPr>
              <a:spLocks/>
            </p:cNvSpPr>
            <p:nvPr/>
          </p:nvSpPr>
          <p:spPr bwMode="auto">
            <a:xfrm>
              <a:off x="3812675" y="1752600"/>
              <a:ext cx="113200" cy="97050"/>
            </a:xfrm>
            <a:custGeom>
              <a:avLst/>
              <a:gdLst>
                <a:gd name="T0" fmla="*/ 113200 w 4528"/>
                <a:gd name="T1" fmla="*/ 16200 h 3882"/>
                <a:gd name="T2" fmla="*/ 113200 w 4528"/>
                <a:gd name="T3" fmla="*/ 16200 h 3882"/>
                <a:gd name="T4" fmla="*/ 102400 w 4528"/>
                <a:gd name="T5" fmla="*/ 37750 h 3882"/>
                <a:gd name="T6" fmla="*/ 97025 w 4528"/>
                <a:gd name="T7" fmla="*/ 53925 h 3882"/>
                <a:gd name="T8" fmla="*/ 97025 w 4528"/>
                <a:gd name="T9" fmla="*/ 75475 h 3882"/>
                <a:gd name="T10" fmla="*/ 97025 w 4528"/>
                <a:gd name="T11" fmla="*/ 75475 h 3882"/>
                <a:gd name="T12" fmla="*/ 48525 w 4528"/>
                <a:gd name="T13" fmla="*/ 91650 h 3882"/>
                <a:gd name="T14" fmla="*/ 26950 w 4528"/>
                <a:gd name="T15" fmla="*/ 97025 h 3882"/>
                <a:gd name="T16" fmla="*/ 10775 w 4528"/>
                <a:gd name="T17" fmla="*/ 97025 h 3882"/>
                <a:gd name="T18" fmla="*/ 0 w 4528"/>
                <a:gd name="T19" fmla="*/ 91650 h 3882"/>
                <a:gd name="T20" fmla="*/ 0 w 4528"/>
                <a:gd name="T21" fmla="*/ 91650 h 3882"/>
                <a:gd name="T22" fmla="*/ 10775 w 4528"/>
                <a:gd name="T23" fmla="*/ 64700 h 3882"/>
                <a:gd name="T24" fmla="*/ 16175 w 4528"/>
                <a:gd name="T25" fmla="*/ 48525 h 3882"/>
                <a:gd name="T26" fmla="*/ 10775 w 4528"/>
                <a:gd name="T27" fmla="*/ 32350 h 3882"/>
                <a:gd name="T28" fmla="*/ 10775 w 4528"/>
                <a:gd name="T29" fmla="*/ 32350 h 3882"/>
                <a:gd name="T30" fmla="*/ 59300 w 4528"/>
                <a:gd name="T31" fmla="*/ 5400 h 3882"/>
                <a:gd name="T32" fmla="*/ 75475 w 4528"/>
                <a:gd name="T33" fmla="*/ 25 h 3882"/>
                <a:gd name="T34" fmla="*/ 86250 w 4528"/>
                <a:gd name="T35" fmla="*/ 25 h 3882"/>
                <a:gd name="T36" fmla="*/ 102400 w 4528"/>
                <a:gd name="T37" fmla="*/ 5400 h 3882"/>
                <a:gd name="T38" fmla="*/ 113200 w 4528"/>
                <a:gd name="T39" fmla="*/ 16200 h 3882"/>
                <a:gd name="T40" fmla="*/ 113200 w 4528"/>
                <a:gd name="T41" fmla="*/ 16200 h 38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28" h="3882" extrusionOk="0">
                  <a:moveTo>
                    <a:pt x="4528" y="648"/>
                  </a:moveTo>
                  <a:lnTo>
                    <a:pt x="4528" y="648"/>
                  </a:lnTo>
                  <a:lnTo>
                    <a:pt x="4096" y="1510"/>
                  </a:lnTo>
                  <a:lnTo>
                    <a:pt x="3881" y="2157"/>
                  </a:lnTo>
                  <a:lnTo>
                    <a:pt x="3881" y="3019"/>
                  </a:lnTo>
                  <a:lnTo>
                    <a:pt x="1941" y="3666"/>
                  </a:lnTo>
                  <a:lnTo>
                    <a:pt x="1078" y="3881"/>
                  </a:lnTo>
                  <a:lnTo>
                    <a:pt x="431" y="3881"/>
                  </a:lnTo>
                  <a:lnTo>
                    <a:pt x="0" y="3666"/>
                  </a:lnTo>
                  <a:lnTo>
                    <a:pt x="431" y="2588"/>
                  </a:lnTo>
                  <a:lnTo>
                    <a:pt x="647" y="1941"/>
                  </a:lnTo>
                  <a:lnTo>
                    <a:pt x="431" y="1294"/>
                  </a:lnTo>
                  <a:lnTo>
                    <a:pt x="2372" y="216"/>
                  </a:lnTo>
                  <a:lnTo>
                    <a:pt x="3019" y="1"/>
                  </a:lnTo>
                  <a:lnTo>
                    <a:pt x="3450" y="1"/>
                  </a:lnTo>
                  <a:lnTo>
                    <a:pt x="4096" y="216"/>
                  </a:lnTo>
                  <a:lnTo>
                    <a:pt x="4528" y="648"/>
                  </a:lnTo>
                  <a:close/>
                </a:path>
              </a:pathLst>
            </a:custGeom>
            <a:solidFill>
              <a:srgbClr val="0252AB"/>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0" name="Google Shape;183;p17">
              <a:extLst>
                <a:ext uri="{FF2B5EF4-FFF2-40B4-BE49-F238E27FC236}">
                  <a16:creationId xmlns:a16="http://schemas.microsoft.com/office/drawing/2014/main" id="{4000E823-AC51-4F26-8A63-70A54066A490}"/>
                </a:ext>
              </a:extLst>
            </p:cNvPr>
            <p:cNvSpPr>
              <a:spLocks/>
            </p:cNvSpPr>
            <p:nvPr/>
          </p:nvSpPr>
          <p:spPr bwMode="auto">
            <a:xfrm>
              <a:off x="5138525" y="3574325"/>
              <a:ext cx="194050" cy="361125"/>
            </a:xfrm>
            <a:custGeom>
              <a:avLst/>
              <a:gdLst>
                <a:gd name="T0" fmla="*/ 172475 w 7762"/>
                <a:gd name="T1" fmla="*/ 0 h 14445"/>
                <a:gd name="T2" fmla="*/ 172475 w 7762"/>
                <a:gd name="T3" fmla="*/ 0 h 14445"/>
                <a:gd name="T4" fmla="*/ 183250 w 7762"/>
                <a:gd name="T5" fmla="*/ 21550 h 14445"/>
                <a:gd name="T6" fmla="*/ 188650 w 7762"/>
                <a:gd name="T7" fmla="*/ 43125 h 14445"/>
                <a:gd name="T8" fmla="*/ 194050 w 7762"/>
                <a:gd name="T9" fmla="*/ 64675 h 14445"/>
                <a:gd name="T10" fmla="*/ 194050 w 7762"/>
                <a:gd name="T11" fmla="*/ 86225 h 14445"/>
                <a:gd name="T12" fmla="*/ 183250 w 7762"/>
                <a:gd name="T13" fmla="*/ 129350 h 14445"/>
                <a:gd name="T14" fmla="*/ 167100 w 7762"/>
                <a:gd name="T15" fmla="*/ 172475 h 14445"/>
                <a:gd name="T16" fmla="*/ 129350 w 7762"/>
                <a:gd name="T17" fmla="*/ 264100 h 14445"/>
                <a:gd name="T18" fmla="*/ 107800 w 7762"/>
                <a:gd name="T19" fmla="*/ 307200 h 14445"/>
                <a:gd name="T20" fmla="*/ 97025 w 7762"/>
                <a:gd name="T21" fmla="*/ 344950 h 14445"/>
                <a:gd name="T22" fmla="*/ 97025 w 7762"/>
                <a:gd name="T23" fmla="*/ 344950 h 14445"/>
                <a:gd name="T24" fmla="*/ 59300 w 7762"/>
                <a:gd name="T25" fmla="*/ 355725 h 14445"/>
                <a:gd name="T26" fmla="*/ 43125 w 7762"/>
                <a:gd name="T27" fmla="*/ 361100 h 14445"/>
                <a:gd name="T28" fmla="*/ 21575 w 7762"/>
                <a:gd name="T29" fmla="*/ 350325 h 14445"/>
                <a:gd name="T30" fmla="*/ 21575 w 7762"/>
                <a:gd name="T31" fmla="*/ 350325 h 14445"/>
                <a:gd name="T32" fmla="*/ 5400 w 7762"/>
                <a:gd name="T33" fmla="*/ 334150 h 14445"/>
                <a:gd name="T34" fmla="*/ 0 w 7762"/>
                <a:gd name="T35" fmla="*/ 312600 h 14445"/>
                <a:gd name="T36" fmla="*/ 0 w 7762"/>
                <a:gd name="T37" fmla="*/ 291050 h 14445"/>
                <a:gd name="T38" fmla="*/ 5400 w 7762"/>
                <a:gd name="T39" fmla="*/ 274875 h 14445"/>
                <a:gd name="T40" fmla="*/ 21575 w 7762"/>
                <a:gd name="T41" fmla="*/ 237150 h 14445"/>
                <a:gd name="T42" fmla="*/ 32350 w 7762"/>
                <a:gd name="T43" fmla="*/ 204800 h 14445"/>
                <a:gd name="T44" fmla="*/ 32350 w 7762"/>
                <a:gd name="T45" fmla="*/ 204800 h 14445"/>
                <a:gd name="T46" fmla="*/ 32350 w 7762"/>
                <a:gd name="T47" fmla="*/ 177850 h 14445"/>
                <a:gd name="T48" fmla="*/ 26950 w 7762"/>
                <a:gd name="T49" fmla="*/ 156300 h 14445"/>
                <a:gd name="T50" fmla="*/ 26950 w 7762"/>
                <a:gd name="T51" fmla="*/ 134750 h 14445"/>
                <a:gd name="T52" fmla="*/ 26950 w 7762"/>
                <a:gd name="T53" fmla="*/ 123950 h 14445"/>
                <a:gd name="T54" fmla="*/ 32350 w 7762"/>
                <a:gd name="T55" fmla="*/ 113175 h 14445"/>
                <a:gd name="T56" fmla="*/ 32350 w 7762"/>
                <a:gd name="T57" fmla="*/ 113175 h 14445"/>
                <a:gd name="T58" fmla="*/ 48525 w 7762"/>
                <a:gd name="T59" fmla="*/ 102400 h 14445"/>
                <a:gd name="T60" fmla="*/ 64675 w 7762"/>
                <a:gd name="T61" fmla="*/ 97025 h 14445"/>
                <a:gd name="T62" fmla="*/ 86250 w 7762"/>
                <a:gd name="T63" fmla="*/ 91625 h 14445"/>
                <a:gd name="T64" fmla="*/ 102425 w 7762"/>
                <a:gd name="T65" fmla="*/ 80850 h 14445"/>
                <a:gd name="T66" fmla="*/ 102425 w 7762"/>
                <a:gd name="T67" fmla="*/ 80850 h 14445"/>
                <a:gd name="T68" fmla="*/ 123975 w 7762"/>
                <a:gd name="T69" fmla="*/ 64675 h 14445"/>
                <a:gd name="T70" fmla="*/ 140150 w 7762"/>
                <a:gd name="T71" fmla="*/ 43125 h 14445"/>
                <a:gd name="T72" fmla="*/ 156300 w 7762"/>
                <a:gd name="T73" fmla="*/ 21550 h 14445"/>
                <a:gd name="T74" fmla="*/ 172475 w 7762"/>
                <a:gd name="T75" fmla="*/ 0 h 1444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7762" h="14445" extrusionOk="0">
                  <a:moveTo>
                    <a:pt x="6899" y="0"/>
                  </a:moveTo>
                  <a:lnTo>
                    <a:pt x="6899" y="0"/>
                  </a:lnTo>
                  <a:lnTo>
                    <a:pt x="7330" y="862"/>
                  </a:lnTo>
                  <a:lnTo>
                    <a:pt x="7546" y="1725"/>
                  </a:lnTo>
                  <a:lnTo>
                    <a:pt x="7762" y="2587"/>
                  </a:lnTo>
                  <a:lnTo>
                    <a:pt x="7762" y="3449"/>
                  </a:lnTo>
                  <a:lnTo>
                    <a:pt x="7330" y="5174"/>
                  </a:lnTo>
                  <a:lnTo>
                    <a:pt x="6684" y="6899"/>
                  </a:lnTo>
                  <a:lnTo>
                    <a:pt x="5174" y="10564"/>
                  </a:lnTo>
                  <a:lnTo>
                    <a:pt x="4312" y="12288"/>
                  </a:lnTo>
                  <a:lnTo>
                    <a:pt x="3881" y="13798"/>
                  </a:lnTo>
                  <a:lnTo>
                    <a:pt x="2372" y="14229"/>
                  </a:lnTo>
                  <a:lnTo>
                    <a:pt x="1725" y="14444"/>
                  </a:lnTo>
                  <a:lnTo>
                    <a:pt x="863" y="14013"/>
                  </a:lnTo>
                  <a:lnTo>
                    <a:pt x="216" y="13366"/>
                  </a:lnTo>
                  <a:lnTo>
                    <a:pt x="0" y="12504"/>
                  </a:lnTo>
                  <a:lnTo>
                    <a:pt x="0" y="11642"/>
                  </a:lnTo>
                  <a:lnTo>
                    <a:pt x="216" y="10995"/>
                  </a:lnTo>
                  <a:lnTo>
                    <a:pt x="863" y="9486"/>
                  </a:lnTo>
                  <a:lnTo>
                    <a:pt x="1294" y="8192"/>
                  </a:lnTo>
                  <a:lnTo>
                    <a:pt x="1294" y="7114"/>
                  </a:lnTo>
                  <a:lnTo>
                    <a:pt x="1078" y="6252"/>
                  </a:lnTo>
                  <a:lnTo>
                    <a:pt x="1078" y="5390"/>
                  </a:lnTo>
                  <a:lnTo>
                    <a:pt x="1078" y="4958"/>
                  </a:lnTo>
                  <a:lnTo>
                    <a:pt x="1294" y="4527"/>
                  </a:lnTo>
                  <a:lnTo>
                    <a:pt x="1941" y="4096"/>
                  </a:lnTo>
                  <a:lnTo>
                    <a:pt x="2587" y="3881"/>
                  </a:lnTo>
                  <a:lnTo>
                    <a:pt x="3450" y="3665"/>
                  </a:lnTo>
                  <a:lnTo>
                    <a:pt x="4097" y="3234"/>
                  </a:lnTo>
                  <a:lnTo>
                    <a:pt x="4959" y="2587"/>
                  </a:lnTo>
                  <a:lnTo>
                    <a:pt x="5606" y="1725"/>
                  </a:lnTo>
                  <a:lnTo>
                    <a:pt x="6252" y="862"/>
                  </a:lnTo>
                  <a:lnTo>
                    <a:pt x="6899" y="0"/>
                  </a:lnTo>
                  <a:close/>
                </a:path>
              </a:pathLst>
            </a:custGeom>
            <a:solidFill>
              <a:srgbClr val="0252AB"/>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1" name="Google Shape;184;p17">
              <a:extLst>
                <a:ext uri="{FF2B5EF4-FFF2-40B4-BE49-F238E27FC236}">
                  <a16:creationId xmlns:a16="http://schemas.microsoft.com/office/drawing/2014/main" id="{78043BC5-B956-4527-BAE8-B15B8F3A785A}"/>
                </a:ext>
              </a:extLst>
            </p:cNvPr>
            <p:cNvSpPr>
              <a:spLocks/>
            </p:cNvSpPr>
            <p:nvPr/>
          </p:nvSpPr>
          <p:spPr bwMode="auto">
            <a:xfrm>
              <a:off x="5138525" y="3574325"/>
              <a:ext cx="194050" cy="361125"/>
            </a:xfrm>
            <a:custGeom>
              <a:avLst/>
              <a:gdLst>
                <a:gd name="T0" fmla="*/ 172475 w 7762"/>
                <a:gd name="T1" fmla="*/ 0 h 14445"/>
                <a:gd name="T2" fmla="*/ 172475 w 7762"/>
                <a:gd name="T3" fmla="*/ 0 h 14445"/>
                <a:gd name="T4" fmla="*/ 183250 w 7762"/>
                <a:gd name="T5" fmla="*/ 21550 h 14445"/>
                <a:gd name="T6" fmla="*/ 188650 w 7762"/>
                <a:gd name="T7" fmla="*/ 43125 h 14445"/>
                <a:gd name="T8" fmla="*/ 194050 w 7762"/>
                <a:gd name="T9" fmla="*/ 64675 h 14445"/>
                <a:gd name="T10" fmla="*/ 194050 w 7762"/>
                <a:gd name="T11" fmla="*/ 86225 h 14445"/>
                <a:gd name="T12" fmla="*/ 183250 w 7762"/>
                <a:gd name="T13" fmla="*/ 129350 h 14445"/>
                <a:gd name="T14" fmla="*/ 167100 w 7762"/>
                <a:gd name="T15" fmla="*/ 172475 h 14445"/>
                <a:gd name="T16" fmla="*/ 129350 w 7762"/>
                <a:gd name="T17" fmla="*/ 264100 h 14445"/>
                <a:gd name="T18" fmla="*/ 107800 w 7762"/>
                <a:gd name="T19" fmla="*/ 307200 h 14445"/>
                <a:gd name="T20" fmla="*/ 97025 w 7762"/>
                <a:gd name="T21" fmla="*/ 344950 h 14445"/>
                <a:gd name="T22" fmla="*/ 97025 w 7762"/>
                <a:gd name="T23" fmla="*/ 344950 h 14445"/>
                <a:gd name="T24" fmla="*/ 59300 w 7762"/>
                <a:gd name="T25" fmla="*/ 355725 h 14445"/>
                <a:gd name="T26" fmla="*/ 43125 w 7762"/>
                <a:gd name="T27" fmla="*/ 361100 h 14445"/>
                <a:gd name="T28" fmla="*/ 21575 w 7762"/>
                <a:gd name="T29" fmla="*/ 350325 h 14445"/>
                <a:gd name="T30" fmla="*/ 21575 w 7762"/>
                <a:gd name="T31" fmla="*/ 350325 h 14445"/>
                <a:gd name="T32" fmla="*/ 5400 w 7762"/>
                <a:gd name="T33" fmla="*/ 334150 h 14445"/>
                <a:gd name="T34" fmla="*/ 0 w 7762"/>
                <a:gd name="T35" fmla="*/ 312600 h 14445"/>
                <a:gd name="T36" fmla="*/ 0 w 7762"/>
                <a:gd name="T37" fmla="*/ 291050 h 14445"/>
                <a:gd name="T38" fmla="*/ 5400 w 7762"/>
                <a:gd name="T39" fmla="*/ 274875 h 14445"/>
                <a:gd name="T40" fmla="*/ 21575 w 7762"/>
                <a:gd name="T41" fmla="*/ 237150 h 14445"/>
                <a:gd name="T42" fmla="*/ 32350 w 7762"/>
                <a:gd name="T43" fmla="*/ 204800 h 14445"/>
                <a:gd name="T44" fmla="*/ 32350 w 7762"/>
                <a:gd name="T45" fmla="*/ 204800 h 14445"/>
                <a:gd name="T46" fmla="*/ 32350 w 7762"/>
                <a:gd name="T47" fmla="*/ 177850 h 14445"/>
                <a:gd name="T48" fmla="*/ 26950 w 7762"/>
                <a:gd name="T49" fmla="*/ 156300 h 14445"/>
                <a:gd name="T50" fmla="*/ 26950 w 7762"/>
                <a:gd name="T51" fmla="*/ 134750 h 14445"/>
                <a:gd name="T52" fmla="*/ 26950 w 7762"/>
                <a:gd name="T53" fmla="*/ 123950 h 14445"/>
                <a:gd name="T54" fmla="*/ 32350 w 7762"/>
                <a:gd name="T55" fmla="*/ 113175 h 14445"/>
                <a:gd name="T56" fmla="*/ 32350 w 7762"/>
                <a:gd name="T57" fmla="*/ 113175 h 14445"/>
                <a:gd name="T58" fmla="*/ 48525 w 7762"/>
                <a:gd name="T59" fmla="*/ 102400 h 14445"/>
                <a:gd name="T60" fmla="*/ 64675 w 7762"/>
                <a:gd name="T61" fmla="*/ 97025 h 14445"/>
                <a:gd name="T62" fmla="*/ 86250 w 7762"/>
                <a:gd name="T63" fmla="*/ 91625 h 14445"/>
                <a:gd name="T64" fmla="*/ 102425 w 7762"/>
                <a:gd name="T65" fmla="*/ 80850 h 14445"/>
                <a:gd name="T66" fmla="*/ 102425 w 7762"/>
                <a:gd name="T67" fmla="*/ 80850 h 14445"/>
                <a:gd name="T68" fmla="*/ 123975 w 7762"/>
                <a:gd name="T69" fmla="*/ 64675 h 14445"/>
                <a:gd name="T70" fmla="*/ 140150 w 7762"/>
                <a:gd name="T71" fmla="*/ 43125 h 14445"/>
                <a:gd name="T72" fmla="*/ 156300 w 7762"/>
                <a:gd name="T73" fmla="*/ 21550 h 14445"/>
                <a:gd name="T74" fmla="*/ 172475 w 7762"/>
                <a:gd name="T75" fmla="*/ 0 h 1444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7762" h="14445" fill="none" extrusionOk="0">
                  <a:moveTo>
                    <a:pt x="6899" y="0"/>
                  </a:moveTo>
                  <a:lnTo>
                    <a:pt x="6899" y="0"/>
                  </a:lnTo>
                  <a:lnTo>
                    <a:pt x="7330" y="862"/>
                  </a:lnTo>
                  <a:lnTo>
                    <a:pt x="7546" y="1725"/>
                  </a:lnTo>
                  <a:lnTo>
                    <a:pt x="7762" y="2587"/>
                  </a:lnTo>
                  <a:lnTo>
                    <a:pt x="7762" y="3449"/>
                  </a:lnTo>
                  <a:lnTo>
                    <a:pt x="7330" y="5174"/>
                  </a:lnTo>
                  <a:lnTo>
                    <a:pt x="6684" y="6899"/>
                  </a:lnTo>
                  <a:lnTo>
                    <a:pt x="5174" y="10564"/>
                  </a:lnTo>
                  <a:lnTo>
                    <a:pt x="4312" y="12288"/>
                  </a:lnTo>
                  <a:lnTo>
                    <a:pt x="3881" y="13798"/>
                  </a:lnTo>
                  <a:lnTo>
                    <a:pt x="2372" y="14229"/>
                  </a:lnTo>
                  <a:lnTo>
                    <a:pt x="1725" y="14444"/>
                  </a:lnTo>
                  <a:lnTo>
                    <a:pt x="863" y="14013"/>
                  </a:lnTo>
                  <a:lnTo>
                    <a:pt x="216" y="13366"/>
                  </a:lnTo>
                  <a:lnTo>
                    <a:pt x="0" y="12504"/>
                  </a:lnTo>
                  <a:lnTo>
                    <a:pt x="0" y="11642"/>
                  </a:lnTo>
                  <a:lnTo>
                    <a:pt x="216" y="10995"/>
                  </a:lnTo>
                  <a:lnTo>
                    <a:pt x="863" y="9486"/>
                  </a:lnTo>
                  <a:lnTo>
                    <a:pt x="1294" y="8192"/>
                  </a:lnTo>
                  <a:lnTo>
                    <a:pt x="1294" y="7114"/>
                  </a:lnTo>
                  <a:lnTo>
                    <a:pt x="1078" y="6252"/>
                  </a:lnTo>
                  <a:lnTo>
                    <a:pt x="1078" y="5390"/>
                  </a:lnTo>
                  <a:lnTo>
                    <a:pt x="1078" y="4958"/>
                  </a:lnTo>
                  <a:lnTo>
                    <a:pt x="1294" y="4527"/>
                  </a:lnTo>
                  <a:lnTo>
                    <a:pt x="1941" y="4096"/>
                  </a:lnTo>
                  <a:lnTo>
                    <a:pt x="2587" y="3881"/>
                  </a:lnTo>
                  <a:lnTo>
                    <a:pt x="3450" y="3665"/>
                  </a:lnTo>
                  <a:lnTo>
                    <a:pt x="4097" y="3234"/>
                  </a:lnTo>
                  <a:lnTo>
                    <a:pt x="4959" y="2587"/>
                  </a:lnTo>
                  <a:lnTo>
                    <a:pt x="5606" y="1725"/>
                  </a:lnTo>
                  <a:lnTo>
                    <a:pt x="6252" y="862"/>
                  </a:lnTo>
                  <a:lnTo>
                    <a:pt x="689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2" name="Google Shape;185;p17">
              <a:extLst>
                <a:ext uri="{FF2B5EF4-FFF2-40B4-BE49-F238E27FC236}">
                  <a16:creationId xmlns:a16="http://schemas.microsoft.com/office/drawing/2014/main" id="{1D71D3C4-28A8-4188-AFBD-2AE6343DFE3F}"/>
                </a:ext>
              </a:extLst>
            </p:cNvPr>
            <p:cNvSpPr>
              <a:spLocks/>
            </p:cNvSpPr>
            <p:nvPr/>
          </p:nvSpPr>
          <p:spPr bwMode="auto">
            <a:xfrm>
              <a:off x="1651425" y="696225"/>
              <a:ext cx="4317125" cy="4322550"/>
            </a:xfrm>
            <a:custGeom>
              <a:avLst/>
              <a:gdLst>
                <a:gd name="T0" fmla="*/ 4317125 w 172685"/>
                <a:gd name="T1" fmla="*/ 2274450 h 172902"/>
                <a:gd name="T2" fmla="*/ 4274000 w 172685"/>
                <a:gd name="T3" fmla="*/ 2597850 h 172902"/>
                <a:gd name="T4" fmla="*/ 4187775 w 172685"/>
                <a:gd name="T5" fmla="*/ 2905050 h 172902"/>
                <a:gd name="T6" fmla="*/ 4058425 w 172685"/>
                <a:gd name="T7" fmla="*/ 3190700 h 172902"/>
                <a:gd name="T8" fmla="*/ 3891325 w 172685"/>
                <a:gd name="T9" fmla="*/ 3454800 h 172902"/>
                <a:gd name="T10" fmla="*/ 3686525 w 172685"/>
                <a:gd name="T11" fmla="*/ 3686550 h 172902"/>
                <a:gd name="T12" fmla="*/ 3449375 w 172685"/>
                <a:gd name="T13" fmla="*/ 3891350 h 172902"/>
                <a:gd name="T14" fmla="*/ 3190675 w 172685"/>
                <a:gd name="T15" fmla="*/ 4058425 h 172902"/>
                <a:gd name="T16" fmla="*/ 2899650 w 172685"/>
                <a:gd name="T17" fmla="*/ 4187800 h 172902"/>
                <a:gd name="T18" fmla="*/ 2592425 w 172685"/>
                <a:gd name="T19" fmla="*/ 4274025 h 172902"/>
                <a:gd name="T20" fmla="*/ 2269050 w 172685"/>
                <a:gd name="T21" fmla="*/ 4317150 h 172902"/>
                <a:gd name="T22" fmla="*/ 2048075 w 172685"/>
                <a:gd name="T23" fmla="*/ 4317150 h 172902"/>
                <a:gd name="T24" fmla="*/ 1724700 w 172685"/>
                <a:gd name="T25" fmla="*/ 4274025 h 172902"/>
                <a:gd name="T26" fmla="*/ 1417475 w 172685"/>
                <a:gd name="T27" fmla="*/ 4187800 h 172902"/>
                <a:gd name="T28" fmla="*/ 1131825 w 172685"/>
                <a:gd name="T29" fmla="*/ 4058425 h 172902"/>
                <a:gd name="T30" fmla="*/ 867750 w 172685"/>
                <a:gd name="T31" fmla="*/ 3891350 h 172902"/>
                <a:gd name="T32" fmla="*/ 630600 w 172685"/>
                <a:gd name="T33" fmla="*/ 3686550 h 172902"/>
                <a:gd name="T34" fmla="*/ 431175 w 172685"/>
                <a:gd name="T35" fmla="*/ 3454800 h 172902"/>
                <a:gd name="T36" fmla="*/ 258725 w 172685"/>
                <a:gd name="T37" fmla="*/ 3190700 h 172902"/>
                <a:gd name="T38" fmla="*/ 129350 w 172685"/>
                <a:gd name="T39" fmla="*/ 2905050 h 172902"/>
                <a:gd name="T40" fmla="*/ 43125 w 172685"/>
                <a:gd name="T41" fmla="*/ 2597850 h 172902"/>
                <a:gd name="T42" fmla="*/ 5400 w 172685"/>
                <a:gd name="T43" fmla="*/ 2274450 h 172902"/>
                <a:gd name="T44" fmla="*/ 5400 w 172685"/>
                <a:gd name="T45" fmla="*/ 2048100 h 172902"/>
                <a:gd name="T46" fmla="*/ 43125 w 172685"/>
                <a:gd name="T47" fmla="*/ 1724725 h 172902"/>
                <a:gd name="T48" fmla="*/ 129350 w 172685"/>
                <a:gd name="T49" fmla="*/ 1417500 h 172902"/>
                <a:gd name="T50" fmla="*/ 258725 w 172685"/>
                <a:gd name="T51" fmla="*/ 1131850 h 172902"/>
                <a:gd name="T52" fmla="*/ 431175 w 172685"/>
                <a:gd name="T53" fmla="*/ 867750 h 172902"/>
                <a:gd name="T54" fmla="*/ 630600 w 172685"/>
                <a:gd name="T55" fmla="*/ 636000 h 172902"/>
                <a:gd name="T56" fmla="*/ 867750 w 172685"/>
                <a:gd name="T57" fmla="*/ 431200 h 172902"/>
                <a:gd name="T58" fmla="*/ 1131825 w 172685"/>
                <a:gd name="T59" fmla="*/ 264125 h 172902"/>
                <a:gd name="T60" fmla="*/ 1417475 w 172685"/>
                <a:gd name="T61" fmla="*/ 134775 h 172902"/>
                <a:gd name="T62" fmla="*/ 1724700 w 172685"/>
                <a:gd name="T63" fmla="*/ 48525 h 172902"/>
                <a:gd name="T64" fmla="*/ 2048075 w 172685"/>
                <a:gd name="T65" fmla="*/ 5400 h 172902"/>
                <a:gd name="T66" fmla="*/ 2269050 w 172685"/>
                <a:gd name="T67" fmla="*/ 5400 h 172902"/>
                <a:gd name="T68" fmla="*/ 2592425 w 172685"/>
                <a:gd name="T69" fmla="*/ 48525 h 172902"/>
                <a:gd name="T70" fmla="*/ 2899650 w 172685"/>
                <a:gd name="T71" fmla="*/ 134775 h 172902"/>
                <a:gd name="T72" fmla="*/ 3190675 w 172685"/>
                <a:gd name="T73" fmla="*/ 264125 h 172902"/>
                <a:gd name="T74" fmla="*/ 3449375 w 172685"/>
                <a:gd name="T75" fmla="*/ 431200 h 172902"/>
                <a:gd name="T76" fmla="*/ 3686525 w 172685"/>
                <a:gd name="T77" fmla="*/ 636000 h 172902"/>
                <a:gd name="T78" fmla="*/ 3891325 w 172685"/>
                <a:gd name="T79" fmla="*/ 867750 h 172902"/>
                <a:gd name="T80" fmla="*/ 4058425 w 172685"/>
                <a:gd name="T81" fmla="*/ 1131850 h 172902"/>
                <a:gd name="T82" fmla="*/ 4187775 w 172685"/>
                <a:gd name="T83" fmla="*/ 1417500 h 172902"/>
                <a:gd name="T84" fmla="*/ 4274000 w 172685"/>
                <a:gd name="T85" fmla="*/ 1724725 h 172902"/>
                <a:gd name="T86" fmla="*/ 4317125 w 172685"/>
                <a:gd name="T87" fmla="*/ 2048100 h 1729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2685" h="172902" extrusionOk="0">
                  <a:moveTo>
                    <a:pt x="172685" y="86451"/>
                  </a:moveTo>
                  <a:lnTo>
                    <a:pt x="172685" y="86451"/>
                  </a:lnTo>
                  <a:lnTo>
                    <a:pt x="172685" y="90978"/>
                  </a:lnTo>
                  <a:lnTo>
                    <a:pt x="172253" y="95290"/>
                  </a:lnTo>
                  <a:lnTo>
                    <a:pt x="171822" y="99602"/>
                  </a:lnTo>
                  <a:lnTo>
                    <a:pt x="170960" y="103914"/>
                  </a:lnTo>
                  <a:lnTo>
                    <a:pt x="170098" y="108010"/>
                  </a:lnTo>
                  <a:lnTo>
                    <a:pt x="168804" y="112106"/>
                  </a:lnTo>
                  <a:lnTo>
                    <a:pt x="167511" y="116202"/>
                  </a:lnTo>
                  <a:lnTo>
                    <a:pt x="166001" y="120082"/>
                  </a:lnTo>
                  <a:lnTo>
                    <a:pt x="164277" y="123963"/>
                  </a:lnTo>
                  <a:lnTo>
                    <a:pt x="162337" y="127628"/>
                  </a:lnTo>
                  <a:lnTo>
                    <a:pt x="160181" y="131293"/>
                  </a:lnTo>
                  <a:lnTo>
                    <a:pt x="158025" y="134742"/>
                  </a:lnTo>
                  <a:lnTo>
                    <a:pt x="155653" y="138192"/>
                  </a:lnTo>
                  <a:lnTo>
                    <a:pt x="153066" y="141426"/>
                  </a:lnTo>
                  <a:lnTo>
                    <a:pt x="150264" y="144444"/>
                  </a:lnTo>
                  <a:lnTo>
                    <a:pt x="147461" y="147462"/>
                  </a:lnTo>
                  <a:lnTo>
                    <a:pt x="144443" y="150480"/>
                  </a:lnTo>
                  <a:lnTo>
                    <a:pt x="141209" y="153067"/>
                  </a:lnTo>
                  <a:lnTo>
                    <a:pt x="137975" y="155654"/>
                  </a:lnTo>
                  <a:lnTo>
                    <a:pt x="134742" y="158026"/>
                  </a:lnTo>
                  <a:lnTo>
                    <a:pt x="131077" y="160397"/>
                  </a:lnTo>
                  <a:lnTo>
                    <a:pt x="127627" y="162337"/>
                  </a:lnTo>
                  <a:lnTo>
                    <a:pt x="123747" y="164278"/>
                  </a:lnTo>
                  <a:lnTo>
                    <a:pt x="120082" y="166002"/>
                  </a:lnTo>
                  <a:lnTo>
                    <a:pt x="115986" y="167512"/>
                  </a:lnTo>
                  <a:lnTo>
                    <a:pt x="112105" y="169021"/>
                  </a:lnTo>
                  <a:lnTo>
                    <a:pt x="108009" y="170099"/>
                  </a:lnTo>
                  <a:lnTo>
                    <a:pt x="103697" y="170961"/>
                  </a:lnTo>
                  <a:lnTo>
                    <a:pt x="99601" y="171823"/>
                  </a:lnTo>
                  <a:lnTo>
                    <a:pt x="95289" y="172470"/>
                  </a:lnTo>
                  <a:lnTo>
                    <a:pt x="90762" y="172686"/>
                  </a:lnTo>
                  <a:lnTo>
                    <a:pt x="86450" y="172901"/>
                  </a:lnTo>
                  <a:lnTo>
                    <a:pt x="81923" y="172686"/>
                  </a:lnTo>
                  <a:lnTo>
                    <a:pt x="77611" y="172470"/>
                  </a:lnTo>
                  <a:lnTo>
                    <a:pt x="73300" y="171823"/>
                  </a:lnTo>
                  <a:lnTo>
                    <a:pt x="68988" y="170961"/>
                  </a:lnTo>
                  <a:lnTo>
                    <a:pt x="64892" y="170099"/>
                  </a:lnTo>
                  <a:lnTo>
                    <a:pt x="60796" y="169021"/>
                  </a:lnTo>
                  <a:lnTo>
                    <a:pt x="56699" y="167512"/>
                  </a:lnTo>
                  <a:lnTo>
                    <a:pt x="52819" y="166002"/>
                  </a:lnTo>
                  <a:lnTo>
                    <a:pt x="48938" y="164278"/>
                  </a:lnTo>
                  <a:lnTo>
                    <a:pt x="45273" y="162337"/>
                  </a:lnTo>
                  <a:lnTo>
                    <a:pt x="41608" y="160397"/>
                  </a:lnTo>
                  <a:lnTo>
                    <a:pt x="38159" y="158026"/>
                  </a:lnTo>
                  <a:lnTo>
                    <a:pt x="34710" y="155654"/>
                  </a:lnTo>
                  <a:lnTo>
                    <a:pt x="31476" y="153067"/>
                  </a:lnTo>
                  <a:lnTo>
                    <a:pt x="28242" y="150480"/>
                  </a:lnTo>
                  <a:lnTo>
                    <a:pt x="25224" y="147462"/>
                  </a:lnTo>
                  <a:lnTo>
                    <a:pt x="22421" y="144444"/>
                  </a:lnTo>
                  <a:lnTo>
                    <a:pt x="19834" y="141426"/>
                  </a:lnTo>
                  <a:lnTo>
                    <a:pt x="17247" y="138192"/>
                  </a:lnTo>
                  <a:lnTo>
                    <a:pt x="14660" y="134742"/>
                  </a:lnTo>
                  <a:lnTo>
                    <a:pt x="12504" y="131293"/>
                  </a:lnTo>
                  <a:lnTo>
                    <a:pt x="10349" y="127628"/>
                  </a:lnTo>
                  <a:lnTo>
                    <a:pt x="8624" y="123963"/>
                  </a:lnTo>
                  <a:lnTo>
                    <a:pt x="6899" y="120082"/>
                  </a:lnTo>
                  <a:lnTo>
                    <a:pt x="5174" y="116202"/>
                  </a:lnTo>
                  <a:lnTo>
                    <a:pt x="3881" y="112106"/>
                  </a:lnTo>
                  <a:lnTo>
                    <a:pt x="2803" y="108010"/>
                  </a:lnTo>
                  <a:lnTo>
                    <a:pt x="1725" y="103914"/>
                  </a:lnTo>
                  <a:lnTo>
                    <a:pt x="1078" y="99602"/>
                  </a:lnTo>
                  <a:lnTo>
                    <a:pt x="432" y="95290"/>
                  </a:lnTo>
                  <a:lnTo>
                    <a:pt x="216" y="90978"/>
                  </a:lnTo>
                  <a:lnTo>
                    <a:pt x="0" y="86451"/>
                  </a:lnTo>
                  <a:lnTo>
                    <a:pt x="216" y="81924"/>
                  </a:lnTo>
                  <a:lnTo>
                    <a:pt x="432" y="77612"/>
                  </a:lnTo>
                  <a:lnTo>
                    <a:pt x="1078" y="73300"/>
                  </a:lnTo>
                  <a:lnTo>
                    <a:pt x="1725" y="68989"/>
                  </a:lnTo>
                  <a:lnTo>
                    <a:pt x="2803" y="64892"/>
                  </a:lnTo>
                  <a:lnTo>
                    <a:pt x="3881" y="60796"/>
                  </a:lnTo>
                  <a:lnTo>
                    <a:pt x="5174" y="56700"/>
                  </a:lnTo>
                  <a:lnTo>
                    <a:pt x="6899" y="52820"/>
                  </a:lnTo>
                  <a:lnTo>
                    <a:pt x="8624" y="48939"/>
                  </a:lnTo>
                  <a:lnTo>
                    <a:pt x="10349" y="45274"/>
                  </a:lnTo>
                  <a:lnTo>
                    <a:pt x="12504" y="41609"/>
                  </a:lnTo>
                  <a:lnTo>
                    <a:pt x="14660" y="38160"/>
                  </a:lnTo>
                  <a:lnTo>
                    <a:pt x="17247" y="34710"/>
                  </a:lnTo>
                  <a:lnTo>
                    <a:pt x="19834" y="31476"/>
                  </a:lnTo>
                  <a:lnTo>
                    <a:pt x="22421" y="28458"/>
                  </a:lnTo>
                  <a:lnTo>
                    <a:pt x="25224" y="25440"/>
                  </a:lnTo>
                  <a:lnTo>
                    <a:pt x="28242" y="22637"/>
                  </a:lnTo>
                  <a:lnTo>
                    <a:pt x="31476" y="19835"/>
                  </a:lnTo>
                  <a:lnTo>
                    <a:pt x="34710" y="17248"/>
                  </a:lnTo>
                  <a:lnTo>
                    <a:pt x="38159" y="14876"/>
                  </a:lnTo>
                  <a:lnTo>
                    <a:pt x="41608" y="12505"/>
                  </a:lnTo>
                  <a:lnTo>
                    <a:pt x="45273" y="10565"/>
                  </a:lnTo>
                  <a:lnTo>
                    <a:pt x="48938" y="8624"/>
                  </a:lnTo>
                  <a:lnTo>
                    <a:pt x="52819" y="6900"/>
                  </a:lnTo>
                  <a:lnTo>
                    <a:pt x="56699" y="5391"/>
                  </a:lnTo>
                  <a:lnTo>
                    <a:pt x="60796" y="3881"/>
                  </a:lnTo>
                  <a:lnTo>
                    <a:pt x="64892" y="2803"/>
                  </a:lnTo>
                  <a:lnTo>
                    <a:pt x="68988" y="1941"/>
                  </a:lnTo>
                  <a:lnTo>
                    <a:pt x="73300" y="1079"/>
                  </a:lnTo>
                  <a:lnTo>
                    <a:pt x="77611" y="648"/>
                  </a:lnTo>
                  <a:lnTo>
                    <a:pt x="81923" y="216"/>
                  </a:lnTo>
                  <a:lnTo>
                    <a:pt x="86450" y="1"/>
                  </a:lnTo>
                  <a:lnTo>
                    <a:pt x="90762" y="216"/>
                  </a:lnTo>
                  <a:lnTo>
                    <a:pt x="95289" y="648"/>
                  </a:lnTo>
                  <a:lnTo>
                    <a:pt x="99601" y="1079"/>
                  </a:lnTo>
                  <a:lnTo>
                    <a:pt x="103697" y="1941"/>
                  </a:lnTo>
                  <a:lnTo>
                    <a:pt x="108009" y="2803"/>
                  </a:lnTo>
                  <a:lnTo>
                    <a:pt x="112105" y="3881"/>
                  </a:lnTo>
                  <a:lnTo>
                    <a:pt x="115986" y="5391"/>
                  </a:lnTo>
                  <a:lnTo>
                    <a:pt x="120082" y="6900"/>
                  </a:lnTo>
                  <a:lnTo>
                    <a:pt x="123747" y="8624"/>
                  </a:lnTo>
                  <a:lnTo>
                    <a:pt x="127627" y="10565"/>
                  </a:lnTo>
                  <a:lnTo>
                    <a:pt x="131077" y="12505"/>
                  </a:lnTo>
                  <a:lnTo>
                    <a:pt x="134742" y="14876"/>
                  </a:lnTo>
                  <a:lnTo>
                    <a:pt x="137975" y="17248"/>
                  </a:lnTo>
                  <a:lnTo>
                    <a:pt x="141209" y="19835"/>
                  </a:lnTo>
                  <a:lnTo>
                    <a:pt x="144443" y="22637"/>
                  </a:lnTo>
                  <a:lnTo>
                    <a:pt x="147461" y="25440"/>
                  </a:lnTo>
                  <a:lnTo>
                    <a:pt x="150264" y="28458"/>
                  </a:lnTo>
                  <a:lnTo>
                    <a:pt x="153066" y="31476"/>
                  </a:lnTo>
                  <a:lnTo>
                    <a:pt x="155653" y="34710"/>
                  </a:lnTo>
                  <a:lnTo>
                    <a:pt x="158025" y="38160"/>
                  </a:lnTo>
                  <a:lnTo>
                    <a:pt x="160181" y="41609"/>
                  </a:lnTo>
                  <a:lnTo>
                    <a:pt x="162337" y="45274"/>
                  </a:lnTo>
                  <a:lnTo>
                    <a:pt x="164277" y="48939"/>
                  </a:lnTo>
                  <a:lnTo>
                    <a:pt x="166001" y="52820"/>
                  </a:lnTo>
                  <a:lnTo>
                    <a:pt x="167511" y="56700"/>
                  </a:lnTo>
                  <a:lnTo>
                    <a:pt x="168804" y="60796"/>
                  </a:lnTo>
                  <a:lnTo>
                    <a:pt x="170098" y="64892"/>
                  </a:lnTo>
                  <a:lnTo>
                    <a:pt x="170960" y="68989"/>
                  </a:lnTo>
                  <a:lnTo>
                    <a:pt x="171822" y="73300"/>
                  </a:lnTo>
                  <a:lnTo>
                    <a:pt x="172253" y="77612"/>
                  </a:lnTo>
                  <a:lnTo>
                    <a:pt x="172685" y="81924"/>
                  </a:lnTo>
                  <a:lnTo>
                    <a:pt x="172685" y="86451"/>
                  </a:lnTo>
                  <a:close/>
                </a:path>
              </a:pathLst>
            </a:custGeom>
            <a:solidFill>
              <a:srgbClr val="53CFFF"/>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5" name="Google Shape;186;p17">
              <a:extLst>
                <a:ext uri="{FF2B5EF4-FFF2-40B4-BE49-F238E27FC236}">
                  <a16:creationId xmlns:a16="http://schemas.microsoft.com/office/drawing/2014/main" id="{50FD50C6-FE96-476A-BA8B-144226E6DDF7}"/>
                </a:ext>
              </a:extLst>
            </p:cNvPr>
            <p:cNvSpPr>
              <a:spLocks/>
            </p:cNvSpPr>
            <p:nvPr/>
          </p:nvSpPr>
          <p:spPr bwMode="auto">
            <a:xfrm>
              <a:off x="1651425" y="696225"/>
              <a:ext cx="4317125" cy="4322550"/>
            </a:xfrm>
            <a:custGeom>
              <a:avLst/>
              <a:gdLst>
                <a:gd name="T0" fmla="*/ 4317125 w 172685"/>
                <a:gd name="T1" fmla="*/ 2274450 h 172902"/>
                <a:gd name="T2" fmla="*/ 4274000 w 172685"/>
                <a:gd name="T3" fmla="*/ 2597850 h 172902"/>
                <a:gd name="T4" fmla="*/ 4187775 w 172685"/>
                <a:gd name="T5" fmla="*/ 2905050 h 172902"/>
                <a:gd name="T6" fmla="*/ 4058425 w 172685"/>
                <a:gd name="T7" fmla="*/ 3190700 h 172902"/>
                <a:gd name="T8" fmla="*/ 3891325 w 172685"/>
                <a:gd name="T9" fmla="*/ 3454800 h 172902"/>
                <a:gd name="T10" fmla="*/ 3686525 w 172685"/>
                <a:gd name="T11" fmla="*/ 3686550 h 172902"/>
                <a:gd name="T12" fmla="*/ 3449375 w 172685"/>
                <a:gd name="T13" fmla="*/ 3891350 h 172902"/>
                <a:gd name="T14" fmla="*/ 3190675 w 172685"/>
                <a:gd name="T15" fmla="*/ 4058425 h 172902"/>
                <a:gd name="T16" fmla="*/ 2899650 w 172685"/>
                <a:gd name="T17" fmla="*/ 4187800 h 172902"/>
                <a:gd name="T18" fmla="*/ 2592425 w 172685"/>
                <a:gd name="T19" fmla="*/ 4274025 h 172902"/>
                <a:gd name="T20" fmla="*/ 2269050 w 172685"/>
                <a:gd name="T21" fmla="*/ 4317150 h 172902"/>
                <a:gd name="T22" fmla="*/ 2048075 w 172685"/>
                <a:gd name="T23" fmla="*/ 4317150 h 172902"/>
                <a:gd name="T24" fmla="*/ 1724700 w 172685"/>
                <a:gd name="T25" fmla="*/ 4274025 h 172902"/>
                <a:gd name="T26" fmla="*/ 1417475 w 172685"/>
                <a:gd name="T27" fmla="*/ 4187800 h 172902"/>
                <a:gd name="T28" fmla="*/ 1131825 w 172685"/>
                <a:gd name="T29" fmla="*/ 4058425 h 172902"/>
                <a:gd name="T30" fmla="*/ 867750 w 172685"/>
                <a:gd name="T31" fmla="*/ 3891350 h 172902"/>
                <a:gd name="T32" fmla="*/ 630600 w 172685"/>
                <a:gd name="T33" fmla="*/ 3686550 h 172902"/>
                <a:gd name="T34" fmla="*/ 431175 w 172685"/>
                <a:gd name="T35" fmla="*/ 3454800 h 172902"/>
                <a:gd name="T36" fmla="*/ 258725 w 172685"/>
                <a:gd name="T37" fmla="*/ 3190700 h 172902"/>
                <a:gd name="T38" fmla="*/ 129350 w 172685"/>
                <a:gd name="T39" fmla="*/ 2905050 h 172902"/>
                <a:gd name="T40" fmla="*/ 43125 w 172685"/>
                <a:gd name="T41" fmla="*/ 2597850 h 172902"/>
                <a:gd name="T42" fmla="*/ 5400 w 172685"/>
                <a:gd name="T43" fmla="*/ 2274450 h 172902"/>
                <a:gd name="T44" fmla="*/ 5400 w 172685"/>
                <a:gd name="T45" fmla="*/ 2048100 h 172902"/>
                <a:gd name="T46" fmla="*/ 43125 w 172685"/>
                <a:gd name="T47" fmla="*/ 1724725 h 172902"/>
                <a:gd name="T48" fmla="*/ 129350 w 172685"/>
                <a:gd name="T49" fmla="*/ 1417500 h 172902"/>
                <a:gd name="T50" fmla="*/ 258725 w 172685"/>
                <a:gd name="T51" fmla="*/ 1131850 h 172902"/>
                <a:gd name="T52" fmla="*/ 431175 w 172685"/>
                <a:gd name="T53" fmla="*/ 867750 h 172902"/>
                <a:gd name="T54" fmla="*/ 630600 w 172685"/>
                <a:gd name="T55" fmla="*/ 636000 h 172902"/>
                <a:gd name="T56" fmla="*/ 867750 w 172685"/>
                <a:gd name="T57" fmla="*/ 431200 h 172902"/>
                <a:gd name="T58" fmla="*/ 1131825 w 172685"/>
                <a:gd name="T59" fmla="*/ 264125 h 172902"/>
                <a:gd name="T60" fmla="*/ 1417475 w 172685"/>
                <a:gd name="T61" fmla="*/ 134775 h 172902"/>
                <a:gd name="T62" fmla="*/ 1724700 w 172685"/>
                <a:gd name="T63" fmla="*/ 48525 h 172902"/>
                <a:gd name="T64" fmla="*/ 2048075 w 172685"/>
                <a:gd name="T65" fmla="*/ 5400 h 172902"/>
                <a:gd name="T66" fmla="*/ 2269050 w 172685"/>
                <a:gd name="T67" fmla="*/ 5400 h 172902"/>
                <a:gd name="T68" fmla="*/ 2592425 w 172685"/>
                <a:gd name="T69" fmla="*/ 48525 h 172902"/>
                <a:gd name="T70" fmla="*/ 2899650 w 172685"/>
                <a:gd name="T71" fmla="*/ 134775 h 172902"/>
                <a:gd name="T72" fmla="*/ 3190675 w 172685"/>
                <a:gd name="T73" fmla="*/ 264125 h 172902"/>
                <a:gd name="T74" fmla="*/ 3449375 w 172685"/>
                <a:gd name="T75" fmla="*/ 431200 h 172902"/>
                <a:gd name="T76" fmla="*/ 3686525 w 172685"/>
                <a:gd name="T77" fmla="*/ 636000 h 172902"/>
                <a:gd name="T78" fmla="*/ 3891325 w 172685"/>
                <a:gd name="T79" fmla="*/ 867750 h 172902"/>
                <a:gd name="T80" fmla="*/ 4058425 w 172685"/>
                <a:gd name="T81" fmla="*/ 1131850 h 172902"/>
                <a:gd name="T82" fmla="*/ 4187775 w 172685"/>
                <a:gd name="T83" fmla="*/ 1417500 h 172902"/>
                <a:gd name="T84" fmla="*/ 4274000 w 172685"/>
                <a:gd name="T85" fmla="*/ 1724725 h 172902"/>
                <a:gd name="T86" fmla="*/ 4317125 w 172685"/>
                <a:gd name="T87" fmla="*/ 2048100 h 1729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2685" h="172902" fill="none" extrusionOk="0">
                  <a:moveTo>
                    <a:pt x="172685" y="86451"/>
                  </a:moveTo>
                  <a:lnTo>
                    <a:pt x="172685" y="86451"/>
                  </a:lnTo>
                  <a:lnTo>
                    <a:pt x="172685" y="90978"/>
                  </a:lnTo>
                  <a:lnTo>
                    <a:pt x="172253" y="95290"/>
                  </a:lnTo>
                  <a:lnTo>
                    <a:pt x="171822" y="99602"/>
                  </a:lnTo>
                  <a:lnTo>
                    <a:pt x="170960" y="103914"/>
                  </a:lnTo>
                  <a:lnTo>
                    <a:pt x="170098" y="108010"/>
                  </a:lnTo>
                  <a:lnTo>
                    <a:pt x="168804" y="112106"/>
                  </a:lnTo>
                  <a:lnTo>
                    <a:pt x="167511" y="116202"/>
                  </a:lnTo>
                  <a:lnTo>
                    <a:pt x="166001" y="120082"/>
                  </a:lnTo>
                  <a:lnTo>
                    <a:pt x="164277" y="123963"/>
                  </a:lnTo>
                  <a:lnTo>
                    <a:pt x="162337" y="127628"/>
                  </a:lnTo>
                  <a:lnTo>
                    <a:pt x="160181" y="131293"/>
                  </a:lnTo>
                  <a:lnTo>
                    <a:pt x="158025" y="134742"/>
                  </a:lnTo>
                  <a:lnTo>
                    <a:pt x="155653" y="138192"/>
                  </a:lnTo>
                  <a:lnTo>
                    <a:pt x="153066" y="141426"/>
                  </a:lnTo>
                  <a:lnTo>
                    <a:pt x="150264" y="144444"/>
                  </a:lnTo>
                  <a:lnTo>
                    <a:pt x="147461" y="147462"/>
                  </a:lnTo>
                  <a:lnTo>
                    <a:pt x="144443" y="150480"/>
                  </a:lnTo>
                  <a:lnTo>
                    <a:pt x="141209" y="153067"/>
                  </a:lnTo>
                  <a:lnTo>
                    <a:pt x="137975" y="155654"/>
                  </a:lnTo>
                  <a:lnTo>
                    <a:pt x="134742" y="158026"/>
                  </a:lnTo>
                  <a:lnTo>
                    <a:pt x="131077" y="160397"/>
                  </a:lnTo>
                  <a:lnTo>
                    <a:pt x="127627" y="162337"/>
                  </a:lnTo>
                  <a:lnTo>
                    <a:pt x="123747" y="164278"/>
                  </a:lnTo>
                  <a:lnTo>
                    <a:pt x="120082" y="166002"/>
                  </a:lnTo>
                  <a:lnTo>
                    <a:pt x="115986" y="167512"/>
                  </a:lnTo>
                  <a:lnTo>
                    <a:pt x="112105" y="169021"/>
                  </a:lnTo>
                  <a:lnTo>
                    <a:pt x="108009" y="170099"/>
                  </a:lnTo>
                  <a:lnTo>
                    <a:pt x="103697" y="170961"/>
                  </a:lnTo>
                  <a:lnTo>
                    <a:pt x="99601" y="171823"/>
                  </a:lnTo>
                  <a:lnTo>
                    <a:pt x="95289" y="172470"/>
                  </a:lnTo>
                  <a:lnTo>
                    <a:pt x="90762" y="172686"/>
                  </a:lnTo>
                  <a:lnTo>
                    <a:pt x="86450" y="172901"/>
                  </a:lnTo>
                  <a:lnTo>
                    <a:pt x="81923" y="172686"/>
                  </a:lnTo>
                  <a:lnTo>
                    <a:pt x="77611" y="172470"/>
                  </a:lnTo>
                  <a:lnTo>
                    <a:pt x="73300" y="171823"/>
                  </a:lnTo>
                  <a:lnTo>
                    <a:pt x="68988" y="170961"/>
                  </a:lnTo>
                  <a:lnTo>
                    <a:pt x="64892" y="170099"/>
                  </a:lnTo>
                  <a:lnTo>
                    <a:pt x="60796" y="169021"/>
                  </a:lnTo>
                  <a:lnTo>
                    <a:pt x="56699" y="167512"/>
                  </a:lnTo>
                  <a:lnTo>
                    <a:pt x="52819" y="166002"/>
                  </a:lnTo>
                  <a:lnTo>
                    <a:pt x="48938" y="164278"/>
                  </a:lnTo>
                  <a:lnTo>
                    <a:pt x="45273" y="162337"/>
                  </a:lnTo>
                  <a:lnTo>
                    <a:pt x="41608" y="160397"/>
                  </a:lnTo>
                  <a:lnTo>
                    <a:pt x="38159" y="158026"/>
                  </a:lnTo>
                  <a:lnTo>
                    <a:pt x="34710" y="155654"/>
                  </a:lnTo>
                  <a:lnTo>
                    <a:pt x="31476" y="153067"/>
                  </a:lnTo>
                  <a:lnTo>
                    <a:pt x="28242" y="150480"/>
                  </a:lnTo>
                  <a:lnTo>
                    <a:pt x="25224" y="147462"/>
                  </a:lnTo>
                  <a:lnTo>
                    <a:pt x="22421" y="144444"/>
                  </a:lnTo>
                  <a:lnTo>
                    <a:pt x="19834" y="141426"/>
                  </a:lnTo>
                  <a:lnTo>
                    <a:pt x="17247" y="138192"/>
                  </a:lnTo>
                  <a:lnTo>
                    <a:pt x="14660" y="134742"/>
                  </a:lnTo>
                  <a:lnTo>
                    <a:pt x="12504" y="131293"/>
                  </a:lnTo>
                  <a:lnTo>
                    <a:pt x="10349" y="127628"/>
                  </a:lnTo>
                  <a:lnTo>
                    <a:pt x="8624" y="123963"/>
                  </a:lnTo>
                  <a:lnTo>
                    <a:pt x="6899" y="120082"/>
                  </a:lnTo>
                  <a:lnTo>
                    <a:pt x="5174" y="116202"/>
                  </a:lnTo>
                  <a:lnTo>
                    <a:pt x="3881" y="112106"/>
                  </a:lnTo>
                  <a:lnTo>
                    <a:pt x="2803" y="108010"/>
                  </a:lnTo>
                  <a:lnTo>
                    <a:pt x="1725" y="103914"/>
                  </a:lnTo>
                  <a:lnTo>
                    <a:pt x="1078" y="99602"/>
                  </a:lnTo>
                  <a:lnTo>
                    <a:pt x="432" y="95290"/>
                  </a:lnTo>
                  <a:lnTo>
                    <a:pt x="216" y="90978"/>
                  </a:lnTo>
                  <a:lnTo>
                    <a:pt x="0" y="86451"/>
                  </a:lnTo>
                  <a:lnTo>
                    <a:pt x="216" y="81924"/>
                  </a:lnTo>
                  <a:lnTo>
                    <a:pt x="432" y="77612"/>
                  </a:lnTo>
                  <a:lnTo>
                    <a:pt x="1078" y="73300"/>
                  </a:lnTo>
                  <a:lnTo>
                    <a:pt x="1725" y="68989"/>
                  </a:lnTo>
                  <a:lnTo>
                    <a:pt x="2803" y="64892"/>
                  </a:lnTo>
                  <a:lnTo>
                    <a:pt x="3881" y="60796"/>
                  </a:lnTo>
                  <a:lnTo>
                    <a:pt x="5174" y="56700"/>
                  </a:lnTo>
                  <a:lnTo>
                    <a:pt x="6899" y="52820"/>
                  </a:lnTo>
                  <a:lnTo>
                    <a:pt x="8624" y="48939"/>
                  </a:lnTo>
                  <a:lnTo>
                    <a:pt x="10349" y="45274"/>
                  </a:lnTo>
                  <a:lnTo>
                    <a:pt x="12504" y="41609"/>
                  </a:lnTo>
                  <a:lnTo>
                    <a:pt x="14660" y="38160"/>
                  </a:lnTo>
                  <a:lnTo>
                    <a:pt x="17247" y="34710"/>
                  </a:lnTo>
                  <a:lnTo>
                    <a:pt x="19834" y="31476"/>
                  </a:lnTo>
                  <a:lnTo>
                    <a:pt x="22421" y="28458"/>
                  </a:lnTo>
                  <a:lnTo>
                    <a:pt x="25224" y="25440"/>
                  </a:lnTo>
                  <a:lnTo>
                    <a:pt x="28242" y="22637"/>
                  </a:lnTo>
                  <a:lnTo>
                    <a:pt x="31476" y="19835"/>
                  </a:lnTo>
                  <a:lnTo>
                    <a:pt x="34710" y="17248"/>
                  </a:lnTo>
                  <a:lnTo>
                    <a:pt x="38159" y="14876"/>
                  </a:lnTo>
                  <a:lnTo>
                    <a:pt x="41608" y="12505"/>
                  </a:lnTo>
                  <a:lnTo>
                    <a:pt x="45273" y="10565"/>
                  </a:lnTo>
                  <a:lnTo>
                    <a:pt x="48938" y="8624"/>
                  </a:lnTo>
                  <a:lnTo>
                    <a:pt x="52819" y="6900"/>
                  </a:lnTo>
                  <a:lnTo>
                    <a:pt x="56699" y="5391"/>
                  </a:lnTo>
                  <a:lnTo>
                    <a:pt x="60796" y="3881"/>
                  </a:lnTo>
                  <a:lnTo>
                    <a:pt x="64892" y="2803"/>
                  </a:lnTo>
                  <a:lnTo>
                    <a:pt x="68988" y="1941"/>
                  </a:lnTo>
                  <a:lnTo>
                    <a:pt x="73300" y="1079"/>
                  </a:lnTo>
                  <a:lnTo>
                    <a:pt x="77611" y="648"/>
                  </a:lnTo>
                  <a:lnTo>
                    <a:pt x="81923" y="216"/>
                  </a:lnTo>
                  <a:lnTo>
                    <a:pt x="86450" y="1"/>
                  </a:lnTo>
                  <a:lnTo>
                    <a:pt x="90762" y="216"/>
                  </a:lnTo>
                  <a:lnTo>
                    <a:pt x="95289" y="648"/>
                  </a:lnTo>
                  <a:lnTo>
                    <a:pt x="99601" y="1079"/>
                  </a:lnTo>
                  <a:lnTo>
                    <a:pt x="103697" y="1941"/>
                  </a:lnTo>
                  <a:lnTo>
                    <a:pt x="108009" y="2803"/>
                  </a:lnTo>
                  <a:lnTo>
                    <a:pt x="112105" y="3881"/>
                  </a:lnTo>
                  <a:lnTo>
                    <a:pt x="115986" y="5391"/>
                  </a:lnTo>
                  <a:lnTo>
                    <a:pt x="120082" y="6900"/>
                  </a:lnTo>
                  <a:lnTo>
                    <a:pt x="123747" y="8624"/>
                  </a:lnTo>
                  <a:lnTo>
                    <a:pt x="127627" y="10565"/>
                  </a:lnTo>
                  <a:lnTo>
                    <a:pt x="131077" y="12505"/>
                  </a:lnTo>
                  <a:lnTo>
                    <a:pt x="134742" y="14876"/>
                  </a:lnTo>
                  <a:lnTo>
                    <a:pt x="137975" y="17248"/>
                  </a:lnTo>
                  <a:lnTo>
                    <a:pt x="141209" y="19835"/>
                  </a:lnTo>
                  <a:lnTo>
                    <a:pt x="144443" y="22637"/>
                  </a:lnTo>
                  <a:lnTo>
                    <a:pt x="147461" y="25440"/>
                  </a:lnTo>
                  <a:lnTo>
                    <a:pt x="150264" y="28458"/>
                  </a:lnTo>
                  <a:lnTo>
                    <a:pt x="153066" y="31476"/>
                  </a:lnTo>
                  <a:lnTo>
                    <a:pt x="155653" y="34710"/>
                  </a:lnTo>
                  <a:lnTo>
                    <a:pt x="158025" y="38160"/>
                  </a:lnTo>
                  <a:lnTo>
                    <a:pt x="160181" y="41609"/>
                  </a:lnTo>
                  <a:lnTo>
                    <a:pt x="162337" y="45274"/>
                  </a:lnTo>
                  <a:lnTo>
                    <a:pt x="164277" y="48939"/>
                  </a:lnTo>
                  <a:lnTo>
                    <a:pt x="166001" y="52820"/>
                  </a:lnTo>
                  <a:lnTo>
                    <a:pt x="167511" y="56700"/>
                  </a:lnTo>
                  <a:lnTo>
                    <a:pt x="168804" y="60796"/>
                  </a:lnTo>
                  <a:lnTo>
                    <a:pt x="170098" y="64892"/>
                  </a:lnTo>
                  <a:lnTo>
                    <a:pt x="170960" y="68989"/>
                  </a:lnTo>
                  <a:lnTo>
                    <a:pt x="171822" y="73300"/>
                  </a:lnTo>
                  <a:lnTo>
                    <a:pt x="172253" y="77612"/>
                  </a:lnTo>
                  <a:lnTo>
                    <a:pt x="172685" y="81924"/>
                  </a:lnTo>
                  <a:lnTo>
                    <a:pt x="172685" y="864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6" name="Google Shape;187;p17">
              <a:extLst>
                <a:ext uri="{FF2B5EF4-FFF2-40B4-BE49-F238E27FC236}">
                  <a16:creationId xmlns:a16="http://schemas.microsoft.com/office/drawing/2014/main" id="{966DC04E-4C9D-4136-A33F-CEA364FC5A2C}"/>
                </a:ext>
              </a:extLst>
            </p:cNvPr>
            <p:cNvSpPr>
              <a:spLocks/>
            </p:cNvSpPr>
            <p:nvPr/>
          </p:nvSpPr>
          <p:spPr bwMode="auto">
            <a:xfrm>
              <a:off x="3559350" y="1353775"/>
              <a:ext cx="2409200" cy="2829600"/>
            </a:xfrm>
            <a:custGeom>
              <a:avLst/>
              <a:gdLst>
                <a:gd name="T0" fmla="*/ 1482175 w 96368"/>
                <a:gd name="T1" fmla="*/ 91625 h 113184"/>
                <a:gd name="T2" fmla="*/ 1379775 w 96368"/>
                <a:gd name="T3" fmla="*/ 91625 h 113184"/>
                <a:gd name="T4" fmla="*/ 1261200 w 96368"/>
                <a:gd name="T5" fmla="*/ 161700 h 113184"/>
                <a:gd name="T6" fmla="*/ 1228850 w 96368"/>
                <a:gd name="T7" fmla="*/ 129350 h 113184"/>
                <a:gd name="T8" fmla="*/ 1110275 w 96368"/>
                <a:gd name="T9" fmla="*/ 37725 h 113184"/>
                <a:gd name="T10" fmla="*/ 722225 w 96368"/>
                <a:gd name="T11" fmla="*/ 188650 h 113184"/>
                <a:gd name="T12" fmla="*/ 727625 w 96368"/>
                <a:gd name="T13" fmla="*/ 301825 h 113184"/>
                <a:gd name="T14" fmla="*/ 722225 w 96368"/>
                <a:gd name="T15" fmla="*/ 344950 h 113184"/>
                <a:gd name="T16" fmla="*/ 576700 w 96368"/>
                <a:gd name="T17" fmla="*/ 479700 h 113184"/>
                <a:gd name="T18" fmla="*/ 382675 w 96368"/>
                <a:gd name="T19" fmla="*/ 565925 h 113184"/>
                <a:gd name="T20" fmla="*/ 350350 w 96368"/>
                <a:gd name="T21" fmla="*/ 706050 h 113184"/>
                <a:gd name="T22" fmla="*/ 274900 w 96368"/>
                <a:gd name="T23" fmla="*/ 883925 h 113184"/>
                <a:gd name="T24" fmla="*/ 145550 w 96368"/>
                <a:gd name="T25" fmla="*/ 1121050 h 113184"/>
                <a:gd name="T26" fmla="*/ 64700 w 96368"/>
                <a:gd name="T27" fmla="*/ 1606125 h 113184"/>
                <a:gd name="T28" fmla="*/ 301850 w 96368"/>
                <a:gd name="T29" fmla="*/ 1757050 h 113184"/>
                <a:gd name="T30" fmla="*/ 587500 w 96368"/>
                <a:gd name="T31" fmla="*/ 1746250 h 113184"/>
                <a:gd name="T32" fmla="*/ 689900 w 96368"/>
                <a:gd name="T33" fmla="*/ 1881000 h 113184"/>
                <a:gd name="T34" fmla="*/ 792300 w 96368"/>
                <a:gd name="T35" fmla="*/ 2236725 h 113184"/>
                <a:gd name="T36" fmla="*/ 835425 w 96368"/>
                <a:gd name="T37" fmla="*/ 2565500 h 113184"/>
                <a:gd name="T38" fmla="*/ 948600 w 96368"/>
                <a:gd name="T39" fmla="*/ 2829575 h 113184"/>
                <a:gd name="T40" fmla="*/ 1363600 w 96368"/>
                <a:gd name="T41" fmla="*/ 2549325 h 113184"/>
                <a:gd name="T42" fmla="*/ 1525300 w 96368"/>
                <a:gd name="T43" fmla="*/ 2301400 h 113184"/>
                <a:gd name="T44" fmla="*/ 1719325 w 96368"/>
                <a:gd name="T45" fmla="*/ 1767825 h 113184"/>
                <a:gd name="T46" fmla="*/ 1600750 w 96368"/>
                <a:gd name="T47" fmla="*/ 1573800 h 113184"/>
                <a:gd name="T48" fmla="*/ 1951075 w 96368"/>
                <a:gd name="T49" fmla="*/ 1374375 h 113184"/>
                <a:gd name="T50" fmla="*/ 1832500 w 96368"/>
                <a:gd name="T51" fmla="*/ 1228850 h 113184"/>
                <a:gd name="T52" fmla="*/ 1724700 w 96368"/>
                <a:gd name="T53" fmla="*/ 1067175 h 113184"/>
                <a:gd name="T54" fmla="*/ 2042700 w 96368"/>
                <a:gd name="T55" fmla="*/ 1207300 h 113184"/>
                <a:gd name="T56" fmla="*/ 2301400 w 96368"/>
                <a:gd name="T57" fmla="*/ 1331250 h 113184"/>
                <a:gd name="T58" fmla="*/ 2409200 w 96368"/>
                <a:gd name="T59" fmla="*/ 1395925 h 113184"/>
                <a:gd name="T60" fmla="*/ 1934900 w 96368"/>
                <a:gd name="T61" fmla="*/ 156300 h 113184"/>
                <a:gd name="T62" fmla="*/ 1250425 w 96368"/>
                <a:gd name="T63" fmla="*/ 646775 h 113184"/>
                <a:gd name="T64" fmla="*/ 1320475 w 96368"/>
                <a:gd name="T65" fmla="*/ 630600 h 113184"/>
                <a:gd name="T66" fmla="*/ 1444450 w 96368"/>
                <a:gd name="T67" fmla="*/ 716825 h 113184"/>
                <a:gd name="T68" fmla="*/ 1239650 w 96368"/>
                <a:gd name="T69" fmla="*/ 759950 h 113184"/>
                <a:gd name="T70" fmla="*/ 1158800 w 96368"/>
                <a:gd name="T71" fmla="*/ 792300 h 113184"/>
                <a:gd name="T72" fmla="*/ 856975 w 96368"/>
                <a:gd name="T73" fmla="*/ 328775 h 113184"/>
                <a:gd name="T74" fmla="*/ 883925 w 96368"/>
                <a:gd name="T75" fmla="*/ 215600 h 113184"/>
                <a:gd name="T76" fmla="*/ 980925 w 96368"/>
                <a:gd name="T77" fmla="*/ 183250 h 113184"/>
                <a:gd name="T78" fmla="*/ 1072550 w 96368"/>
                <a:gd name="T79" fmla="*/ 274875 h 113184"/>
                <a:gd name="T80" fmla="*/ 1007875 w 96368"/>
                <a:gd name="T81" fmla="*/ 323400 h 113184"/>
                <a:gd name="T82" fmla="*/ 953975 w 96368"/>
                <a:gd name="T83" fmla="*/ 361125 h 113184"/>
                <a:gd name="T84" fmla="*/ 803075 w 96368"/>
                <a:gd name="T85" fmla="*/ 420400 h 113184"/>
                <a:gd name="T86" fmla="*/ 1228850 w 96368"/>
                <a:gd name="T87" fmla="*/ 1034825 h 113184"/>
                <a:gd name="T88" fmla="*/ 964775 w 96368"/>
                <a:gd name="T89" fmla="*/ 1018650 h 113184"/>
                <a:gd name="T90" fmla="*/ 722225 w 96368"/>
                <a:gd name="T91" fmla="*/ 878525 h 113184"/>
                <a:gd name="T92" fmla="*/ 350350 w 96368"/>
                <a:gd name="T93" fmla="*/ 927025 h 113184"/>
                <a:gd name="T94" fmla="*/ 485075 w 96368"/>
                <a:gd name="T95" fmla="*/ 792300 h 113184"/>
                <a:gd name="T96" fmla="*/ 770750 w 96368"/>
                <a:gd name="T97" fmla="*/ 754550 h 113184"/>
                <a:gd name="T98" fmla="*/ 878525 w 96368"/>
                <a:gd name="T99" fmla="*/ 808450 h 113184"/>
                <a:gd name="T100" fmla="*/ 781525 w 96368"/>
                <a:gd name="T101" fmla="*/ 689875 h 113184"/>
                <a:gd name="T102" fmla="*/ 991725 w 96368"/>
                <a:gd name="T103" fmla="*/ 862350 h 113184"/>
                <a:gd name="T104" fmla="*/ 1051000 w 96368"/>
                <a:gd name="T105" fmla="*/ 830025 h 113184"/>
                <a:gd name="T106" fmla="*/ 1110275 w 96368"/>
                <a:gd name="T107" fmla="*/ 824625 h 113184"/>
                <a:gd name="T108" fmla="*/ 1261200 w 96368"/>
                <a:gd name="T109" fmla="*/ 900075 h 113184"/>
                <a:gd name="T110" fmla="*/ 1325875 w 96368"/>
                <a:gd name="T111" fmla="*/ 1040225 h 113184"/>
                <a:gd name="T112" fmla="*/ 1347425 w 96368"/>
                <a:gd name="T113" fmla="*/ 1185725 h 113184"/>
                <a:gd name="T114" fmla="*/ 1536075 w 96368"/>
                <a:gd name="T115" fmla="*/ 1385150 h 113184"/>
                <a:gd name="T116" fmla="*/ 1794775 w 96368"/>
                <a:gd name="T117" fmla="*/ 883925 h 113184"/>
                <a:gd name="T118" fmla="*/ 1670800 w 96368"/>
                <a:gd name="T119" fmla="*/ 770725 h 113184"/>
                <a:gd name="T120" fmla="*/ 1735475 w 96368"/>
                <a:gd name="T121" fmla="*/ 657550 h 113184"/>
                <a:gd name="T122" fmla="*/ 1773225 w 96368"/>
                <a:gd name="T123" fmla="*/ 786900 h 1131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96368" h="113184" extrusionOk="0">
                  <a:moveTo>
                    <a:pt x="73731" y="2803"/>
                  </a:moveTo>
                  <a:lnTo>
                    <a:pt x="73731" y="2803"/>
                  </a:lnTo>
                  <a:lnTo>
                    <a:pt x="70713" y="2156"/>
                  </a:lnTo>
                  <a:lnTo>
                    <a:pt x="67264" y="1725"/>
                  </a:lnTo>
                  <a:lnTo>
                    <a:pt x="67264" y="2156"/>
                  </a:lnTo>
                  <a:lnTo>
                    <a:pt x="67479" y="2372"/>
                  </a:lnTo>
                  <a:lnTo>
                    <a:pt x="67479" y="2803"/>
                  </a:lnTo>
                  <a:lnTo>
                    <a:pt x="67264" y="2803"/>
                  </a:lnTo>
                  <a:lnTo>
                    <a:pt x="64461" y="2803"/>
                  </a:lnTo>
                  <a:lnTo>
                    <a:pt x="61874" y="3019"/>
                  </a:lnTo>
                  <a:lnTo>
                    <a:pt x="59287" y="3665"/>
                  </a:lnTo>
                  <a:lnTo>
                    <a:pt x="56915" y="4528"/>
                  </a:lnTo>
                  <a:lnTo>
                    <a:pt x="56700" y="4312"/>
                  </a:lnTo>
                  <a:lnTo>
                    <a:pt x="56700" y="4097"/>
                  </a:lnTo>
                  <a:lnTo>
                    <a:pt x="56700" y="3665"/>
                  </a:lnTo>
                  <a:lnTo>
                    <a:pt x="56915" y="3234"/>
                  </a:lnTo>
                  <a:lnTo>
                    <a:pt x="56700" y="3234"/>
                  </a:lnTo>
                  <a:lnTo>
                    <a:pt x="56484" y="3019"/>
                  </a:lnTo>
                  <a:lnTo>
                    <a:pt x="55406" y="3019"/>
                  </a:lnTo>
                  <a:lnTo>
                    <a:pt x="55191" y="3450"/>
                  </a:lnTo>
                  <a:lnTo>
                    <a:pt x="55191" y="3665"/>
                  </a:lnTo>
                  <a:lnTo>
                    <a:pt x="55406" y="4097"/>
                  </a:lnTo>
                  <a:lnTo>
                    <a:pt x="55622" y="4528"/>
                  </a:lnTo>
                  <a:lnTo>
                    <a:pt x="55622" y="4743"/>
                  </a:lnTo>
                  <a:lnTo>
                    <a:pt x="55406" y="4959"/>
                  </a:lnTo>
                  <a:lnTo>
                    <a:pt x="54328" y="4959"/>
                  </a:lnTo>
                  <a:lnTo>
                    <a:pt x="53466" y="5174"/>
                  </a:lnTo>
                  <a:lnTo>
                    <a:pt x="52819" y="5821"/>
                  </a:lnTo>
                  <a:lnTo>
                    <a:pt x="52388" y="6684"/>
                  </a:lnTo>
                  <a:lnTo>
                    <a:pt x="51526" y="6468"/>
                  </a:lnTo>
                  <a:lnTo>
                    <a:pt x="50879" y="6252"/>
                  </a:lnTo>
                  <a:lnTo>
                    <a:pt x="50448" y="6468"/>
                  </a:lnTo>
                  <a:lnTo>
                    <a:pt x="50232" y="6684"/>
                  </a:lnTo>
                  <a:lnTo>
                    <a:pt x="50448" y="6684"/>
                  </a:lnTo>
                  <a:lnTo>
                    <a:pt x="50663" y="6899"/>
                  </a:lnTo>
                  <a:lnTo>
                    <a:pt x="51095" y="7115"/>
                  </a:lnTo>
                  <a:lnTo>
                    <a:pt x="50879" y="7330"/>
                  </a:lnTo>
                  <a:lnTo>
                    <a:pt x="49801" y="7115"/>
                  </a:lnTo>
                  <a:lnTo>
                    <a:pt x="49154" y="6684"/>
                  </a:lnTo>
                  <a:lnTo>
                    <a:pt x="48508" y="6037"/>
                  </a:lnTo>
                  <a:lnTo>
                    <a:pt x="48292" y="5174"/>
                  </a:lnTo>
                  <a:lnTo>
                    <a:pt x="49154" y="5174"/>
                  </a:lnTo>
                  <a:lnTo>
                    <a:pt x="50232" y="5390"/>
                  </a:lnTo>
                  <a:lnTo>
                    <a:pt x="51095" y="5390"/>
                  </a:lnTo>
                  <a:lnTo>
                    <a:pt x="51957" y="5390"/>
                  </a:lnTo>
                  <a:lnTo>
                    <a:pt x="52604" y="5174"/>
                  </a:lnTo>
                  <a:lnTo>
                    <a:pt x="53035" y="4528"/>
                  </a:lnTo>
                  <a:lnTo>
                    <a:pt x="52388" y="3665"/>
                  </a:lnTo>
                  <a:lnTo>
                    <a:pt x="51095" y="3019"/>
                  </a:lnTo>
                  <a:lnTo>
                    <a:pt x="49801" y="2803"/>
                  </a:lnTo>
                  <a:lnTo>
                    <a:pt x="48292" y="2372"/>
                  </a:lnTo>
                  <a:lnTo>
                    <a:pt x="45705" y="1941"/>
                  </a:lnTo>
                  <a:lnTo>
                    <a:pt x="44411" y="1509"/>
                  </a:lnTo>
                  <a:lnTo>
                    <a:pt x="43549" y="863"/>
                  </a:lnTo>
                  <a:lnTo>
                    <a:pt x="42040" y="863"/>
                  </a:lnTo>
                  <a:lnTo>
                    <a:pt x="40531" y="863"/>
                  </a:lnTo>
                  <a:lnTo>
                    <a:pt x="37728" y="1294"/>
                  </a:lnTo>
                  <a:lnTo>
                    <a:pt x="32339" y="2587"/>
                  </a:lnTo>
                  <a:lnTo>
                    <a:pt x="32123" y="3450"/>
                  </a:lnTo>
                  <a:lnTo>
                    <a:pt x="31907" y="3881"/>
                  </a:lnTo>
                  <a:lnTo>
                    <a:pt x="30830" y="5174"/>
                  </a:lnTo>
                  <a:lnTo>
                    <a:pt x="29752" y="6252"/>
                  </a:lnTo>
                  <a:lnTo>
                    <a:pt x="28889" y="7546"/>
                  </a:lnTo>
                  <a:lnTo>
                    <a:pt x="27380" y="7762"/>
                  </a:lnTo>
                  <a:lnTo>
                    <a:pt x="26302" y="8193"/>
                  </a:lnTo>
                  <a:lnTo>
                    <a:pt x="25224" y="8839"/>
                  </a:lnTo>
                  <a:lnTo>
                    <a:pt x="24146" y="9486"/>
                  </a:lnTo>
                  <a:lnTo>
                    <a:pt x="24146" y="10780"/>
                  </a:lnTo>
                  <a:lnTo>
                    <a:pt x="24362" y="11858"/>
                  </a:lnTo>
                  <a:lnTo>
                    <a:pt x="24793" y="12504"/>
                  </a:lnTo>
                  <a:lnTo>
                    <a:pt x="25440" y="12936"/>
                  </a:lnTo>
                  <a:lnTo>
                    <a:pt x="26302" y="13151"/>
                  </a:lnTo>
                  <a:lnTo>
                    <a:pt x="27165" y="12936"/>
                  </a:lnTo>
                  <a:lnTo>
                    <a:pt x="28243" y="12720"/>
                  </a:lnTo>
                  <a:lnTo>
                    <a:pt x="29105" y="12073"/>
                  </a:lnTo>
                  <a:lnTo>
                    <a:pt x="29967" y="13367"/>
                  </a:lnTo>
                  <a:lnTo>
                    <a:pt x="30398" y="14014"/>
                  </a:lnTo>
                  <a:lnTo>
                    <a:pt x="30614" y="14876"/>
                  </a:lnTo>
                  <a:lnTo>
                    <a:pt x="29967" y="15307"/>
                  </a:lnTo>
                  <a:lnTo>
                    <a:pt x="29536" y="15307"/>
                  </a:lnTo>
                  <a:lnTo>
                    <a:pt x="29105" y="15307"/>
                  </a:lnTo>
                  <a:lnTo>
                    <a:pt x="29105" y="14445"/>
                  </a:lnTo>
                  <a:lnTo>
                    <a:pt x="28889" y="14014"/>
                  </a:lnTo>
                  <a:lnTo>
                    <a:pt x="28889" y="13798"/>
                  </a:lnTo>
                  <a:lnTo>
                    <a:pt x="28027" y="13798"/>
                  </a:lnTo>
                  <a:lnTo>
                    <a:pt x="27596" y="14014"/>
                  </a:lnTo>
                  <a:lnTo>
                    <a:pt x="27165" y="14445"/>
                  </a:lnTo>
                  <a:lnTo>
                    <a:pt x="26733" y="14876"/>
                  </a:lnTo>
                  <a:lnTo>
                    <a:pt x="27165" y="16169"/>
                  </a:lnTo>
                  <a:lnTo>
                    <a:pt x="27165" y="16816"/>
                  </a:lnTo>
                  <a:lnTo>
                    <a:pt x="27165" y="17463"/>
                  </a:lnTo>
                  <a:lnTo>
                    <a:pt x="25871" y="17678"/>
                  </a:lnTo>
                  <a:lnTo>
                    <a:pt x="24362" y="17678"/>
                  </a:lnTo>
                  <a:lnTo>
                    <a:pt x="23068" y="19188"/>
                  </a:lnTo>
                  <a:lnTo>
                    <a:pt x="21559" y="20481"/>
                  </a:lnTo>
                  <a:lnTo>
                    <a:pt x="20697" y="21128"/>
                  </a:lnTo>
                  <a:lnTo>
                    <a:pt x="19835" y="21559"/>
                  </a:lnTo>
                  <a:lnTo>
                    <a:pt x="18757" y="21775"/>
                  </a:lnTo>
                  <a:lnTo>
                    <a:pt x="17679" y="21990"/>
                  </a:lnTo>
                  <a:lnTo>
                    <a:pt x="17463" y="22421"/>
                  </a:lnTo>
                  <a:lnTo>
                    <a:pt x="17248" y="22853"/>
                  </a:lnTo>
                  <a:lnTo>
                    <a:pt x="16816" y="22853"/>
                  </a:lnTo>
                  <a:lnTo>
                    <a:pt x="15954" y="22853"/>
                  </a:lnTo>
                  <a:lnTo>
                    <a:pt x="15307" y="22637"/>
                  </a:lnTo>
                  <a:lnTo>
                    <a:pt x="15092" y="22853"/>
                  </a:lnTo>
                  <a:lnTo>
                    <a:pt x="14876" y="23284"/>
                  </a:lnTo>
                  <a:lnTo>
                    <a:pt x="16170" y="23930"/>
                  </a:lnTo>
                  <a:lnTo>
                    <a:pt x="16816" y="24577"/>
                  </a:lnTo>
                  <a:lnTo>
                    <a:pt x="17463" y="25224"/>
                  </a:lnTo>
                  <a:lnTo>
                    <a:pt x="17679" y="26086"/>
                  </a:lnTo>
                  <a:lnTo>
                    <a:pt x="17894" y="26733"/>
                  </a:lnTo>
                  <a:lnTo>
                    <a:pt x="17679" y="27595"/>
                  </a:lnTo>
                  <a:lnTo>
                    <a:pt x="17032" y="28458"/>
                  </a:lnTo>
                  <a:lnTo>
                    <a:pt x="15523" y="28458"/>
                  </a:lnTo>
                  <a:lnTo>
                    <a:pt x="14014" y="28242"/>
                  </a:lnTo>
                  <a:lnTo>
                    <a:pt x="11858" y="28242"/>
                  </a:lnTo>
                  <a:lnTo>
                    <a:pt x="10780" y="28458"/>
                  </a:lnTo>
                  <a:lnTo>
                    <a:pt x="10133" y="28889"/>
                  </a:lnTo>
                  <a:lnTo>
                    <a:pt x="10133" y="29967"/>
                  </a:lnTo>
                  <a:lnTo>
                    <a:pt x="10133" y="30829"/>
                  </a:lnTo>
                  <a:lnTo>
                    <a:pt x="9702" y="32338"/>
                  </a:lnTo>
                  <a:lnTo>
                    <a:pt x="9487" y="33632"/>
                  </a:lnTo>
                  <a:lnTo>
                    <a:pt x="9702" y="34494"/>
                  </a:lnTo>
                  <a:lnTo>
                    <a:pt x="9918" y="35357"/>
                  </a:lnTo>
                  <a:lnTo>
                    <a:pt x="10996" y="35357"/>
                  </a:lnTo>
                  <a:lnTo>
                    <a:pt x="11858" y="35357"/>
                  </a:lnTo>
                  <a:lnTo>
                    <a:pt x="12289" y="36003"/>
                  </a:lnTo>
                  <a:lnTo>
                    <a:pt x="12505" y="36650"/>
                  </a:lnTo>
                  <a:lnTo>
                    <a:pt x="12074" y="37512"/>
                  </a:lnTo>
                  <a:lnTo>
                    <a:pt x="11427" y="38375"/>
                  </a:lnTo>
                  <a:lnTo>
                    <a:pt x="9918" y="39453"/>
                  </a:lnTo>
                  <a:lnTo>
                    <a:pt x="9271" y="40099"/>
                  </a:lnTo>
                  <a:lnTo>
                    <a:pt x="8624" y="40746"/>
                  </a:lnTo>
                  <a:lnTo>
                    <a:pt x="8193" y="41609"/>
                  </a:lnTo>
                  <a:lnTo>
                    <a:pt x="8193" y="42902"/>
                  </a:lnTo>
                  <a:lnTo>
                    <a:pt x="5822" y="44842"/>
                  </a:lnTo>
                  <a:lnTo>
                    <a:pt x="3666" y="46998"/>
                  </a:lnTo>
                  <a:lnTo>
                    <a:pt x="1725" y="49585"/>
                  </a:lnTo>
                  <a:lnTo>
                    <a:pt x="1" y="52172"/>
                  </a:lnTo>
                  <a:lnTo>
                    <a:pt x="648" y="53250"/>
                  </a:lnTo>
                  <a:lnTo>
                    <a:pt x="1079" y="54328"/>
                  </a:lnTo>
                  <a:lnTo>
                    <a:pt x="863" y="55622"/>
                  </a:lnTo>
                  <a:lnTo>
                    <a:pt x="648" y="56915"/>
                  </a:lnTo>
                  <a:lnTo>
                    <a:pt x="216" y="59502"/>
                  </a:lnTo>
                  <a:lnTo>
                    <a:pt x="1" y="60796"/>
                  </a:lnTo>
                  <a:lnTo>
                    <a:pt x="1" y="62089"/>
                  </a:lnTo>
                  <a:lnTo>
                    <a:pt x="2588" y="64245"/>
                  </a:lnTo>
                  <a:lnTo>
                    <a:pt x="3450" y="65323"/>
                  </a:lnTo>
                  <a:lnTo>
                    <a:pt x="3881" y="66185"/>
                  </a:lnTo>
                  <a:lnTo>
                    <a:pt x="4097" y="67048"/>
                  </a:lnTo>
                  <a:lnTo>
                    <a:pt x="4744" y="67479"/>
                  </a:lnTo>
                  <a:lnTo>
                    <a:pt x="5606" y="67910"/>
                  </a:lnTo>
                  <a:lnTo>
                    <a:pt x="6900" y="69204"/>
                  </a:lnTo>
                  <a:lnTo>
                    <a:pt x="8193" y="70282"/>
                  </a:lnTo>
                  <a:lnTo>
                    <a:pt x="9055" y="70497"/>
                  </a:lnTo>
                  <a:lnTo>
                    <a:pt x="9918" y="70713"/>
                  </a:lnTo>
                  <a:lnTo>
                    <a:pt x="10996" y="70713"/>
                  </a:lnTo>
                  <a:lnTo>
                    <a:pt x="12074" y="70282"/>
                  </a:lnTo>
                  <a:lnTo>
                    <a:pt x="12936" y="70066"/>
                  </a:lnTo>
                  <a:lnTo>
                    <a:pt x="14014" y="69850"/>
                  </a:lnTo>
                  <a:lnTo>
                    <a:pt x="15092" y="69850"/>
                  </a:lnTo>
                  <a:lnTo>
                    <a:pt x="16170" y="70282"/>
                  </a:lnTo>
                  <a:lnTo>
                    <a:pt x="17463" y="69635"/>
                  </a:lnTo>
                  <a:lnTo>
                    <a:pt x="18972" y="68988"/>
                  </a:lnTo>
                  <a:lnTo>
                    <a:pt x="20697" y="68557"/>
                  </a:lnTo>
                  <a:lnTo>
                    <a:pt x="22853" y="68772"/>
                  </a:lnTo>
                  <a:lnTo>
                    <a:pt x="23284" y="69204"/>
                  </a:lnTo>
                  <a:lnTo>
                    <a:pt x="23500" y="69850"/>
                  </a:lnTo>
                  <a:lnTo>
                    <a:pt x="23931" y="70497"/>
                  </a:lnTo>
                  <a:lnTo>
                    <a:pt x="24362" y="70713"/>
                  </a:lnTo>
                  <a:lnTo>
                    <a:pt x="25224" y="70713"/>
                  </a:lnTo>
                  <a:lnTo>
                    <a:pt x="25871" y="70713"/>
                  </a:lnTo>
                  <a:lnTo>
                    <a:pt x="26949" y="70497"/>
                  </a:lnTo>
                  <a:lnTo>
                    <a:pt x="27811" y="71144"/>
                  </a:lnTo>
                  <a:lnTo>
                    <a:pt x="28243" y="71791"/>
                  </a:lnTo>
                  <a:lnTo>
                    <a:pt x="28243" y="72653"/>
                  </a:lnTo>
                  <a:lnTo>
                    <a:pt x="28243" y="73515"/>
                  </a:lnTo>
                  <a:lnTo>
                    <a:pt x="27596" y="75240"/>
                  </a:lnTo>
                  <a:lnTo>
                    <a:pt x="27380" y="76102"/>
                  </a:lnTo>
                  <a:lnTo>
                    <a:pt x="27380" y="76965"/>
                  </a:lnTo>
                  <a:lnTo>
                    <a:pt x="27811" y="77827"/>
                  </a:lnTo>
                  <a:lnTo>
                    <a:pt x="28458" y="78474"/>
                  </a:lnTo>
                  <a:lnTo>
                    <a:pt x="29320" y="79121"/>
                  </a:lnTo>
                  <a:lnTo>
                    <a:pt x="29967" y="79983"/>
                  </a:lnTo>
                  <a:lnTo>
                    <a:pt x="31045" y="81923"/>
                  </a:lnTo>
                  <a:lnTo>
                    <a:pt x="31692" y="83864"/>
                  </a:lnTo>
                  <a:lnTo>
                    <a:pt x="32554" y="87960"/>
                  </a:lnTo>
                  <a:lnTo>
                    <a:pt x="31692" y="89469"/>
                  </a:lnTo>
                  <a:lnTo>
                    <a:pt x="30830" y="91193"/>
                  </a:lnTo>
                  <a:lnTo>
                    <a:pt x="30398" y="92056"/>
                  </a:lnTo>
                  <a:lnTo>
                    <a:pt x="30183" y="92918"/>
                  </a:lnTo>
                  <a:lnTo>
                    <a:pt x="30183" y="93780"/>
                  </a:lnTo>
                  <a:lnTo>
                    <a:pt x="30183" y="94858"/>
                  </a:lnTo>
                  <a:lnTo>
                    <a:pt x="30614" y="95936"/>
                  </a:lnTo>
                  <a:lnTo>
                    <a:pt x="31476" y="97230"/>
                  </a:lnTo>
                  <a:lnTo>
                    <a:pt x="32339" y="98523"/>
                  </a:lnTo>
                  <a:lnTo>
                    <a:pt x="32985" y="100032"/>
                  </a:lnTo>
                  <a:lnTo>
                    <a:pt x="33201" y="101326"/>
                  </a:lnTo>
                  <a:lnTo>
                    <a:pt x="33417" y="102620"/>
                  </a:lnTo>
                  <a:lnTo>
                    <a:pt x="33632" y="103913"/>
                  </a:lnTo>
                  <a:lnTo>
                    <a:pt x="33848" y="105207"/>
                  </a:lnTo>
                  <a:lnTo>
                    <a:pt x="34710" y="106500"/>
                  </a:lnTo>
                  <a:lnTo>
                    <a:pt x="35572" y="107794"/>
                  </a:lnTo>
                  <a:lnTo>
                    <a:pt x="36435" y="109087"/>
                  </a:lnTo>
                  <a:lnTo>
                    <a:pt x="36650" y="109734"/>
                  </a:lnTo>
                  <a:lnTo>
                    <a:pt x="36866" y="110381"/>
                  </a:lnTo>
                  <a:lnTo>
                    <a:pt x="36650" y="111243"/>
                  </a:lnTo>
                  <a:lnTo>
                    <a:pt x="36866" y="112105"/>
                  </a:lnTo>
                  <a:lnTo>
                    <a:pt x="37297" y="112752"/>
                  </a:lnTo>
                  <a:lnTo>
                    <a:pt x="37944" y="113183"/>
                  </a:lnTo>
                  <a:lnTo>
                    <a:pt x="40746" y="112968"/>
                  </a:lnTo>
                  <a:lnTo>
                    <a:pt x="43118" y="112321"/>
                  </a:lnTo>
                  <a:lnTo>
                    <a:pt x="45489" y="111674"/>
                  </a:lnTo>
                  <a:lnTo>
                    <a:pt x="47430" y="110596"/>
                  </a:lnTo>
                  <a:lnTo>
                    <a:pt x="49154" y="109303"/>
                  </a:lnTo>
                  <a:lnTo>
                    <a:pt x="50663" y="107578"/>
                  </a:lnTo>
                  <a:lnTo>
                    <a:pt x="51526" y="105638"/>
                  </a:lnTo>
                  <a:lnTo>
                    <a:pt x="52173" y="103266"/>
                  </a:lnTo>
                  <a:lnTo>
                    <a:pt x="53250" y="103051"/>
                  </a:lnTo>
                  <a:lnTo>
                    <a:pt x="53897" y="102620"/>
                  </a:lnTo>
                  <a:lnTo>
                    <a:pt x="54544" y="101973"/>
                  </a:lnTo>
                  <a:lnTo>
                    <a:pt x="54975" y="101110"/>
                  </a:lnTo>
                  <a:lnTo>
                    <a:pt x="55191" y="100248"/>
                  </a:lnTo>
                  <a:lnTo>
                    <a:pt x="55191" y="99386"/>
                  </a:lnTo>
                  <a:lnTo>
                    <a:pt x="54975" y="98308"/>
                  </a:lnTo>
                  <a:lnTo>
                    <a:pt x="54544" y="97445"/>
                  </a:lnTo>
                  <a:lnTo>
                    <a:pt x="55191" y="96583"/>
                  </a:lnTo>
                  <a:lnTo>
                    <a:pt x="56053" y="95936"/>
                  </a:lnTo>
                  <a:lnTo>
                    <a:pt x="57778" y="94643"/>
                  </a:lnTo>
                  <a:lnTo>
                    <a:pt x="59502" y="93565"/>
                  </a:lnTo>
                  <a:lnTo>
                    <a:pt x="60365" y="92918"/>
                  </a:lnTo>
                  <a:lnTo>
                    <a:pt x="61012" y="92056"/>
                  </a:lnTo>
                  <a:lnTo>
                    <a:pt x="61012" y="90331"/>
                  </a:lnTo>
                  <a:lnTo>
                    <a:pt x="61012" y="89038"/>
                  </a:lnTo>
                  <a:lnTo>
                    <a:pt x="60580" y="86451"/>
                  </a:lnTo>
                  <a:lnTo>
                    <a:pt x="59934" y="84079"/>
                  </a:lnTo>
                  <a:lnTo>
                    <a:pt x="59502" y="82786"/>
                  </a:lnTo>
                  <a:lnTo>
                    <a:pt x="59287" y="81492"/>
                  </a:lnTo>
                  <a:lnTo>
                    <a:pt x="59934" y="79983"/>
                  </a:lnTo>
                  <a:lnTo>
                    <a:pt x="60796" y="78905"/>
                  </a:lnTo>
                  <a:lnTo>
                    <a:pt x="62521" y="76749"/>
                  </a:lnTo>
                  <a:lnTo>
                    <a:pt x="64677" y="74809"/>
                  </a:lnTo>
                  <a:lnTo>
                    <a:pt x="66617" y="72869"/>
                  </a:lnTo>
                  <a:lnTo>
                    <a:pt x="68773" y="70713"/>
                  </a:lnTo>
                  <a:lnTo>
                    <a:pt x="69635" y="69635"/>
                  </a:lnTo>
                  <a:lnTo>
                    <a:pt x="70282" y="68557"/>
                  </a:lnTo>
                  <a:lnTo>
                    <a:pt x="70929" y="67263"/>
                  </a:lnTo>
                  <a:lnTo>
                    <a:pt x="71575" y="65970"/>
                  </a:lnTo>
                  <a:lnTo>
                    <a:pt x="71791" y="64245"/>
                  </a:lnTo>
                  <a:lnTo>
                    <a:pt x="71791" y="62736"/>
                  </a:lnTo>
                  <a:lnTo>
                    <a:pt x="69419" y="63167"/>
                  </a:lnTo>
                  <a:lnTo>
                    <a:pt x="66617" y="63814"/>
                  </a:lnTo>
                  <a:lnTo>
                    <a:pt x="65539" y="63814"/>
                  </a:lnTo>
                  <a:lnTo>
                    <a:pt x="64461" y="63598"/>
                  </a:lnTo>
                  <a:lnTo>
                    <a:pt x="64245" y="63383"/>
                  </a:lnTo>
                  <a:lnTo>
                    <a:pt x="64030" y="62952"/>
                  </a:lnTo>
                  <a:lnTo>
                    <a:pt x="63814" y="62305"/>
                  </a:lnTo>
                  <a:lnTo>
                    <a:pt x="63814" y="61658"/>
                  </a:lnTo>
                  <a:lnTo>
                    <a:pt x="66617" y="61227"/>
                  </a:lnTo>
                  <a:lnTo>
                    <a:pt x="69419" y="60149"/>
                  </a:lnTo>
                  <a:lnTo>
                    <a:pt x="72006" y="58855"/>
                  </a:lnTo>
                  <a:lnTo>
                    <a:pt x="73084" y="58209"/>
                  </a:lnTo>
                  <a:lnTo>
                    <a:pt x="74162" y="57346"/>
                  </a:lnTo>
                  <a:lnTo>
                    <a:pt x="75456" y="56915"/>
                  </a:lnTo>
                  <a:lnTo>
                    <a:pt x="76534" y="56484"/>
                  </a:lnTo>
                  <a:lnTo>
                    <a:pt x="77396" y="55837"/>
                  </a:lnTo>
                  <a:lnTo>
                    <a:pt x="78043" y="54975"/>
                  </a:lnTo>
                  <a:lnTo>
                    <a:pt x="79336" y="53250"/>
                  </a:lnTo>
                  <a:lnTo>
                    <a:pt x="80414" y="51310"/>
                  </a:lnTo>
                  <a:lnTo>
                    <a:pt x="79983" y="50663"/>
                  </a:lnTo>
                  <a:lnTo>
                    <a:pt x="79336" y="50232"/>
                  </a:lnTo>
                  <a:lnTo>
                    <a:pt x="78043" y="49370"/>
                  </a:lnTo>
                  <a:lnTo>
                    <a:pt x="76965" y="48723"/>
                  </a:lnTo>
                  <a:lnTo>
                    <a:pt x="76318" y="48076"/>
                  </a:lnTo>
                  <a:lnTo>
                    <a:pt x="76103" y="47429"/>
                  </a:lnTo>
                  <a:lnTo>
                    <a:pt x="75456" y="48076"/>
                  </a:lnTo>
                  <a:lnTo>
                    <a:pt x="74593" y="48723"/>
                  </a:lnTo>
                  <a:lnTo>
                    <a:pt x="73300" y="49154"/>
                  </a:lnTo>
                  <a:lnTo>
                    <a:pt x="71791" y="49154"/>
                  </a:lnTo>
                  <a:lnTo>
                    <a:pt x="71575" y="48292"/>
                  </a:lnTo>
                  <a:lnTo>
                    <a:pt x="71144" y="47429"/>
                  </a:lnTo>
                  <a:lnTo>
                    <a:pt x="70497" y="46783"/>
                  </a:lnTo>
                  <a:lnTo>
                    <a:pt x="69635" y="46351"/>
                  </a:lnTo>
                  <a:lnTo>
                    <a:pt x="68988" y="45705"/>
                  </a:lnTo>
                  <a:lnTo>
                    <a:pt x="68341" y="45058"/>
                  </a:lnTo>
                  <a:lnTo>
                    <a:pt x="67910" y="44196"/>
                  </a:lnTo>
                  <a:lnTo>
                    <a:pt x="67695" y="43118"/>
                  </a:lnTo>
                  <a:lnTo>
                    <a:pt x="68341" y="42902"/>
                  </a:lnTo>
                  <a:lnTo>
                    <a:pt x="68988" y="42687"/>
                  </a:lnTo>
                  <a:lnTo>
                    <a:pt x="70497" y="44196"/>
                  </a:lnTo>
                  <a:lnTo>
                    <a:pt x="72006" y="45705"/>
                  </a:lnTo>
                  <a:lnTo>
                    <a:pt x="73084" y="46351"/>
                  </a:lnTo>
                  <a:lnTo>
                    <a:pt x="74162" y="46567"/>
                  </a:lnTo>
                  <a:lnTo>
                    <a:pt x="75456" y="46567"/>
                  </a:lnTo>
                  <a:lnTo>
                    <a:pt x="76749" y="46136"/>
                  </a:lnTo>
                  <a:lnTo>
                    <a:pt x="77180" y="46998"/>
                  </a:lnTo>
                  <a:lnTo>
                    <a:pt x="77827" y="47429"/>
                  </a:lnTo>
                  <a:lnTo>
                    <a:pt x="78690" y="47861"/>
                  </a:lnTo>
                  <a:lnTo>
                    <a:pt x="79552" y="48076"/>
                  </a:lnTo>
                  <a:lnTo>
                    <a:pt x="81708" y="48292"/>
                  </a:lnTo>
                  <a:lnTo>
                    <a:pt x="83864" y="48076"/>
                  </a:lnTo>
                  <a:lnTo>
                    <a:pt x="86882" y="48076"/>
                  </a:lnTo>
                  <a:lnTo>
                    <a:pt x="87744" y="48939"/>
                  </a:lnTo>
                  <a:lnTo>
                    <a:pt x="88391" y="49585"/>
                  </a:lnTo>
                  <a:lnTo>
                    <a:pt x="89469" y="50232"/>
                  </a:lnTo>
                  <a:lnTo>
                    <a:pt x="90331" y="50879"/>
                  </a:lnTo>
                  <a:lnTo>
                    <a:pt x="90331" y="51310"/>
                  </a:lnTo>
                  <a:lnTo>
                    <a:pt x="90331" y="51526"/>
                  </a:lnTo>
                  <a:lnTo>
                    <a:pt x="90762" y="52172"/>
                  </a:lnTo>
                  <a:lnTo>
                    <a:pt x="92056" y="53250"/>
                  </a:lnTo>
                  <a:lnTo>
                    <a:pt x="92487" y="53035"/>
                  </a:lnTo>
                  <a:lnTo>
                    <a:pt x="92918" y="52819"/>
                  </a:lnTo>
                  <a:lnTo>
                    <a:pt x="93349" y="52603"/>
                  </a:lnTo>
                  <a:lnTo>
                    <a:pt x="93996" y="52388"/>
                  </a:lnTo>
                  <a:lnTo>
                    <a:pt x="94212" y="54759"/>
                  </a:lnTo>
                  <a:lnTo>
                    <a:pt x="94859" y="56700"/>
                  </a:lnTo>
                  <a:lnTo>
                    <a:pt x="96368" y="60149"/>
                  </a:lnTo>
                  <a:lnTo>
                    <a:pt x="96368" y="55837"/>
                  </a:lnTo>
                  <a:lnTo>
                    <a:pt x="95936" y="51526"/>
                  </a:lnTo>
                  <a:lnTo>
                    <a:pt x="95505" y="47214"/>
                  </a:lnTo>
                  <a:lnTo>
                    <a:pt x="94643" y="43118"/>
                  </a:lnTo>
                  <a:lnTo>
                    <a:pt x="93781" y="39022"/>
                  </a:lnTo>
                  <a:lnTo>
                    <a:pt x="92703" y="34925"/>
                  </a:lnTo>
                  <a:lnTo>
                    <a:pt x="91409" y="31045"/>
                  </a:lnTo>
                  <a:lnTo>
                    <a:pt x="89900" y="27164"/>
                  </a:lnTo>
                  <a:lnTo>
                    <a:pt x="88175" y="23499"/>
                  </a:lnTo>
                  <a:lnTo>
                    <a:pt x="86451" y="19834"/>
                  </a:lnTo>
                  <a:lnTo>
                    <a:pt x="84295" y="16169"/>
                  </a:lnTo>
                  <a:lnTo>
                    <a:pt x="82139" y="12720"/>
                  </a:lnTo>
                  <a:lnTo>
                    <a:pt x="79983" y="9486"/>
                  </a:lnTo>
                  <a:lnTo>
                    <a:pt x="77396" y="6252"/>
                  </a:lnTo>
                  <a:lnTo>
                    <a:pt x="74809" y="3019"/>
                  </a:lnTo>
                  <a:lnTo>
                    <a:pt x="72006" y="0"/>
                  </a:lnTo>
                  <a:lnTo>
                    <a:pt x="71791" y="863"/>
                  </a:lnTo>
                  <a:lnTo>
                    <a:pt x="72006" y="1725"/>
                  </a:lnTo>
                  <a:lnTo>
                    <a:pt x="72222" y="1941"/>
                  </a:lnTo>
                  <a:lnTo>
                    <a:pt x="72438" y="2372"/>
                  </a:lnTo>
                  <a:lnTo>
                    <a:pt x="73731" y="2803"/>
                  </a:lnTo>
                  <a:close/>
                  <a:moveTo>
                    <a:pt x="48076" y="25440"/>
                  </a:moveTo>
                  <a:lnTo>
                    <a:pt x="48076" y="25440"/>
                  </a:lnTo>
                  <a:lnTo>
                    <a:pt x="48723" y="25224"/>
                  </a:lnTo>
                  <a:lnTo>
                    <a:pt x="49154" y="25440"/>
                  </a:lnTo>
                  <a:lnTo>
                    <a:pt x="50017" y="25871"/>
                  </a:lnTo>
                  <a:lnTo>
                    <a:pt x="50663" y="26518"/>
                  </a:lnTo>
                  <a:lnTo>
                    <a:pt x="51310" y="27164"/>
                  </a:lnTo>
                  <a:lnTo>
                    <a:pt x="51957" y="27164"/>
                  </a:lnTo>
                  <a:lnTo>
                    <a:pt x="52388" y="27164"/>
                  </a:lnTo>
                  <a:lnTo>
                    <a:pt x="53035" y="26733"/>
                  </a:lnTo>
                  <a:lnTo>
                    <a:pt x="53035" y="26302"/>
                  </a:lnTo>
                  <a:lnTo>
                    <a:pt x="52819" y="26086"/>
                  </a:lnTo>
                  <a:lnTo>
                    <a:pt x="52604" y="26086"/>
                  </a:lnTo>
                  <a:lnTo>
                    <a:pt x="52388" y="25655"/>
                  </a:lnTo>
                  <a:lnTo>
                    <a:pt x="52819" y="25224"/>
                  </a:lnTo>
                  <a:lnTo>
                    <a:pt x="53466" y="25008"/>
                  </a:lnTo>
                  <a:lnTo>
                    <a:pt x="54113" y="24793"/>
                  </a:lnTo>
                  <a:lnTo>
                    <a:pt x="54975" y="24793"/>
                  </a:lnTo>
                  <a:lnTo>
                    <a:pt x="54975" y="25440"/>
                  </a:lnTo>
                  <a:lnTo>
                    <a:pt x="54760" y="25871"/>
                  </a:lnTo>
                  <a:lnTo>
                    <a:pt x="54544" y="26086"/>
                  </a:lnTo>
                  <a:lnTo>
                    <a:pt x="54328" y="26518"/>
                  </a:lnTo>
                  <a:lnTo>
                    <a:pt x="54760" y="27164"/>
                  </a:lnTo>
                  <a:lnTo>
                    <a:pt x="55622" y="27595"/>
                  </a:lnTo>
                  <a:lnTo>
                    <a:pt x="57131" y="28242"/>
                  </a:lnTo>
                  <a:lnTo>
                    <a:pt x="57778" y="28673"/>
                  </a:lnTo>
                  <a:lnTo>
                    <a:pt x="58425" y="29105"/>
                  </a:lnTo>
                  <a:lnTo>
                    <a:pt x="59071" y="29751"/>
                  </a:lnTo>
                  <a:lnTo>
                    <a:pt x="59071" y="30614"/>
                  </a:lnTo>
                  <a:lnTo>
                    <a:pt x="57778" y="31045"/>
                  </a:lnTo>
                  <a:lnTo>
                    <a:pt x="56700" y="31045"/>
                  </a:lnTo>
                  <a:lnTo>
                    <a:pt x="55406" y="30829"/>
                  </a:lnTo>
                  <a:lnTo>
                    <a:pt x="54328" y="30614"/>
                  </a:lnTo>
                  <a:lnTo>
                    <a:pt x="52819" y="30182"/>
                  </a:lnTo>
                  <a:lnTo>
                    <a:pt x="51526" y="29967"/>
                  </a:lnTo>
                  <a:lnTo>
                    <a:pt x="50232" y="30182"/>
                  </a:lnTo>
                  <a:lnTo>
                    <a:pt x="49586" y="30398"/>
                  </a:lnTo>
                  <a:lnTo>
                    <a:pt x="48939" y="30829"/>
                  </a:lnTo>
                  <a:lnTo>
                    <a:pt x="48508" y="31045"/>
                  </a:lnTo>
                  <a:lnTo>
                    <a:pt x="48292" y="30829"/>
                  </a:lnTo>
                  <a:lnTo>
                    <a:pt x="48076" y="30614"/>
                  </a:lnTo>
                  <a:lnTo>
                    <a:pt x="47861" y="30614"/>
                  </a:lnTo>
                  <a:lnTo>
                    <a:pt x="47214" y="30829"/>
                  </a:lnTo>
                  <a:lnTo>
                    <a:pt x="46998" y="31260"/>
                  </a:lnTo>
                  <a:lnTo>
                    <a:pt x="46567" y="31476"/>
                  </a:lnTo>
                  <a:lnTo>
                    <a:pt x="46352" y="31692"/>
                  </a:lnTo>
                  <a:lnTo>
                    <a:pt x="45921" y="31692"/>
                  </a:lnTo>
                  <a:lnTo>
                    <a:pt x="46136" y="30182"/>
                  </a:lnTo>
                  <a:lnTo>
                    <a:pt x="46352" y="28458"/>
                  </a:lnTo>
                  <a:lnTo>
                    <a:pt x="46998" y="26733"/>
                  </a:lnTo>
                  <a:lnTo>
                    <a:pt x="47430" y="26086"/>
                  </a:lnTo>
                  <a:lnTo>
                    <a:pt x="48076" y="25440"/>
                  </a:lnTo>
                  <a:close/>
                  <a:moveTo>
                    <a:pt x="34710" y="14445"/>
                  </a:moveTo>
                  <a:lnTo>
                    <a:pt x="34710" y="14445"/>
                  </a:lnTo>
                  <a:lnTo>
                    <a:pt x="34710" y="14014"/>
                  </a:lnTo>
                  <a:lnTo>
                    <a:pt x="34494" y="13798"/>
                  </a:lnTo>
                  <a:lnTo>
                    <a:pt x="34279" y="13582"/>
                  </a:lnTo>
                  <a:lnTo>
                    <a:pt x="34279" y="13151"/>
                  </a:lnTo>
                  <a:lnTo>
                    <a:pt x="34926" y="12720"/>
                  </a:lnTo>
                  <a:lnTo>
                    <a:pt x="35357" y="12289"/>
                  </a:lnTo>
                  <a:lnTo>
                    <a:pt x="35788" y="12073"/>
                  </a:lnTo>
                  <a:lnTo>
                    <a:pt x="36219" y="11426"/>
                  </a:lnTo>
                  <a:lnTo>
                    <a:pt x="36004" y="10995"/>
                  </a:lnTo>
                  <a:lnTo>
                    <a:pt x="35572" y="10780"/>
                  </a:lnTo>
                  <a:lnTo>
                    <a:pt x="35141" y="10564"/>
                  </a:lnTo>
                  <a:lnTo>
                    <a:pt x="34926" y="10133"/>
                  </a:lnTo>
                  <a:lnTo>
                    <a:pt x="34926" y="9271"/>
                  </a:lnTo>
                  <a:lnTo>
                    <a:pt x="35357" y="8624"/>
                  </a:lnTo>
                  <a:lnTo>
                    <a:pt x="35788" y="8193"/>
                  </a:lnTo>
                  <a:lnTo>
                    <a:pt x="36435" y="7762"/>
                  </a:lnTo>
                  <a:lnTo>
                    <a:pt x="37728" y="7115"/>
                  </a:lnTo>
                  <a:lnTo>
                    <a:pt x="38159" y="6684"/>
                  </a:lnTo>
                  <a:lnTo>
                    <a:pt x="38375" y="5821"/>
                  </a:lnTo>
                  <a:lnTo>
                    <a:pt x="39453" y="5606"/>
                  </a:lnTo>
                  <a:lnTo>
                    <a:pt x="40100" y="5821"/>
                  </a:lnTo>
                  <a:lnTo>
                    <a:pt x="40315" y="6037"/>
                  </a:lnTo>
                  <a:lnTo>
                    <a:pt x="40315" y="6684"/>
                  </a:lnTo>
                  <a:lnTo>
                    <a:pt x="39884" y="6899"/>
                  </a:lnTo>
                  <a:lnTo>
                    <a:pt x="39237" y="7330"/>
                  </a:lnTo>
                  <a:lnTo>
                    <a:pt x="38375" y="7762"/>
                  </a:lnTo>
                  <a:lnTo>
                    <a:pt x="38159" y="7977"/>
                  </a:lnTo>
                  <a:lnTo>
                    <a:pt x="37944" y="8408"/>
                  </a:lnTo>
                  <a:lnTo>
                    <a:pt x="37728" y="9486"/>
                  </a:lnTo>
                  <a:lnTo>
                    <a:pt x="37944" y="10133"/>
                  </a:lnTo>
                  <a:lnTo>
                    <a:pt x="38375" y="10780"/>
                  </a:lnTo>
                  <a:lnTo>
                    <a:pt x="38806" y="10995"/>
                  </a:lnTo>
                  <a:lnTo>
                    <a:pt x="39237" y="11211"/>
                  </a:lnTo>
                  <a:lnTo>
                    <a:pt x="39884" y="11211"/>
                  </a:lnTo>
                  <a:lnTo>
                    <a:pt x="41393" y="11211"/>
                  </a:lnTo>
                  <a:lnTo>
                    <a:pt x="42902" y="10995"/>
                  </a:lnTo>
                  <a:lnTo>
                    <a:pt x="43765" y="11211"/>
                  </a:lnTo>
                  <a:lnTo>
                    <a:pt x="44411" y="11426"/>
                  </a:lnTo>
                  <a:lnTo>
                    <a:pt x="42902" y="11642"/>
                  </a:lnTo>
                  <a:lnTo>
                    <a:pt x="41178" y="11642"/>
                  </a:lnTo>
                  <a:lnTo>
                    <a:pt x="39884" y="12073"/>
                  </a:lnTo>
                  <a:lnTo>
                    <a:pt x="39453" y="12289"/>
                  </a:lnTo>
                  <a:lnTo>
                    <a:pt x="39022" y="12936"/>
                  </a:lnTo>
                  <a:lnTo>
                    <a:pt x="39237" y="12936"/>
                  </a:lnTo>
                  <a:lnTo>
                    <a:pt x="39884" y="12936"/>
                  </a:lnTo>
                  <a:lnTo>
                    <a:pt x="40315" y="12936"/>
                  </a:lnTo>
                  <a:lnTo>
                    <a:pt x="40746" y="12936"/>
                  </a:lnTo>
                  <a:lnTo>
                    <a:pt x="40962" y="13151"/>
                  </a:lnTo>
                  <a:lnTo>
                    <a:pt x="40962" y="13798"/>
                  </a:lnTo>
                  <a:lnTo>
                    <a:pt x="40531" y="14014"/>
                  </a:lnTo>
                  <a:lnTo>
                    <a:pt x="40315" y="14014"/>
                  </a:lnTo>
                  <a:lnTo>
                    <a:pt x="39884" y="13798"/>
                  </a:lnTo>
                  <a:lnTo>
                    <a:pt x="39453" y="13582"/>
                  </a:lnTo>
                  <a:lnTo>
                    <a:pt x="39022" y="13582"/>
                  </a:lnTo>
                  <a:lnTo>
                    <a:pt x="38591" y="14014"/>
                  </a:lnTo>
                  <a:lnTo>
                    <a:pt x="38159" y="14445"/>
                  </a:lnTo>
                  <a:lnTo>
                    <a:pt x="38159" y="15307"/>
                  </a:lnTo>
                  <a:lnTo>
                    <a:pt x="38159" y="16169"/>
                  </a:lnTo>
                  <a:lnTo>
                    <a:pt x="37513" y="16385"/>
                  </a:lnTo>
                  <a:lnTo>
                    <a:pt x="36866" y="16601"/>
                  </a:lnTo>
                  <a:lnTo>
                    <a:pt x="35788" y="16601"/>
                  </a:lnTo>
                  <a:lnTo>
                    <a:pt x="34279" y="16601"/>
                  </a:lnTo>
                  <a:lnTo>
                    <a:pt x="33632" y="16816"/>
                  </a:lnTo>
                  <a:lnTo>
                    <a:pt x="32985" y="17247"/>
                  </a:lnTo>
                  <a:lnTo>
                    <a:pt x="32554" y="17032"/>
                  </a:lnTo>
                  <a:lnTo>
                    <a:pt x="32123" y="16816"/>
                  </a:lnTo>
                  <a:lnTo>
                    <a:pt x="31045" y="17032"/>
                  </a:lnTo>
                  <a:lnTo>
                    <a:pt x="29752" y="17032"/>
                  </a:lnTo>
                  <a:lnTo>
                    <a:pt x="29320" y="16816"/>
                  </a:lnTo>
                  <a:lnTo>
                    <a:pt x="29105" y="16385"/>
                  </a:lnTo>
                  <a:lnTo>
                    <a:pt x="30614" y="16169"/>
                  </a:lnTo>
                  <a:lnTo>
                    <a:pt x="32123" y="15738"/>
                  </a:lnTo>
                  <a:lnTo>
                    <a:pt x="34710" y="14445"/>
                  </a:lnTo>
                  <a:close/>
                  <a:moveTo>
                    <a:pt x="50232" y="41177"/>
                  </a:moveTo>
                  <a:lnTo>
                    <a:pt x="50232" y="41177"/>
                  </a:lnTo>
                  <a:lnTo>
                    <a:pt x="49586" y="41177"/>
                  </a:lnTo>
                  <a:lnTo>
                    <a:pt x="49154" y="41393"/>
                  </a:lnTo>
                  <a:lnTo>
                    <a:pt x="48723" y="41609"/>
                  </a:lnTo>
                  <a:lnTo>
                    <a:pt x="48292" y="41824"/>
                  </a:lnTo>
                  <a:lnTo>
                    <a:pt x="47214" y="41824"/>
                  </a:lnTo>
                  <a:lnTo>
                    <a:pt x="46352" y="41609"/>
                  </a:lnTo>
                  <a:lnTo>
                    <a:pt x="44411" y="40746"/>
                  </a:lnTo>
                  <a:lnTo>
                    <a:pt x="42902" y="40315"/>
                  </a:lnTo>
                  <a:lnTo>
                    <a:pt x="41609" y="39884"/>
                  </a:lnTo>
                  <a:lnTo>
                    <a:pt x="40315" y="39884"/>
                  </a:lnTo>
                  <a:lnTo>
                    <a:pt x="38806" y="40099"/>
                  </a:lnTo>
                  <a:lnTo>
                    <a:pt x="38591" y="40746"/>
                  </a:lnTo>
                  <a:lnTo>
                    <a:pt x="38591" y="41393"/>
                  </a:lnTo>
                  <a:lnTo>
                    <a:pt x="38591" y="42040"/>
                  </a:lnTo>
                  <a:lnTo>
                    <a:pt x="38375" y="42471"/>
                  </a:lnTo>
                  <a:lnTo>
                    <a:pt x="35788" y="41609"/>
                  </a:lnTo>
                  <a:lnTo>
                    <a:pt x="33632" y="40531"/>
                  </a:lnTo>
                  <a:lnTo>
                    <a:pt x="31261" y="39668"/>
                  </a:lnTo>
                  <a:lnTo>
                    <a:pt x="28889" y="38806"/>
                  </a:lnTo>
                  <a:lnTo>
                    <a:pt x="29105" y="37944"/>
                  </a:lnTo>
                  <a:lnTo>
                    <a:pt x="29320" y="36866"/>
                  </a:lnTo>
                  <a:lnTo>
                    <a:pt x="29320" y="36003"/>
                  </a:lnTo>
                  <a:lnTo>
                    <a:pt x="28889" y="35141"/>
                  </a:lnTo>
                  <a:lnTo>
                    <a:pt x="25224" y="35357"/>
                  </a:lnTo>
                  <a:lnTo>
                    <a:pt x="21775" y="35357"/>
                  </a:lnTo>
                  <a:lnTo>
                    <a:pt x="21128" y="35357"/>
                  </a:lnTo>
                  <a:lnTo>
                    <a:pt x="20481" y="35572"/>
                  </a:lnTo>
                  <a:lnTo>
                    <a:pt x="19188" y="36003"/>
                  </a:lnTo>
                  <a:lnTo>
                    <a:pt x="18110" y="36650"/>
                  </a:lnTo>
                  <a:lnTo>
                    <a:pt x="16816" y="37081"/>
                  </a:lnTo>
                  <a:lnTo>
                    <a:pt x="15954" y="37297"/>
                  </a:lnTo>
                  <a:lnTo>
                    <a:pt x="15092" y="37297"/>
                  </a:lnTo>
                  <a:lnTo>
                    <a:pt x="14014" y="37081"/>
                  </a:lnTo>
                  <a:lnTo>
                    <a:pt x="13583" y="36866"/>
                  </a:lnTo>
                  <a:lnTo>
                    <a:pt x="13367" y="36434"/>
                  </a:lnTo>
                  <a:lnTo>
                    <a:pt x="13798" y="36219"/>
                  </a:lnTo>
                  <a:lnTo>
                    <a:pt x="14661" y="35788"/>
                  </a:lnTo>
                  <a:lnTo>
                    <a:pt x="16170" y="35357"/>
                  </a:lnTo>
                  <a:lnTo>
                    <a:pt x="17463" y="34925"/>
                  </a:lnTo>
                  <a:lnTo>
                    <a:pt x="18110" y="34710"/>
                  </a:lnTo>
                  <a:lnTo>
                    <a:pt x="18541" y="34063"/>
                  </a:lnTo>
                  <a:lnTo>
                    <a:pt x="18541" y="33201"/>
                  </a:lnTo>
                  <a:lnTo>
                    <a:pt x="18972" y="32338"/>
                  </a:lnTo>
                  <a:lnTo>
                    <a:pt x="19403" y="31692"/>
                  </a:lnTo>
                  <a:lnTo>
                    <a:pt x="20050" y="31260"/>
                  </a:lnTo>
                  <a:lnTo>
                    <a:pt x="21559" y="30182"/>
                  </a:lnTo>
                  <a:lnTo>
                    <a:pt x="21991" y="29536"/>
                  </a:lnTo>
                  <a:lnTo>
                    <a:pt x="22422" y="28673"/>
                  </a:lnTo>
                  <a:lnTo>
                    <a:pt x="23931" y="28889"/>
                  </a:lnTo>
                  <a:lnTo>
                    <a:pt x="25224" y="28673"/>
                  </a:lnTo>
                  <a:lnTo>
                    <a:pt x="26302" y="28242"/>
                  </a:lnTo>
                  <a:lnTo>
                    <a:pt x="27380" y="27380"/>
                  </a:lnTo>
                  <a:lnTo>
                    <a:pt x="28243" y="28242"/>
                  </a:lnTo>
                  <a:lnTo>
                    <a:pt x="28889" y="28889"/>
                  </a:lnTo>
                  <a:lnTo>
                    <a:pt x="30830" y="30182"/>
                  </a:lnTo>
                  <a:lnTo>
                    <a:pt x="32770" y="31476"/>
                  </a:lnTo>
                  <a:lnTo>
                    <a:pt x="34279" y="32770"/>
                  </a:lnTo>
                  <a:lnTo>
                    <a:pt x="34494" y="33201"/>
                  </a:lnTo>
                  <a:lnTo>
                    <a:pt x="34279" y="33632"/>
                  </a:lnTo>
                  <a:lnTo>
                    <a:pt x="34063" y="34063"/>
                  </a:lnTo>
                  <a:lnTo>
                    <a:pt x="34494" y="34063"/>
                  </a:lnTo>
                  <a:lnTo>
                    <a:pt x="34926" y="34063"/>
                  </a:lnTo>
                  <a:lnTo>
                    <a:pt x="35357" y="33416"/>
                  </a:lnTo>
                  <a:lnTo>
                    <a:pt x="35357" y="32770"/>
                  </a:lnTo>
                  <a:lnTo>
                    <a:pt x="35357" y="32554"/>
                  </a:lnTo>
                  <a:lnTo>
                    <a:pt x="35141" y="32338"/>
                  </a:lnTo>
                  <a:lnTo>
                    <a:pt x="35141" y="32123"/>
                  </a:lnTo>
                  <a:lnTo>
                    <a:pt x="35357" y="31907"/>
                  </a:lnTo>
                  <a:lnTo>
                    <a:pt x="36219" y="31907"/>
                  </a:lnTo>
                  <a:lnTo>
                    <a:pt x="36435" y="31907"/>
                  </a:lnTo>
                  <a:lnTo>
                    <a:pt x="35788" y="31260"/>
                  </a:lnTo>
                  <a:lnTo>
                    <a:pt x="34926" y="30614"/>
                  </a:lnTo>
                  <a:lnTo>
                    <a:pt x="33201" y="29536"/>
                  </a:lnTo>
                  <a:lnTo>
                    <a:pt x="32554" y="29105"/>
                  </a:lnTo>
                  <a:lnTo>
                    <a:pt x="31692" y="28458"/>
                  </a:lnTo>
                  <a:lnTo>
                    <a:pt x="31261" y="27595"/>
                  </a:lnTo>
                  <a:lnTo>
                    <a:pt x="30830" y="26518"/>
                  </a:lnTo>
                  <a:lnTo>
                    <a:pt x="31692" y="26733"/>
                  </a:lnTo>
                  <a:lnTo>
                    <a:pt x="32554" y="26949"/>
                  </a:lnTo>
                  <a:lnTo>
                    <a:pt x="34279" y="28242"/>
                  </a:lnTo>
                  <a:lnTo>
                    <a:pt x="35788" y="29320"/>
                  </a:lnTo>
                  <a:lnTo>
                    <a:pt x="36650" y="29751"/>
                  </a:lnTo>
                  <a:lnTo>
                    <a:pt x="37513" y="30182"/>
                  </a:lnTo>
                  <a:lnTo>
                    <a:pt x="37728" y="31260"/>
                  </a:lnTo>
                  <a:lnTo>
                    <a:pt x="37944" y="31907"/>
                  </a:lnTo>
                  <a:lnTo>
                    <a:pt x="38806" y="33201"/>
                  </a:lnTo>
                  <a:lnTo>
                    <a:pt x="39669" y="34494"/>
                  </a:lnTo>
                  <a:lnTo>
                    <a:pt x="40100" y="35141"/>
                  </a:lnTo>
                  <a:lnTo>
                    <a:pt x="40315" y="35788"/>
                  </a:lnTo>
                  <a:lnTo>
                    <a:pt x="41178" y="35788"/>
                  </a:lnTo>
                  <a:lnTo>
                    <a:pt x="41609" y="35357"/>
                  </a:lnTo>
                  <a:lnTo>
                    <a:pt x="41824" y="34925"/>
                  </a:lnTo>
                  <a:lnTo>
                    <a:pt x="42256" y="34710"/>
                  </a:lnTo>
                  <a:lnTo>
                    <a:pt x="42687" y="34494"/>
                  </a:lnTo>
                  <a:lnTo>
                    <a:pt x="42687" y="33847"/>
                  </a:lnTo>
                  <a:lnTo>
                    <a:pt x="42471" y="33632"/>
                  </a:lnTo>
                  <a:lnTo>
                    <a:pt x="42040" y="33201"/>
                  </a:lnTo>
                  <a:lnTo>
                    <a:pt x="41393" y="32770"/>
                  </a:lnTo>
                  <a:lnTo>
                    <a:pt x="41393" y="32554"/>
                  </a:lnTo>
                  <a:lnTo>
                    <a:pt x="41393" y="32123"/>
                  </a:lnTo>
                  <a:lnTo>
                    <a:pt x="42040" y="31907"/>
                  </a:lnTo>
                  <a:lnTo>
                    <a:pt x="42471" y="31692"/>
                  </a:lnTo>
                  <a:lnTo>
                    <a:pt x="43118" y="31260"/>
                  </a:lnTo>
                  <a:lnTo>
                    <a:pt x="43334" y="31260"/>
                  </a:lnTo>
                  <a:lnTo>
                    <a:pt x="43549" y="31476"/>
                  </a:lnTo>
                  <a:lnTo>
                    <a:pt x="44196" y="32123"/>
                  </a:lnTo>
                  <a:lnTo>
                    <a:pt x="44411" y="32985"/>
                  </a:lnTo>
                  <a:lnTo>
                    <a:pt x="45274" y="34494"/>
                  </a:lnTo>
                  <a:lnTo>
                    <a:pt x="45705" y="35141"/>
                  </a:lnTo>
                  <a:lnTo>
                    <a:pt x="46136" y="35788"/>
                  </a:lnTo>
                  <a:lnTo>
                    <a:pt x="46998" y="36219"/>
                  </a:lnTo>
                  <a:lnTo>
                    <a:pt x="48076" y="36219"/>
                  </a:lnTo>
                  <a:lnTo>
                    <a:pt x="48723" y="36219"/>
                  </a:lnTo>
                  <a:lnTo>
                    <a:pt x="48939" y="36003"/>
                  </a:lnTo>
                  <a:lnTo>
                    <a:pt x="49370" y="35572"/>
                  </a:lnTo>
                  <a:lnTo>
                    <a:pt x="49801" y="35572"/>
                  </a:lnTo>
                  <a:lnTo>
                    <a:pt x="50448" y="36003"/>
                  </a:lnTo>
                  <a:lnTo>
                    <a:pt x="51310" y="36434"/>
                  </a:lnTo>
                  <a:lnTo>
                    <a:pt x="51957" y="36219"/>
                  </a:lnTo>
                  <a:lnTo>
                    <a:pt x="52604" y="36003"/>
                  </a:lnTo>
                  <a:lnTo>
                    <a:pt x="53250" y="35788"/>
                  </a:lnTo>
                  <a:lnTo>
                    <a:pt x="54113" y="35788"/>
                  </a:lnTo>
                  <a:lnTo>
                    <a:pt x="54328" y="36434"/>
                  </a:lnTo>
                  <a:lnTo>
                    <a:pt x="54544" y="37297"/>
                  </a:lnTo>
                  <a:lnTo>
                    <a:pt x="54328" y="38806"/>
                  </a:lnTo>
                  <a:lnTo>
                    <a:pt x="53682" y="40315"/>
                  </a:lnTo>
                  <a:lnTo>
                    <a:pt x="53035" y="41609"/>
                  </a:lnTo>
                  <a:lnTo>
                    <a:pt x="52604" y="41609"/>
                  </a:lnTo>
                  <a:lnTo>
                    <a:pt x="52173" y="41609"/>
                  </a:lnTo>
                  <a:lnTo>
                    <a:pt x="51526" y="41393"/>
                  </a:lnTo>
                  <a:lnTo>
                    <a:pt x="50879" y="41177"/>
                  </a:lnTo>
                  <a:lnTo>
                    <a:pt x="50232" y="41177"/>
                  </a:lnTo>
                  <a:close/>
                  <a:moveTo>
                    <a:pt x="57131" y="54328"/>
                  </a:moveTo>
                  <a:lnTo>
                    <a:pt x="57131" y="54328"/>
                  </a:lnTo>
                  <a:lnTo>
                    <a:pt x="56915" y="52819"/>
                  </a:lnTo>
                  <a:lnTo>
                    <a:pt x="56484" y="51741"/>
                  </a:lnTo>
                  <a:lnTo>
                    <a:pt x="55837" y="50448"/>
                  </a:lnTo>
                  <a:lnTo>
                    <a:pt x="55191" y="49585"/>
                  </a:lnTo>
                  <a:lnTo>
                    <a:pt x="53897" y="47429"/>
                  </a:lnTo>
                  <a:lnTo>
                    <a:pt x="53466" y="46351"/>
                  </a:lnTo>
                  <a:lnTo>
                    <a:pt x="53035" y="45274"/>
                  </a:lnTo>
                  <a:lnTo>
                    <a:pt x="54328" y="45274"/>
                  </a:lnTo>
                  <a:lnTo>
                    <a:pt x="56700" y="48292"/>
                  </a:lnTo>
                  <a:lnTo>
                    <a:pt x="57778" y="49801"/>
                  </a:lnTo>
                  <a:lnTo>
                    <a:pt x="58425" y="51741"/>
                  </a:lnTo>
                  <a:lnTo>
                    <a:pt x="58856" y="52388"/>
                  </a:lnTo>
                  <a:lnTo>
                    <a:pt x="59502" y="53250"/>
                  </a:lnTo>
                  <a:lnTo>
                    <a:pt x="60796" y="54544"/>
                  </a:lnTo>
                  <a:lnTo>
                    <a:pt x="61443" y="55406"/>
                  </a:lnTo>
                  <a:lnTo>
                    <a:pt x="61874" y="56053"/>
                  </a:lnTo>
                  <a:lnTo>
                    <a:pt x="62089" y="56700"/>
                  </a:lnTo>
                  <a:lnTo>
                    <a:pt x="61874" y="57562"/>
                  </a:lnTo>
                  <a:lnTo>
                    <a:pt x="62521" y="58209"/>
                  </a:lnTo>
                  <a:lnTo>
                    <a:pt x="63167" y="59287"/>
                  </a:lnTo>
                  <a:lnTo>
                    <a:pt x="63814" y="61443"/>
                  </a:lnTo>
                  <a:lnTo>
                    <a:pt x="62736" y="60796"/>
                  </a:lnTo>
                  <a:lnTo>
                    <a:pt x="61658" y="60149"/>
                  </a:lnTo>
                  <a:lnTo>
                    <a:pt x="59934" y="58209"/>
                  </a:lnTo>
                  <a:lnTo>
                    <a:pt x="57131" y="54328"/>
                  </a:lnTo>
                  <a:close/>
                  <a:moveTo>
                    <a:pt x="71791" y="35357"/>
                  </a:moveTo>
                  <a:lnTo>
                    <a:pt x="71791" y="35357"/>
                  </a:lnTo>
                  <a:lnTo>
                    <a:pt x="71144" y="35572"/>
                  </a:lnTo>
                  <a:lnTo>
                    <a:pt x="70497" y="35788"/>
                  </a:lnTo>
                  <a:lnTo>
                    <a:pt x="69851" y="35572"/>
                  </a:lnTo>
                  <a:lnTo>
                    <a:pt x="69204" y="35357"/>
                  </a:lnTo>
                  <a:lnTo>
                    <a:pt x="67910" y="34710"/>
                  </a:lnTo>
                  <a:lnTo>
                    <a:pt x="67048" y="33847"/>
                  </a:lnTo>
                  <a:lnTo>
                    <a:pt x="67264" y="32770"/>
                  </a:lnTo>
                  <a:lnTo>
                    <a:pt x="67479" y="32338"/>
                  </a:lnTo>
                  <a:lnTo>
                    <a:pt x="67695" y="32123"/>
                  </a:lnTo>
                  <a:lnTo>
                    <a:pt x="66832" y="30829"/>
                  </a:lnTo>
                  <a:lnTo>
                    <a:pt x="65754" y="29751"/>
                  </a:lnTo>
                  <a:lnTo>
                    <a:pt x="64892" y="28673"/>
                  </a:lnTo>
                  <a:lnTo>
                    <a:pt x="64030" y="27164"/>
                  </a:lnTo>
                  <a:lnTo>
                    <a:pt x="64892" y="26086"/>
                  </a:lnTo>
                  <a:lnTo>
                    <a:pt x="65970" y="25440"/>
                  </a:lnTo>
                  <a:lnTo>
                    <a:pt x="67264" y="25008"/>
                  </a:lnTo>
                  <a:lnTo>
                    <a:pt x="69204" y="24793"/>
                  </a:lnTo>
                  <a:lnTo>
                    <a:pt x="69204" y="25440"/>
                  </a:lnTo>
                  <a:lnTo>
                    <a:pt x="69419" y="25871"/>
                  </a:lnTo>
                  <a:lnTo>
                    <a:pt x="69419" y="26302"/>
                  </a:lnTo>
                  <a:lnTo>
                    <a:pt x="68557" y="26302"/>
                  </a:lnTo>
                  <a:lnTo>
                    <a:pt x="68126" y="26518"/>
                  </a:lnTo>
                  <a:lnTo>
                    <a:pt x="67695" y="26733"/>
                  </a:lnTo>
                  <a:lnTo>
                    <a:pt x="67264" y="27164"/>
                  </a:lnTo>
                  <a:lnTo>
                    <a:pt x="68126" y="28458"/>
                  </a:lnTo>
                  <a:lnTo>
                    <a:pt x="69204" y="29536"/>
                  </a:lnTo>
                  <a:lnTo>
                    <a:pt x="70497" y="30182"/>
                  </a:lnTo>
                  <a:lnTo>
                    <a:pt x="71575" y="30829"/>
                  </a:lnTo>
                  <a:lnTo>
                    <a:pt x="71791" y="31260"/>
                  </a:lnTo>
                  <a:lnTo>
                    <a:pt x="71575" y="31260"/>
                  </a:lnTo>
                  <a:lnTo>
                    <a:pt x="70929" y="31476"/>
                  </a:lnTo>
                  <a:lnTo>
                    <a:pt x="70497" y="31476"/>
                  </a:lnTo>
                  <a:lnTo>
                    <a:pt x="70713" y="31907"/>
                  </a:lnTo>
                  <a:lnTo>
                    <a:pt x="70929" y="32338"/>
                  </a:lnTo>
                  <a:lnTo>
                    <a:pt x="71575" y="33416"/>
                  </a:lnTo>
                  <a:lnTo>
                    <a:pt x="72006" y="34279"/>
                  </a:lnTo>
                  <a:lnTo>
                    <a:pt x="72006" y="34710"/>
                  </a:lnTo>
                  <a:lnTo>
                    <a:pt x="71791" y="353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7" name="Google Shape;188;p17">
              <a:extLst>
                <a:ext uri="{FF2B5EF4-FFF2-40B4-BE49-F238E27FC236}">
                  <a16:creationId xmlns:a16="http://schemas.microsoft.com/office/drawing/2014/main" id="{9BF83361-6383-486C-B99B-2E48B60D330A}"/>
                </a:ext>
              </a:extLst>
            </p:cNvPr>
            <p:cNvSpPr>
              <a:spLocks/>
            </p:cNvSpPr>
            <p:nvPr/>
          </p:nvSpPr>
          <p:spPr bwMode="auto">
            <a:xfrm>
              <a:off x="3559350" y="1353775"/>
              <a:ext cx="2409200" cy="2829600"/>
            </a:xfrm>
            <a:custGeom>
              <a:avLst/>
              <a:gdLst>
                <a:gd name="T0" fmla="*/ 1686975 w 96368"/>
                <a:gd name="T1" fmla="*/ 59300 h 113184"/>
                <a:gd name="T2" fmla="*/ 1422875 w 96368"/>
                <a:gd name="T3" fmla="*/ 113200 h 113184"/>
                <a:gd name="T4" fmla="*/ 1412100 w 96368"/>
                <a:gd name="T5" fmla="*/ 75475 h 113184"/>
                <a:gd name="T6" fmla="*/ 1390550 w 96368"/>
                <a:gd name="T7" fmla="*/ 113200 h 113184"/>
                <a:gd name="T8" fmla="*/ 1309700 w 96368"/>
                <a:gd name="T9" fmla="*/ 167100 h 113184"/>
                <a:gd name="T10" fmla="*/ 1261200 w 96368"/>
                <a:gd name="T11" fmla="*/ 167100 h 113184"/>
                <a:gd name="T12" fmla="*/ 1212700 w 96368"/>
                <a:gd name="T13" fmla="*/ 150925 h 113184"/>
                <a:gd name="T14" fmla="*/ 1298925 w 96368"/>
                <a:gd name="T15" fmla="*/ 134750 h 113184"/>
                <a:gd name="T16" fmla="*/ 1207300 w 96368"/>
                <a:gd name="T17" fmla="*/ 59300 h 113184"/>
                <a:gd name="T18" fmla="*/ 943200 w 96368"/>
                <a:gd name="T19" fmla="*/ 32350 h 113184"/>
                <a:gd name="T20" fmla="*/ 722225 w 96368"/>
                <a:gd name="T21" fmla="*/ 188650 h 113184"/>
                <a:gd name="T22" fmla="*/ 603650 w 96368"/>
                <a:gd name="T23" fmla="*/ 269500 h 113184"/>
                <a:gd name="T24" fmla="*/ 727625 w 96368"/>
                <a:gd name="T25" fmla="*/ 301825 h 113184"/>
                <a:gd name="T26" fmla="*/ 738400 w 96368"/>
                <a:gd name="T27" fmla="*/ 382675 h 113184"/>
                <a:gd name="T28" fmla="*/ 700675 w 96368"/>
                <a:gd name="T29" fmla="*/ 344950 h 113184"/>
                <a:gd name="T30" fmla="*/ 679125 w 96368"/>
                <a:gd name="T31" fmla="*/ 436575 h 113184"/>
                <a:gd name="T32" fmla="*/ 517425 w 96368"/>
                <a:gd name="T33" fmla="*/ 528200 h 113184"/>
                <a:gd name="T34" fmla="*/ 420400 w 96368"/>
                <a:gd name="T35" fmla="*/ 571325 h 113184"/>
                <a:gd name="T36" fmla="*/ 371900 w 96368"/>
                <a:gd name="T37" fmla="*/ 582100 h 113184"/>
                <a:gd name="T38" fmla="*/ 425800 w 96368"/>
                <a:gd name="T39" fmla="*/ 711450 h 113184"/>
                <a:gd name="T40" fmla="*/ 253325 w 96368"/>
                <a:gd name="T41" fmla="*/ 722225 h 113184"/>
                <a:gd name="T42" fmla="*/ 247950 w 96368"/>
                <a:gd name="T43" fmla="*/ 883925 h 113184"/>
                <a:gd name="T44" fmla="*/ 301850 w 96368"/>
                <a:gd name="T45" fmla="*/ 937800 h 113184"/>
                <a:gd name="T46" fmla="*/ 204825 w 96368"/>
                <a:gd name="T47" fmla="*/ 1072550 h 113184"/>
                <a:gd name="T48" fmla="*/ 26975 w 96368"/>
                <a:gd name="T49" fmla="*/ 1358200 h 113184"/>
                <a:gd name="T50" fmla="*/ 64700 w 96368"/>
                <a:gd name="T51" fmla="*/ 1606125 h 113184"/>
                <a:gd name="T52" fmla="*/ 172500 w 96368"/>
                <a:gd name="T53" fmla="*/ 1730100 h 113184"/>
                <a:gd name="T54" fmla="*/ 301850 w 96368"/>
                <a:gd name="T55" fmla="*/ 1757050 h 113184"/>
                <a:gd name="T56" fmla="*/ 474300 w 96368"/>
                <a:gd name="T57" fmla="*/ 1724700 h 113184"/>
                <a:gd name="T58" fmla="*/ 609050 w 96368"/>
                <a:gd name="T59" fmla="*/ 1767825 h 113184"/>
                <a:gd name="T60" fmla="*/ 695275 w 96368"/>
                <a:gd name="T61" fmla="*/ 1778600 h 113184"/>
                <a:gd name="T62" fmla="*/ 684500 w 96368"/>
                <a:gd name="T63" fmla="*/ 1924125 h 113184"/>
                <a:gd name="T64" fmla="*/ 792300 w 96368"/>
                <a:gd name="T65" fmla="*/ 2096600 h 113184"/>
                <a:gd name="T66" fmla="*/ 754575 w 96368"/>
                <a:gd name="T67" fmla="*/ 2344500 h 113184"/>
                <a:gd name="T68" fmla="*/ 824625 w 96368"/>
                <a:gd name="T69" fmla="*/ 2500800 h 113184"/>
                <a:gd name="T70" fmla="*/ 889300 w 96368"/>
                <a:gd name="T71" fmla="*/ 2694850 h 113184"/>
                <a:gd name="T72" fmla="*/ 932425 w 96368"/>
                <a:gd name="T73" fmla="*/ 2818800 h 113184"/>
                <a:gd name="T74" fmla="*/ 1228850 w 96368"/>
                <a:gd name="T75" fmla="*/ 2732575 h 113184"/>
                <a:gd name="T76" fmla="*/ 1363600 w 96368"/>
                <a:gd name="T77" fmla="*/ 2549325 h 113184"/>
                <a:gd name="T78" fmla="*/ 1379775 w 96368"/>
                <a:gd name="T79" fmla="*/ 2414575 h 113184"/>
                <a:gd name="T80" fmla="*/ 1525300 w 96368"/>
                <a:gd name="T81" fmla="*/ 2258275 h 113184"/>
                <a:gd name="T82" fmla="*/ 1498350 w 96368"/>
                <a:gd name="T83" fmla="*/ 1999575 h 113184"/>
                <a:gd name="T84" fmla="*/ 1757050 w 96368"/>
                <a:gd name="T85" fmla="*/ 1713925 h 113184"/>
                <a:gd name="T86" fmla="*/ 1665425 w 96368"/>
                <a:gd name="T87" fmla="*/ 1595350 h 113184"/>
                <a:gd name="T88" fmla="*/ 1595350 w 96368"/>
                <a:gd name="T89" fmla="*/ 1541450 h 113184"/>
                <a:gd name="T90" fmla="*/ 1886400 w 96368"/>
                <a:gd name="T91" fmla="*/ 1422875 h 113184"/>
                <a:gd name="T92" fmla="*/ 1999575 w 96368"/>
                <a:gd name="T93" fmla="*/ 1266575 h 113184"/>
                <a:gd name="T94" fmla="*/ 1886400 w 96368"/>
                <a:gd name="T95" fmla="*/ 1201900 h 113184"/>
                <a:gd name="T96" fmla="*/ 1762425 w 96368"/>
                <a:gd name="T97" fmla="*/ 1169575 h 113184"/>
                <a:gd name="T98" fmla="*/ 1708525 w 96368"/>
                <a:gd name="T99" fmla="*/ 1072550 h 113184"/>
                <a:gd name="T100" fmla="*/ 1886400 w 96368"/>
                <a:gd name="T101" fmla="*/ 1164175 h 113184"/>
                <a:gd name="T102" fmla="*/ 2042700 w 96368"/>
                <a:gd name="T103" fmla="*/ 1207300 h 113184"/>
                <a:gd name="T104" fmla="*/ 2236725 w 96368"/>
                <a:gd name="T105" fmla="*/ 1255800 h 113184"/>
                <a:gd name="T106" fmla="*/ 2301400 w 96368"/>
                <a:gd name="T107" fmla="*/ 1331250 h 113184"/>
                <a:gd name="T108" fmla="*/ 2355300 w 96368"/>
                <a:gd name="T109" fmla="*/ 1368975 h 113184"/>
                <a:gd name="T110" fmla="*/ 2387625 w 96368"/>
                <a:gd name="T111" fmla="*/ 1180350 h 113184"/>
                <a:gd name="T112" fmla="*/ 2161275 w 96368"/>
                <a:gd name="T113" fmla="*/ 495850 h 113184"/>
                <a:gd name="T114" fmla="*/ 1800150 w 96368"/>
                <a:gd name="T115" fmla="*/ 0 h 11318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96368" h="113184" fill="none" extrusionOk="0">
                  <a:moveTo>
                    <a:pt x="73731" y="2803"/>
                  </a:moveTo>
                  <a:lnTo>
                    <a:pt x="73731" y="2803"/>
                  </a:lnTo>
                  <a:lnTo>
                    <a:pt x="70713" y="2156"/>
                  </a:lnTo>
                  <a:lnTo>
                    <a:pt x="67264" y="1725"/>
                  </a:lnTo>
                  <a:lnTo>
                    <a:pt x="67264" y="2156"/>
                  </a:lnTo>
                  <a:lnTo>
                    <a:pt x="67479" y="2372"/>
                  </a:lnTo>
                  <a:lnTo>
                    <a:pt x="67479" y="2803"/>
                  </a:lnTo>
                  <a:lnTo>
                    <a:pt x="67264" y="2803"/>
                  </a:lnTo>
                  <a:lnTo>
                    <a:pt x="64461" y="2803"/>
                  </a:lnTo>
                  <a:lnTo>
                    <a:pt x="61874" y="3019"/>
                  </a:lnTo>
                  <a:lnTo>
                    <a:pt x="59287" y="3665"/>
                  </a:lnTo>
                  <a:lnTo>
                    <a:pt x="56915" y="4528"/>
                  </a:lnTo>
                  <a:lnTo>
                    <a:pt x="56700" y="4312"/>
                  </a:lnTo>
                  <a:lnTo>
                    <a:pt x="56700" y="4097"/>
                  </a:lnTo>
                  <a:lnTo>
                    <a:pt x="56700" y="3665"/>
                  </a:lnTo>
                  <a:lnTo>
                    <a:pt x="56915" y="3234"/>
                  </a:lnTo>
                  <a:lnTo>
                    <a:pt x="56700" y="3234"/>
                  </a:lnTo>
                  <a:lnTo>
                    <a:pt x="56484" y="3019"/>
                  </a:lnTo>
                  <a:lnTo>
                    <a:pt x="55406" y="3019"/>
                  </a:lnTo>
                  <a:lnTo>
                    <a:pt x="55191" y="3450"/>
                  </a:lnTo>
                  <a:lnTo>
                    <a:pt x="55191" y="3665"/>
                  </a:lnTo>
                  <a:lnTo>
                    <a:pt x="55406" y="4097"/>
                  </a:lnTo>
                  <a:lnTo>
                    <a:pt x="55622" y="4528"/>
                  </a:lnTo>
                  <a:lnTo>
                    <a:pt x="55622" y="4743"/>
                  </a:lnTo>
                  <a:lnTo>
                    <a:pt x="55406" y="4959"/>
                  </a:lnTo>
                  <a:lnTo>
                    <a:pt x="54328" y="4959"/>
                  </a:lnTo>
                  <a:lnTo>
                    <a:pt x="53466" y="5174"/>
                  </a:lnTo>
                  <a:lnTo>
                    <a:pt x="52819" y="5821"/>
                  </a:lnTo>
                  <a:lnTo>
                    <a:pt x="52388" y="6684"/>
                  </a:lnTo>
                  <a:lnTo>
                    <a:pt x="51526" y="6468"/>
                  </a:lnTo>
                  <a:lnTo>
                    <a:pt x="50879" y="6252"/>
                  </a:lnTo>
                  <a:lnTo>
                    <a:pt x="50448" y="6468"/>
                  </a:lnTo>
                  <a:lnTo>
                    <a:pt x="50232" y="6684"/>
                  </a:lnTo>
                  <a:lnTo>
                    <a:pt x="50448" y="6684"/>
                  </a:lnTo>
                  <a:lnTo>
                    <a:pt x="50663" y="6899"/>
                  </a:lnTo>
                  <a:lnTo>
                    <a:pt x="51095" y="7115"/>
                  </a:lnTo>
                  <a:lnTo>
                    <a:pt x="50879" y="7330"/>
                  </a:lnTo>
                  <a:lnTo>
                    <a:pt x="49801" y="7115"/>
                  </a:lnTo>
                  <a:lnTo>
                    <a:pt x="49154" y="6684"/>
                  </a:lnTo>
                  <a:lnTo>
                    <a:pt x="48508" y="6037"/>
                  </a:lnTo>
                  <a:lnTo>
                    <a:pt x="48292" y="5174"/>
                  </a:lnTo>
                  <a:lnTo>
                    <a:pt x="49154" y="5174"/>
                  </a:lnTo>
                  <a:lnTo>
                    <a:pt x="50232" y="5390"/>
                  </a:lnTo>
                  <a:lnTo>
                    <a:pt x="51095" y="5390"/>
                  </a:lnTo>
                  <a:lnTo>
                    <a:pt x="51957" y="5390"/>
                  </a:lnTo>
                  <a:lnTo>
                    <a:pt x="52604" y="5174"/>
                  </a:lnTo>
                  <a:lnTo>
                    <a:pt x="53035" y="4528"/>
                  </a:lnTo>
                  <a:lnTo>
                    <a:pt x="52388" y="3665"/>
                  </a:lnTo>
                  <a:lnTo>
                    <a:pt x="51095" y="3019"/>
                  </a:lnTo>
                  <a:lnTo>
                    <a:pt x="49801" y="2803"/>
                  </a:lnTo>
                  <a:lnTo>
                    <a:pt x="48292" y="2372"/>
                  </a:lnTo>
                  <a:lnTo>
                    <a:pt x="45705" y="1941"/>
                  </a:lnTo>
                  <a:lnTo>
                    <a:pt x="44411" y="1509"/>
                  </a:lnTo>
                  <a:lnTo>
                    <a:pt x="43549" y="863"/>
                  </a:lnTo>
                  <a:lnTo>
                    <a:pt x="42040" y="863"/>
                  </a:lnTo>
                  <a:lnTo>
                    <a:pt x="40531" y="863"/>
                  </a:lnTo>
                  <a:lnTo>
                    <a:pt x="37728" y="1294"/>
                  </a:lnTo>
                  <a:lnTo>
                    <a:pt x="32339" y="2587"/>
                  </a:lnTo>
                  <a:lnTo>
                    <a:pt x="32123" y="3450"/>
                  </a:lnTo>
                  <a:lnTo>
                    <a:pt x="31907" y="3881"/>
                  </a:lnTo>
                  <a:lnTo>
                    <a:pt x="30830" y="5174"/>
                  </a:lnTo>
                  <a:lnTo>
                    <a:pt x="29752" y="6252"/>
                  </a:lnTo>
                  <a:lnTo>
                    <a:pt x="28889" y="7546"/>
                  </a:lnTo>
                  <a:lnTo>
                    <a:pt x="27380" y="7762"/>
                  </a:lnTo>
                  <a:lnTo>
                    <a:pt x="26302" y="8193"/>
                  </a:lnTo>
                  <a:lnTo>
                    <a:pt x="25224" y="8839"/>
                  </a:lnTo>
                  <a:lnTo>
                    <a:pt x="24146" y="9486"/>
                  </a:lnTo>
                  <a:lnTo>
                    <a:pt x="24146" y="10780"/>
                  </a:lnTo>
                  <a:lnTo>
                    <a:pt x="24362" y="11858"/>
                  </a:lnTo>
                  <a:lnTo>
                    <a:pt x="24793" y="12504"/>
                  </a:lnTo>
                  <a:lnTo>
                    <a:pt x="25440" y="12936"/>
                  </a:lnTo>
                  <a:lnTo>
                    <a:pt x="26302" y="13151"/>
                  </a:lnTo>
                  <a:lnTo>
                    <a:pt x="27165" y="12936"/>
                  </a:lnTo>
                  <a:lnTo>
                    <a:pt x="28243" y="12720"/>
                  </a:lnTo>
                  <a:lnTo>
                    <a:pt x="29105" y="12073"/>
                  </a:lnTo>
                  <a:lnTo>
                    <a:pt x="29967" y="13367"/>
                  </a:lnTo>
                  <a:lnTo>
                    <a:pt x="30398" y="14014"/>
                  </a:lnTo>
                  <a:lnTo>
                    <a:pt x="30614" y="14876"/>
                  </a:lnTo>
                  <a:lnTo>
                    <a:pt x="29967" y="15307"/>
                  </a:lnTo>
                  <a:lnTo>
                    <a:pt x="29536" y="15307"/>
                  </a:lnTo>
                  <a:lnTo>
                    <a:pt x="29105" y="15307"/>
                  </a:lnTo>
                  <a:lnTo>
                    <a:pt x="29105" y="14445"/>
                  </a:lnTo>
                  <a:lnTo>
                    <a:pt x="28889" y="14014"/>
                  </a:lnTo>
                  <a:lnTo>
                    <a:pt x="28889" y="13798"/>
                  </a:lnTo>
                  <a:lnTo>
                    <a:pt x="28027" y="13798"/>
                  </a:lnTo>
                  <a:lnTo>
                    <a:pt x="27596" y="14014"/>
                  </a:lnTo>
                  <a:lnTo>
                    <a:pt x="27165" y="14445"/>
                  </a:lnTo>
                  <a:lnTo>
                    <a:pt x="26733" y="14876"/>
                  </a:lnTo>
                  <a:lnTo>
                    <a:pt x="27165" y="16169"/>
                  </a:lnTo>
                  <a:lnTo>
                    <a:pt x="27165" y="16816"/>
                  </a:lnTo>
                  <a:lnTo>
                    <a:pt x="27165" y="17463"/>
                  </a:lnTo>
                  <a:lnTo>
                    <a:pt x="25871" y="17678"/>
                  </a:lnTo>
                  <a:lnTo>
                    <a:pt x="24362" y="17678"/>
                  </a:lnTo>
                  <a:lnTo>
                    <a:pt x="23068" y="19188"/>
                  </a:lnTo>
                  <a:lnTo>
                    <a:pt x="21559" y="20481"/>
                  </a:lnTo>
                  <a:lnTo>
                    <a:pt x="20697" y="21128"/>
                  </a:lnTo>
                  <a:lnTo>
                    <a:pt x="19835" y="21559"/>
                  </a:lnTo>
                  <a:lnTo>
                    <a:pt x="18757" y="21775"/>
                  </a:lnTo>
                  <a:lnTo>
                    <a:pt x="17679" y="21990"/>
                  </a:lnTo>
                  <a:lnTo>
                    <a:pt x="17463" y="22421"/>
                  </a:lnTo>
                  <a:lnTo>
                    <a:pt x="17248" y="22853"/>
                  </a:lnTo>
                  <a:lnTo>
                    <a:pt x="16816" y="22853"/>
                  </a:lnTo>
                  <a:lnTo>
                    <a:pt x="15954" y="22853"/>
                  </a:lnTo>
                  <a:lnTo>
                    <a:pt x="15307" y="22637"/>
                  </a:lnTo>
                  <a:lnTo>
                    <a:pt x="15092" y="22853"/>
                  </a:lnTo>
                  <a:lnTo>
                    <a:pt x="14876" y="23284"/>
                  </a:lnTo>
                  <a:lnTo>
                    <a:pt x="16170" y="23930"/>
                  </a:lnTo>
                  <a:lnTo>
                    <a:pt x="16816" y="24577"/>
                  </a:lnTo>
                  <a:lnTo>
                    <a:pt x="17463" y="25224"/>
                  </a:lnTo>
                  <a:lnTo>
                    <a:pt x="17679" y="26086"/>
                  </a:lnTo>
                  <a:lnTo>
                    <a:pt x="17894" y="26733"/>
                  </a:lnTo>
                  <a:lnTo>
                    <a:pt x="17679" y="27595"/>
                  </a:lnTo>
                  <a:lnTo>
                    <a:pt x="17032" y="28458"/>
                  </a:lnTo>
                  <a:lnTo>
                    <a:pt x="15523" y="28458"/>
                  </a:lnTo>
                  <a:lnTo>
                    <a:pt x="14014" y="28242"/>
                  </a:lnTo>
                  <a:lnTo>
                    <a:pt x="11858" y="28242"/>
                  </a:lnTo>
                  <a:lnTo>
                    <a:pt x="10780" y="28458"/>
                  </a:lnTo>
                  <a:lnTo>
                    <a:pt x="10133" y="28889"/>
                  </a:lnTo>
                  <a:lnTo>
                    <a:pt x="10133" y="29967"/>
                  </a:lnTo>
                  <a:lnTo>
                    <a:pt x="10133" y="30829"/>
                  </a:lnTo>
                  <a:lnTo>
                    <a:pt x="9702" y="32338"/>
                  </a:lnTo>
                  <a:lnTo>
                    <a:pt x="9487" y="33632"/>
                  </a:lnTo>
                  <a:lnTo>
                    <a:pt x="9702" y="34494"/>
                  </a:lnTo>
                  <a:lnTo>
                    <a:pt x="9918" y="35357"/>
                  </a:lnTo>
                  <a:lnTo>
                    <a:pt x="10996" y="35357"/>
                  </a:lnTo>
                  <a:lnTo>
                    <a:pt x="11858" y="35357"/>
                  </a:lnTo>
                  <a:lnTo>
                    <a:pt x="12289" y="36003"/>
                  </a:lnTo>
                  <a:lnTo>
                    <a:pt x="12505" y="36650"/>
                  </a:lnTo>
                  <a:lnTo>
                    <a:pt x="12074" y="37512"/>
                  </a:lnTo>
                  <a:lnTo>
                    <a:pt x="11427" y="38375"/>
                  </a:lnTo>
                  <a:lnTo>
                    <a:pt x="9918" y="39453"/>
                  </a:lnTo>
                  <a:lnTo>
                    <a:pt x="9271" y="40099"/>
                  </a:lnTo>
                  <a:lnTo>
                    <a:pt x="8624" y="40746"/>
                  </a:lnTo>
                  <a:lnTo>
                    <a:pt x="8193" y="41609"/>
                  </a:lnTo>
                  <a:lnTo>
                    <a:pt x="8193" y="42902"/>
                  </a:lnTo>
                  <a:lnTo>
                    <a:pt x="5822" y="44842"/>
                  </a:lnTo>
                  <a:lnTo>
                    <a:pt x="3666" y="46998"/>
                  </a:lnTo>
                  <a:lnTo>
                    <a:pt x="1725" y="49585"/>
                  </a:lnTo>
                  <a:lnTo>
                    <a:pt x="1" y="52172"/>
                  </a:lnTo>
                  <a:lnTo>
                    <a:pt x="648" y="53250"/>
                  </a:lnTo>
                  <a:lnTo>
                    <a:pt x="1079" y="54328"/>
                  </a:lnTo>
                  <a:lnTo>
                    <a:pt x="863" y="55622"/>
                  </a:lnTo>
                  <a:lnTo>
                    <a:pt x="648" y="56915"/>
                  </a:lnTo>
                  <a:lnTo>
                    <a:pt x="216" y="59502"/>
                  </a:lnTo>
                  <a:lnTo>
                    <a:pt x="1" y="60796"/>
                  </a:lnTo>
                  <a:lnTo>
                    <a:pt x="1" y="62089"/>
                  </a:lnTo>
                  <a:lnTo>
                    <a:pt x="2588" y="64245"/>
                  </a:lnTo>
                  <a:lnTo>
                    <a:pt x="3450" y="65323"/>
                  </a:lnTo>
                  <a:lnTo>
                    <a:pt x="3881" y="66185"/>
                  </a:lnTo>
                  <a:lnTo>
                    <a:pt x="4097" y="67048"/>
                  </a:lnTo>
                  <a:lnTo>
                    <a:pt x="4744" y="67479"/>
                  </a:lnTo>
                  <a:lnTo>
                    <a:pt x="5606" y="67910"/>
                  </a:lnTo>
                  <a:lnTo>
                    <a:pt x="6900" y="69204"/>
                  </a:lnTo>
                  <a:lnTo>
                    <a:pt x="8193" y="70282"/>
                  </a:lnTo>
                  <a:lnTo>
                    <a:pt x="9055" y="70497"/>
                  </a:lnTo>
                  <a:lnTo>
                    <a:pt x="9918" y="70713"/>
                  </a:lnTo>
                  <a:lnTo>
                    <a:pt x="10996" y="70713"/>
                  </a:lnTo>
                  <a:lnTo>
                    <a:pt x="12074" y="70282"/>
                  </a:lnTo>
                  <a:lnTo>
                    <a:pt x="12936" y="70066"/>
                  </a:lnTo>
                  <a:lnTo>
                    <a:pt x="14014" y="69850"/>
                  </a:lnTo>
                  <a:lnTo>
                    <a:pt x="15092" y="69850"/>
                  </a:lnTo>
                  <a:lnTo>
                    <a:pt x="16170" y="70282"/>
                  </a:lnTo>
                  <a:lnTo>
                    <a:pt x="17463" y="69635"/>
                  </a:lnTo>
                  <a:lnTo>
                    <a:pt x="18972" y="68988"/>
                  </a:lnTo>
                  <a:lnTo>
                    <a:pt x="20697" y="68557"/>
                  </a:lnTo>
                  <a:lnTo>
                    <a:pt x="22853" y="68772"/>
                  </a:lnTo>
                  <a:lnTo>
                    <a:pt x="23284" y="69204"/>
                  </a:lnTo>
                  <a:lnTo>
                    <a:pt x="23500" y="69850"/>
                  </a:lnTo>
                  <a:lnTo>
                    <a:pt x="23931" y="70497"/>
                  </a:lnTo>
                  <a:lnTo>
                    <a:pt x="24362" y="70713"/>
                  </a:lnTo>
                  <a:lnTo>
                    <a:pt x="25224" y="70713"/>
                  </a:lnTo>
                  <a:lnTo>
                    <a:pt x="25871" y="70713"/>
                  </a:lnTo>
                  <a:lnTo>
                    <a:pt x="26949" y="70497"/>
                  </a:lnTo>
                  <a:lnTo>
                    <a:pt x="27811" y="71144"/>
                  </a:lnTo>
                  <a:lnTo>
                    <a:pt x="28243" y="71791"/>
                  </a:lnTo>
                  <a:lnTo>
                    <a:pt x="28243" y="72653"/>
                  </a:lnTo>
                  <a:lnTo>
                    <a:pt x="28243" y="73515"/>
                  </a:lnTo>
                  <a:lnTo>
                    <a:pt x="27596" y="75240"/>
                  </a:lnTo>
                  <a:lnTo>
                    <a:pt x="27380" y="76102"/>
                  </a:lnTo>
                  <a:lnTo>
                    <a:pt x="27380" y="76965"/>
                  </a:lnTo>
                  <a:lnTo>
                    <a:pt x="27811" y="77827"/>
                  </a:lnTo>
                  <a:lnTo>
                    <a:pt x="28458" y="78474"/>
                  </a:lnTo>
                  <a:lnTo>
                    <a:pt x="29320" y="79121"/>
                  </a:lnTo>
                  <a:lnTo>
                    <a:pt x="29967" y="79983"/>
                  </a:lnTo>
                  <a:lnTo>
                    <a:pt x="31045" y="81923"/>
                  </a:lnTo>
                  <a:lnTo>
                    <a:pt x="31692" y="83864"/>
                  </a:lnTo>
                  <a:lnTo>
                    <a:pt x="32554" y="87960"/>
                  </a:lnTo>
                  <a:lnTo>
                    <a:pt x="31692" y="89469"/>
                  </a:lnTo>
                  <a:lnTo>
                    <a:pt x="30830" y="91193"/>
                  </a:lnTo>
                  <a:lnTo>
                    <a:pt x="30398" y="92056"/>
                  </a:lnTo>
                  <a:lnTo>
                    <a:pt x="30183" y="92918"/>
                  </a:lnTo>
                  <a:lnTo>
                    <a:pt x="30183" y="93780"/>
                  </a:lnTo>
                  <a:lnTo>
                    <a:pt x="30183" y="94858"/>
                  </a:lnTo>
                  <a:lnTo>
                    <a:pt x="30614" y="95936"/>
                  </a:lnTo>
                  <a:lnTo>
                    <a:pt x="31476" y="97230"/>
                  </a:lnTo>
                  <a:lnTo>
                    <a:pt x="32339" y="98523"/>
                  </a:lnTo>
                  <a:lnTo>
                    <a:pt x="32985" y="100032"/>
                  </a:lnTo>
                  <a:lnTo>
                    <a:pt x="33201" y="101326"/>
                  </a:lnTo>
                  <a:lnTo>
                    <a:pt x="33417" y="102620"/>
                  </a:lnTo>
                  <a:lnTo>
                    <a:pt x="33632" y="103913"/>
                  </a:lnTo>
                  <a:lnTo>
                    <a:pt x="33848" y="105207"/>
                  </a:lnTo>
                  <a:lnTo>
                    <a:pt x="34710" y="106500"/>
                  </a:lnTo>
                  <a:lnTo>
                    <a:pt x="35572" y="107794"/>
                  </a:lnTo>
                  <a:lnTo>
                    <a:pt x="36435" y="109087"/>
                  </a:lnTo>
                  <a:lnTo>
                    <a:pt x="36650" y="109734"/>
                  </a:lnTo>
                  <a:lnTo>
                    <a:pt x="36866" y="110381"/>
                  </a:lnTo>
                  <a:lnTo>
                    <a:pt x="36650" y="111243"/>
                  </a:lnTo>
                  <a:lnTo>
                    <a:pt x="36866" y="112105"/>
                  </a:lnTo>
                  <a:lnTo>
                    <a:pt x="37297" y="112752"/>
                  </a:lnTo>
                  <a:lnTo>
                    <a:pt x="37944" y="113183"/>
                  </a:lnTo>
                  <a:lnTo>
                    <a:pt x="40746" y="112968"/>
                  </a:lnTo>
                  <a:lnTo>
                    <a:pt x="43118" y="112321"/>
                  </a:lnTo>
                  <a:lnTo>
                    <a:pt x="45489" y="111674"/>
                  </a:lnTo>
                  <a:lnTo>
                    <a:pt x="47430" y="110596"/>
                  </a:lnTo>
                  <a:lnTo>
                    <a:pt x="49154" y="109303"/>
                  </a:lnTo>
                  <a:lnTo>
                    <a:pt x="50663" y="107578"/>
                  </a:lnTo>
                  <a:lnTo>
                    <a:pt x="51526" y="105638"/>
                  </a:lnTo>
                  <a:lnTo>
                    <a:pt x="52173" y="103266"/>
                  </a:lnTo>
                  <a:lnTo>
                    <a:pt x="53250" y="103051"/>
                  </a:lnTo>
                  <a:lnTo>
                    <a:pt x="53897" y="102620"/>
                  </a:lnTo>
                  <a:lnTo>
                    <a:pt x="54544" y="101973"/>
                  </a:lnTo>
                  <a:lnTo>
                    <a:pt x="54975" y="101110"/>
                  </a:lnTo>
                  <a:lnTo>
                    <a:pt x="55191" y="100248"/>
                  </a:lnTo>
                  <a:lnTo>
                    <a:pt x="55191" y="99386"/>
                  </a:lnTo>
                  <a:lnTo>
                    <a:pt x="54975" y="98308"/>
                  </a:lnTo>
                  <a:lnTo>
                    <a:pt x="54544" y="97445"/>
                  </a:lnTo>
                  <a:lnTo>
                    <a:pt x="55191" y="96583"/>
                  </a:lnTo>
                  <a:lnTo>
                    <a:pt x="56053" y="95936"/>
                  </a:lnTo>
                  <a:lnTo>
                    <a:pt x="57778" y="94643"/>
                  </a:lnTo>
                  <a:lnTo>
                    <a:pt x="59502" y="93565"/>
                  </a:lnTo>
                  <a:lnTo>
                    <a:pt x="60365" y="92918"/>
                  </a:lnTo>
                  <a:lnTo>
                    <a:pt x="61012" y="92056"/>
                  </a:lnTo>
                  <a:lnTo>
                    <a:pt x="61012" y="90331"/>
                  </a:lnTo>
                  <a:lnTo>
                    <a:pt x="61012" y="89038"/>
                  </a:lnTo>
                  <a:lnTo>
                    <a:pt x="60580" y="86451"/>
                  </a:lnTo>
                  <a:lnTo>
                    <a:pt x="59934" y="84079"/>
                  </a:lnTo>
                  <a:lnTo>
                    <a:pt x="59502" y="82786"/>
                  </a:lnTo>
                  <a:lnTo>
                    <a:pt x="59287" y="81492"/>
                  </a:lnTo>
                  <a:lnTo>
                    <a:pt x="59934" y="79983"/>
                  </a:lnTo>
                  <a:lnTo>
                    <a:pt x="60796" y="78905"/>
                  </a:lnTo>
                  <a:lnTo>
                    <a:pt x="62521" y="76749"/>
                  </a:lnTo>
                  <a:lnTo>
                    <a:pt x="64677" y="74809"/>
                  </a:lnTo>
                  <a:lnTo>
                    <a:pt x="66617" y="72869"/>
                  </a:lnTo>
                  <a:lnTo>
                    <a:pt x="68773" y="70713"/>
                  </a:lnTo>
                  <a:lnTo>
                    <a:pt x="69635" y="69635"/>
                  </a:lnTo>
                  <a:lnTo>
                    <a:pt x="70282" y="68557"/>
                  </a:lnTo>
                  <a:lnTo>
                    <a:pt x="70929" y="67263"/>
                  </a:lnTo>
                  <a:lnTo>
                    <a:pt x="71575" y="65970"/>
                  </a:lnTo>
                  <a:lnTo>
                    <a:pt x="71791" y="64245"/>
                  </a:lnTo>
                  <a:lnTo>
                    <a:pt x="71791" y="62736"/>
                  </a:lnTo>
                  <a:lnTo>
                    <a:pt x="69419" y="63167"/>
                  </a:lnTo>
                  <a:lnTo>
                    <a:pt x="66617" y="63814"/>
                  </a:lnTo>
                  <a:lnTo>
                    <a:pt x="65539" y="63814"/>
                  </a:lnTo>
                  <a:lnTo>
                    <a:pt x="64461" y="63598"/>
                  </a:lnTo>
                  <a:lnTo>
                    <a:pt x="64245" y="63383"/>
                  </a:lnTo>
                  <a:lnTo>
                    <a:pt x="64030" y="62952"/>
                  </a:lnTo>
                  <a:lnTo>
                    <a:pt x="63814" y="62305"/>
                  </a:lnTo>
                  <a:lnTo>
                    <a:pt x="63814" y="61658"/>
                  </a:lnTo>
                  <a:lnTo>
                    <a:pt x="66617" y="61227"/>
                  </a:lnTo>
                  <a:lnTo>
                    <a:pt x="69419" y="60149"/>
                  </a:lnTo>
                  <a:lnTo>
                    <a:pt x="72006" y="58855"/>
                  </a:lnTo>
                  <a:lnTo>
                    <a:pt x="73084" y="58209"/>
                  </a:lnTo>
                  <a:lnTo>
                    <a:pt x="74162" y="57346"/>
                  </a:lnTo>
                  <a:lnTo>
                    <a:pt x="75456" y="56915"/>
                  </a:lnTo>
                  <a:lnTo>
                    <a:pt x="76534" y="56484"/>
                  </a:lnTo>
                  <a:lnTo>
                    <a:pt x="77396" y="55837"/>
                  </a:lnTo>
                  <a:lnTo>
                    <a:pt x="78043" y="54975"/>
                  </a:lnTo>
                  <a:lnTo>
                    <a:pt x="79336" y="53250"/>
                  </a:lnTo>
                  <a:lnTo>
                    <a:pt x="80414" y="51310"/>
                  </a:lnTo>
                  <a:lnTo>
                    <a:pt x="79983" y="50663"/>
                  </a:lnTo>
                  <a:lnTo>
                    <a:pt x="79336" y="50232"/>
                  </a:lnTo>
                  <a:lnTo>
                    <a:pt x="78043" y="49370"/>
                  </a:lnTo>
                  <a:lnTo>
                    <a:pt x="76965" y="48723"/>
                  </a:lnTo>
                  <a:lnTo>
                    <a:pt x="76318" y="48076"/>
                  </a:lnTo>
                  <a:lnTo>
                    <a:pt x="76103" y="47429"/>
                  </a:lnTo>
                  <a:lnTo>
                    <a:pt x="75456" y="48076"/>
                  </a:lnTo>
                  <a:lnTo>
                    <a:pt x="74593" y="48723"/>
                  </a:lnTo>
                  <a:lnTo>
                    <a:pt x="73300" y="49154"/>
                  </a:lnTo>
                  <a:lnTo>
                    <a:pt x="71791" y="49154"/>
                  </a:lnTo>
                  <a:lnTo>
                    <a:pt x="71575" y="48292"/>
                  </a:lnTo>
                  <a:lnTo>
                    <a:pt x="71144" y="47429"/>
                  </a:lnTo>
                  <a:lnTo>
                    <a:pt x="70497" y="46783"/>
                  </a:lnTo>
                  <a:lnTo>
                    <a:pt x="69635" y="46351"/>
                  </a:lnTo>
                  <a:lnTo>
                    <a:pt x="68988" y="45705"/>
                  </a:lnTo>
                  <a:lnTo>
                    <a:pt x="68341" y="45058"/>
                  </a:lnTo>
                  <a:lnTo>
                    <a:pt x="67910" y="44196"/>
                  </a:lnTo>
                  <a:lnTo>
                    <a:pt x="67695" y="43118"/>
                  </a:lnTo>
                  <a:lnTo>
                    <a:pt x="68341" y="42902"/>
                  </a:lnTo>
                  <a:lnTo>
                    <a:pt x="68988" y="42687"/>
                  </a:lnTo>
                  <a:lnTo>
                    <a:pt x="70497" y="44196"/>
                  </a:lnTo>
                  <a:lnTo>
                    <a:pt x="72006" y="45705"/>
                  </a:lnTo>
                  <a:lnTo>
                    <a:pt x="73084" y="46351"/>
                  </a:lnTo>
                  <a:lnTo>
                    <a:pt x="74162" y="46567"/>
                  </a:lnTo>
                  <a:lnTo>
                    <a:pt x="75456" y="46567"/>
                  </a:lnTo>
                  <a:lnTo>
                    <a:pt x="76749" y="46136"/>
                  </a:lnTo>
                  <a:lnTo>
                    <a:pt x="77180" y="46998"/>
                  </a:lnTo>
                  <a:lnTo>
                    <a:pt x="77827" y="47429"/>
                  </a:lnTo>
                  <a:lnTo>
                    <a:pt x="78690" y="47861"/>
                  </a:lnTo>
                  <a:lnTo>
                    <a:pt x="79552" y="48076"/>
                  </a:lnTo>
                  <a:lnTo>
                    <a:pt x="81708" y="48292"/>
                  </a:lnTo>
                  <a:lnTo>
                    <a:pt x="83864" y="48076"/>
                  </a:lnTo>
                  <a:lnTo>
                    <a:pt x="86882" y="48076"/>
                  </a:lnTo>
                  <a:lnTo>
                    <a:pt x="87744" y="48939"/>
                  </a:lnTo>
                  <a:lnTo>
                    <a:pt x="88391" y="49585"/>
                  </a:lnTo>
                  <a:lnTo>
                    <a:pt x="89469" y="50232"/>
                  </a:lnTo>
                  <a:lnTo>
                    <a:pt x="90331" y="50879"/>
                  </a:lnTo>
                  <a:lnTo>
                    <a:pt x="90331" y="51310"/>
                  </a:lnTo>
                  <a:lnTo>
                    <a:pt x="90331" y="51526"/>
                  </a:lnTo>
                  <a:lnTo>
                    <a:pt x="90762" y="52172"/>
                  </a:lnTo>
                  <a:lnTo>
                    <a:pt x="92056" y="53250"/>
                  </a:lnTo>
                  <a:lnTo>
                    <a:pt x="92487" y="53035"/>
                  </a:lnTo>
                  <a:lnTo>
                    <a:pt x="92918" y="52819"/>
                  </a:lnTo>
                  <a:lnTo>
                    <a:pt x="93349" y="52603"/>
                  </a:lnTo>
                  <a:lnTo>
                    <a:pt x="93996" y="52388"/>
                  </a:lnTo>
                  <a:lnTo>
                    <a:pt x="94212" y="54759"/>
                  </a:lnTo>
                  <a:lnTo>
                    <a:pt x="94859" y="56700"/>
                  </a:lnTo>
                  <a:lnTo>
                    <a:pt x="96368" y="60149"/>
                  </a:lnTo>
                  <a:lnTo>
                    <a:pt x="96368" y="55837"/>
                  </a:lnTo>
                  <a:lnTo>
                    <a:pt x="95936" y="51526"/>
                  </a:lnTo>
                  <a:lnTo>
                    <a:pt x="95505" y="47214"/>
                  </a:lnTo>
                  <a:lnTo>
                    <a:pt x="94643" y="43118"/>
                  </a:lnTo>
                  <a:lnTo>
                    <a:pt x="93781" y="39022"/>
                  </a:lnTo>
                  <a:lnTo>
                    <a:pt x="92703" y="34925"/>
                  </a:lnTo>
                  <a:lnTo>
                    <a:pt x="91409" y="31045"/>
                  </a:lnTo>
                  <a:lnTo>
                    <a:pt x="89900" y="27164"/>
                  </a:lnTo>
                  <a:lnTo>
                    <a:pt x="88175" y="23499"/>
                  </a:lnTo>
                  <a:lnTo>
                    <a:pt x="86451" y="19834"/>
                  </a:lnTo>
                  <a:lnTo>
                    <a:pt x="84295" y="16169"/>
                  </a:lnTo>
                  <a:lnTo>
                    <a:pt x="82139" y="12720"/>
                  </a:lnTo>
                  <a:lnTo>
                    <a:pt x="79983" y="9486"/>
                  </a:lnTo>
                  <a:lnTo>
                    <a:pt x="77396" y="6252"/>
                  </a:lnTo>
                  <a:lnTo>
                    <a:pt x="74809" y="3019"/>
                  </a:lnTo>
                  <a:lnTo>
                    <a:pt x="72006" y="0"/>
                  </a:lnTo>
                  <a:lnTo>
                    <a:pt x="71791" y="863"/>
                  </a:lnTo>
                  <a:lnTo>
                    <a:pt x="72006" y="1725"/>
                  </a:lnTo>
                  <a:lnTo>
                    <a:pt x="72222" y="1941"/>
                  </a:lnTo>
                  <a:lnTo>
                    <a:pt x="72438" y="2372"/>
                  </a:lnTo>
                  <a:lnTo>
                    <a:pt x="73731" y="280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8" name="Google Shape;189;p17">
              <a:extLst>
                <a:ext uri="{FF2B5EF4-FFF2-40B4-BE49-F238E27FC236}">
                  <a16:creationId xmlns:a16="http://schemas.microsoft.com/office/drawing/2014/main" id="{505B1E08-9008-4F2C-8AF3-A60728FCE286}"/>
                </a:ext>
              </a:extLst>
            </p:cNvPr>
            <p:cNvSpPr>
              <a:spLocks/>
            </p:cNvSpPr>
            <p:nvPr/>
          </p:nvSpPr>
          <p:spPr bwMode="auto">
            <a:xfrm>
              <a:off x="4707350" y="1973575"/>
              <a:ext cx="328800" cy="172500"/>
            </a:xfrm>
            <a:custGeom>
              <a:avLst/>
              <a:gdLst>
                <a:gd name="T0" fmla="*/ 53900 w 13152"/>
                <a:gd name="T1" fmla="*/ 16200 h 6900"/>
                <a:gd name="T2" fmla="*/ 80850 w 13152"/>
                <a:gd name="T3" fmla="*/ 16200 h 6900"/>
                <a:gd name="T4" fmla="*/ 118575 w 13152"/>
                <a:gd name="T5" fmla="*/ 43150 h 6900"/>
                <a:gd name="T6" fmla="*/ 134750 w 13152"/>
                <a:gd name="T7" fmla="*/ 59300 h 6900"/>
                <a:gd name="T8" fmla="*/ 161700 w 13152"/>
                <a:gd name="T9" fmla="*/ 59300 h 6900"/>
                <a:gd name="T10" fmla="*/ 177875 w 13152"/>
                <a:gd name="T11" fmla="*/ 48525 h 6900"/>
                <a:gd name="T12" fmla="*/ 172475 w 13152"/>
                <a:gd name="T13" fmla="*/ 32350 h 6900"/>
                <a:gd name="T14" fmla="*/ 161700 w 13152"/>
                <a:gd name="T15" fmla="*/ 21575 h 6900"/>
                <a:gd name="T16" fmla="*/ 172475 w 13152"/>
                <a:gd name="T17" fmla="*/ 10800 h 6900"/>
                <a:gd name="T18" fmla="*/ 204825 w 13152"/>
                <a:gd name="T19" fmla="*/ 25 h 6900"/>
                <a:gd name="T20" fmla="*/ 226375 w 13152"/>
                <a:gd name="T21" fmla="*/ 25 h 6900"/>
                <a:gd name="T22" fmla="*/ 221000 w 13152"/>
                <a:gd name="T23" fmla="*/ 26975 h 6900"/>
                <a:gd name="T24" fmla="*/ 210200 w 13152"/>
                <a:gd name="T25" fmla="*/ 43150 h 6900"/>
                <a:gd name="T26" fmla="*/ 221000 w 13152"/>
                <a:gd name="T27" fmla="*/ 59300 h 6900"/>
                <a:gd name="T28" fmla="*/ 280275 w 13152"/>
                <a:gd name="T29" fmla="*/ 86250 h 6900"/>
                <a:gd name="T30" fmla="*/ 312625 w 13152"/>
                <a:gd name="T31" fmla="*/ 107825 h 6900"/>
                <a:gd name="T32" fmla="*/ 328775 w 13152"/>
                <a:gd name="T33" fmla="*/ 145550 h 6900"/>
                <a:gd name="T34" fmla="*/ 296450 w 13152"/>
                <a:gd name="T35" fmla="*/ 156325 h 6900"/>
                <a:gd name="T36" fmla="*/ 237150 w 13152"/>
                <a:gd name="T37" fmla="*/ 150925 h 6900"/>
                <a:gd name="T38" fmla="*/ 210200 w 13152"/>
                <a:gd name="T39" fmla="*/ 145550 h 6900"/>
                <a:gd name="T40" fmla="*/ 140150 w 13152"/>
                <a:gd name="T41" fmla="*/ 129375 h 6900"/>
                <a:gd name="T42" fmla="*/ 91650 w 13152"/>
                <a:gd name="T43" fmla="*/ 140150 h 6900"/>
                <a:gd name="T44" fmla="*/ 75475 w 13152"/>
                <a:gd name="T45" fmla="*/ 150925 h 6900"/>
                <a:gd name="T46" fmla="*/ 59300 w 13152"/>
                <a:gd name="T47" fmla="*/ 150925 h 6900"/>
                <a:gd name="T48" fmla="*/ 53900 w 13152"/>
                <a:gd name="T49" fmla="*/ 145550 h 6900"/>
                <a:gd name="T50" fmla="*/ 48525 w 13152"/>
                <a:gd name="T51" fmla="*/ 145550 h 6900"/>
                <a:gd name="T52" fmla="*/ 26950 w 13152"/>
                <a:gd name="T53" fmla="*/ 161700 h 6900"/>
                <a:gd name="T54" fmla="*/ 16175 w 13152"/>
                <a:gd name="T55" fmla="*/ 167100 h 6900"/>
                <a:gd name="T56" fmla="*/ 25 w 13152"/>
                <a:gd name="T57" fmla="*/ 172500 h 6900"/>
                <a:gd name="T58" fmla="*/ 5400 w 13152"/>
                <a:gd name="T59" fmla="*/ 134750 h 6900"/>
                <a:gd name="T60" fmla="*/ 26950 w 13152"/>
                <a:gd name="T61" fmla="*/ 48525 h 6900"/>
                <a:gd name="T62" fmla="*/ 53900 w 13152"/>
                <a:gd name="T63" fmla="*/ 16200 h 69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3152" h="6900" fill="none" extrusionOk="0">
                  <a:moveTo>
                    <a:pt x="2156" y="648"/>
                  </a:moveTo>
                  <a:lnTo>
                    <a:pt x="2156" y="648"/>
                  </a:lnTo>
                  <a:lnTo>
                    <a:pt x="2803" y="432"/>
                  </a:lnTo>
                  <a:lnTo>
                    <a:pt x="3234" y="648"/>
                  </a:lnTo>
                  <a:lnTo>
                    <a:pt x="4097" y="1079"/>
                  </a:lnTo>
                  <a:lnTo>
                    <a:pt x="4743" y="1726"/>
                  </a:lnTo>
                  <a:lnTo>
                    <a:pt x="5390" y="2372"/>
                  </a:lnTo>
                  <a:lnTo>
                    <a:pt x="6037" y="2372"/>
                  </a:lnTo>
                  <a:lnTo>
                    <a:pt x="6468" y="2372"/>
                  </a:lnTo>
                  <a:lnTo>
                    <a:pt x="7115" y="1941"/>
                  </a:lnTo>
                  <a:lnTo>
                    <a:pt x="7115" y="1510"/>
                  </a:lnTo>
                  <a:lnTo>
                    <a:pt x="6899" y="1294"/>
                  </a:lnTo>
                  <a:lnTo>
                    <a:pt x="6684" y="1294"/>
                  </a:lnTo>
                  <a:lnTo>
                    <a:pt x="6468" y="863"/>
                  </a:lnTo>
                  <a:lnTo>
                    <a:pt x="6899" y="432"/>
                  </a:lnTo>
                  <a:lnTo>
                    <a:pt x="7546" y="216"/>
                  </a:lnTo>
                  <a:lnTo>
                    <a:pt x="8193" y="1"/>
                  </a:lnTo>
                  <a:lnTo>
                    <a:pt x="9055" y="1"/>
                  </a:lnTo>
                  <a:lnTo>
                    <a:pt x="9055" y="648"/>
                  </a:lnTo>
                  <a:lnTo>
                    <a:pt x="8840" y="1079"/>
                  </a:lnTo>
                  <a:lnTo>
                    <a:pt x="8624" y="1294"/>
                  </a:lnTo>
                  <a:lnTo>
                    <a:pt x="8408" y="1726"/>
                  </a:lnTo>
                  <a:lnTo>
                    <a:pt x="8840" y="2372"/>
                  </a:lnTo>
                  <a:lnTo>
                    <a:pt x="9702" y="2803"/>
                  </a:lnTo>
                  <a:lnTo>
                    <a:pt x="11211" y="3450"/>
                  </a:lnTo>
                  <a:lnTo>
                    <a:pt x="11858" y="3881"/>
                  </a:lnTo>
                  <a:lnTo>
                    <a:pt x="12505" y="4313"/>
                  </a:lnTo>
                  <a:lnTo>
                    <a:pt x="13151" y="4959"/>
                  </a:lnTo>
                  <a:lnTo>
                    <a:pt x="13151" y="5822"/>
                  </a:lnTo>
                  <a:lnTo>
                    <a:pt x="11858" y="6253"/>
                  </a:lnTo>
                  <a:lnTo>
                    <a:pt x="10780" y="6253"/>
                  </a:lnTo>
                  <a:lnTo>
                    <a:pt x="9486" y="6037"/>
                  </a:lnTo>
                  <a:lnTo>
                    <a:pt x="8408" y="5822"/>
                  </a:lnTo>
                  <a:lnTo>
                    <a:pt x="6899" y="5390"/>
                  </a:lnTo>
                  <a:lnTo>
                    <a:pt x="5606" y="5175"/>
                  </a:lnTo>
                  <a:lnTo>
                    <a:pt x="4312" y="5390"/>
                  </a:lnTo>
                  <a:lnTo>
                    <a:pt x="3666" y="5606"/>
                  </a:lnTo>
                  <a:lnTo>
                    <a:pt x="3019" y="6037"/>
                  </a:lnTo>
                  <a:lnTo>
                    <a:pt x="2588" y="6253"/>
                  </a:lnTo>
                  <a:lnTo>
                    <a:pt x="2372" y="6037"/>
                  </a:lnTo>
                  <a:lnTo>
                    <a:pt x="2156" y="5822"/>
                  </a:lnTo>
                  <a:lnTo>
                    <a:pt x="1941" y="5822"/>
                  </a:lnTo>
                  <a:lnTo>
                    <a:pt x="1294" y="6037"/>
                  </a:lnTo>
                  <a:lnTo>
                    <a:pt x="1078" y="6468"/>
                  </a:lnTo>
                  <a:lnTo>
                    <a:pt x="647" y="6684"/>
                  </a:lnTo>
                  <a:lnTo>
                    <a:pt x="432" y="6900"/>
                  </a:lnTo>
                  <a:lnTo>
                    <a:pt x="1" y="6900"/>
                  </a:lnTo>
                  <a:lnTo>
                    <a:pt x="216" y="5390"/>
                  </a:lnTo>
                  <a:lnTo>
                    <a:pt x="432" y="3666"/>
                  </a:lnTo>
                  <a:lnTo>
                    <a:pt x="1078" y="1941"/>
                  </a:lnTo>
                  <a:lnTo>
                    <a:pt x="1510" y="1294"/>
                  </a:lnTo>
                  <a:lnTo>
                    <a:pt x="2156" y="6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19" name="Google Shape;190;p17">
              <a:extLst>
                <a:ext uri="{FF2B5EF4-FFF2-40B4-BE49-F238E27FC236}">
                  <a16:creationId xmlns:a16="http://schemas.microsoft.com/office/drawing/2014/main" id="{34EF1BCD-0960-45B1-A0B2-1B7669581B31}"/>
                </a:ext>
              </a:extLst>
            </p:cNvPr>
            <p:cNvSpPr>
              <a:spLocks/>
            </p:cNvSpPr>
            <p:nvPr/>
          </p:nvSpPr>
          <p:spPr bwMode="auto">
            <a:xfrm>
              <a:off x="4286950" y="1493900"/>
              <a:ext cx="382700" cy="291075"/>
            </a:xfrm>
            <a:custGeom>
              <a:avLst/>
              <a:gdLst>
                <a:gd name="T0" fmla="*/ 140150 w 15308"/>
                <a:gd name="T1" fmla="*/ 221000 h 11643"/>
                <a:gd name="T2" fmla="*/ 134750 w 15308"/>
                <a:gd name="T3" fmla="*/ 204825 h 11643"/>
                <a:gd name="T4" fmla="*/ 129375 w 15308"/>
                <a:gd name="T5" fmla="*/ 188650 h 11643"/>
                <a:gd name="T6" fmla="*/ 145550 w 15308"/>
                <a:gd name="T7" fmla="*/ 177875 h 11643"/>
                <a:gd name="T8" fmla="*/ 167100 w 15308"/>
                <a:gd name="T9" fmla="*/ 161700 h 11643"/>
                <a:gd name="T10" fmla="*/ 177875 w 15308"/>
                <a:gd name="T11" fmla="*/ 145525 h 11643"/>
                <a:gd name="T12" fmla="*/ 161700 w 15308"/>
                <a:gd name="T13" fmla="*/ 129375 h 11643"/>
                <a:gd name="T14" fmla="*/ 145550 w 15308"/>
                <a:gd name="T15" fmla="*/ 113200 h 11643"/>
                <a:gd name="T16" fmla="*/ 145550 w 15308"/>
                <a:gd name="T17" fmla="*/ 91650 h 11643"/>
                <a:gd name="T18" fmla="*/ 167100 w 15308"/>
                <a:gd name="T19" fmla="*/ 64700 h 11643"/>
                <a:gd name="T20" fmla="*/ 215600 w 15308"/>
                <a:gd name="T21" fmla="*/ 37750 h 11643"/>
                <a:gd name="T22" fmla="*/ 231775 w 15308"/>
                <a:gd name="T23" fmla="*/ 5400 h 11643"/>
                <a:gd name="T24" fmla="*/ 258725 w 15308"/>
                <a:gd name="T25" fmla="*/ 25 h 11643"/>
                <a:gd name="T26" fmla="*/ 280275 w 15308"/>
                <a:gd name="T27" fmla="*/ 10800 h 11643"/>
                <a:gd name="T28" fmla="*/ 280275 w 15308"/>
                <a:gd name="T29" fmla="*/ 26975 h 11643"/>
                <a:gd name="T30" fmla="*/ 253325 w 15308"/>
                <a:gd name="T31" fmla="*/ 43125 h 11643"/>
                <a:gd name="T32" fmla="*/ 226375 w 15308"/>
                <a:gd name="T33" fmla="*/ 59300 h 11643"/>
                <a:gd name="T34" fmla="*/ 221000 w 15308"/>
                <a:gd name="T35" fmla="*/ 70075 h 11643"/>
                <a:gd name="T36" fmla="*/ 221000 w 15308"/>
                <a:gd name="T37" fmla="*/ 113200 h 11643"/>
                <a:gd name="T38" fmla="*/ 242550 w 15308"/>
                <a:gd name="T39" fmla="*/ 134750 h 11643"/>
                <a:gd name="T40" fmla="*/ 269500 w 15308"/>
                <a:gd name="T41" fmla="*/ 140150 h 11643"/>
                <a:gd name="T42" fmla="*/ 307225 w 15308"/>
                <a:gd name="T43" fmla="*/ 140150 h 11643"/>
                <a:gd name="T44" fmla="*/ 366525 w 15308"/>
                <a:gd name="T45" fmla="*/ 140150 h 11643"/>
                <a:gd name="T46" fmla="*/ 382675 w 15308"/>
                <a:gd name="T47" fmla="*/ 145525 h 11643"/>
                <a:gd name="T48" fmla="*/ 301850 w 15308"/>
                <a:gd name="T49" fmla="*/ 150925 h 11643"/>
                <a:gd name="T50" fmla="*/ 258725 w 15308"/>
                <a:gd name="T51" fmla="*/ 167100 h 11643"/>
                <a:gd name="T52" fmla="*/ 247950 w 15308"/>
                <a:gd name="T53" fmla="*/ 183275 h 11643"/>
                <a:gd name="T54" fmla="*/ 269500 w 15308"/>
                <a:gd name="T55" fmla="*/ 183275 h 11643"/>
                <a:gd name="T56" fmla="*/ 280275 w 15308"/>
                <a:gd name="T57" fmla="*/ 183275 h 11643"/>
                <a:gd name="T58" fmla="*/ 296450 w 15308"/>
                <a:gd name="T59" fmla="*/ 188650 h 11643"/>
                <a:gd name="T60" fmla="*/ 296450 w 15308"/>
                <a:gd name="T61" fmla="*/ 204825 h 11643"/>
                <a:gd name="T62" fmla="*/ 280275 w 15308"/>
                <a:gd name="T63" fmla="*/ 210225 h 11643"/>
                <a:gd name="T64" fmla="*/ 269500 w 15308"/>
                <a:gd name="T65" fmla="*/ 204825 h 11643"/>
                <a:gd name="T66" fmla="*/ 247950 w 15308"/>
                <a:gd name="T67" fmla="*/ 199425 h 11643"/>
                <a:gd name="T68" fmla="*/ 237175 w 15308"/>
                <a:gd name="T69" fmla="*/ 210225 h 11643"/>
                <a:gd name="T70" fmla="*/ 226375 w 15308"/>
                <a:gd name="T71" fmla="*/ 242550 h 11643"/>
                <a:gd name="T72" fmla="*/ 226375 w 15308"/>
                <a:gd name="T73" fmla="*/ 264100 h 11643"/>
                <a:gd name="T74" fmla="*/ 194050 w 15308"/>
                <a:gd name="T75" fmla="*/ 274900 h 11643"/>
                <a:gd name="T76" fmla="*/ 167100 w 15308"/>
                <a:gd name="T77" fmla="*/ 274900 h 11643"/>
                <a:gd name="T78" fmla="*/ 113200 w 15308"/>
                <a:gd name="T79" fmla="*/ 280275 h 11643"/>
                <a:gd name="T80" fmla="*/ 97025 w 15308"/>
                <a:gd name="T81" fmla="*/ 291050 h 11643"/>
                <a:gd name="T82" fmla="*/ 75475 w 15308"/>
                <a:gd name="T83" fmla="*/ 280275 h 11643"/>
                <a:gd name="T84" fmla="*/ 48525 w 15308"/>
                <a:gd name="T85" fmla="*/ 285675 h 11643"/>
                <a:gd name="T86" fmla="*/ 5400 w 15308"/>
                <a:gd name="T87" fmla="*/ 280275 h 11643"/>
                <a:gd name="T88" fmla="*/ 25 w 15308"/>
                <a:gd name="T89" fmla="*/ 269500 h 11643"/>
                <a:gd name="T90" fmla="*/ 75475 w 15308"/>
                <a:gd name="T91" fmla="*/ 253325 h 116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308" h="11643" fill="none" extrusionOk="0">
                  <a:moveTo>
                    <a:pt x="5606" y="8840"/>
                  </a:moveTo>
                  <a:lnTo>
                    <a:pt x="5606" y="8840"/>
                  </a:lnTo>
                  <a:lnTo>
                    <a:pt x="5606" y="8409"/>
                  </a:lnTo>
                  <a:lnTo>
                    <a:pt x="5390" y="8193"/>
                  </a:lnTo>
                  <a:lnTo>
                    <a:pt x="5175" y="7977"/>
                  </a:lnTo>
                  <a:lnTo>
                    <a:pt x="5175" y="7546"/>
                  </a:lnTo>
                  <a:lnTo>
                    <a:pt x="5822" y="7115"/>
                  </a:lnTo>
                  <a:lnTo>
                    <a:pt x="6253" y="6684"/>
                  </a:lnTo>
                  <a:lnTo>
                    <a:pt x="6684" y="6468"/>
                  </a:lnTo>
                  <a:lnTo>
                    <a:pt x="7115" y="5821"/>
                  </a:lnTo>
                  <a:lnTo>
                    <a:pt x="6900" y="5390"/>
                  </a:lnTo>
                  <a:lnTo>
                    <a:pt x="6468" y="5175"/>
                  </a:lnTo>
                  <a:lnTo>
                    <a:pt x="6037" y="4959"/>
                  </a:lnTo>
                  <a:lnTo>
                    <a:pt x="5822" y="4528"/>
                  </a:lnTo>
                  <a:lnTo>
                    <a:pt x="5822" y="3666"/>
                  </a:lnTo>
                  <a:lnTo>
                    <a:pt x="6253" y="3019"/>
                  </a:lnTo>
                  <a:lnTo>
                    <a:pt x="6684" y="2588"/>
                  </a:lnTo>
                  <a:lnTo>
                    <a:pt x="7331" y="2157"/>
                  </a:lnTo>
                  <a:lnTo>
                    <a:pt x="8624" y="1510"/>
                  </a:lnTo>
                  <a:lnTo>
                    <a:pt x="9055" y="1079"/>
                  </a:lnTo>
                  <a:lnTo>
                    <a:pt x="9271" y="216"/>
                  </a:lnTo>
                  <a:lnTo>
                    <a:pt x="10349" y="1"/>
                  </a:lnTo>
                  <a:lnTo>
                    <a:pt x="10996" y="216"/>
                  </a:lnTo>
                  <a:lnTo>
                    <a:pt x="11211" y="432"/>
                  </a:lnTo>
                  <a:lnTo>
                    <a:pt x="11211" y="1079"/>
                  </a:lnTo>
                  <a:lnTo>
                    <a:pt x="10780" y="1294"/>
                  </a:lnTo>
                  <a:lnTo>
                    <a:pt x="10133" y="1725"/>
                  </a:lnTo>
                  <a:lnTo>
                    <a:pt x="9271" y="2157"/>
                  </a:lnTo>
                  <a:lnTo>
                    <a:pt x="9055" y="2372"/>
                  </a:lnTo>
                  <a:lnTo>
                    <a:pt x="8840" y="2803"/>
                  </a:lnTo>
                  <a:lnTo>
                    <a:pt x="8624" y="3881"/>
                  </a:lnTo>
                  <a:lnTo>
                    <a:pt x="8840" y="4528"/>
                  </a:lnTo>
                  <a:lnTo>
                    <a:pt x="9271" y="5175"/>
                  </a:lnTo>
                  <a:lnTo>
                    <a:pt x="9702" y="5390"/>
                  </a:lnTo>
                  <a:lnTo>
                    <a:pt x="10133" y="5606"/>
                  </a:lnTo>
                  <a:lnTo>
                    <a:pt x="10780" y="5606"/>
                  </a:lnTo>
                  <a:lnTo>
                    <a:pt x="12289" y="5606"/>
                  </a:lnTo>
                  <a:lnTo>
                    <a:pt x="13798" y="5390"/>
                  </a:lnTo>
                  <a:lnTo>
                    <a:pt x="14661" y="5606"/>
                  </a:lnTo>
                  <a:lnTo>
                    <a:pt x="15307" y="5821"/>
                  </a:lnTo>
                  <a:lnTo>
                    <a:pt x="13798" y="6037"/>
                  </a:lnTo>
                  <a:lnTo>
                    <a:pt x="12074" y="6037"/>
                  </a:lnTo>
                  <a:lnTo>
                    <a:pt x="10780" y="6468"/>
                  </a:lnTo>
                  <a:lnTo>
                    <a:pt x="10349" y="6684"/>
                  </a:lnTo>
                  <a:lnTo>
                    <a:pt x="9918" y="7331"/>
                  </a:lnTo>
                  <a:lnTo>
                    <a:pt x="10133" y="7331"/>
                  </a:lnTo>
                  <a:lnTo>
                    <a:pt x="10780" y="7331"/>
                  </a:lnTo>
                  <a:lnTo>
                    <a:pt x="11211" y="7331"/>
                  </a:lnTo>
                  <a:lnTo>
                    <a:pt x="11642" y="7331"/>
                  </a:lnTo>
                  <a:lnTo>
                    <a:pt x="11858" y="7546"/>
                  </a:lnTo>
                  <a:lnTo>
                    <a:pt x="11858" y="8193"/>
                  </a:lnTo>
                  <a:lnTo>
                    <a:pt x="11427" y="8409"/>
                  </a:lnTo>
                  <a:lnTo>
                    <a:pt x="11211" y="8409"/>
                  </a:lnTo>
                  <a:lnTo>
                    <a:pt x="10780" y="8193"/>
                  </a:lnTo>
                  <a:lnTo>
                    <a:pt x="10349" y="7977"/>
                  </a:lnTo>
                  <a:lnTo>
                    <a:pt x="9918" y="7977"/>
                  </a:lnTo>
                  <a:lnTo>
                    <a:pt x="9487" y="8409"/>
                  </a:lnTo>
                  <a:lnTo>
                    <a:pt x="9055" y="8840"/>
                  </a:lnTo>
                  <a:lnTo>
                    <a:pt x="9055" y="9702"/>
                  </a:lnTo>
                  <a:lnTo>
                    <a:pt x="9055" y="10564"/>
                  </a:lnTo>
                  <a:lnTo>
                    <a:pt x="8409" y="10780"/>
                  </a:lnTo>
                  <a:lnTo>
                    <a:pt x="7762" y="10996"/>
                  </a:lnTo>
                  <a:lnTo>
                    <a:pt x="6684" y="10996"/>
                  </a:lnTo>
                  <a:lnTo>
                    <a:pt x="5175" y="10996"/>
                  </a:lnTo>
                  <a:lnTo>
                    <a:pt x="4528" y="11211"/>
                  </a:lnTo>
                  <a:lnTo>
                    <a:pt x="3881" y="11642"/>
                  </a:lnTo>
                  <a:lnTo>
                    <a:pt x="3450" y="11427"/>
                  </a:lnTo>
                  <a:lnTo>
                    <a:pt x="3019" y="11211"/>
                  </a:lnTo>
                  <a:lnTo>
                    <a:pt x="1941" y="11427"/>
                  </a:lnTo>
                  <a:lnTo>
                    <a:pt x="648" y="11427"/>
                  </a:lnTo>
                  <a:lnTo>
                    <a:pt x="216" y="11211"/>
                  </a:lnTo>
                  <a:lnTo>
                    <a:pt x="1" y="10780"/>
                  </a:lnTo>
                  <a:lnTo>
                    <a:pt x="1510" y="10564"/>
                  </a:lnTo>
                  <a:lnTo>
                    <a:pt x="3019" y="10133"/>
                  </a:lnTo>
                  <a:lnTo>
                    <a:pt x="5606" y="88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0" name="Google Shape;191;p17">
              <a:extLst>
                <a:ext uri="{FF2B5EF4-FFF2-40B4-BE49-F238E27FC236}">
                  <a16:creationId xmlns:a16="http://schemas.microsoft.com/office/drawing/2014/main" id="{E6AA7556-0820-4658-90E7-0F0DE4E500CE}"/>
                </a:ext>
              </a:extLst>
            </p:cNvPr>
            <p:cNvSpPr>
              <a:spLocks/>
            </p:cNvSpPr>
            <p:nvPr/>
          </p:nvSpPr>
          <p:spPr bwMode="auto">
            <a:xfrm>
              <a:off x="3893525" y="2016700"/>
              <a:ext cx="1029425" cy="398850"/>
            </a:xfrm>
            <a:custGeom>
              <a:avLst/>
              <a:gdLst>
                <a:gd name="T0" fmla="*/ 905475 w 41177"/>
                <a:gd name="T1" fmla="*/ 366500 h 15954"/>
                <a:gd name="T2" fmla="*/ 873125 w 41177"/>
                <a:gd name="T3" fmla="*/ 382675 h 15954"/>
                <a:gd name="T4" fmla="*/ 824625 w 41177"/>
                <a:gd name="T5" fmla="*/ 377300 h 15954"/>
                <a:gd name="T6" fmla="*/ 738375 w 41177"/>
                <a:gd name="T7" fmla="*/ 344950 h 15954"/>
                <a:gd name="T8" fmla="*/ 635975 w 41177"/>
                <a:gd name="T9" fmla="*/ 339550 h 15954"/>
                <a:gd name="T10" fmla="*/ 630600 w 41177"/>
                <a:gd name="T11" fmla="*/ 371900 h 15954"/>
                <a:gd name="T12" fmla="*/ 625200 w 41177"/>
                <a:gd name="T13" fmla="*/ 398850 h 15954"/>
                <a:gd name="T14" fmla="*/ 447350 w 41177"/>
                <a:gd name="T15" fmla="*/ 328775 h 15954"/>
                <a:gd name="T16" fmla="*/ 393450 w 41177"/>
                <a:gd name="T17" fmla="*/ 285675 h 15954"/>
                <a:gd name="T18" fmla="*/ 388050 w 41177"/>
                <a:gd name="T19" fmla="*/ 215600 h 15954"/>
                <a:gd name="T20" fmla="*/ 210200 w 41177"/>
                <a:gd name="T21" fmla="*/ 221000 h 15954"/>
                <a:gd name="T22" fmla="*/ 177850 w 41177"/>
                <a:gd name="T23" fmla="*/ 226375 h 15954"/>
                <a:gd name="T24" fmla="*/ 86225 w 41177"/>
                <a:gd name="T25" fmla="*/ 264100 h 15954"/>
                <a:gd name="T26" fmla="*/ 43125 w 41177"/>
                <a:gd name="T27" fmla="*/ 269500 h 15954"/>
                <a:gd name="T28" fmla="*/ 0 w 41177"/>
                <a:gd name="T29" fmla="*/ 247925 h 15954"/>
                <a:gd name="T30" fmla="*/ 32350 w 41177"/>
                <a:gd name="T31" fmla="*/ 231775 h 15954"/>
                <a:gd name="T32" fmla="*/ 118575 w 41177"/>
                <a:gd name="T33" fmla="*/ 204825 h 15954"/>
                <a:gd name="T34" fmla="*/ 129350 w 41177"/>
                <a:gd name="T35" fmla="*/ 167100 h 15954"/>
                <a:gd name="T36" fmla="*/ 167075 w 41177"/>
                <a:gd name="T37" fmla="*/ 118575 h 15954"/>
                <a:gd name="T38" fmla="*/ 226375 w 41177"/>
                <a:gd name="T39" fmla="*/ 53900 h 15954"/>
                <a:gd name="T40" fmla="*/ 296425 w 41177"/>
                <a:gd name="T41" fmla="*/ 53900 h 15954"/>
                <a:gd name="T42" fmla="*/ 350325 w 41177"/>
                <a:gd name="T43" fmla="*/ 21575 h 15954"/>
                <a:gd name="T44" fmla="*/ 436575 w 41177"/>
                <a:gd name="T45" fmla="*/ 91625 h 15954"/>
                <a:gd name="T46" fmla="*/ 522800 w 41177"/>
                <a:gd name="T47" fmla="*/ 156325 h 15954"/>
                <a:gd name="T48" fmla="*/ 517400 w 41177"/>
                <a:gd name="T49" fmla="*/ 188650 h 15954"/>
                <a:gd name="T50" fmla="*/ 538975 w 41177"/>
                <a:gd name="T51" fmla="*/ 188650 h 15954"/>
                <a:gd name="T52" fmla="*/ 549750 w 41177"/>
                <a:gd name="T53" fmla="*/ 150925 h 15954"/>
                <a:gd name="T54" fmla="*/ 544350 w 41177"/>
                <a:gd name="T55" fmla="*/ 140150 h 15954"/>
                <a:gd name="T56" fmla="*/ 571300 w 41177"/>
                <a:gd name="T57" fmla="*/ 134750 h 15954"/>
                <a:gd name="T58" fmla="*/ 560525 w 41177"/>
                <a:gd name="T59" fmla="*/ 118575 h 15954"/>
                <a:gd name="T60" fmla="*/ 479675 w 41177"/>
                <a:gd name="T61" fmla="*/ 64700 h 15954"/>
                <a:gd name="T62" fmla="*/ 436575 w 41177"/>
                <a:gd name="T63" fmla="*/ 25 h 15954"/>
                <a:gd name="T64" fmla="*/ 479675 w 41177"/>
                <a:gd name="T65" fmla="*/ 10800 h 15954"/>
                <a:gd name="T66" fmla="*/ 582075 w 41177"/>
                <a:gd name="T67" fmla="*/ 80850 h 15954"/>
                <a:gd name="T68" fmla="*/ 609025 w 41177"/>
                <a:gd name="T69" fmla="*/ 118575 h 15954"/>
                <a:gd name="T70" fmla="*/ 657550 w 41177"/>
                <a:gd name="T71" fmla="*/ 199425 h 15954"/>
                <a:gd name="T72" fmla="*/ 673700 w 41177"/>
                <a:gd name="T73" fmla="*/ 231775 h 15954"/>
                <a:gd name="T74" fmla="*/ 706050 w 41177"/>
                <a:gd name="T75" fmla="*/ 221000 h 15954"/>
                <a:gd name="T76" fmla="*/ 733000 w 41177"/>
                <a:gd name="T77" fmla="*/ 199425 h 15954"/>
                <a:gd name="T78" fmla="*/ 727600 w 41177"/>
                <a:gd name="T79" fmla="*/ 177875 h 15954"/>
                <a:gd name="T80" fmla="*/ 700650 w 41177"/>
                <a:gd name="T81" fmla="*/ 150925 h 15954"/>
                <a:gd name="T82" fmla="*/ 716825 w 41177"/>
                <a:gd name="T83" fmla="*/ 134750 h 15954"/>
                <a:gd name="T84" fmla="*/ 743775 w 41177"/>
                <a:gd name="T85" fmla="*/ 118575 h 15954"/>
                <a:gd name="T86" fmla="*/ 754550 w 41177"/>
                <a:gd name="T87" fmla="*/ 123975 h 15954"/>
                <a:gd name="T88" fmla="*/ 797675 w 41177"/>
                <a:gd name="T89" fmla="*/ 199425 h 15954"/>
                <a:gd name="T90" fmla="*/ 840775 w 41177"/>
                <a:gd name="T91" fmla="*/ 242550 h 15954"/>
                <a:gd name="T92" fmla="*/ 883900 w 41177"/>
                <a:gd name="T93" fmla="*/ 242550 h 15954"/>
                <a:gd name="T94" fmla="*/ 900075 w 41177"/>
                <a:gd name="T95" fmla="*/ 226375 h 15954"/>
                <a:gd name="T96" fmla="*/ 927025 w 41177"/>
                <a:gd name="T97" fmla="*/ 237150 h 15954"/>
                <a:gd name="T98" fmla="*/ 964750 w 41177"/>
                <a:gd name="T99" fmla="*/ 242550 h 15954"/>
                <a:gd name="T100" fmla="*/ 1018650 w 41177"/>
                <a:gd name="T101" fmla="*/ 231775 h 15954"/>
                <a:gd name="T102" fmla="*/ 1029425 w 41177"/>
                <a:gd name="T103" fmla="*/ 269500 h 15954"/>
                <a:gd name="T104" fmla="*/ 991700 w 41177"/>
                <a:gd name="T105" fmla="*/ 377300 h 15954"/>
                <a:gd name="T106" fmla="*/ 970150 w 41177"/>
                <a:gd name="T107" fmla="*/ 377300 h 15954"/>
                <a:gd name="T108" fmla="*/ 937800 w 41177"/>
                <a:gd name="T109" fmla="*/ 366500 h 159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1177" h="15954" fill="none" extrusionOk="0">
                  <a:moveTo>
                    <a:pt x="36865" y="14660"/>
                  </a:moveTo>
                  <a:lnTo>
                    <a:pt x="36865" y="14660"/>
                  </a:lnTo>
                  <a:lnTo>
                    <a:pt x="36219" y="14660"/>
                  </a:lnTo>
                  <a:lnTo>
                    <a:pt x="35787" y="14876"/>
                  </a:lnTo>
                  <a:lnTo>
                    <a:pt x="35356" y="15092"/>
                  </a:lnTo>
                  <a:lnTo>
                    <a:pt x="34925" y="15307"/>
                  </a:lnTo>
                  <a:lnTo>
                    <a:pt x="33847" y="15307"/>
                  </a:lnTo>
                  <a:lnTo>
                    <a:pt x="32985" y="15092"/>
                  </a:lnTo>
                  <a:lnTo>
                    <a:pt x="31044" y="14229"/>
                  </a:lnTo>
                  <a:lnTo>
                    <a:pt x="29535" y="13798"/>
                  </a:lnTo>
                  <a:lnTo>
                    <a:pt x="28242" y="13367"/>
                  </a:lnTo>
                  <a:lnTo>
                    <a:pt x="26948" y="13367"/>
                  </a:lnTo>
                  <a:lnTo>
                    <a:pt x="25439" y="13582"/>
                  </a:lnTo>
                  <a:lnTo>
                    <a:pt x="25224" y="14229"/>
                  </a:lnTo>
                  <a:lnTo>
                    <a:pt x="25224" y="14876"/>
                  </a:lnTo>
                  <a:lnTo>
                    <a:pt x="25224" y="15523"/>
                  </a:lnTo>
                  <a:lnTo>
                    <a:pt x="25008" y="15954"/>
                  </a:lnTo>
                  <a:lnTo>
                    <a:pt x="22421" y="15092"/>
                  </a:lnTo>
                  <a:lnTo>
                    <a:pt x="20265" y="14014"/>
                  </a:lnTo>
                  <a:lnTo>
                    <a:pt x="17894" y="13151"/>
                  </a:lnTo>
                  <a:lnTo>
                    <a:pt x="15522" y="12289"/>
                  </a:lnTo>
                  <a:lnTo>
                    <a:pt x="15738" y="11427"/>
                  </a:lnTo>
                  <a:lnTo>
                    <a:pt x="15953" y="10349"/>
                  </a:lnTo>
                  <a:lnTo>
                    <a:pt x="15953" y="9486"/>
                  </a:lnTo>
                  <a:lnTo>
                    <a:pt x="15522" y="8624"/>
                  </a:lnTo>
                  <a:lnTo>
                    <a:pt x="11857" y="8840"/>
                  </a:lnTo>
                  <a:lnTo>
                    <a:pt x="8408" y="8840"/>
                  </a:lnTo>
                  <a:lnTo>
                    <a:pt x="7761" y="8840"/>
                  </a:lnTo>
                  <a:lnTo>
                    <a:pt x="7114" y="9055"/>
                  </a:lnTo>
                  <a:lnTo>
                    <a:pt x="5821" y="9486"/>
                  </a:lnTo>
                  <a:lnTo>
                    <a:pt x="4743" y="10133"/>
                  </a:lnTo>
                  <a:lnTo>
                    <a:pt x="3449" y="10564"/>
                  </a:lnTo>
                  <a:lnTo>
                    <a:pt x="2587" y="10780"/>
                  </a:lnTo>
                  <a:lnTo>
                    <a:pt x="1725" y="10780"/>
                  </a:lnTo>
                  <a:lnTo>
                    <a:pt x="647" y="10564"/>
                  </a:lnTo>
                  <a:lnTo>
                    <a:pt x="216" y="10349"/>
                  </a:lnTo>
                  <a:lnTo>
                    <a:pt x="0" y="9917"/>
                  </a:lnTo>
                  <a:lnTo>
                    <a:pt x="431" y="9702"/>
                  </a:lnTo>
                  <a:lnTo>
                    <a:pt x="1294" y="9271"/>
                  </a:lnTo>
                  <a:lnTo>
                    <a:pt x="2803" y="8840"/>
                  </a:lnTo>
                  <a:lnTo>
                    <a:pt x="4096" y="8408"/>
                  </a:lnTo>
                  <a:lnTo>
                    <a:pt x="4743" y="8193"/>
                  </a:lnTo>
                  <a:lnTo>
                    <a:pt x="5174" y="7546"/>
                  </a:lnTo>
                  <a:lnTo>
                    <a:pt x="5174" y="6684"/>
                  </a:lnTo>
                  <a:lnTo>
                    <a:pt x="5605" y="5821"/>
                  </a:lnTo>
                  <a:lnTo>
                    <a:pt x="6036" y="5175"/>
                  </a:lnTo>
                  <a:lnTo>
                    <a:pt x="6683" y="4743"/>
                  </a:lnTo>
                  <a:lnTo>
                    <a:pt x="8192" y="3665"/>
                  </a:lnTo>
                  <a:lnTo>
                    <a:pt x="8624" y="3019"/>
                  </a:lnTo>
                  <a:lnTo>
                    <a:pt x="9055" y="2156"/>
                  </a:lnTo>
                  <a:lnTo>
                    <a:pt x="10564" y="2372"/>
                  </a:lnTo>
                  <a:lnTo>
                    <a:pt x="11857" y="2156"/>
                  </a:lnTo>
                  <a:lnTo>
                    <a:pt x="12935" y="1725"/>
                  </a:lnTo>
                  <a:lnTo>
                    <a:pt x="14013" y="863"/>
                  </a:lnTo>
                  <a:lnTo>
                    <a:pt x="14876" y="1725"/>
                  </a:lnTo>
                  <a:lnTo>
                    <a:pt x="15522" y="2372"/>
                  </a:lnTo>
                  <a:lnTo>
                    <a:pt x="17463" y="3665"/>
                  </a:lnTo>
                  <a:lnTo>
                    <a:pt x="19403" y="4959"/>
                  </a:lnTo>
                  <a:lnTo>
                    <a:pt x="20912" y="6253"/>
                  </a:lnTo>
                  <a:lnTo>
                    <a:pt x="21127" y="6684"/>
                  </a:lnTo>
                  <a:lnTo>
                    <a:pt x="20912" y="7115"/>
                  </a:lnTo>
                  <a:lnTo>
                    <a:pt x="20696" y="7546"/>
                  </a:lnTo>
                  <a:lnTo>
                    <a:pt x="21127" y="7546"/>
                  </a:lnTo>
                  <a:lnTo>
                    <a:pt x="21559" y="7546"/>
                  </a:lnTo>
                  <a:lnTo>
                    <a:pt x="21990" y="6899"/>
                  </a:lnTo>
                  <a:lnTo>
                    <a:pt x="21990" y="6253"/>
                  </a:lnTo>
                  <a:lnTo>
                    <a:pt x="21990" y="6037"/>
                  </a:lnTo>
                  <a:lnTo>
                    <a:pt x="21774" y="5821"/>
                  </a:lnTo>
                  <a:lnTo>
                    <a:pt x="21774" y="5606"/>
                  </a:lnTo>
                  <a:lnTo>
                    <a:pt x="21990" y="5390"/>
                  </a:lnTo>
                  <a:lnTo>
                    <a:pt x="22852" y="5390"/>
                  </a:lnTo>
                  <a:lnTo>
                    <a:pt x="23068" y="5390"/>
                  </a:lnTo>
                  <a:lnTo>
                    <a:pt x="22421" y="4743"/>
                  </a:lnTo>
                  <a:lnTo>
                    <a:pt x="21559" y="4097"/>
                  </a:lnTo>
                  <a:lnTo>
                    <a:pt x="19834" y="3019"/>
                  </a:lnTo>
                  <a:lnTo>
                    <a:pt x="19187" y="2588"/>
                  </a:lnTo>
                  <a:lnTo>
                    <a:pt x="18325" y="1941"/>
                  </a:lnTo>
                  <a:lnTo>
                    <a:pt x="17894" y="1078"/>
                  </a:lnTo>
                  <a:lnTo>
                    <a:pt x="17463" y="1"/>
                  </a:lnTo>
                  <a:lnTo>
                    <a:pt x="18325" y="216"/>
                  </a:lnTo>
                  <a:lnTo>
                    <a:pt x="19187" y="432"/>
                  </a:lnTo>
                  <a:lnTo>
                    <a:pt x="20912" y="1725"/>
                  </a:lnTo>
                  <a:lnTo>
                    <a:pt x="22421" y="2803"/>
                  </a:lnTo>
                  <a:lnTo>
                    <a:pt x="23283" y="3234"/>
                  </a:lnTo>
                  <a:lnTo>
                    <a:pt x="24146" y="3665"/>
                  </a:lnTo>
                  <a:lnTo>
                    <a:pt x="24361" y="4743"/>
                  </a:lnTo>
                  <a:lnTo>
                    <a:pt x="24577" y="5390"/>
                  </a:lnTo>
                  <a:lnTo>
                    <a:pt x="25439" y="6684"/>
                  </a:lnTo>
                  <a:lnTo>
                    <a:pt x="26302" y="7977"/>
                  </a:lnTo>
                  <a:lnTo>
                    <a:pt x="26733" y="8624"/>
                  </a:lnTo>
                  <a:lnTo>
                    <a:pt x="26948" y="9271"/>
                  </a:lnTo>
                  <a:lnTo>
                    <a:pt x="27811" y="9271"/>
                  </a:lnTo>
                  <a:lnTo>
                    <a:pt x="28242" y="8840"/>
                  </a:lnTo>
                  <a:lnTo>
                    <a:pt x="28457" y="8408"/>
                  </a:lnTo>
                  <a:lnTo>
                    <a:pt x="28889" y="8193"/>
                  </a:lnTo>
                  <a:lnTo>
                    <a:pt x="29320" y="7977"/>
                  </a:lnTo>
                  <a:lnTo>
                    <a:pt x="29320" y="7330"/>
                  </a:lnTo>
                  <a:lnTo>
                    <a:pt x="29104" y="7115"/>
                  </a:lnTo>
                  <a:lnTo>
                    <a:pt x="28673" y="6684"/>
                  </a:lnTo>
                  <a:lnTo>
                    <a:pt x="28026" y="6253"/>
                  </a:lnTo>
                  <a:lnTo>
                    <a:pt x="28026" y="6037"/>
                  </a:lnTo>
                  <a:lnTo>
                    <a:pt x="28026" y="5606"/>
                  </a:lnTo>
                  <a:lnTo>
                    <a:pt x="28673" y="5390"/>
                  </a:lnTo>
                  <a:lnTo>
                    <a:pt x="29104" y="5175"/>
                  </a:lnTo>
                  <a:lnTo>
                    <a:pt x="29751" y="4743"/>
                  </a:lnTo>
                  <a:lnTo>
                    <a:pt x="29967" y="4743"/>
                  </a:lnTo>
                  <a:lnTo>
                    <a:pt x="30182" y="4959"/>
                  </a:lnTo>
                  <a:lnTo>
                    <a:pt x="30829" y="5606"/>
                  </a:lnTo>
                  <a:lnTo>
                    <a:pt x="31044" y="6468"/>
                  </a:lnTo>
                  <a:lnTo>
                    <a:pt x="31907" y="7977"/>
                  </a:lnTo>
                  <a:lnTo>
                    <a:pt x="32338" y="8624"/>
                  </a:lnTo>
                  <a:lnTo>
                    <a:pt x="32769" y="9271"/>
                  </a:lnTo>
                  <a:lnTo>
                    <a:pt x="33631" y="9702"/>
                  </a:lnTo>
                  <a:lnTo>
                    <a:pt x="34709" y="9702"/>
                  </a:lnTo>
                  <a:lnTo>
                    <a:pt x="35356" y="9702"/>
                  </a:lnTo>
                  <a:lnTo>
                    <a:pt x="35572" y="9486"/>
                  </a:lnTo>
                  <a:lnTo>
                    <a:pt x="36003" y="9055"/>
                  </a:lnTo>
                  <a:lnTo>
                    <a:pt x="36434" y="9055"/>
                  </a:lnTo>
                  <a:lnTo>
                    <a:pt x="37081" y="9486"/>
                  </a:lnTo>
                  <a:lnTo>
                    <a:pt x="37943" y="9917"/>
                  </a:lnTo>
                  <a:lnTo>
                    <a:pt x="38590" y="9702"/>
                  </a:lnTo>
                  <a:lnTo>
                    <a:pt x="39237" y="9486"/>
                  </a:lnTo>
                  <a:lnTo>
                    <a:pt x="39883" y="9271"/>
                  </a:lnTo>
                  <a:lnTo>
                    <a:pt x="40746" y="9271"/>
                  </a:lnTo>
                  <a:lnTo>
                    <a:pt x="40961" y="9917"/>
                  </a:lnTo>
                  <a:lnTo>
                    <a:pt x="41177" y="10780"/>
                  </a:lnTo>
                  <a:lnTo>
                    <a:pt x="40961" y="12289"/>
                  </a:lnTo>
                  <a:lnTo>
                    <a:pt x="40315" y="13798"/>
                  </a:lnTo>
                  <a:lnTo>
                    <a:pt x="39668" y="15092"/>
                  </a:lnTo>
                  <a:lnTo>
                    <a:pt x="39237" y="15092"/>
                  </a:lnTo>
                  <a:lnTo>
                    <a:pt x="38806" y="15092"/>
                  </a:lnTo>
                  <a:lnTo>
                    <a:pt x="38159" y="14876"/>
                  </a:lnTo>
                  <a:lnTo>
                    <a:pt x="37512" y="14660"/>
                  </a:lnTo>
                  <a:lnTo>
                    <a:pt x="36865" y="146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1" name="Google Shape;192;p17">
              <a:extLst>
                <a:ext uri="{FF2B5EF4-FFF2-40B4-BE49-F238E27FC236}">
                  <a16:creationId xmlns:a16="http://schemas.microsoft.com/office/drawing/2014/main" id="{12C36E22-F66C-4D85-906D-892D058EC120}"/>
                </a:ext>
              </a:extLst>
            </p:cNvPr>
            <p:cNvSpPr>
              <a:spLocks/>
            </p:cNvSpPr>
            <p:nvPr/>
          </p:nvSpPr>
          <p:spPr bwMode="auto">
            <a:xfrm>
              <a:off x="4885200" y="2485600"/>
              <a:ext cx="269525" cy="404250"/>
            </a:xfrm>
            <a:custGeom>
              <a:avLst/>
              <a:gdLst>
                <a:gd name="T0" fmla="*/ 102425 w 10781"/>
                <a:gd name="T1" fmla="*/ 226375 h 16170"/>
                <a:gd name="T2" fmla="*/ 102425 w 10781"/>
                <a:gd name="T3" fmla="*/ 226375 h 16170"/>
                <a:gd name="T4" fmla="*/ 97025 w 10781"/>
                <a:gd name="T5" fmla="*/ 188650 h 16170"/>
                <a:gd name="T6" fmla="*/ 86250 w 10781"/>
                <a:gd name="T7" fmla="*/ 161700 h 16170"/>
                <a:gd name="T8" fmla="*/ 70075 w 10781"/>
                <a:gd name="T9" fmla="*/ 129375 h 16170"/>
                <a:gd name="T10" fmla="*/ 53925 w 10781"/>
                <a:gd name="T11" fmla="*/ 107800 h 16170"/>
                <a:gd name="T12" fmla="*/ 21575 w 10781"/>
                <a:gd name="T13" fmla="*/ 53900 h 16170"/>
                <a:gd name="T14" fmla="*/ 10800 w 10781"/>
                <a:gd name="T15" fmla="*/ 26950 h 16170"/>
                <a:gd name="T16" fmla="*/ 25 w 10781"/>
                <a:gd name="T17" fmla="*/ 25 h 16170"/>
                <a:gd name="T18" fmla="*/ 25 w 10781"/>
                <a:gd name="T19" fmla="*/ 25 h 16170"/>
                <a:gd name="T20" fmla="*/ 32350 w 10781"/>
                <a:gd name="T21" fmla="*/ 25 h 16170"/>
                <a:gd name="T22" fmla="*/ 32350 w 10781"/>
                <a:gd name="T23" fmla="*/ 25 h 16170"/>
                <a:gd name="T24" fmla="*/ 91650 w 10781"/>
                <a:gd name="T25" fmla="*/ 75475 h 16170"/>
                <a:gd name="T26" fmla="*/ 118600 w 10781"/>
                <a:gd name="T27" fmla="*/ 113200 h 16170"/>
                <a:gd name="T28" fmla="*/ 134775 w 10781"/>
                <a:gd name="T29" fmla="*/ 161700 h 16170"/>
                <a:gd name="T30" fmla="*/ 134775 w 10781"/>
                <a:gd name="T31" fmla="*/ 161700 h 16170"/>
                <a:gd name="T32" fmla="*/ 145550 w 10781"/>
                <a:gd name="T33" fmla="*/ 177875 h 16170"/>
                <a:gd name="T34" fmla="*/ 161700 w 10781"/>
                <a:gd name="T35" fmla="*/ 199425 h 16170"/>
                <a:gd name="T36" fmla="*/ 194050 w 10781"/>
                <a:gd name="T37" fmla="*/ 231775 h 16170"/>
                <a:gd name="T38" fmla="*/ 210225 w 10781"/>
                <a:gd name="T39" fmla="*/ 253325 h 16170"/>
                <a:gd name="T40" fmla="*/ 221000 w 10781"/>
                <a:gd name="T41" fmla="*/ 269500 h 16170"/>
                <a:gd name="T42" fmla="*/ 226375 w 10781"/>
                <a:gd name="T43" fmla="*/ 285675 h 16170"/>
                <a:gd name="T44" fmla="*/ 221000 w 10781"/>
                <a:gd name="T45" fmla="*/ 307225 h 16170"/>
                <a:gd name="T46" fmla="*/ 221000 w 10781"/>
                <a:gd name="T47" fmla="*/ 307225 h 16170"/>
                <a:gd name="T48" fmla="*/ 237175 w 10781"/>
                <a:gd name="T49" fmla="*/ 323400 h 16170"/>
                <a:gd name="T50" fmla="*/ 253325 w 10781"/>
                <a:gd name="T51" fmla="*/ 350350 h 16170"/>
                <a:gd name="T52" fmla="*/ 269500 w 10781"/>
                <a:gd name="T53" fmla="*/ 404250 h 16170"/>
                <a:gd name="T54" fmla="*/ 269500 w 10781"/>
                <a:gd name="T55" fmla="*/ 404250 h 16170"/>
                <a:gd name="T56" fmla="*/ 242550 w 10781"/>
                <a:gd name="T57" fmla="*/ 388075 h 16170"/>
                <a:gd name="T58" fmla="*/ 215600 w 10781"/>
                <a:gd name="T59" fmla="*/ 371900 h 16170"/>
                <a:gd name="T60" fmla="*/ 172500 w 10781"/>
                <a:gd name="T61" fmla="*/ 323400 h 16170"/>
                <a:gd name="T62" fmla="*/ 102425 w 10781"/>
                <a:gd name="T63" fmla="*/ 226375 h 1617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781" h="16170" fill="none" extrusionOk="0">
                  <a:moveTo>
                    <a:pt x="4097" y="9055"/>
                  </a:moveTo>
                  <a:lnTo>
                    <a:pt x="4097" y="9055"/>
                  </a:lnTo>
                  <a:lnTo>
                    <a:pt x="3881" y="7546"/>
                  </a:lnTo>
                  <a:lnTo>
                    <a:pt x="3450" y="6468"/>
                  </a:lnTo>
                  <a:lnTo>
                    <a:pt x="2803" y="5175"/>
                  </a:lnTo>
                  <a:lnTo>
                    <a:pt x="2157" y="4312"/>
                  </a:lnTo>
                  <a:lnTo>
                    <a:pt x="863" y="2156"/>
                  </a:lnTo>
                  <a:lnTo>
                    <a:pt x="432" y="1078"/>
                  </a:lnTo>
                  <a:lnTo>
                    <a:pt x="1" y="1"/>
                  </a:lnTo>
                  <a:lnTo>
                    <a:pt x="1294" y="1"/>
                  </a:lnTo>
                  <a:lnTo>
                    <a:pt x="3666" y="3019"/>
                  </a:lnTo>
                  <a:lnTo>
                    <a:pt x="4744" y="4528"/>
                  </a:lnTo>
                  <a:lnTo>
                    <a:pt x="5391" y="6468"/>
                  </a:lnTo>
                  <a:lnTo>
                    <a:pt x="5822" y="7115"/>
                  </a:lnTo>
                  <a:lnTo>
                    <a:pt x="6468" y="7977"/>
                  </a:lnTo>
                  <a:lnTo>
                    <a:pt x="7762" y="9271"/>
                  </a:lnTo>
                  <a:lnTo>
                    <a:pt x="8409" y="10133"/>
                  </a:lnTo>
                  <a:lnTo>
                    <a:pt x="8840" y="10780"/>
                  </a:lnTo>
                  <a:lnTo>
                    <a:pt x="9055" y="11427"/>
                  </a:lnTo>
                  <a:lnTo>
                    <a:pt x="8840" y="12289"/>
                  </a:lnTo>
                  <a:lnTo>
                    <a:pt x="9487" y="12936"/>
                  </a:lnTo>
                  <a:lnTo>
                    <a:pt x="10133" y="14014"/>
                  </a:lnTo>
                  <a:lnTo>
                    <a:pt x="10780" y="16170"/>
                  </a:lnTo>
                  <a:lnTo>
                    <a:pt x="9702" y="15523"/>
                  </a:lnTo>
                  <a:lnTo>
                    <a:pt x="8624" y="14876"/>
                  </a:lnTo>
                  <a:lnTo>
                    <a:pt x="6900" y="12936"/>
                  </a:lnTo>
                  <a:lnTo>
                    <a:pt x="4097" y="90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2" name="Google Shape;193;p17">
              <a:extLst>
                <a:ext uri="{FF2B5EF4-FFF2-40B4-BE49-F238E27FC236}">
                  <a16:creationId xmlns:a16="http://schemas.microsoft.com/office/drawing/2014/main" id="{727B310F-F754-42DD-B090-59D1F4206AD4}"/>
                </a:ext>
              </a:extLst>
            </p:cNvPr>
            <p:cNvSpPr>
              <a:spLocks/>
            </p:cNvSpPr>
            <p:nvPr/>
          </p:nvSpPr>
          <p:spPr bwMode="auto">
            <a:xfrm>
              <a:off x="5160075" y="1973575"/>
              <a:ext cx="199450" cy="274900"/>
            </a:xfrm>
            <a:custGeom>
              <a:avLst/>
              <a:gdLst>
                <a:gd name="T0" fmla="*/ 194050 w 7978"/>
                <a:gd name="T1" fmla="*/ 264125 h 10996"/>
                <a:gd name="T2" fmla="*/ 194050 w 7978"/>
                <a:gd name="T3" fmla="*/ 264125 h 10996"/>
                <a:gd name="T4" fmla="*/ 177875 w 7978"/>
                <a:gd name="T5" fmla="*/ 269500 h 10996"/>
                <a:gd name="T6" fmla="*/ 161700 w 7978"/>
                <a:gd name="T7" fmla="*/ 274900 h 10996"/>
                <a:gd name="T8" fmla="*/ 145550 w 7978"/>
                <a:gd name="T9" fmla="*/ 269500 h 10996"/>
                <a:gd name="T10" fmla="*/ 129375 w 7978"/>
                <a:gd name="T11" fmla="*/ 264125 h 10996"/>
                <a:gd name="T12" fmla="*/ 97025 w 7978"/>
                <a:gd name="T13" fmla="*/ 247950 h 10996"/>
                <a:gd name="T14" fmla="*/ 75475 w 7978"/>
                <a:gd name="T15" fmla="*/ 226375 h 10996"/>
                <a:gd name="T16" fmla="*/ 75475 w 7978"/>
                <a:gd name="T17" fmla="*/ 226375 h 10996"/>
                <a:gd name="T18" fmla="*/ 80875 w 7978"/>
                <a:gd name="T19" fmla="*/ 199450 h 10996"/>
                <a:gd name="T20" fmla="*/ 86250 w 7978"/>
                <a:gd name="T21" fmla="*/ 188650 h 10996"/>
                <a:gd name="T22" fmla="*/ 91650 w 7978"/>
                <a:gd name="T23" fmla="*/ 183275 h 10996"/>
                <a:gd name="T24" fmla="*/ 91650 w 7978"/>
                <a:gd name="T25" fmla="*/ 183275 h 10996"/>
                <a:gd name="T26" fmla="*/ 70075 w 7978"/>
                <a:gd name="T27" fmla="*/ 150925 h 10996"/>
                <a:gd name="T28" fmla="*/ 43125 w 7978"/>
                <a:gd name="T29" fmla="*/ 123975 h 10996"/>
                <a:gd name="T30" fmla="*/ 21575 w 7978"/>
                <a:gd name="T31" fmla="*/ 97025 h 10996"/>
                <a:gd name="T32" fmla="*/ 25 w 7978"/>
                <a:gd name="T33" fmla="*/ 59300 h 10996"/>
                <a:gd name="T34" fmla="*/ 25 w 7978"/>
                <a:gd name="T35" fmla="*/ 59300 h 10996"/>
                <a:gd name="T36" fmla="*/ 21575 w 7978"/>
                <a:gd name="T37" fmla="*/ 32350 h 10996"/>
                <a:gd name="T38" fmla="*/ 48525 w 7978"/>
                <a:gd name="T39" fmla="*/ 16200 h 10996"/>
                <a:gd name="T40" fmla="*/ 80875 w 7978"/>
                <a:gd name="T41" fmla="*/ 5400 h 10996"/>
                <a:gd name="T42" fmla="*/ 129375 w 7978"/>
                <a:gd name="T43" fmla="*/ 25 h 10996"/>
                <a:gd name="T44" fmla="*/ 129375 w 7978"/>
                <a:gd name="T45" fmla="*/ 25 h 10996"/>
                <a:gd name="T46" fmla="*/ 129375 w 7978"/>
                <a:gd name="T47" fmla="*/ 16200 h 10996"/>
                <a:gd name="T48" fmla="*/ 134750 w 7978"/>
                <a:gd name="T49" fmla="*/ 26975 h 10996"/>
                <a:gd name="T50" fmla="*/ 134750 w 7978"/>
                <a:gd name="T51" fmla="*/ 37750 h 10996"/>
                <a:gd name="T52" fmla="*/ 134750 w 7978"/>
                <a:gd name="T53" fmla="*/ 37750 h 10996"/>
                <a:gd name="T54" fmla="*/ 113200 w 7978"/>
                <a:gd name="T55" fmla="*/ 37750 h 10996"/>
                <a:gd name="T56" fmla="*/ 102425 w 7978"/>
                <a:gd name="T57" fmla="*/ 43150 h 10996"/>
                <a:gd name="T58" fmla="*/ 91650 w 7978"/>
                <a:gd name="T59" fmla="*/ 48525 h 10996"/>
                <a:gd name="T60" fmla="*/ 80875 w 7978"/>
                <a:gd name="T61" fmla="*/ 59300 h 10996"/>
                <a:gd name="T62" fmla="*/ 80875 w 7978"/>
                <a:gd name="T63" fmla="*/ 59300 h 10996"/>
                <a:gd name="T64" fmla="*/ 102425 w 7978"/>
                <a:gd name="T65" fmla="*/ 91650 h 10996"/>
                <a:gd name="T66" fmla="*/ 129375 w 7978"/>
                <a:gd name="T67" fmla="*/ 118600 h 10996"/>
                <a:gd name="T68" fmla="*/ 161700 w 7978"/>
                <a:gd name="T69" fmla="*/ 134750 h 10996"/>
                <a:gd name="T70" fmla="*/ 188650 w 7978"/>
                <a:gd name="T71" fmla="*/ 150925 h 10996"/>
                <a:gd name="T72" fmla="*/ 188650 w 7978"/>
                <a:gd name="T73" fmla="*/ 150925 h 10996"/>
                <a:gd name="T74" fmla="*/ 194050 w 7978"/>
                <a:gd name="T75" fmla="*/ 161700 h 10996"/>
                <a:gd name="T76" fmla="*/ 188650 w 7978"/>
                <a:gd name="T77" fmla="*/ 161700 h 10996"/>
                <a:gd name="T78" fmla="*/ 172500 w 7978"/>
                <a:gd name="T79" fmla="*/ 167100 h 10996"/>
                <a:gd name="T80" fmla="*/ 172500 w 7978"/>
                <a:gd name="T81" fmla="*/ 167100 h 10996"/>
                <a:gd name="T82" fmla="*/ 161700 w 7978"/>
                <a:gd name="T83" fmla="*/ 167100 h 10996"/>
                <a:gd name="T84" fmla="*/ 161700 w 7978"/>
                <a:gd name="T85" fmla="*/ 167100 h 10996"/>
                <a:gd name="T86" fmla="*/ 167100 w 7978"/>
                <a:gd name="T87" fmla="*/ 177875 h 10996"/>
                <a:gd name="T88" fmla="*/ 172500 w 7978"/>
                <a:gd name="T89" fmla="*/ 188650 h 10996"/>
                <a:gd name="T90" fmla="*/ 188650 w 7978"/>
                <a:gd name="T91" fmla="*/ 215600 h 10996"/>
                <a:gd name="T92" fmla="*/ 199425 w 7978"/>
                <a:gd name="T93" fmla="*/ 237175 h 10996"/>
                <a:gd name="T94" fmla="*/ 199425 w 7978"/>
                <a:gd name="T95" fmla="*/ 247950 h 10996"/>
                <a:gd name="T96" fmla="*/ 194050 w 7978"/>
                <a:gd name="T97" fmla="*/ 264125 h 1099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978" h="10996" fill="none" extrusionOk="0">
                  <a:moveTo>
                    <a:pt x="7762" y="10565"/>
                  </a:moveTo>
                  <a:lnTo>
                    <a:pt x="7762" y="10565"/>
                  </a:lnTo>
                  <a:lnTo>
                    <a:pt x="7115" y="10780"/>
                  </a:lnTo>
                  <a:lnTo>
                    <a:pt x="6468" y="10996"/>
                  </a:lnTo>
                  <a:lnTo>
                    <a:pt x="5822" y="10780"/>
                  </a:lnTo>
                  <a:lnTo>
                    <a:pt x="5175" y="10565"/>
                  </a:lnTo>
                  <a:lnTo>
                    <a:pt x="3881" y="9918"/>
                  </a:lnTo>
                  <a:lnTo>
                    <a:pt x="3019" y="9055"/>
                  </a:lnTo>
                  <a:lnTo>
                    <a:pt x="3235" y="7978"/>
                  </a:lnTo>
                  <a:lnTo>
                    <a:pt x="3450" y="7546"/>
                  </a:lnTo>
                  <a:lnTo>
                    <a:pt x="3666" y="7331"/>
                  </a:lnTo>
                  <a:lnTo>
                    <a:pt x="2803" y="6037"/>
                  </a:lnTo>
                  <a:lnTo>
                    <a:pt x="1725" y="4959"/>
                  </a:lnTo>
                  <a:lnTo>
                    <a:pt x="863" y="3881"/>
                  </a:lnTo>
                  <a:lnTo>
                    <a:pt x="1" y="2372"/>
                  </a:lnTo>
                  <a:lnTo>
                    <a:pt x="863" y="1294"/>
                  </a:lnTo>
                  <a:lnTo>
                    <a:pt x="1941" y="648"/>
                  </a:lnTo>
                  <a:lnTo>
                    <a:pt x="3235" y="216"/>
                  </a:lnTo>
                  <a:lnTo>
                    <a:pt x="5175" y="1"/>
                  </a:lnTo>
                  <a:lnTo>
                    <a:pt x="5175" y="648"/>
                  </a:lnTo>
                  <a:lnTo>
                    <a:pt x="5390" y="1079"/>
                  </a:lnTo>
                  <a:lnTo>
                    <a:pt x="5390" y="1510"/>
                  </a:lnTo>
                  <a:lnTo>
                    <a:pt x="4528" y="1510"/>
                  </a:lnTo>
                  <a:lnTo>
                    <a:pt x="4097" y="1726"/>
                  </a:lnTo>
                  <a:lnTo>
                    <a:pt x="3666" y="1941"/>
                  </a:lnTo>
                  <a:lnTo>
                    <a:pt x="3235" y="2372"/>
                  </a:lnTo>
                  <a:lnTo>
                    <a:pt x="4097" y="3666"/>
                  </a:lnTo>
                  <a:lnTo>
                    <a:pt x="5175" y="4744"/>
                  </a:lnTo>
                  <a:lnTo>
                    <a:pt x="6468" y="5390"/>
                  </a:lnTo>
                  <a:lnTo>
                    <a:pt x="7546" y="6037"/>
                  </a:lnTo>
                  <a:lnTo>
                    <a:pt x="7762" y="6468"/>
                  </a:lnTo>
                  <a:lnTo>
                    <a:pt x="7546" y="6468"/>
                  </a:lnTo>
                  <a:lnTo>
                    <a:pt x="6900" y="6684"/>
                  </a:lnTo>
                  <a:lnTo>
                    <a:pt x="6468" y="6684"/>
                  </a:lnTo>
                  <a:lnTo>
                    <a:pt x="6684" y="7115"/>
                  </a:lnTo>
                  <a:lnTo>
                    <a:pt x="6900" y="7546"/>
                  </a:lnTo>
                  <a:lnTo>
                    <a:pt x="7546" y="8624"/>
                  </a:lnTo>
                  <a:lnTo>
                    <a:pt x="7977" y="9487"/>
                  </a:lnTo>
                  <a:lnTo>
                    <a:pt x="7977" y="9918"/>
                  </a:lnTo>
                  <a:lnTo>
                    <a:pt x="7762" y="105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3" name="Google Shape;194;p17">
              <a:extLst>
                <a:ext uri="{FF2B5EF4-FFF2-40B4-BE49-F238E27FC236}">
                  <a16:creationId xmlns:a16="http://schemas.microsoft.com/office/drawing/2014/main" id="{5A5A5E28-9E9E-4215-9151-63874315F3B9}"/>
                </a:ext>
              </a:extLst>
            </p:cNvPr>
            <p:cNvSpPr>
              <a:spLocks/>
            </p:cNvSpPr>
            <p:nvPr/>
          </p:nvSpPr>
          <p:spPr bwMode="auto">
            <a:xfrm>
              <a:off x="1678375" y="2415525"/>
              <a:ext cx="91650" cy="194075"/>
            </a:xfrm>
            <a:custGeom>
              <a:avLst/>
              <a:gdLst>
                <a:gd name="T0" fmla="*/ 91625 w 3666"/>
                <a:gd name="T1" fmla="*/ 194050 h 7763"/>
                <a:gd name="T2" fmla="*/ 91625 w 3666"/>
                <a:gd name="T3" fmla="*/ 194050 h 7763"/>
                <a:gd name="T4" fmla="*/ 16175 w 3666"/>
                <a:gd name="T5" fmla="*/ 25 h 7763"/>
                <a:gd name="T6" fmla="*/ 16175 w 3666"/>
                <a:gd name="T7" fmla="*/ 25 h 7763"/>
                <a:gd name="T8" fmla="*/ 0 w 3666"/>
                <a:gd name="T9" fmla="*/ 97025 h 7763"/>
                <a:gd name="T10" fmla="*/ 0 w 3666"/>
                <a:gd name="T11" fmla="*/ 97025 h 7763"/>
                <a:gd name="T12" fmla="*/ 16175 w 3666"/>
                <a:gd name="T13" fmla="*/ 107825 h 7763"/>
                <a:gd name="T14" fmla="*/ 32350 w 3666"/>
                <a:gd name="T15" fmla="*/ 118600 h 7763"/>
                <a:gd name="T16" fmla="*/ 32350 w 3666"/>
                <a:gd name="T17" fmla="*/ 118600 h 7763"/>
                <a:gd name="T18" fmla="*/ 32350 w 3666"/>
                <a:gd name="T19" fmla="*/ 134775 h 7763"/>
                <a:gd name="T20" fmla="*/ 32350 w 3666"/>
                <a:gd name="T21" fmla="*/ 150925 h 7763"/>
                <a:gd name="T22" fmla="*/ 48525 w 3666"/>
                <a:gd name="T23" fmla="*/ 172500 h 7763"/>
                <a:gd name="T24" fmla="*/ 70075 w 3666"/>
                <a:gd name="T25" fmla="*/ 188650 h 7763"/>
                <a:gd name="T26" fmla="*/ 80850 w 3666"/>
                <a:gd name="T27" fmla="*/ 194050 h 7763"/>
                <a:gd name="T28" fmla="*/ 91625 w 3666"/>
                <a:gd name="T29" fmla="*/ 194050 h 7763"/>
                <a:gd name="T30" fmla="*/ 91625 w 3666"/>
                <a:gd name="T31" fmla="*/ 194050 h 77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666" h="7763" extrusionOk="0">
                  <a:moveTo>
                    <a:pt x="3665" y="7762"/>
                  </a:moveTo>
                  <a:lnTo>
                    <a:pt x="3665" y="7762"/>
                  </a:lnTo>
                  <a:lnTo>
                    <a:pt x="647" y="1"/>
                  </a:lnTo>
                  <a:lnTo>
                    <a:pt x="0" y="3881"/>
                  </a:lnTo>
                  <a:lnTo>
                    <a:pt x="647" y="4313"/>
                  </a:lnTo>
                  <a:lnTo>
                    <a:pt x="1294" y="4744"/>
                  </a:lnTo>
                  <a:lnTo>
                    <a:pt x="1294" y="5391"/>
                  </a:lnTo>
                  <a:lnTo>
                    <a:pt x="1294" y="6037"/>
                  </a:lnTo>
                  <a:lnTo>
                    <a:pt x="1941" y="6900"/>
                  </a:lnTo>
                  <a:lnTo>
                    <a:pt x="2803" y="7546"/>
                  </a:lnTo>
                  <a:lnTo>
                    <a:pt x="3234" y="7762"/>
                  </a:lnTo>
                  <a:lnTo>
                    <a:pt x="3665" y="776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4" name="Google Shape;195;p17">
              <a:extLst>
                <a:ext uri="{FF2B5EF4-FFF2-40B4-BE49-F238E27FC236}">
                  <a16:creationId xmlns:a16="http://schemas.microsoft.com/office/drawing/2014/main" id="{34A0E5A2-7248-4EF7-B5B2-3853E8EC93C0}"/>
                </a:ext>
              </a:extLst>
            </p:cNvPr>
            <p:cNvSpPr>
              <a:spLocks/>
            </p:cNvSpPr>
            <p:nvPr/>
          </p:nvSpPr>
          <p:spPr bwMode="auto">
            <a:xfrm>
              <a:off x="1699925" y="1294475"/>
              <a:ext cx="1988800" cy="3444025"/>
            </a:xfrm>
            <a:custGeom>
              <a:avLst/>
              <a:gdLst>
                <a:gd name="T0" fmla="*/ 1681575 w 79552"/>
                <a:gd name="T1" fmla="*/ 1972650 h 137761"/>
                <a:gd name="T2" fmla="*/ 1536075 w 79552"/>
                <a:gd name="T3" fmla="*/ 1816350 h 137761"/>
                <a:gd name="T4" fmla="*/ 1298925 w 79552"/>
                <a:gd name="T5" fmla="*/ 1708550 h 137761"/>
                <a:gd name="T6" fmla="*/ 1185750 w 79552"/>
                <a:gd name="T7" fmla="*/ 1665425 h 137761"/>
                <a:gd name="T8" fmla="*/ 1024050 w 79552"/>
                <a:gd name="T9" fmla="*/ 1622300 h 137761"/>
                <a:gd name="T10" fmla="*/ 867750 w 79552"/>
                <a:gd name="T11" fmla="*/ 1713925 h 137761"/>
                <a:gd name="T12" fmla="*/ 706050 w 79552"/>
                <a:gd name="T13" fmla="*/ 1589975 h 137761"/>
                <a:gd name="T14" fmla="*/ 636000 w 79552"/>
                <a:gd name="T15" fmla="*/ 1369000 h 137761"/>
                <a:gd name="T16" fmla="*/ 447350 w 79552"/>
                <a:gd name="T17" fmla="*/ 1444450 h 137761"/>
                <a:gd name="T18" fmla="*/ 522800 w 79552"/>
                <a:gd name="T19" fmla="*/ 1142625 h 137761"/>
                <a:gd name="T20" fmla="*/ 792300 w 79552"/>
                <a:gd name="T21" fmla="*/ 1158800 h 137761"/>
                <a:gd name="T22" fmla="*/ 883925 w 79552"/>
                <a:gd name="T23" fmla="*/ 1072575 h 137761"/>
                <a:gd name="T24" fmla="*/ 1218075 w 79552"/>
                <a:gd name="T25" fmla="*/ 819250 h 137761"/>
                <a:gd name="T26" fmla="*/ 1395925 w 79552"/>
                <a:gd name="T27" fmla="*/ 749175 h 137761"/>
                <a:gd name="T28" fmla="*/ 1417500 w 79552"/>
                <a:gd name="T29" fmla="*/ 689900 h 137761"/>
                <a:gd name="T30" fmla="*/ 1395925 w 79552"/>
                <a:gd name="T31" fmla="*/ 614450 h 137761"/>
                <a:gd name="T32" fmla="*/ 1487550 w 79552"/>
                <a:gd name="T33" fmla="*/ 592875 h 137761"/>
                <a:gd name="T34" fmla="*/ 1563025 w 79552"/>
                <a:gd name="T35" fmla="*/ 657550 h 137761"/>
                <a:gd name="T36" fmla="*/ 1654650 w 79552"/>
                <a:gd name="T37" fmla="*/ 598275 h 137761"/>
                <a:gd name="T38" fmla="*/ 1611525 w 79552"/>
                <a:gd name="T39" fmla="*/ 388075 h 137761"/>
                <a:gd name="T40" fmla="*/ 1482175 w 79552"/>
                <a:gd name="T41" fmla="*/ 350350 h 137761"/>
                <a:gd name="T42" fmla="*/ 1385150 w 79552"/>
                <a:gd name="T43" fmla="*/ 280275 h 137761"/>
                <a:gd name="T44" fmla="*/ 1207300 w 79552"/>
                <a:gd name="T45" fmla="*/ 474325 h 137761"/>
                <a:gd name="T46" fmla="*/ 1115675 w 79552"/>
                <a:gd name="T47" fmla="*/ 485100 h 137761"/>
                <a:gd name="T48" fmla="*/ 937825 w 79552"/>
                <a:gd name="T49" fmla="*/ 355750 h 137761"/>
                <a:gd name="T50" fmla="*/ 1201900 w 79552"/>
                <a:gd name="T51" fmla="*/ 258725 h 137761"/>
                <a:gd name="T52" fmla="*/ 1266575 w 79552"/>
                <a:gd name="T53" fmla="*/ 199450 h 137761"/>
                <a:gd name="T54" fmla="*/ 1519900 w 79552"/>
                <a:gd name="T55" fmla="*/ 129375 h 137761"/>
                <a:gd name="T56" fmla="*/ 1428275 w 79552"/>
                <a:gd name="T57" fmla="*/ 231775 h 137761"/>
                <a:gd name="T58" fmla="*/ 1584575 w 79552"/>
                <a:gd name="T59" fmla="*/ 264125 h 137761"/>
                <a:gd name="T60" fmla="*/ 1654650 w 79552"/>
                <a:gd name="T61" fmla="*/ 199450 h 137761"/>
                <a:gd name="T62" fmla="*/ 1670800 w 79552"/>
                <a:gd name="T63" fmla="*/ 123975 h 137761"/>
                <a:gd name="T64" fmla="*/ 1498350 w 79552"/>
                <a:gd name="T65" fmla="*/ 21575 h 137761"/>
                <a:gd name="T66" fmla="*/ 1336650 w 79552"/>
                <a:gd name="T67" fmla="*/ 102425 h 137761"/>
                <a:gd name="T68" fmla="*/ 1245025 w 79552"/>
                <a:gd name="T69" fmla="*/ 118600 h 137761"/>
                <a:gd name="T70" fmla="*/ 1331250 w 79552"/>
                <a:gd name="T71" fmla="*/ 16200 h 137761"/>
                <a:gd name="T72" fmla="*/ 1180350 w 79552"/>
                <a:gd name="T73" fmla="*/ 16200 h 137761"/>
                <a:gd name="T74" fmla="*/ 1131850 w 79552"/>
                <a:gd name="T75" fmla="*/ 140150 h 137761"/>
                <a:gd name="T76" fmla="*/ 1051000 w 79552"/>
                <a:gd name="T77" fmla="*/ 150925 h 137761"/>
                <a:gd name="T78" fmla="*/ 1045600 w 79552"/>
                <a:gd name="T79" fmla="*/ 107825 h 137761"/>
                <a:gd name="T80" fmla="*/ 1024050 w 79552"/>
                <a:gd name="T81" fmla="*/ 26975 h 137761"/>
                <a:gd name="T82" fmla="*/ 695275 w 79552"/>
                <a:gd name="T83" fmla="*/ 32350 h 137761"/>
                <a:gd name="T84" fmla="*/ 738400 w 79552"/>
                <a:gd name="T85" fmla="*/ 113200 h 137761"/>
                <a:gd name="T86" fmla="*/ 350350 w 79552"/>
                <a:gd name="T87" fmla="*/ 318025 h 137761"/>
                <a:gd name="T88" fmla="*/ 32350 w 79552"/>
                <a:gd name="T89" fmla="*/ 1148025 h 137761"/>
                <a:gd name="T90" fmla="*/ 242550 w 79552"/>
                <a:gd name="T91" fmla="*/ 1471400 h 137761"/>
                <a:gd name="T92" fmla="*/ 592875 w 79552"/>
                <a:gd name="T93" fmla="*/ 1600750 h 137761"/>
                <a:gd name="T94" fmla="*/ 813850 w 79552"/>
                <a:gd name="T95" fmla="*/ 1708550 h 137761"/>
                <a:gd name="T96" fmla="*/ 759950 w 79552"/>
                <a:gd name="T97" fmla="*/ 2004975 h 137761"/>
                <a:gd name="T98" fmla="*/ 905475 w 79552"/>
                <a:gd name="T99" fmla="*/ 2349925 h 137761"/>
                <a:gd name="T100" fmla="*/ 1083325 w 79552"/>
                <a:gd name="T101" fmla="*/ 2743350 h 137761"/>
                <a:gd name="T102" fmla="*/ 1142625 w 79552"/>
                <a:gd name="T103" fmla="*/ 3104475 h 137761"/>
                <a:gd name="T104" fmla="*/ 1153400 w 79552"/>
                <a:gd name="T105" fmla="*/ 3147575 h 137761"/>
                <a:gd name="T106" fmla="*/ 1185750 w 79552"/>
                <a:gd name="T107" fmla="*/ 3282325 h 137761"/>
                <a:gd name="T108" fmla="*/ 1444450 w 79552"/>
                <a:gd name="T109" fmla="*/ 3444025 h 137761"/>
                <a:gd name="T110" fmla="*/ 1385150 w 79552"/>
                <a:gd name="T111" fmla="*/ 3217650 h 137761"/>
                <a:gd name="T112" fmla="*/ 1347425 w 79552"/>
                <a:gd name="T113" fmla="*/ 3061350 h 137761"/>
                <a:gd name="T114" fmla="*/ 1498350 w 79552"/>
                <a:gd name="T115" fmla="*/ 2980500 h 137761"/>
                <a:gd name="T116" fmla="*/ 1573800 w 79552"/>
                <a:gd name="T117" fmla="*/ 2878100 h 137761"/>
                <a:gd name="T118" fmla="*/ 1730100 w 79552"/>
                <a:gd name="T119" fmla="*/ 2592450 h 137761"/>
                <a:gd name="T120" fmla="*/ 1961850 w 79552"/>
                <a:gd name="T121" fmla="*/ 2209775 h 13776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9552" h="137761" extrusionOk="0">
                  <a:moveTo>
                    <a:pt x="78689" y="83217"/>
                  </a:moveTo>
                  <a:lnTo>
                    <a:pt x="78689" y="83217"/>
                  </a:lnTo>
                  <a:lnTo>
                    <a:pt x="77396" y="83002"/>
                  </a:lnTo>
                  <a:lnTo>
                    <a:pt x="76318" y="82571"/>
                  </a:lnTo>
                  <a:lnTo>
                    <a:pt x="74378" y="81493"/>
                  </a:lnTo>
                  <a:lnTo>
                    <a:pt x="73300" y="80846"/>
                  </a:lnTo>
                  <a:lnTo>
                    <a:pt x="72222" y="80630"/>
                  </a:lnTo>
                  <a:lnTo>
                    <a:pt x="70928" y="80415"/>
                  </a:lnTo>
                  <a:lnTo>
                    <a:pt x="69204" y="80630"/>
                  </a:lnTo>
                  <a:lnTo>
                    <a:pt x="68773" y="79768"/>
                  </a:lnTo>
                  <a:lnTo>
                    <a:pt x="68126" y="79121"/>
                  </a:lnTo>
                  <a:lnTo>
                    <a:pt x="67263" y="78906"/>
                  </a:lnTo>
                  <a:lnTo>
                    <a:pt x="66186" y="78690"/>
                  </a:lnTo>
                  <a:lnTo>
                    <a:pt x="64461" y="78259"/>
                  </a:lnTo>
                  <a:lnTo>
                    <a:pt x="63814" y="77828"/>
                  </a:lnTo>
                  <a:lnTo>
                    <a:pt x="63167" y="76965"/>
                  </a:lnTo>
                  <a:lnTo>
                    <a:pt x="63167" y="76534"/>
                  </a:lnTo>
                  <a:lnTo>
                    <a:pt x="63167" y="76103"/>
                  </a:lnTo>
                  <a:lnTo>
                    <a:pt x="62736" y="75456"/>
                  </a:lnTo>
                  <a:lnTo>
                    <a:pt x="62305" y="74378"/>
                  </a:lnTo>
                  <a:lnTo>
                    <a:pt x="62089" y="73947"/>
                  </a:lnTo>
                  <a:lnTo>
                    <a:pt x="62089" y="73300"/>
                  </a:lnTo>
                  <a:lnTo>
                    <a:pt x="61443" y="72654"/>
                  </a:lnTo>
                  <a:lnTo>
                    <a:pt x="60796" y="72222"/>
                  </a:lnTo>
                  <a:lnTo>
                    <a:pt x="59934" y="71791"/>
                  </a:lnTo>
                  <a:lnTo>
                    <a:pt x="59071" y="71791"/>
                  </a:lnTo>
                  <a:lnTo>
                    <a:pt x="57346" y="71576"/>
                  </a:lnTo>
                  <a:lnTo>
                    <a:pt x="56484" y="71576"/>
                  </a:lnTo>
                  <a:lnTo>
                    <a:pt x="55837" y="71360"/>
                  </a:lnTo>
                  <a:lnTo>
                    <a:pt x="55191" y="70929"/>
                  </a:lnTo>
                  <a:lnTo>
                    <a:pt x="54759" y="70498"/>
                  </a:lnTo>
                  <a:lnTo>
                    <a:pt x="53897" y="69635"/>
                  </a:lnTo>
                  <a:lnTo>
                    <a:pt x="53250" y="68773"/>
                  </a:lnTo>
                  <a:lnTo>
                    <a:pt x="52604" y="68342"/>
                  </a:lnTo>
                  <a:lnTo>
                    <a:pt x="51957" y="68342"/>
                  </a:lnTo>
                  <a:lnTo>
                    <a:pt x="51741" y="67264"/>
                  </a:lnTo>
                  <a:lnTo>
                    <a:pt x="51310" y="66402"/>
                  </a:lnTo>
                  <a:lnTo>
                    <a:pt x="51094" y="66833"/>
                  </a:lnTo>
                  <a:lnTo>
                    <a:pt x="50663" y="66833"/>
                  </a:lnTo>
                  <a:lnTo>
                    <a:pt x="50232" y="66402"/>
                  </a:lnTo>
                  <a:lnTo>
                    <a:pt x="49801" y="66186"/>
                  </a:lnTo>
                  <a:lnTo>
                    <a:pt x="49154" y="66186"/>
                  </a:lnTo>
                  <a:lnTo>
                    <a:pt x="48292" y="66402"/>
                  </a:lnTo>
                  <a:lnTo>
                    <a:pt x="47430" y="66617"/>
                  </a:lnTo>
                  <a:lnTo>
                    <a:pt x="46567" y="66617"/>
                  </a:lnTo>
                  <a:lnTo>
                    <a:pt x="45705" y="66402"/>
                  </a:lnTo>
                  <a:lnTo>
                    <a:pt x="44196" y="65755"/>
                  </a:lnTo>
                  <a:lnTo>
                    <a:pt x="42471" y="65108"/>
                  </a:lnTo>
                  <a:lnTo>
                    <a:pt x="42040" y="65108"/>
                  </a:lnTo>
                  <a:lnTo>
                    <a:pt x="41609" y="65324"/>
                  </a:lnTo>
                  <a:lnTo>
                    <a:pt x="41393" y="65755"/>
                  </a:lnTo>
                  <a:lnTo>
                    <a:pt x="40746" y="65755"/>
                  </a:lnTo>
                  <a:lnTo>
                    <a:pt x="40746" y="65324"/>
                  </a:lnTo>
                  <a:lnTo>
                    <a:pt x="40962" y="64892"/>
                  </a:lnTo>
                  <a:lnTo>
                    <a:pt x="40962" y="64461"/>
                  </a:lnTo>
                  <a:lnTo>
                    <a:pt x="40531" y="64246"/>
                  </a:lnTo>
                  <a:lnTo>
                    <a:pt x="39884" y="64892"/>
                  </a:lnTo>
                  <a:lnTo>
                    <a:pt x="38806" y="65324"/>
                  </a:lnTo>
                  <a:lnTo>
                    <a:pt x="37944" y="65755"/>
                  </a:lnTo>
                  <a:lnTo>
                    <a:pt x="36866" y="65970"/>
                  </a:lnTo>
                  <a:lnTo>
                    <a:pt x="36219" y="66617"/>
                  </a:lnTo>
                  <a:lnTo>
                    <a:pt x="36003" y="67479"/>
                  </a:lnTo>
                  <a:lnTo>
                    <a:pt x="35572" y="68126"/>
                  </a:lnTo>
                  <a:lnTo>
                    <a:pt x="35141" y="68342"/>
                  </a:lnTo>
                  <a:lnTo>
                    <a:pt x="34710" y="68557"/>
                  </a:lnTo>
                  <a:lnTo>
                    <a:pt x="34279" y="68126"/>
                  </a:lnTo>
                  <a:lnTo>
                    <a:pt x="33632" y="67911"/>
                  </a:lnTo>
                  <a:lnTo>
                    <a:pt x="32554" y="67695"/>
                  </a:lnTo>
                  <a:lnTo>
                    <a:pt x="31261" y="67695"/>
                  </a:lnTo>
                  <a:lnTo>
                    <a:pt x="29967" y="68342"/>
                  </a:lnTo>
                  <a:lnTo>
                    <a:pt x="29320" y="67911"/>
                  </a:lnTo>
                  <a:lnTo>
                    <a:pt x="28674" y="67264"/>
                  </a:lnTo>
                  <a:lnTo>
                    <a:pt x="28242" y="66617"/>
                  </a:lnTo>
                  <a:lnTo>
                    <a:pt x="27811" y="65755"/>
                  </a:lnTo>
                  <a:lnTo>
                    <a:pt x="28242" y="63599"/>
                  </a:lnTo>
                  <a:lnTo>
                    <a:pt x="28674" y="61227"/>
                  </a:lnTo>
                  <a:lnTo>
                    <a:pt x="28027" y="60796"/>
                  </a:lnTo>
                  <a:lnTo>
                    <a:pt x="27380" y="60581"/>
                  </a:lnTo>
                  <a:lnTo>
                    <a:pt x="25871" y="60581"/>
                  </a:lnTo>
                  <a:lnTo>
                    <a:pt x="24577" y="60581"/>
                  </a:lnTo>
                  <a:lnTo>
                    <a:pt x="23284" y="60365"/>
                  </a:lnTo>
                  <a:lnTo>
                    <a:pt x="23931" y="59072"/>
                  </a:lnTo>
                  <a:lnTo>
                    <a:pt x="24577" y="57778"/>
                  </a:lnTo>
                  <a:lnTo>
                    <a:pt x="25009" y="56485"/>
                  </a:lnTo>
                  <a:lnTo>
                    <a:pt x="25440" y="54760"/>
                  </a:lnTo>
                  <a:lnTo>
                    <a:pt x="25224" y="54544"/>
                  </a:lnTo>
                  <a:lnTo>
                    <a:pt x="24793" y="54329"/>
                  </a:lnTo>
                  <a:lnTo>
                    <a:pt x="23931" y="54329"/>
                  </a:lnTo>
                  <a:lnTo>
                    <a:pt x="22422" y="54760"/>
                  </a:lnTo>
                  <a:lnTo>
                    <a:pt x="22206" y="55622"/>
                  </a:lnTo>
                  <a:lnTo>
                    <a:pt x="21775" y="56269"/>
                  </a:lnTo>
                  <a:lnTo>
                    <a:pt x="21128" y="56700"/>
                  </a:lnTo>
                  <a:lnTo>
                    <a:pt x="20481" y="57347"/>
                  </a:lnTo>
                  <a:lnTo>
                    <a:pt x="19835" y="57563"/>
                  </a:lnTo>
                  <a:lnTo>
                    <a:pt x="18972" y="57778"/>
                  </a:lnTo>
                  <a:lnTo>
                    <a:pt x="17894" y="57778"/>
                  </a:lnTo>
                  <a:lnTo>
                    <a:pt x="16816" y="57778"/>
                  </a:lnTo>
                  <a:lnTo>
                    <a:pt x="15738" y="56916"/>
                  </a:lnTo>
                  <a:lnTo>
                    <a:pt x="15307" y="55838"/>
                  </a:lnTo>
                  <a:lnTo>
                    <a:pt x="15092" y="54760"/>
                  </a:lnTo>
                  <a:lnTo>
                    <a:pt x="15092" y="53466"/>
                  </a:lnTo>
                  <a:lnTo>
                    <a:pt x="15307" y="52173"/>
                  </a:lnTo>
                  <a:lnTo>
                    <a:pt x="15738" y="50664"/>
                  </a:lnTo>
                  <a:lnTo>
                    <a:pt x="16385" y="48077"/>
                  </a:lnTo>
                  <a:lnTo>
                    <a:pt x="18110" y="46999"/>
                  </a:lnTo>
                  <a:lnTo>
                    <a:pt x="19835" y="46136"/>
                  </a:lnTo>
                  <a:lnTo>
                    <a:pt x="20912" y="45705"/>
                  </a:lnTo>
                  <a:lnTo>
                    <a:pt x="21990" y="45705"/>
                  </a:lnTo>
                  <a:lnTo>
                    <a:pt x="23068" y="45921"/>
                  </a:lnTo>
                  <a:lnTo>
                    <a:pt x="24362" y="46352"/>
                  </a:lnTo>
                  <a:lnTo>
                    <a:pt x="25009" y="45705"/>
                  </a:lnTo>
                  <a:lnTo>
                    <a:pt x="25871" y="45274"/>
                  </a:lnTo>
                  <a:lnTo>
                    <a:pt x="26949" y="45059"/>
                  </a:lnTo>
                  <a:lnTo>
                    <a:pt x="28027" y="45059"/>
                  </a:lnTo>
                  <a:lnTo>
                    <a:pt x="29105" y="45059"/>
                  </a:lnTo>
                  <a:lnTo>
                    <a:pt x="30183" y="45490"/>
                  </a:lnTo>
                  <a:lnTo>
                    <a:pt x="31045" y="45705"/>
                  </a:lnTo>
                  <a:lnTo>
                    <a:pt x="31692" y="46352"/>
                  </a:lnTo>
                  <a:lnTo>
                    <a:pt x="31692" y="47214"/>
                  </a:lnTo>
                  <a:lnTo>
                    <a:pt x="31476" y="48077"/>
                  </a:lnTo>
                  <a:lnTo>
                    <a:pt x="32554" y="48723"/>
                  </a:lnTo>
                  <a:lnTo>
                    <a:pt x="33416" y="48939"/>
                  </a:lnTo>
                  <a:lnTo>
                    <a:pt x="34279" y="48939"/>
                  </a:lnTo>
                  <a:lnTo>
                    <a:pt x="34063" y="46783"/>
                  </a:lnTo>
                  <a:lnTo>
                    <a:pt x="33848" y="45705"/>
                  </a:lnTo>
                  <a:lnTo>
                    <a:pt x="33848" y="44412"/>
                  </a:lnTo>
                  <a:lnTo>
                    <a:pt x="34494" y="43549"/>
                  </a:lnTo>
                  <a:lnTo>
                    <a:pt x="35357" y="42903"/>
                  </a:lnTo>
                  <a:lnTo>
                    <a:pt x="37297" y="41609"/>
                  </a:lnTo>
                  <a:lnTo>
                    <a:pt x="41393" y="39238"/>
                  </a:lnTo>
                  <a:lnTo>
                    <a:pt x="41393" y="36866"/>
                  </a:lnTo>
                  <a:lnTo>
                    <a:pt x="42471" y="36866"/>
                  </a:lnTo>
                  <a:lnTo>
                    <a:pt x="43118" y="36004"/>
                  </a:lnTo>
                  <a:lnTo>
                    <a:pt x="43549" y="35357"/>
                  </a:lnTo>
                  <a:lnTo>
                    <a:pt x="45058" y="34279"/>
                  </a:lnTo>
                  <a:lnTo>
                    <a:pt x="46783" y="33417"/>
                  </a:lnTo>
                  <a:lnTo>
                    <a:pt x="48723" y="32770"/>
                  </a:lnTo>
                  <a:lnTo>
                    <a:pt x="48939" y="31908"/>
                  </a:lnTo>
                  <a:lnTo>
                    <a:pt x="49370" y="31045"/>
                  </a:lnTo>
                  <a:lnTo>
                    <a:pt x="50017" y="30614"/>
                  </a:lnTo>
                  <a:lnTo>
                    <a:pt x="50879" y="30183"/>
                  </a:lnTo>
                  <a:lnTo>
                    <a:pt x="52819" y="29752"/>
                  </a:lnTo>
                  <a:lnTo>
                    <a:pt x="54544" y="29105"/>
                  </a:lnTo>
                  <a:lnTo>
                    <a:pt x="54113" y="29752"/>
                  </a:lnTo>
                  <a:lnTo>
                    <a:pt x="53897" y="30183"/>
                  </a:lnTo>
                  <a:lnTo>
                    <a:pt x="54113" y="30830"/>
                  </a:lnTo>
                  <a:lnTo>
                    <a:pt x="54975" y="30183"/>
                  </a:lnTo>
                  <a:lnTo>
                    <a:pt x="55837" y="29967"/>
                  </a:lnTo>
                  <a:lnTo>
                    <a:pt x="57778" y="29321"/>
                  </a:lnTo>
                  <a:lnTo>
                    <a:pt x="58640" y="29105"/>
                  </a:lnTo>
                  <a:lnTo>
                    <a:pt x="59502" y="28674"/>
                  </a:lnTo>
                  <a:lnTo>
                    <a:pt x="60149" y="28243"/>
                  </a:lnTo>
                  <a:lnTo>
                    <a:pt x="60580" y="27596"/>
                  </a:lnTo>
                  <a:lnTo>
                    <a:pt x="59934" y="27596"/>
                  </a:lnTo>
                  <a:lnTo>
                    <a:pt x="59071" y="27812"/>
                  </a:lnTo>
                  <a:lnTo>
                    <a:pt x="58424" y="28027"/>
                  </a:lnTo>
                  <a:lnTo>
                    <a:pt x="57778" y="28243"/>
                  </a:lnTo>
                  <a:lnTo>
                    <a:pt x="57131" y="28027"/>
                  </a:lnTo>
                  <a:lnTo>
                    <a:pt x="56700" y="27596"/>
                  </a:lnTo>
                  <a:lnTo>
                    <a:pt x="56700" y="26518"/>
                  </a:lnTo>
                  <a:lnTo>
                    <a:pt x="57131" y="26087"/>
                  </a:lnTo>
                  <a:lnTo>
                    <a:pt x="57562" y="25656"/>
                  </a:lnTo>
                  <a:lnTo>
                    <a:pt x="57778" y="25009"/>
                  </a:lnTo>
                  <a:lnTo>
                    <a:pt x="57562" y="24793"/>
                  </a:lnTo>
                  <a:lnTo>
                    <a:pt x="57346" y="24578"/>
                  </a:lnTo>
                  <a:lnTo>
                    <a:pt x="56700" y="24578"/>
                  </a:lnTo>
                  <a:lnTo>
                    <a:pt x="56269" y="24578"/>
                  </a:lnTo>
                  <a:lnTo>
                    <a:pt x="55837" y="24578"/>
                  </a:lnTo>
                  <a:lnTo>
                    <a:pt x="56053" y="23931"/>
                  </a:lnTo>
                  <a:lnTo>
                    <a:pt x="56700" y="23500"/>
                  </a:lnTo>
                  <a:lnTo>
                    <a:pt x="57131" y="23500"/>
                  </a:lnTo>
                  <a:lnTo>
                    <a:pt x="57778" y="23715"/>
                  </a:lnTo>
                  <a:lnTo>
                    <a:pt x="59071" y="24362"/>
                  </a:lnTo>
                  <a:lnTo>
                    <a:pt x="59934" y="25009"/>
                  </a:lnTo>
                  <a:lnTo>
                    <a:pt x="60149" y="24793"/>
                  </a:lnTo>
                  <a:lnTo>
                    <a:pt x="60149" y="24578"/>
                  </a:lnTo>
                  <a:lnTo>
                    <a:pt x="59718" y="24147"/>
                  </a:lnTo>
                  <a:lnTo>
                    <a:pt x="59502" y="23931"/>
                  </a:lnTo>
                  <a:lnTo>
                    <a:pt x="59287" y="23931"/>
                  </a:lnTo>
                  <a:lnTo>
                    <a:pt x="59502" y="23715"/>
                  </a:lnTo>
                  <a:lnTo>
                    <a:pt x="60365" y="23715"/>
                  </a:lnTo>
                  <a:lnTo>
                    <a:pt x="61227" y="23715"/>
                  </a:lnTo>
                  <a:lnTo>
                    <a:pt x="62736" y="23284"/>
                  </a:lnTo>
                  <a:lnTo>
                    <a:pt x="64030" y="22853"/>
                  </a:lnTo>
                  <a:lnTo>
                    <a:pt x="65539" y="22638"/>
                  </a:lnTo>
                  <a:lnTo>
                    <a:pt x="64676" y="23500"/>
                  </a:lnTo>
                  <a:lnTo>
                    <a:pt x="63598" y="24362"/>
                  </a:lnTo>
                  <a:lnTo>
                    <a:pt x="62736" y="25440"/>
                  </a:lnTo>
                  <a:lnTo>
                    <a:pt x="62521" y="25871"/>
                  </a:lnTo>
                  <a:lnTo>
                    <a:pt x="62521" y="26302"/>
                  </a:lnTo>
                  <a:lnTo>
                    <a:pt x="64030" y="26302"/>
                  </a:lnTo>
                  <a:lnTo>
                    <a:pt x="65323" y="26518"/>
                  </a:lnTo>
                  <a:lnTo>
                    <a:pt x="67910" y="27165"/>
                  </a:lnTo>
                  <a:lnTo>
                    <a:pt x="67910" y="26734"/>
                  </a:lnTo>
                  <a:lnTo>
                    <a:pt x="67910" y="26087"/>
                  </a:lnTo>
                  <a:lnTo>
                    <a:pt x="67695" y="25440"/>
                  </a:lnTo>
                  <a:lnTo>
                    <a:pt x="67910" y="24578"/>
                  </a:lnTo>
                  <a:lnTo>
                    <a:pt x="67479" y="24362"/>
                  </a:lnTo>
                  <a:lnTo>
                    <a:pt x="66832" y="24362"/>
                  </a:lnTo>
                  <a:lnTo>
                    <a:pt x="66401" y="24147"/>
                  </a:lnTo>
                  <a:lnTo>
                    <a:pt x="66186" y="23931"/>
                  </a:lnTo>
                  <a:lnTo>
                    <a:pt x="66186" y="23715"/>
                  </a:lnTo>
                  <a:lnTo>
                    <a:pt x="66617" y="22853"/>
                  </a:lnTo>
                  <a:lnTo>
                    <a:pt x="67048" y="22206"/>
                  </a:lnTo>
                  <a:lnTo>
                    <a:pt x="67263" y="21344"/>
                  </a:lnTo>
                  <a:lnTo>
                    <a:pt x="67479" y="20266"/>
                  </a:lnTo>
                  <a:lnTo>
                    <a:pt x="66401" y="18973"/>
                  </a:lnTo>
                  <a:lnTo>
                    <a:pt x="65754" y="18326"/>
                  </a:lnTo>
                  <a:lnTo>
                    <a:pt x="64892" y="18110"/>
                  </a:lnTo>
                  <a:lnTo>
                    <a:pt x="64676" y="16817"/>
                  </a:lnTo>
                  <a:lnTo>
                    <a:pt x="64461" y="15523"/>
                  </a:lnTo>
                  <a:lnTo>
                    <a:pt x="64245" y="14230"/>
                  </a:lnTo>
                  <a:lnTo>
                    <a:pt x="64030" y="13798"/>
                  </a:lnTo>
                  <a:lnTo>
                    <a:pt x="63598" y="13367"/>
                  </a:lnTo>
                  <a:lnTo>
                    <a:pt x="62736" y="13798"/>
                  </a:lnTo>
                  <a:lnTo>
                    <a:pt x="62089" y="14445"/>
                  </a:lnTo>
                  <a:lnTo>
                    <a:pt x="61227" y="14876"/>
                  </a:lnTo>
                  <a:lnTo>
                    <a:pt x="60796" y="15092"/>
                  </a:lnTo>
                  <a:lnTo>
                    <a:pt x="60149" y="15308"/>
                  </a:lnTo>
                  <a:lnTo>
                    <a:pt x="59502" y="14876"/>
                  </a:lnTo>
                  <a:lnTo>
                    <a:pt x="59287" y="14445"/>
                  </a:lnTo>
                  <a:lnTo>
                    <a:pt x="59287" y="14014"/>
                  </a:lnTo>
                  <a:lnTo>
                    <a:pt x="59287" y="13583"/>
                  </a:lnTo>
                  <a:lnTo>
                    <a:pt x="59502" y="13367"/>
                  </a:lnTo>
                  <a:lnTo>
                    <a:pt x="59718" y="13152"/>
                  </a:lnTo>
                  <a:lnTo>
                    <a:pt x="59718" y="12721"/>
                  </a:lnTo>
                  <a:lnTo>
                    <a:pt x="59071" y="12505"/>
                  </a:lnTo>
                  <a:lnTo>
                    <a:pt x="58640" y="12074"/>
                  </a:lnTo>
                  <a:lnTo>
                    <a:pt x="57562" y="10996"/>
                  </a:lnTo>
                  <a:lnTo>
                    <a:pt x="57131" y="11211"/>
                  </a:lnTo>
                  <a:lnTo>
                    <a:pt x="56484" y="11211"/>
                  </a:lnTo>
                  <a:lnTo>
                    <a:pt x="55406" y="11211"/>
                  </a:lnTo>
                  <a:lnTo>
                    <a:pt x="53897" y="10996"/>
                  </a:lnTo>
                  <a:lnTo>
                    <a:pt x="53466" y="11427"/>
                  </a:lnTo>
                  <a:lnTo>
                    <a:pt x="53035" y="12074"/>
                  </a:lnTo>
                  <a:lnTo>
                    <a:pt x="52604" y="13367"/>
                  </a:lnTo>
                  <a:lnTo>
                    <a:pt x="51741" y="16170"/>
                  </a:lnTo>
                  <a:lnTo>
                    <a:pt x="51310" y="17248"/>
                  </a:lnTo>
                  <a:lnTo>
                    <a:pt x="50879" y="17895"/>
                  </a:lnTo>
                  <a:lnTo>
                    <a:pt x="50448" y="18326"/>
                  </a:lnTo>
                  <a:lnTo>
                    <a:pt x="49801" y="18757"/>
                  </a:lnTo>
                  <a:lnTo>
                    <a:pt x="49154" y="18973"/>
                  </a:lnTo>
                  <a:lnTo>
                    <a:pt x="48292" y="18973"/>
                  </a:lnTo>
                  <a:lnTo>
                    <a:pt x="47214" y="18973"/>
                  </a:lnTo>
                  <a:lnTo>
                    <a:pt x="46352" y="21128"/>
                  </a:lnTo>
                  <a:lnTo>
                    <a:pt x="46136" y="21560"/>
                  </a:lnTo>
                  <a:lnTo>
                    <a:pt x="45705" y="21991"/>
                  </a:lnTo>
                  <a:lnTo>
                    <a:pt x="45274" y="22206"/>
                  </a:lnTo>
                  <a:lnTo>
                    <a:pt x="44627" y="22422"/>
                  </a:lnTo>
                  <a:lnTo>
                    <a:pt x="44196" y="21991"/>
                  </a:lnTo>
                  <a:lnTo>
                    <a:pt x="43980" y="21344"/>
                  </a:lnTo>
                  <a:lnTo>
                    <a:pt x="43980" y="20913"/>
                  </a:lnTo>
                  <a:lnTo>
                    <a:pt x="44196" y="20482"/>
                  </a:lnTo>
                  <a:lnTo>
                    <a:pt x="44627" y="19404"/>
                  </a:lnTo>
                  <a:lnTo>
                    <a:pt x="45058" y="18541"/>
                  </a:lnTo>
                  <a:lnTo>
                    <a:pt x="43980" y="18541"/>
                  </a:lnTo>
                  <a:lnTo>
                    <a:pt x="42902" y="18326"/>
                  </a:lnTo>
                  <a:lnTo>
                    <a:pt x="41393" y="17463"/>
                  </a:lnTo>
                  <a:lnTo>
                    <a:pt x="39884" y="16601"/>
                  </a:lnTo>
                  <a:lnTo>
                    <a:pt x="39022" y="16386"/>
                  </a:lnTo>
                  <a:lnTo>
                    <a:pt x="37944" y="16386"/>
                  </a:lnTo>
                  <a:lnTo>
                    <a:pt x="38159" y="15523"/>
                  </a:lnTo>
                  <a:lnTo>
                    <a:pt x="37944" y="15092"/>
                  </a:lnTo>
                  <a:lnTo>
                    <a:pt x="37513" y="14230"/>
                  </a:lnTo>
                  <a:lnTo>
                    <a:pt x="38591" y="13152"/>
                  </a:lnTo>
                  <a:lnTo>
                    <a:pt x="39884" y="12289"/>
                  </a:lnTo>
                  <a:lnTo>
                    <a:pt x="41178" y="11643"/>
                  </a:lnTo>
                  <a:lnTo>
                    <a:pt x="42687" y="10996"/>
                  </a:lnTo>
                  <a:lnTo>
                    <a:pt x="45920" y="9918"/>
                  </a:lnTo>
                  <a:lnTo>
                    <a:pt x="49154" y="8840"/>
                  </a:lnTo>
                  <a:lnTo>
                    <a:pt x="48723" y="9271"/>
                  </a:lnTo>
                  <a:lnTo>
                    <a:pt x="48292" y="9487"/>
                  </a:lnTo>
                  <a:lnTo>
                    <a:pt x="48076" y="9918"/>
                  </a:lnTo>
                  <a:lnTo>
                    <a:pt x="48076" y="10134"/>
                  </a:lnTo>
                  <a:lnTo>
                    <a:pt x="48076" y="10349"/>
                  </a:lnTo>
                  <a:lnTo>
                    <a:pt x="49154" y="10349"/>
                  </a:lnTo>
                  <a:lnTo>
                    <a:pt x="50232" y="10134"/>
                  </a:lnTo>
                  <a:lnTo>
                    <a:pt x="51526" y="9918"/>
                  </a:lnTo>
                  <a:lnTo>
                    <a:pt x="52172" y="9918"/>
                  </a:lnTo>
                  <a:lnTo>
                    <a:pt x="52819" y="10134"/>
                  </a:lnTo>
                  <a:lnTo>
                    <a:pt x="52604" y="9702"/>
                  </a:lnTo>
                  <a:lnTo>
                    <a:pt x="52388" y="9271"/>
                  </a:lnTo>
                  <a:lnTo>
                    <a:pt x="51741" y="8624"/>
                  </a:lnTo>
                  <a:lnTo>
                    <a:pt x="50879" y="8193"/>
                  </a:lnTo>
                  <a:lnTo>
                    <a:pt x="50663" y="7978"/>
                  </a:lnTo>
                  <a:lnTo>
                    <a:pt x="50663" y="7546"/>
                  </a:lnTo>
                  <a:lnTo>
                    <a:pt x="51526" y="7762"/>
                  </a:lnTo>
                  <a:lnTo>
                    <a:pt x="52388" y="7762"/>
                  </a:lnTo>
                  <a:lnTo>
                    <a:pt x="53250" y="7546"/>
                  </a:lnTo>
                  <a:lnTo>
                    <a:pt x="54113" y="6900"/>
                  </a:lnTo>
                  <a:lnTo>
                    <a:pt x="55406" y="5822"/>
                  </a:lnTo>
                  <a:lnTo>
                    <a:pt x="56484" y="4313"/>
                  </a:lnTo>
                  <a:lnTo>
                    <a:pt x="58209" y="4313"/>
                  </a:lnTo>
                  <a:lnTo>
                    <a:pt x="59718" y="4097"/>
                  </a:lnTo>
                  <a:lnTo>
                    <a:pt x="60796" y="5175"/>
                  </a:lnTo>
                  <a:lnTo>
                    <a:pt x="62089" y="6253"/>
                  </a:lnTo>
                  <a:lnTo>
                    <a:pt x="61443" y="6900"/>
                  </a:lnTo>
                  <a:lnTo>
                    <a:pt x="60796" y="7331"/>
                  </a:lnTo>
                  <a:lnTo>
                    <a:pt x="59071" y="7978"/>
                  </a:lnTo>
                  <a:lnTo>
                    <a:pt x="57131" y="8409"/>
                  </a:lnTo>
                  <a:lnTo>
                    <a:pt x="56269" y="8840"/>
                  </a:lnTo>
                  <a:lnTo>
                    <a:pt x="55622" y="9271"/>
                  </a:lnTo>
                  <a:lnTo>
                    <a:pt x="55837" y="9487"/>
                  </a:lnTo>
                  <a:lnTo>
                    <a:pt x="56269" y="9487"/>
                  </a:lnTo>
                  <a:lnTo>
                    <a:pt x="57131" y="9271"/>
                  </a:lnTo>
                  <a:lnTo>
                    <a:pt x="57778" y="9271"/>
                  </a:lnTo>
                  <a:lnTo>
                    <a:pt x="58640" y="9271"/>
                  </a:lnTo>
                  <a:lnTo>
                    <a:pt x="59502" y="10134"/>
                  </a:lnTo>
                  <a:lnTo>
                    <a:pt x="60580" y="10996"/>
                  </a:lnTo>
                  <a:lnTo>
                    <a:pt x="61874" y="11427"/>
                  </a:lnTo>
                  <a:lnTo>
                    <a:pt x="63598" y="11858"/>
                  </a:lnTo>
                  <a:lnTo>
                    <a:pt x="63598" y="11211"/>
                  </a:lnTo>
                  <a:lnTo>
                    <a:pt x="63383" y="10996"/>
                  </a:lnTo>
                  <a:lnTo>
                    <a:pt x="63167" y="10780"/>
                  </a:lnTo>
                  <a:lnTo>
                    <a:pt x="63383" y="10565"/>
                  </a:lnTo>
                  <a:lnTo>
                    <a:pt x="64245" y="10780"/>
                  </a:lnTo>
                  <a:lnTo>
                    <a:pt x="65108" y="10780"/>
                  </a:lnTo>
                  <a:lnTo>
                    <a:pt x="65539" y="10565"/>
                  </a:lnTo>
                  <a:lnTo>
                    <a:pt x="65970" y="9702"/>
                  </a:lnTo>
                  <a:lnTo>
                    <a:pt x="65754" y="9056"/>
                  </a:lnTo>
                  <a:lnTo>
                    <a:pt x="65539" y="8840"/>
                  </a:lnTo>
                  <a:lnTo>
                    <a:pt x="65108" y="8409"/>
                  </a:lnTo>
                  <a:lnTo>
                    <a:pt x="65108" y="7762"/>
                  </a:lnTo>
                  <a:lnTo>
                    <a:pt x="65323" y="7546"/>
                  </a:lnTo>
                  <a:lnTo>
                    <a:pt x="65754" y="7546"/>
                  </a:lnTo>
                  <a:lnTo>
                    <a:pt x="66186" y="7978"/>
                  </a:lnTo>
                  <a:lnTo>
                    <a:pt x="66832" y="8409"/>
                  </a:lnTo>
                  <a:lnTo>
                    <a:pt x="67048" y="8624"/>
                  </a:lnTo>
                  <a:lnTo>
                    <a:pt x="67263" y="8840"/>
                  </a:lnTo>
                  <a:lnTo>
                    <a:pt x="68988" y="8193"/>
                  </a:lnTo>
                  <a:lnTo>
                    <a:pt x="69635" y="7546"/>
                  </a:lnTo>
                  <a:lnTo>
                    <a:pt x="69850" y="6900"/>
                  </a:lnTo>
                  <a:lnTo>
                    <a:pt x="69204" y="6253"/>
                  </a:lnTo>
                  <a:lnTo>
                    <a:pt x="68341" y="6037"/>
                  </a:lnTo>
                  <a:lnTo>
                    <a:pt x="67479" y="5606"/>
                  </a:lnTo>
                  <a:lnTo>
                    <a:pt x="67048" y="5391"/>
                  </a:lnTo>
                  <a:lnTo>
                    <a:pt x="66832" y="4959"/>
                  </a:lnTo>
                  <a:lnTo>
                    <a:pt x="66832" y="4528"/>
                  </a:lnTo>
                  <a:lnTo>
                    <a:pt x="67048" y="4097"/>
                  </a:lnTo>
                  <a:lnTo>
                    <a:pt x="67048" y="3881"/>
                  </a:lnTo>
                  <a:lnTo>
                    <a:pt x="67048" y="3450"/>
                  </a:lnTo>
                  <a:lnTo>
                    <a:pt x="65970" y="3019"/>
                  </a:lnTo>
                  <a:lnTo>
                    <a:pt x="64676" y="2588"/>
                  </a:lnTo>
                  <a:lnTo>
                    <a:pt x="63598" y="1941"/>
                  </a:lnTo>
                  <a:lnTo>
                    <a:pt x="63167" y="1510"/>
                  </a:lnTo>
                  <a:lnTo>
                    <a:pt x="62952" y="863"/>
                  </a:lnTo>
                  <a:lnTo>
                    <a:pt x="59934" y="863"/>
                  </a:lnTo>
                  <a:lnTo>
                    <a:pt x="57131" y="863"/>
                  </a:lnTo>
                  <a:lnTo>
                    <a:pt x="55837" y="863"/>
                  </a:lnTo>
                  <a:lnTo>
                    <a:pt x="54544" y="1079"/>
                  </a:lnTo>
                  <a:lnTo>
                    <a:pt x="53682" y="1294"/>
                  </a:lnTo>
                  <a:lnTo>
                    <a:pt x="52819" y="1941"/>
                  </a:lnTo>
                  <a:lnTo>
                    <a:pt x="52388" y="2588"/>
                  </a:lnTo>
                  <a:lnTo>
                    <a:pt x="51957" y="3666"/>
                  </a:lnTo>
                  <a:lnTo>
                    <a:pt x="52172" y="3881"/>
                  </a:lnTo>
                  <a:lnTo>
                    <a:pt x="52388" y="3881"/>
                  </a:lnTo>
                  <a:lnTo>
                    <a:pt x="53035" y="3881"/>
                  </a:lnTo>
                  <a:lnTo>
                    <a:pt x="53466" y="4097"/>
                  </a:lnTo>
                  <a:lnTo>
                    <a:pt x="53466" y="4313"/>
                  </a:lnTo>
                  <a:lnTo>
                    <a:pt x="53466" y="4528"/>
                  </a:lnTo>
                  <a:lnTo>
                    <a:pt x="52819" y="5175"/>
                  </a:lnTo>
                  <a:lnTo>
                    <a:pt x="52172" y="5606"/>
                  </a:lnTo>
                  <a:lnTo>
                    <a:pt x="50448" y="6469"/>
                  </a:lnTo>
                  <a:lnTo>
                    <a:pt x="50232" y="6037"/>
                  </a:lnTo>
                  <a:lnTo>
                    <a:pt x="50448" y="5822"/>
                  </a:lnTo>
                  <a:lnTo>
                    <a:pt x="50663" y="5606"/>
                  </a:lnTo>
                  <a:lnTo>
                    <a:pt x="50663" y="4959"/>
                  </a:lnTo>
                  <a:lnTo>
                    <a:pt x="49801" y="4744"/>
                  </a:lnTo>
                  <a:lnTo>
                    <a:pt x="49370" y="4313"/>
                  </a:lnTo>
                  <a:lnTo>
                    <a:pt x="49370" y="3881"/>
                  </a:lnTo>
                  <a:lnTo>
                    <a:pt x="49585" y="3019"/>
                  </a:lnTo>
                  <a:lnTo>
                    <a:pt x="49585" y="2372"/>
                  </a:lnTo>
                  <a:lnTo>
                    <a:pt x="49801" y="1941"/>
                  </a:lnTo>
                  <a:lnTo>
                    <a:pt x="50663" y="1726"/>
                  </a:lnTo>
                  <a:lnTo>
                    <a:pt x="51741" y="1726"/>
                  </a:lnTo>
                  <a:lnTo>
                    <a:pt x="52819" y="1294"/>
                  </a:lnTo>
                  <a:lnTo>
                    <a:pt x="53035" y="1079"/>
                  </a:lnTo>
                  <a:lnTo>
                    <a:pt x="53250" y="648"/>
                  </a:lnTo>
                  <a:lnTo>
                    <a:pt x="52388" y="217"/>
                  </a:lnTo>
                  <a:lnTo>
                    <a:pt x="51741" y="217"/>
                  </a:lnTo>
                  <a:lnTo>
                    <a:pt x="50879" y="432"/>
                  </a:lnTo>
                  <a:lnTo>
                    <a:pt x="50232" y="648"/>
                  </a:lnTo>
                  <a:lnTo>
                    <a:pt x="49154" y="1510"/>
                  </a:lnTo>
                  <a:lnTo>
                    <a:pt x="47861" y="2157"/>
                  </a:lnTo>
                  <a:lnTo>
                    <a:pt x="48076" y="1941"/>
                  </a:lnTo>
                  <a:lnTo>
                    <a:pt x="48292" y="1510"/>
                  </a:lnTo>
                  <a:lnTo>
                    <a:pt x="48507" y="1079"/>
                  </a:lnTo>
                  <a:lnTo>
                    <a:pt x="48507" y="648"/>
                  </a:lnTo>
                  <a:lnTo>
                    <a:pt x="47214" y="648"/>
                  </a:lnTo>
                  <a:lnTo>
                    <a:pt x="45920" y="863"/>
                  </a:lnTo>
                  <a:lnTo>
                    <a:pt x="43980" y="1726"/>
                  </a:lnTo>
                  <a:lnTo>
                    <a:pt x="44411" y="2372"/>
                  </a:lnTo>
                  <a:lnTo>
                    <a:pt x="45058" y="2804"/>
                  </a:lnTo>
                  <a:lnTo>
                    <a:pt x="46567" y="3019"/>
                  </a:lnTo>
                  <a:lnTo>
                    <a:pt x="46136" y="3450"/>
                  </a:lnTo>
                  <a:lnTo>
                    <a:pt x="45920" y="3881"/>
                  </a:lnTo>
                  <a:lnTo>
                    <a:pt x="45920" y="4528"/>
                  </a:lnTo>
                  <a:lnTo>
                    <a:pt x="46136" y="5175"/>
                  </a:lnTo>
                  <a:lnTo>
                    <a:pt x="45274" y="5606"/>
                  </a:lnTo>
                  <a:lnTo>
                    <a:pt x="44411" y="6037"/>
                  </a:lnTo>
                  <a:lnTo>
                    <a:pt x="44411" y="5606"/>
                  </a:lnTo>
                  <a:lnTo>
                    <a:pt x="44843" y="5391"/>
                  </a:lnTo>
                  <a:lnTo>
                    <a:pt x="45058" y="5175"/>
                  </a:lnTo>
                  <a:lnTo>
                    <a:pt x="45058" y="4528"/>
                  </a:lnTo>
                  <a:lnTo>
                    <a:pt x="44627" y="4313"/>
                  </a:lnTo>
                  <a:lnTo>
                    <a:pt x="44196" y="4313"/>
                  </a:lnTo>
                  <a:lnTo>
                    <a:pt x="43333" y="4528"/>
                  </a:lnTo>
                  <a:lnTo>
                    <a:pt x="42471" y="5175"/>
                  </a:lnTo>
                  <a:lnTo>
                    <a:pt x="42040" y="6037"/>
                  </a:lnTo>
                  <a:lnTo>
                    <a:pt x="40315" y="6037"/>
                  </a:lnTo>
                  <a:lnTo>
                    <a:pt x="39453" y="6037"/>
                  </a:lnTo>
                  <a:lnTo>
                    <a:pt x="38375" y="5822"/>
                  </a:lnTo>
                  <a:lnTo>
                    <a:pt x="37728" y="5606"/>
                  </a:lnTo>
                  <a:lnTo>
                    <a:pt x="37513" y="5391"/>
                  </a:lnTo>
                  <a:lnTo>
                    <a:pt x="37297" y="4959"/>
                  </a:lnTo>
                  <a:lnTo>
                    <a:pt x="38591" y="5175"/>
                  </a:lnTo>
                  <a:lnTo>
                    <a:pt x="39884" y="5175"/>
                  </a:lnTo>
                  <a:lnTo>
                    <a:pt x="40962" y="4744"/>
                  </a:lnTo>
                  <a:lnTo>
                    <a:pt x="41824" y="4313"/>
                  </a:lnTo>
                  <a:lnTo>
                    <a:pt x="41824" y="3881"/>
                  </a:lnTo>
                  <a:lnTo>
                    <a:pt x="41393" y="3666"/>
                  </a:lnTo>
                  <a:lnTo>
                    <a:pt x="41178" y="3450"/>
                  </a:lnTo>
                  <a:lnTo>
                    <a:pt x="40962" y="3019"/>
                  </a:lnTo>
                  <a:lnTo>
                    <a:pt x="41178" y="2372"/>
                  </a:lnTo>
                  <a:lnTo>
                    <a:pt x="41824" y="1941"/>
                  </a:lnTo>
                  <a:lnTo>
                    <a:pt x="42471" y="1510"/>
                  </a:lnTo>
                  <a:lnTo>
                    <a:pt x="42902" y="863"/>
                  </a:lnTo>
                  <a:lnTo>
                    <a:pt x="42255" y="648"/>
                  </a:lnTo>
                  <a:lnTo>
                    <a:pt x="41824" y="648"/>
                  </a:lnTo>
                  <a:lnTo>
                    <a:pt x="40962" y="1079"/>
                  </a:lnTo>
                  <a:lnTo>
                    <a:pt x="40100" y="1726"/>
                  </a:lnTo>
                  <a:lnTo>
                    <a:pt x="39022" y="1941"/>
                  </a:lnTo>
                  <a:lnTo>
                    <a:pt x="37944" y="1726"/>
                  </a:lnTo>
                  <a:lnTo>
                    <a:pt x="36866" y="1294"/>
                  </a:lnTo>
                  <a:lnTo>
                    <a:pt x="34926" y="432"/>
                  </a:lnTo>
                  <a:lnTo>
                    <a:pt x="33632" y="217"/>
                  </a:lnTo>
                  <a:lnTo>
                    <a:pt x="32339" y="1"/>
                  </a:lnTo>
                  <a:lnTo>
                    <a:pt x="31045" y="1"/>
                  </a:lnTo>
                  <a:lnTo>
                    <a:pt x="29751" y="217"/>
                  </a:lnTo>
                  <a:lnTo>
                    <a:pt x="28889" y="648"/>
                  </a:lnTo>
                  <a:lnTo>
                    <a:pt x="27811" y="1294"/>
                  </a:lnTo>
                  <a:lnTo>
                    <a:pt x="26949" y="1941"/>
                  </a:lnTo>
                  <a:lnTo>
                    <a:pt x="26302" y="2804"/>
                  </a:lnTo>
                  <a:lnTo>
                    <a:pt x="26733" y="3019"/>
                  </a:lnTo>
                  <a:lnTo>
                    <a:pt x="27164" y="3019"/>
                  </a:lnTo>
                  <a:lnTo>
                    <a:pt x="28242" y="2804"/>
                  </a:lnTo>
                  <a:lnTo>
                    <a:pt x="29320" y="2588"/>
                  </a:lnTo>
                  <a:lnTo>
                    <a:pt x="29751" y="2588"/>
                  </a:lnTo>
                  <a:lnTo>
                    <a:pt x="30398" y="2804"/>
                  </a:lnTo>
                  <a:lnTo>
                    <a:pt x="29751" y="4097"/>
                  </a:lnTo>
                  <a:lnTo>
                    <a:pt x="29536" y="4528"/>
                  </a:lnTo>
                  <a:lnTo>
                    <a:pt x="29105" y="4959"/>
                  </a:lnTo>
                  <a:lnTo>
                    <a:pt x="28242" y="4744"/>
                  </a:lnTo>
                  <a:lnTo>
                    <a:pt x="27380" y="4528"/>
                  </a:lnTo>
                  <a:lnTo>
                    <a:pt x="25224" y="4528"/>
                  </a:lnTo>
                  <a:lnTo>
                    <a:pt x="23284" y="4313"/>
                  </a:lnTo>
                  <a:lnTo>
                    <a:pt x="22422" y="4097"/>
                  </a:lnTo>
                  <a:lnTo>
                    <a:pt x="21775" y="3666"/>
                  </a:lnTo>
                  <a:lnTo>
                    <a:pt x="21128" y="3881"/>
                  </a:lnTo>
                  <a:lnTo>
                    <a:pt x="17463" y="8193"/>
                  </a:lnTo>
                  <a:lnTo>
                    <a:pt x="14014" y="12721"/>
                  </a:lnTo>
                  <a:lnTo>
                    <a:pt x="10780" y="17463"/>
                  </a:lnTo>
                  <a:lnTo>
                    <a:pt x="7977" y="22422"/>
                  </a:lnTo>
                  <a:lnTo>
                    <a:pt x="5390" y="27596"/>
                  </a:lnTo>
                  <a:lnTo>
                    <a:pt x="3234" y="32770"/>
                  </a:lnTo>
                  <a:lnTo>
                    <a:pt x="1510" y="38375"/>
                  </a:lnTo>
                  <a:lnTo>
                    <a:pt x="1" y="43981"/>
                  </a:lnTo>
                  <a:lnTo>
                    <a:pt x="432" y="43765"/>
                  </a:lnTo>
                  <a:lnTo>
                    <a:pt x="863" y="43765"/>
                  </a:lnTo>
                  <a:lnTo>
                    <a:pt x="1294" y="44196"/>
                  </a:lnTo>
                  <a:lnTo>
                    <a:pt x="1510" y="44627"/>
                  </a:lnTo>
                  <a:lnTo>
                    <a:pt x="1294" y="45921"/>
                  </a:lnTo>
                  <a:lnTo>
                    <a:pt x="2588" y="48077"/>
                  </a:lnTo>
                  <a:lnTo>
                    <a:pt x="4097" y="50233"/>
                  </a:lnTo>
                  <a:lnTo>
                    <a:pt x="5606" y="52173"/>
                  </a:lnTo>
                  <a:lnTo>
                    <a:pt x="6684" y="54544"/>
                  </a:lnTo>
                  <a:lnTo>
                    <a:pt x="6468" y="54975"/>
                  </a:lnTo>
                  <a:lnTo>
                    <a:pt x="6468" y="55407"/>
                  </a:lnTo>
                  <a:lnTo>
                    <a:pt x="6253" y="55838"/>
                  </a:lnTo>
                  <a:lnTo>
                    <a:pt x="6253" y="56485"/>
                  </a:lnTo>
                  <a:lnTo>
                    <a:pt x="8409" y="57994"/>
                  </a:lnTo>
                  <a:lnTo>
                    <a:pt x="9702" y="58856"/>
                  </a:lnTo>
                  <a:lnTo>
                    <a:pt x="10996" y="59503"/>
                  </a:lnTo>
                  <a:lnTo>
                    <a:pt x="12505" y="60150"/>
                  </a:lnTo>
                  <a:lnTo>
                    <a:pt x="13798" y="60581"/>
                  </a:lnTo>
                  <a:lnTo>
                    <a:pt x="15523" y="60581"/>
                  </a:lnTo>
                  <a:lnTo>
                    <a:pt x="17032" y="60365"/>
                  </a:lnTo>
                  <a:lnTo>
                    <a:pt x="17894" y="60796"/>
                  </a:lnTo>
                  <a:lnTo>
                    <a:pt x="18541" y="61443"/>
                  </a:lnTo>
                  <a:lnTo>
                    <a:pt x="19188" y="62305"/>
                  </a:lnTo>
                  <a:lnTo>
                    <a:pt x="20050" y="62952"/>
                  </a:lnTo>
                  <a:lnTo>
                    <a:pt x="21775" y="63383"/>
                  </a:lnTo>
                  <a:lnTo>
                    <a:pt x="23715" y="64030"/>
                  </a:lnTo>
                  <a:lnTo>
                    <a:pt x="24362" y="64246"/>
                  </a:lnTo>
                  <a:lnTo>
                    <a:pt x="25009" y="64892"/>
                  </a:lnTo>
                  <a:lnTo>
                    <a:pt x="25440" y="65755"/>
                  </a:lnTo>
                  <a:lnTo>
                    <a:pt x="25440" y="66833"/>
                  </a:lnTo>
                  <a:lnTo>
                    <a:pt x="28027" y="68557"/>
                  </a:lnTo>
                  <a:lnTo>
                    <a:pt x="29536" y="69420"/>
                  </a:lnTo>
                  <a:lnTo>
                    <a:pt x="31045" y="70067"/>
                  </a:lnTo>
                  <a:lnTo>
                    <a:pt x="31476" y="68773"/>
                  </a:lnTo>
                  <a:lnTo>
                    <a:pt x="31907" y="68342"/>
                  </a:lnTo>
                  <a:lnTo>
                    <a:pt x="32554" y="68342"/>
                  </a:lnTo>
                  <a:lnTo>
                    <a:pt x="33416" y="69420"/>
                  </a:lnTo>
                  <a:lnTo>
                    <a:pt x="33848" y="70713"/>
                  </a:lnTo>
                  <a:lnTo>
                    <a:pt x="34063" y="72222"/>
                  </a:lnTo>
                  <a:lnTo>
                    <a:pt x="34063" y="73947"/>
                  </a:lnTo>
                  <a:lnTo>
                    <a:pt x="32985" y="75241"/>
                  </a:lnTo>
                  <a:lnTo>
                    <a:pt x="31692" y="76534"/>
                  </a:lnTo>
                  <a:lnTo>
                    <a:pt x="31261" y="77181"/>
                  </a:lnTo>
                  <a:lnTo>
                    <a:pt x="30829" y="77828"/>
                  </a:lnTo>
                  <a:lnTo>
                    <a:pt x="30398" y="78906"/>
                  </a:lnTo>
                  <a:lnTo>
                    <a:pt x="30398" y="79768"/>
                  </a:lnTo>
                  <a:lnTo>
                    <a:pt x="30398" y="80199"/>
                  </a:lnTo>
                  <a:lnTo>
                    <a:pt x="30614" y="80630"/>
                  </a:lnTo>
                  <a:lnTo>
                    <a:pt x="30829" y="80846"/>
                  </a:lnTo>
                  <a:lnTo>
                    <a:pt x="31045" y="81277"/>
                  </a:lnTo>
                  <a:lnTo>
                    <a:pt x="30614" y="81708"/>
                  </a:lnTo>
                  <a:lnTo>
                    <a:pt x="30183" y="81924"/>
                  </a:lnTo>
                  <a:lnTo>
                    <a:pt x="29967" y="82355"/>
                  </a:lnTo>
                  <a:lnTo>
                    <a:pt x="29751" y="83002"/>
                  </a:lnTo>
                  <a:lnTo>
                    <a:pt x="33201" y="88391"/>
                  </a:lnTo>
                  <a:lnTo>
                    <a:pt x="34926" y="90978"/>
                  </a:lnTo>
                  <a:lnTo>
                    <a:pt x="36219" y="93997"/>
                  </a:lnTo>
                  <a:lnTo>
                    <a:pt x="37297" y="94643"/>
                  </a:lnTo>
                  <a:lnTo>
                    <a:pt x="38159" y="95290"/>
                  </a:lnTo>
                  <a:lnTo>
                    <a:pt x="39884" y="95937"/>
                  </a:lnTo>
                  <a:lnTo>
                    <a:pt x="40746" y="96152"/>
                  </a:lnTo>
                  <a:lnTo>
                    <a:pt x="41609" y="96584"/>
                  </a:lnTo>
                  <a:lnTo>
                    <a:pt x="42255" y="97230"/>
                  </a:lnTo>
                  <a:lnTo>
                    <a:pt x="42902" y="98093"/>
                  </a:lnTo>
                  <a:lnTo>
                    <a:pt x="43333" y="99386"/>
                  </a:lnTo>
                  <a:lnTo>
                    <a:pt x="43549" y="100895"/>
                  </a:lnTo>
                  <a:lnTo>
                    <a:pt x="43549" y="104345"/>
                  </a:lnTo>
                  <a:lnTo>
                    <a:pt x="43333" y="108010"/>
                  </a:lnTo>
                  <a:lnTo>
                    <a:pt x="43333" y="109734"/>
                  </a:lnTo>
                  <a:lnTo>
                    <a:pt x="43765" y="111459"/>
                  </a:lnTo>
                  <a:lnTo>
                    <a:pt x="43980" y="113184"/>
                  </a:lnTo>
                  <a:lnTo>
                    <a:pt x="44411" y="115124"/>
                  </a:lnTo>
                  <a:lnTo>
                    <a:pt x="44411" y="117064"/>
                  </a:lnTo>
                  <a:lnTo>
                    <a:pt x="44196" y="117927"/>
                  </a:lnTo>
                  <a:lnTo>
                    <a:pt x="43980" y="118789"/>
                  </a:lnTo>
                  <a:lnTo>
                    <a:pt x="44411" y="119220"/>
                  </a:lnTo>
                  <a:lnTo>
                    <a:pt x="44627" y="120083"/>
                  </a:lnTo>
                  <a:lnTo>
                    <a:pt x="45058" y="121807"/>
                  </a:lnTo>
                  <a:lnTo>
                    <a:pt x="45274" y="123532"/>
                  </a:lnTo>
                  <a:lnTo>
                    <a:pt x="45705" y="124179"/>
                  </a:lnTo>
                  <a:lnTo>
                    <a:pt x="46352" y="124825"/>
                  </a:lnTo>
                  <a:lnTo>
                    <a:pt x="46352" y="123963"/>
                  </a:lnTo>
                  <a:lnTo>
                    <a:pt x="46352" y="123532"/>
                  </a:lnTo>
                  <a:lnTo>
                    <a:pt x="46567" y="123316"/>
                  </a:lnTo>
                  <a:lnTo>
                    <a:pt x="46998" y="124179"/>
                  </a:lnTo>
                  <a:lnTo>
                    <a:pt x="46998" y="125472"/>
                  </a:lnTo>
                  <a:lnTo>
                    <a:pt x="46783" y="125688"/>
                  </a:lnTo>
                  <a:lnTo>
                    <a:pt x="46567" y="125688"/>
                  </a:lnTo>
                  <a:lnTo>
                    <a:pt x="46136" y="125688"/>
                  </a:lnTo>
                  <a:lnTo>
                    <a:pt x="46136" y="125903"/>
                  </a:lnTo>
                  <a:lnTo>
                    <a:pt x="46352" y="126981"/>
                  </a:lnTo>
                  <a:lnTo>
                    <a:pt x="46352" y="128275"/>
                  </a:lnTo>
                  <a:lnTo>
                    <a:pt x="46567" y="128490"/>
                  </a:lnTo>
                  <a:lnTo>
                    <a:pt x="46998" y="128706"/>
                  </a:lnTo>
                  <a:lnTo>
                    <a:pt x="47214" y="128922"/>
                  </a:lnTo>
                  <a:lnTo>
                    <a:pt x="47430" y="129137"/>
                  </a:lnTo>
                  <a:lnTo>
                    <a:pt x="47214" y="129784"/>
                  </a:lnTo>
                  <a:lnTo>
                    <a:pt x="46998" y="130215"/>
                  </a:lnTo>
                  <a:lnTo>
                    <a:pt x="47430" y="131293"/>
                  </a:lnTo>
                  <a:lnTo>
                    <a:pt x="48076" y="131940"/>
                  </a:lnTo>
                  <a:lnTo>
                    <a:pt x="48723" y="132802"/>
                  </a:lnTo>
                  <a:lnTo>
                    <a:pt x="49370" y="133880"/>
                  </a:lnTo>
                  <a:lnTo>
                    <a:pt x="50017" y="134096"/>
                  </a:lnTo>
                  <a:lnTo>
                    <a:pt x="50663" y="134742"/>
                  </a:lnTo>
                  <a:lnTo>
                    <a:pt x="51741" y="135820"/>
                  </a:lnTo>
                  <a:lnTo>
                    <a:pt x="52819" y="136036"/>
                  </a:lnTo>
                  <a:lnTo>
                    <a:pt x="53682" y="136467"/>
                  </a:lnTo>
                  <a:lnTo>
                    <a:pt x="55837" y="137329"/>
                  </a:lnTo>
                  <a:lnTo>
                    <a:pt x="56700" y="137545"/>
                  </a:lnTo>
                  <a:lnTo>
                    <a:pt x="57778" y="137761"/>
                  </a:lnTo>
                  <a:lnTo>
                    <a:pt x="58640" y="137545"/>
                  </a:lnTo>
                  <a:lnTo>
                    <a:pt x="59502" y="136898"/>
                  </a:lnTo>
                  <a:lnTo>
                    <a:pt x="56484" y="134958"/>
                  </a:lnTo>
                  <a:lnTo>
                    <a:pt x="55191" y="133880"/>
                  </a:lnTo>
                  <a:lnTo>
                    <a:pt x="54759" y="133233"/>
                  </a:lnTo>
                  <a:lnTo>
                    <a:pt x="54328" y="132371"/>
                  </a:lnTo>
                  <a:lnTo>
                    <a:pt x="54975" y="131724"/>
                  </a:lnTo>
                  <a:lnTo>
                    <a:pt x="55191" y="130862"/>
                  </a:lnTo>
                  <a:lnTo>
                    <a:pt x="56053" y="129137"/>
                  </a:lnTo>
                  <a:lnTo>
                    <a:pt x="55406" y="128706"/>
                  </a:lnTo>
                  <a:lnTo>
                    <a:pt x="54759" y="128490"/>
                  </a:lnTo>
                  <a:lnTo>
                    <a:pt x="54113" y="128275"/>
                  </a:lnTo>
                  <a:lnTo>
                    <a:pt x="53897" y="127844"/>
                  </a:lnTo>
                  <a:lnTo>
                    <a:pt x="53682" y="127628"/>
                  </a:lnTo>
                  <a:lnTo>
                    <a:pt x="54328" y="126766"/>
                  </a:lnTo>
                  <a:lnTo>
                    <a:pt x="54759" y="125688"/>
                  </a:lnTo>
                  <a:lnTo>
                    <a:pt x="55622" y="123532"/>
                  </a:lnTo>
                  <a:lnTo>
                    <a:pt x="54975" y="123532"/>
                  </a:lnTo>
                  <a:lnTo>
                    <a:pt x="54544" y="123316"/>
                  </a:lnTo>
                  <a:lnTo>
                    <a:pt x="54113" y="122885"/>
                  </a:lnTo>
                  <a:lnTo>
                    <a:pt x="53897" y="122454"/>
                  </a:lnTo>
                  <a:lnTo>
                    <a:pt x="54759" y="122454"/>
                  </a:lnTo>
                  <a:lnTo>
                    <a:pt x="55622" y="122454"/>
                  </a:lnTo>
                  <a:lnTo>
                    <a:pt x="56269" y="122238"/>
                  </a:lnTo>
                  <a:lnTo>
                    <a:pt x="56269" y="120945"/>
                  </a:lnTo>
                  <a:lnTo>
                    <a:pt x="56269" y="120514"/>
                  </a:lnTo>
                  <a:lnTo>
                    <a:pt x="56484" y="120083"/>
                  </a:lnTo>
                  <a:lnTo>
                    <a:pt x="57993" y="120083"/>
                  </a:lnTo>
                  <a:lnTo>
                    <a:pt x="59071" y="119867"/>
                  </a:lnTo>
                  <a:lnTo>
                    <a:pt x="59934" y="119220"/>
                  </a:lnTo>
                  <a:lnTo>
                    <a:pt x="60149" y="118573"/>
                  </a:lnTo>
                  <a:lnTo>
                    <a:pt x="60365" y="117496"/>
                  </a:lnTo>
                  <a:lnTo>
                    <a:pt x="60149" y="116633"/>
                  </a:lnTo>
                  <a:lnTo>
                    <a:pt x="59718" y="115986"/>
                  </a:lnTo>
                  <a:lnTo>
                    <a:pt x="59071" y="115340"/>
                  </a:lnTo>
                  <a:lnTo>
                    <a:pt x="59718" y="115340"/>
                  </a:lnTo>
                  <a:lnTo>
                    <a:pt x="60365" y="115555"/>
                  </a:lnTo>
                  <a:lnTo>
                    <a:pt x="61227" y="115771"/>
                  </a:lnTo>
                  <a:lnTo>
                    <a:pt x="62089" y="115771"/>
                  </a:lnTo>
                  <a:lnTo>
                    <a:pt x="62521" y="115555"/>
                  </a:lnTo>
                  <a:lnTo>
                    <a:pt x="62952" y="115124"/>
                  </a:lnTo>
                  <a:lnTo>
                    <a:pt x="63383" y="114046"/>
                  </a:lnTo>
                  <a:lnTo>
                    <a:pt x="63814" y="112968"/>
                  </a:lnTo>
                  <a:lnTo>
                    <a:pt x="64245" y="111459"/>
                  </a:lnTo>
                  <a:lnTo>
                    <a:pt x="65323" y="110381"/>
                  </a:lnTo>
                  <a:lnTo>
                    <a:pt x="66401" y="109088"/>
                  </a:lnTo>
                  <a:lnTo>
                    <a:pt x="66832" y="108441"/>
                  </a:lnTo>
                  <a:lnTo>
                    <a:pt x="67048" y="107579"/>
                  </a:lnTo>
                  <a:lnTo>
                    <a:pt x="67048" y="106716"/>
                  </a:lnTo>
                  <a:lnTo>
                    <a:pt x="66617" y="105638"/>
                  </a:lnTo>
                  <a:lnTo>
                    <a:pt x="67910" y="104560"/>
                  </a:lnTo>
                  <a:lnTo>
                    <a:pt x="69204" y="103698"/>
                  </a:lnTo>
                  <a:lnTo>
                    <a:pt x="70928" y="103051"/>
                  </a:lnTo>
                  <a:lnTo>
                    <a:pt x="72869" y="102836"/>
                  </a:lnTo>
                  <a:lnTo>
                    <a:pt x="74162" y="100680"/>
                  </a:lnTo>
                  <a:lnTo>
                    <a:pt x="75025" y="98308"/>
                  </a:lnTo>
                  <a:lnTo>
                    <a:pt x="75456" y="97015"/>
                  </a:lnTo>
                  <a:lnTo>
                    <a:pt x="75456" y="95721"/>
                  </a:lnTo>
                  <a:lnTo>
                    <a:pt x="75671" y="94212"/>
                  </a:lnTo>
                  <a:lnTo>
                    <a:pt x="75456" y="92488"/>
                  </a:lnTo>
                  <a:lnTo>
                    <a:pt x="76102" y="91625"/>
                  </a:lnTo>
                  <a:lnTo>
                    <a:pt x="76965" y="90547"/>
                  </a:lnTo>
                  <a:lnTo>
                    <a:pt x="78474" y="88391"/>
                  </a:lnTo>
                  <a:lnTo>
                    <a:pt x="79121" y="87313"/>
                  </a:lnTo>
                  <a:lnTo>
                    <a:pt x="79552" y="86020"/>
                  </a:lnTo>
                  <a:lnTo>
                    <a:pt x="79336" y="84726"/>
                  </a:lnTo>
                  <a:lnTo>
                    <a:pt x="78689" y="83217"/>
                  </a:lnTo>
                  <a:close/>
                  <a:moveTo>
                    <a:pt x="63167" y="7115"/>
                  </a:moveTo>
                  <a:lnTo>
                    <a:pt x="63167" y="7115"/>
                  </a:lnTo>
                  <a:lnTo>
                    <a:pt x="62952" y="7331"/>
                  </a:lnTo>
                  <a:lnTo>
                    <a:pt x="62736" y="7331"/>
                  </a:lnTo>
                  <a:lnTo>
                    <a:pt x="62952" y="7115"/>
                  </a:lnTo>
                  <a:lnTo>
                    <a:pt x="63167" y="711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5" name="Google Shape;196;p17">
              <a:extLst>
                <a:ext uri="{FF2B5EF4-FFF2-40B4-BE49-F238E27FC236}">
                  <a16:creationId xmlns:a16="http://schemas.microsoft.com/office/drawing/2014/main" id="{6F0B5A62-EE19-41FD-9D6D-156E7D025782}"/>
                </a:ext>
              </a:extLst>
            </p:cNvPr>
            <p:cNvSpPr>
              <a:spLocks/>
            </p:cNvSpPr>
            <p:nvPr/>
          </p:nvSpPr>
          <p:spPr bwMode="auto">
            <a:xfrm>
              <a:off x="1699925" y="1294475"/>
              <a:ext cx="1988800" cy="3444025"/>
            </a:xfrm>
            <a:custGeom>
              <a:avLst/>
              <a:gdLst>
                <a:gd name="T0" fmla="*/ 1681575 w 79552"/>
                <a:gd name="T1" fmla="*/ 1972650 h 137761"/>
                <a:gd name="T2" fmla="*/ 1536075 w 79552"/>
                <a:gd name="T3" fmla="*/ 1816350 h 137761"/>
                <a:gd name="T4" fmla="*/ 1298925 w 79552"/>
                <a:gd name="T5" fmla="*/ 1708550 h 137761"/>
                <a:gd name="T6" fmla="*/ 1185750 w 79552"/>
                <a:gd name="T7" fmla="*/ 1665425 h 137761"/>
                <a:gd name="T8" fmla="*/ 1024050 w 79552"/>
                <a:gd name="T9" fmla="*/ 1622300 h 137761"/>
                <a:gd name="T10" fmla="*/ 867750 w 79552"/>
                <a:gd name="T11" fmla="*/ 1713925 h 137761"/>
                <a:gd name="T12" fmla="*/ 706050 w 79552"/>
                <a:gd name="T13" fmla="*/ 1589975 h 137761"/>
                <a:gd name="T14" fmla="*/ 636000 w 79552"/>
                <a:gd name="T15" fmla="*/ 1369000 h 137761"/>
                <a:gd name="T16" fmla="*/ 447350 w 79552"/>
                <a:gd name="T17" fmla="*/ 1444450 h 137761"/>
                <a:gd name="T18" fmla="*/ 522800 w 79552"/>
                <a:gd name="T19" fmla="*/ 1142625 h 137761"/>
                <a:gd name="T20" fmla="*/ 792300 w 79552"/>
                <a:gd name="T21" fmla="*/ 1158800 h 137761"/>
                <a:gd name="T22" fmla="*/ 883925 w 79552"/>
                <a:gd name="T23" fmla="*/ 1072575 h 137761"/>
                <a:gd name="T24" fmla="*/ 1218075 w 79552"/>
                <a:gd name="T25" fmla="*/ 819250 h 137761"/>
                <a:gd name="T26" fmla="*/ 1395925 w 79552"/>
                <a:gd name="T27" fmla="*/ 749175 h 137761"/>
                <a:gd name="T28" fmla="*/ 1417500 w 79552"/>
                <a:gd name="T29" fmla="*/ 689900 h 137761"/>
                <a:gd name="T30" fmla="*/ 1395925 w 79552"/>
                <a:gd name="T31" fmla="*/ 614450 h 137761"/>
                <a:gd name="T32" fmla="*/ 1487550 w 79552"/>
                <a:gd name="T33" fmla="*/ 592875 h 137761"/>
                <a:gd name="T34" fmla="*/ 1563025 w 79552"/>
                <a:gd name="T35" fmla="*/ 657550 h 137761"/>
                <a:gd name="T36" fmla="*/ 1654650 w 79552"/>
                <a:gd name="T37" fmla="*/ 598275 h 137761"/>
                <a:gd name="T38" fmla="*/ 1611525 w 79552"/>
                <a:gd name="T39" fmla="*/ 388075 h 137761"/>
                <a:gd name="T40" fmla="*/ 1482175 w 79552"/>
                <a:gd name="T41" fmla="*/ 350350 h 137761"/>
                <a:gd name="T42" fmla="*/ 1385150 w 79552"/>
                <a:gd name="T43" fmla="*/ 280275 h 137761"/>
                <a:gd name="T44" fmla="*/ 1207300 w 79552"/>
                <a:gd name="T45" fmla="*/ 474325 h 137761"/>
                <a:gd name="T46" fmla="*/ 1115675 w 79552"/>
                <a:gd name="T47" fmla="*/ 485100 h 137761"/>
                <a:gd name="T48" fmla="*/ 937825 w 79552"/>
                <a:gd name="T49" fmla="*/ 355750 h 137761"/>
                <a:gd name="T50" fmla="*/ 1201900 w 79552"/>
                <a:gd name="T51" fmla="*/ 258725 h 137761"/>
                <a:gd name="T52" fmla="*/ 1266575 w 79552"/>
                <a:gd name="T53" fmla="*/ 199450 h 137761"/>
                <a:gd name="T54" fmla="*/ 1519900 w 79552"/>
                <a:gd name="T55" fmla="*/ 129375 h 137761"/>
                <a:gd name="T56" fmla="*/ 1428275 w 79552"/>
                <a:gd name="T57" fmla="*/ 231775 h 137761"/>
                <a:gd name="T58" fmla="*/ 1584575 w 79552"/>
                <a:gd name="T59" fmla="*/ 264125 h 137761"/>
                <a:gd name="T60" fmla="*/ 1654650 w 79552"/>
                <a:gd name="T61" fmla="*/ 199450 h 137761"/>
                <a:gd name="T62" fmla="*/ 1670800 w 79552"/>
                <a:gd name="T63" fmla="*/ 123975 h 137761"/>
                <a:gd name="T64" fmla="*/ 1498350 w 79552"/>
                <a:gd name="T65" fmla="*/ 21575 h 137761"/>
                <a:gd name="T66" fmla="*/ 1336650 w 79552"/>
                <a:gd name="T67" fmla="*/ 102425 h 137761"/>
                <a:gd name="T68" fmla="*/ 1245025 w 79552"/>
                <a:gd name="T69" fmla="*/ 118600 h 137761"/>
                <a:gd name="T70" fmla="*/ 1331250 w 79552"/>
                <a:gd name="T71" fmla="*/ 16200 h 137761"/>
                <a:gd name="T72" fmla="*/ 1180350 w 79552"/>
                <a:gd name="T73" fmla="*/ 16200 h 137761"/>
                <a:gd name="T74" fmla="*/ 1131850 w 79552"/>
                <a:gd name="T75" fmla="*/ 140150 h 137761"/>
                <a:gd name="T76" fmla="*/ 1051000 w 79552"/>
                <a:gd name="T77" fmla="*/ 150925 h 137761"/>
                <a:gd name="T78" fmla="*/ 1045600 w 79552"/>
                <a:gd name="T79" fmla="*/ 107825 h 137761"/>
                <a:gd name="T80" fmla="*/ 1024050 w 79552"/>
                <a:gd name="T81" fmla="*/ 26975 h 137761"/>
                <a:gd name="T82" fmla="*/ 695275 w 79552"/>
                <a:gd name="T83" fmla="*/ 32350 h 137761"/>
                <a:gd name="T84" fmla="*/ 738400 w 79552"/>
                <a:gd name="T85" fmla="*/ 113200 h 137761"/>
                <a:gd name="T86" fmla="*/ 350350 w 79552"/>
                <a:gd name="T87" fmla="*/ 318025 h 137761"/>
                <a:gd name="T88" fmla="*/ 32350 w 79552"/>
                <a:gd name="T89" fmla="*/ 1148025 h 137761"/>
                <a:gd name="T90" fmla="*/ 242550 w 79552"/>
                <a:gd name="T91" fmla="*/ 1471400 h 137761"/>
                <a:gd name="T92" fmla="*/ 592875 w 79552"/>
                <a:gd name="T93" fmla="*/ 1600750 h 137761"/>
                <a:gd name="T94" fmla="*/ 813850 w 79552"/>
                <a:gd name="T95" fmla="*/ 1708550 h 137761"/>
                <a:gd name="T96" fmla="*/ 759950 w 79552"/>
                <a:gd name="T97" fmla="*/ 2004975 h 137761"/>
                <a:gd name="T98" fmla="*/ 905475 w 79552"/>
                <a:gd name="T99" fmla="*/ 2349925 h 137761"/>
                <a:gd name="T100" fmla="*/ 1083325 w 79552"/>
                <a:gd name="T101" fmla="*/ 2743350 h 137761"/>
                <a:gd name="T102" fmla="*/ 1142625 w 79552"/>
                <a:gd name="T103" fmla="*/ 3104475 h 137761"/>
                <a:gd name="T104" fmla="*/ 1153400 w 79552"/>
                <a:gd name="T105" fmla="*/ 3147575 h 137761"/>
                <a:gd name="T106" fmla="*/ 1185750 w 79552"/>
                <a:gd name="T107" fmla="*/ 3282325 h 137761"/>
                <a:gd name="T108" fmla="*/ 1444450 w 79552"/>
                <a:gd name="T109" fmla="*/ 3444025 h 137761"/>
                <a:gd name="T110" fmla="*/ 1385150 w 79552"/>
                <a:gd name="T111" fmla="*/ 3217650 h 137761"/>
                <a:gd name="T112" fmla="*/ 1347425 w 79552"/>
                <a:gd name="T113" fmla="*/ 3061350 h 137761"/>
                <a:gd name="T114" fmla="*/ 1498350 w 79552"/>
                <a:gd name="T115" fmla="*/ 2980500 h 137761"/>
                <a:gd name="T116" fmla="*/ 1573800 w 79552"/>
                <a:gd name="T117" fmla="*/ 2878100 h 137761"/>
                <a:gd name="T118" fmla="*/ 1730100 w 79552"/>
                <a:gd name="T119" fmla="*/ 2592450 h 137761"/>
                <a:gd name="T120" fmla="*/ 1961850 w 79552"/>
                <a:gd name="T121" fmla="*/ 2209775 h 13776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9552" h="137761" fill="none" extrusionOk="0">
                  <a:moveTo>
                    <a:pt x="78689" y="83217"/>
                  </a:moveTo>
                  <a:lnTo>
                    <a:pt x="78689" y="83217"/>
                  </a:lnTo>
                  <a:lnTo>
                    <a:pt x="77396" y="83002"/>
                  </a:lnTo>
                  <a:lnTo>
                    <a:pt x="76318" y="82571"/>
                  </a:lnTo>
                  <a:lnTo>
                    <a:pt x="74378" y="81493"/>
                  </a:lnTo>
                  <a:lnTo>
                    <a:pt x="73300" y="80846"/>
                  </a:lnTo>
                  <a:lnTo>
                    <a:pt x="72222" y="80630"/>
                  </a:lnTo>
                  <a:lnTo>
                    <a:pt x="70928" y="80415"/>
                  </a:lnTo>
                  <a:lnTo>
                    <a:pt x="69204" y="80630"/>
                  </a:lnTo>
                  <a:lnTo>
                    <a:pt x="68773" y="79768"/>
                  </a:lnTo>
                  <a:lnTo>
                    <a:pt x="68126" y="79121"/>
                  </a:lnTo>
                  <a:lnTo>
                    <a:pt x="67263" y="78906"/>
                  </a:lnTo>
                  <a:lnTo>
                    <a:pt x="66186" y="78690"/>
                  </a:lnTo>
                  <a:lnTo>
                    <a:pt x="64461" y="78259"/>
                  </a:lnTo>
                  <a:lnTo>
                    <a:pt x="63814" y="77828"/>
                  </a:lnTo>
                  <a:lnTo>
                    <a:pt x="63167" y="76965"/>
                  </a:lnTo>
                  <a:lnTo>
                    <a:pt x="63167" y="76534"/>
                  </a:lnTo>
                  <a:lnTo>
                    <a:pt x="63167" y="76103"/>
                  </a:lnTo>
                  <a:lnTo>
                    <a:pt x="62736" y="75456"/>
                  </a:lnTo>
                  <a:lnTo>
                    <a:pt x="62305" y="74378"/>
                  </a:lnTo>
                  <a:lnTo>
                    <a:pt x="62089" y="73947"/>
                  </a:lnTo>
                  <a:lnTo>
                    <a:pt x="62089" y="73300"/>
                  </a:lnTo>
                  <a:lnTo>
                    <a:pt x="61443" y="72654"/>
                  </a:lnTo>
                  <a:lnTo>
                    <a:pt x="60796" y="72222"/>
                  </a:lnTo>
                  <a:lnTo>
                    <a:pt x="59934" y="71791"/>
                  </a:lnTo>
                  <a:lnTo>
                    <a:pt x="59071" y="71791"/>
                  </a:lnTo>
                  <a:lnTo>
                    <a:pt x="57346" y="71576"/>
                  </a:lnTo>
                  <a:lnTo>
                    <a:pt x="56484" y="71576"/>
                  </a:lnTo>
                  <a:lnTo>
                    <a:pt x="55837" y="71360"/>
                  </a:lnTo>
                  <a:lnTo>
                    <a:pt x="55191" y="70929"/>
                  </a:lnTo>
                  <a:lnTo>
                    <a:pt x="54759" y="70498"/>
                  </a:lnTo>
                  <a:lnTo>
                    <a:pt x="53897" y="69635"/>
                  </a:lnTo>
                  <a:lnTo>
                    <a:pt x="53250" y="68773"/>
                  </a:lnTo>
                  <a:lnTo>
                    <a:pt x="52604" y="68342"/>
                  </a:lnTo>
                  <a:lnTo>
                    <a:pt x="51957" y="68342"/>
                  </a:lnTo>
                  <a:lnTo>
                    <a:pt x="51741" y="67264"/>
                  </a:lnTo>
                  <a:lnTo>
                    <a:pt x="51310" y="66402"/>
                  </a:lnTo>
                  <a:lnTo>
                    <a:pt x="51094" y="66833"/>
                  </a:lnTo>
                  <a:lnTo>
                    <a:pt x="50663" y="66833"/>
                  </a:lnTo>
                  <a:lnTo>
                    <a:pt x="50232" y="66402"/>
                  </a:lnTo>
                  <a:lnTo>
                    <a:pt x="49801" y="66186"/>
                  </a:lnTo>
                  <a:lnTo>
                    <a:pt x="49154" y="66186"/>
                  </a:lnTo>
                  <a:lnTo>
                    <a:pt x="48292" y="66402"/>
                  </a:lnTo>
                  <a:lnTo>
                    <a:pt x="47430" y="66617"/>
                  </a:lnTo>
                  <a:lnTo>
                    <a:pt x="46567" y="66617"/>
                  </a:lnTo>
                  <a:lnTo>
                    <a:pt x="45705" y="66402"/>
                  </a:lnTo>
                  <a:lnTo>
                    <a:pt x="44196" y="65755"/>
                  </a:lnTo>
                  <a:lnTo>
                    <a:pt x="42471" y="65108"/>
                  </a:lnTo>
                  <a:lnTo>
                    <a:pt x="42040" y="65108"/>
                  </a:lnTo>
                  <a:lnTo>
                    <a:pt x="41609" y="65324"/>
                  </a:lnTo>
                  <a:lnTo>
                    <a:pt x="41393" y="65755"/>
                  </a:lnTo>
                  <a:lnTo>
                    <a:pt x="40746" y="65755"/>
                  </a:lnTo>
                  <a:lnTo>
                    <a:pt x="40746" y="65324"/>
                  </a:lnTo>
                  <a:lnTo>
                    <a:pt x="40962" y="64892"/>
                  </a:lnTo>
                  <a:lnTo>
                    <a:pt x="40962" y="64461"/>
                  </a:lnTo>
                  <a:lnTo>
                    <a:pt x="40531" y="64246"/>
                  </a:lnTo>
                  <a:lnTo>
                    <a:pt x="39884" y="64892"/>
                  </a:lnTo>
                  <a:lnTo>
                    <a:pt x="38806" y="65324"/>
                  </a:lnTo>
                  <a:lnTo>
                    <a:pt x="37944" y="65755"/>
                  </a:lnTo>
                  <a:lnTo>
                    <a:pt x="36866" y="65970"/>
                  </a:lnTo>
                  <a:lnTo>
                    <a:pt x="36219" y="66617"/>
                  </a:lnTo>
                  <a:lnTo>
                    <a:pt x="36003" y="67479"/>
                  </a:lnTo>
                  <a:lnTo>
                    <a:pt x="35572" y="68126"/>
                  </a:lnTo>
                  <a:lnTo>
                    <a:pt x="35141" y="68342"/>
                  </a:lnTo>
                  <a:lnTo>
                    <a:pt x="34710" y="68557"/>
                  </a:lnTo>
                  <a:lnTo>
                    <a:pt x="34279" y="68126"/>
                  </a:lnTo>
                  <a:lnTo>
                    <a:pt x="33632" y="67911"/>
                  </a:lnTo>
                  <a:lnTo>
                    <a:pt x="32554" y="67695"/>
                  </a:lnTo>
                  <a:lnTo>
                    <a:pt x="31261" y="67695"/>
                  </a:lnTo>
                  <a:lnTo>
                    <a:pt x="29967" y="68342"/>
                  </a:lnTo>
                  <a:lnTo>
                    <a:pt x="29320" y="67911"/>
                  </a:lnTo>
                  <a:lnTo>
                    <a:pt x="28674" y="67264"/>
                  </a:lnTo>
                  <a:lnTo>
                    <a:pt x="28242" y="66617"/>
                  </a:lnTo>
                  <a:lnTo>
                    <a:pt x="27811" y="65755"/>
                  </a:lnTo>
                  <a:lnTo>
                    <a:pt x="28242" y="63599"/>
                  </a:lnTo>
                  <a:lnTo>
                    <a:pt x="28674" y="61227"/>
                  </a:lnTo>
                  <a:lnTo>
                    <a:pt x="28027" y="60796"/>
                  </a:lnTo>
                  <a:lnTo>
                    <a:pt x="27380" y="60581"/>
                  </a:lnTo>
                  <a:lnTo>
                    <a:pt x="25871" y="60581"/>
                  </a:lnTo>
                  <a:lnTo>
                    <a:pt x="24577" y="60581"/>
                  </a:lnTo>
                  <a:lnTo>
                    <a:pt x="23284" y="60365"/>
                  </a:lnTo>
                  <a:lnTo>
                    <a:pt x="23931" y="59072"/>
                  </a:lnTo>
                  <a:lnTo>
                    <a:pt x="24577" y="57778"/>
                  </a:lnTo>
                  <a:lnTo>
                    <a:pt x="25009" y="56485"/>
                  </a:lnTo>
                  <a:lnTo>
                    <a:pt x="25440" y="54760"/>
                  </a:lnTo>
                  <a:lnTo>
                    <a:pt x="25224" y="54544"/>
                  </a:lnTo>
                  <a:lnTo>
                    <a:pt x="24793" y="54329"/>
                  </a:lnTo>
                  <a:lnTo>
                    <a:pt x="23931" y="54329"/>
                  </a:lnTo>
                  <a:lnTo>
                    <a:pt x="22422" y="54760"/>
                  </a:lnTo>
                  <a:lnTo>
                    <a:pt x="22206" y="55622"/>
                  </a:lnTo>
                  <a:lnTo>
                    <a:pt x="21775" y="56269"/>
                  </a:lnTo>
                  <a:lnTo>
                    <a:pt x="21128" y="56700"/>
                  </a:lnTo>
                  <a:lnTo>
                    <a:pt x="20481" y="57347"/>
                  </a:lnTo>
                  <a:lnTo>
                    <a:pt x="19835" y="57563"/>
                  </a:lnTo>
                  <a:lnTo>
                    <a:pt x="18972" y="57778"/>
                  </a:lnTo>
                  <a:lnTo>
                    <a:pt x="17894" y="57778"/>
                  </a:lnTo>
                  <a:lnTo>
                    <a:pt x="16816" y="57778"/>
                  </a:lnTo>
                  <a:lnTo>
                    <a:pt x="15738" y="56916"/>
                  </a:lnTo>
                  <a:lnTo>
                    <a:pt x="15307" y="55838"/>
                  </a:lnTo>
                  <a:lnTo>
                    <a:pt x="15092" y="54760"/>
                  </a:lnTo>
                  <a:lnTo>
                    <a:pt x="15092" y="53466"/>
                  </a:lnTo>
                  <a:lnTo>
                    <a:pt x="15307" y="52173"/>
                  </a:lnTo>
                  <a:lnTo>
                    <a:pt x="15738" y="50664"/>
                  </a:lnTo>
                  <a:lnTo>
                    <a:pt x="16385" y="48077"/>
                  </a:lnTo>
                  <a:lnTo>
                    <a:pt x="18110" y="46999"/>
                  </a:lnTo>
                  <a:lnTo>
                    <a:pt x="19835" y="46136"/>
                  </a:lnTo>
                  <a:lnTo>
                    <a:pt x="20912" y="45705"/>
                  </a:lnTo>
                  <a:lnTo>
                    <a:pt x="21990" y="45705"/>
                  </a:lnTo>
                  <a:lnTo>
                    <a:pt x="23068" y="45921"/>
                  </a:lnTo>
                  <a:lnTo>
                    <a:pt x="24362" y="46352"/>
                  </a:lnTo>
                  <a:lnTo>
                    <a:pt x="25009" y="45705"/>
                  </a:lnTo>
                  <a:lnTo>
                    <a:pt x="25871" y="45274"/>
                  </a:lnTo>
                  <a:lnTo>
                    <a:pt x="26949" y="45059"/>
                  </a:lnTo>
                  <a:lnTo>
                    <a:pt x="28027" y="45059"/>
                  </a:lnTo>
                  <a:lnTo>
                    <a:pt x="29105" y="45059"/>
                  </a:lnTo>
                  <a:lnTo>
                    <a:pt x="30183" y="45490"/>
                  </a:lnTo>
                  <a:lnTo>
                    <a:pt x="31045" y="45705"/>
                  </a:lnTo>
                  <a:lnTo>
                    <a:pt x="31692" y="46352"/>
                  </a:lnTo>
                  <a:lnTo>
                    <a:pt x="31692" y="47214"/>
                  </a:lnTo>
                  <a:lnTo>
                    <a:pt x="31476" y="48077"/>
                  </a:lnTo>
                  <a:lnTo>
                    <a:pt x="32554" y="48723"/>
                  </a:lnTo>
                  <a:lnTo>
                    <a:pt x="33416" y="48939"/>
                  </a:lnTo>
                  <a:lnTo>
                    <a:pt x="34279" y="48939"/>
                  </a:lnTo>
                  <a:lnTo>
                    <a:pt x="34063" y="46783"/>
                  </a:lnTo>
                  <a:lnTo>
                    <a:pt x="33848" y="45705"/>
                  </a:lnTo>
                  <a:lnTo>
                    <a:pt x="33848" y="44412"/>
                  </a:lnTo>
                  <a:lnTo>
                    <a:pt x="34494" y="43549"/>
                  </a:lnTo>
                  <a:lnTo>
                    <a:pt x="35357" y="42903"/>
                  </a:lnTo>
                  <a:lnTo>
                    <a:pt x="37297" y="41609"/>
                  </a:lnTo>
                  <a:lnTo>
                    <a:pt x="41393" y="39238"/>
                  </a:lnTo>
                  <a:lnTo>
                    <a:pt x="41393" y="36866"/>
                  </a:lnTo>
                  <a:lnTo>
                    <a:pt x="42471" y="36866"/>
                  </a:lnTo>
                  <a:lnTo>
                    <a:pt x="43118" y="36004"/>
                  </a:lnTo>
                  <a:lnTo>
                    <a:pt x="43549" y="35357"/>
                  </a:lnTo>
                  <a:lnTo>
                    <a:pt x="45058" y="34279"/>
                  </a:lnTo>
                  <a:lnTo>
                    <a:pt x="46783" y="33417"/>
                  </a:lnTo>
                  <a:lnTo>
                    <a:pt x="48723" y="32770"/>
                  </a:lnTo>
                  <a:lnTo>
                    <a:pt x="48939" y="31908"/>
                  </a:lnTo>
                  <a:lnTo>
                    <a:pt x="49370" y="31045"/>
                  </a:lnTo>
                  <a:lnTo>
                    <a:pt x="50017" y="30614"/>
                  </a:lnTo>
                  <a:lnTo>
                    <a:pt x="50879" y="30183"/>
                  </a:lnTo>
                  <a:lnTo>
                    <a:pt x="52819" y="29752"/>
                  </a:lnTo>
                  <a:lnTo>
                    <a:pt x="54544" y="29105"/>
                  </a:lnTo>
                  <a:lnTo>
                    <a:pt x="54113" y="29752"/>
                  </a:lnTo>
                  <a:lnTo>
                    <a:pt x="53897" y="30183"/>
                  </a:lnTo>
                  <a:lnTo>
                    <a:pt x="54113" y="30830"/>
                  </a:lnTo>
                  <a:lnTo>
                    <a:pt x="54975" y="30183"/>
                  </a:lnTo>
                  <a:lnTo>
                    <a:pt x="55837" y="29967"/>
                  </a:lnTo>
                  <a:lnTo>
                    <a:pt x="57778" y="29321"/>
                  </a:lnTo>
                  <a:lnTo>
                    <a:pt x="58640" y="29105"/>
                  </a:lnTo>
                  <a:lnTo>
                    <a:pt x="59502" y="28674"/>
                  </a:lnTo>
                  <a:lnTo>
                    <a:pt x="60149" y="28243"/>
                  </a:lnTo>
                  <a:lnTo>
                    <a:pt x="60580" y="27596"/>
                  </a:lnTo>
                  <a:lnTo>
                    <a:pt x="59934" y="27596"/>
                  </a:lnTo>
                  <a:lnTo>
                    <a:pt x="59071" y="27812"/>
                  </a:lnTo>
                  <a:lnTo>
                    <a:pt x="58424" y="28027"/>
                  </a:lnTo>
                  <a:lnTo>
                    <a:pt x="57778" y="28243"/>
                  </a:lnTo>
                  <a:lnTo>
                    <a:pt x="57131" y="28027"/>
                  </a:lnTo>
                  <a:lnTo>
                    <a:pt x="56700" y="27596"/>
                  </a:lnTo>
                  <a:lnTo>
                    <a:pt x="56700" y="26518"/>
                  </a:lnTo>
                  <a:lnTo>
                    <a:pt x="57131" y="26087"/>
                  </a:lnTo>
                  <a:lnTo>
                    <a:pt x="57562" y="25656"/>
                  </a:lnTo>
                  <a:lnTo>
                    <a:pt x="57778" y="25009"/>
                  </a:lnTo>
                  <a:lnTo>
                    <a:pt x="57562" y="24793"/>
                  </a:lnTo>
                  <a:lnTo>
                    <a:pt x="57346" y="24578"/>
                  </a:lnTo>
                  <a:lnTo>
                    <a:pt x="56700" y="24578"/>
                  </a:lnTo>
                  <a:lnTo>
                    <a:pt x="56269" y="24578"/>
                  </a:lnTo>
                  <a:lnTo>
                    <a:pt x="55837" y="24578"/>
                  </a:lnTo>
                  <a:lnTo>
                    <a:pt x="56053" y="23931"/>
                  </a:lnTo>
                  <a:lnTo>
                    <a:pt x="56700" y="23500"/>
                  </a:lnTo>
                  <a:lnTo>
                    <a:pt x="57131" y="23500"/>
                  </a:lnTo>
                  <a:lnTo>
                    <a:pt x="57778" y="23715"/>
                  </a:lnTo>
                  <a:lnTo>
                    <a:pt x="59071" y="24362"/>
                  </a:lnTo>
                  <a:lnTo>
                    <a:pt x="59934" y="25009"/>
                  </a:lnTo>
                  <a:lnTo>
                    <a:pt x="60149" y="24793"/>
                  </a:lnTo>
                  <a:lnTo>
                    <a:pt x="60149" y="24578"/>
                  </a:lnTo>
                  <a:lnTo>
                    <a:pt x="59718" y="24147"/>
                  </a:lnTo>
                  <a:lnTo>
                    <a:pt x="59502" y="23931"/>
                  </a:lnTo>
                  <a:lnTo>
                    <a:pt x="59287" y="23931"/>
                  </a:lnTo>
                  <a:lnTo>
                    <a:pt x="59502" y="23715"/>
                  </a:lnTo>
                  <a:lnTo>
                    <a:pt x="60365" y="23715"/>
                  </a:lnTo>
                  <a:lnTo>
                    <a:pt x="61227" y="23715"/>
                  </a:lnTo>
                  <a:lnTo>
                    <a:pt x="62736" y="23284"/>
                  </a:lnTo>
                  <a:lnTo>
                    <a:pt x="64030" y="22853"/>
                  </a:lnTo>
                  <a:lnTo>
                    <a:pt x="65539" y="22638"/>
                  </a:lnTo>
                  <a:lnTo>
                    <a:pt x="64676" y="23500"/>
                  </a:lnTo>
                  <a:lnTo>
                    <a:pt x="63598" y="24362"/>
                  </a:lnTo>
                  <a:lnTo>
                    <a:pt x="62736" y="25440"/>
                  </a:lnTo>
                  <a:lnTo>
                    <a:pt x="62521" y="25871"/>
                  </a:lnTo>
                  <a:lnTo>
                    <a:pt x="62521" y="26302"/>
                  </a:lnTo>
                  <a:lnTo>
                    <a:pt x="64030" y="26302"/>
                  </a:lnTo>
                  <a:lnTo>
                    <a:pt x="65323" y="26518"/>
                  </a:lnTo>
                  <a:lnTo>
                    <a:pt x="67910" y="27165"/>
                  </a:lnTo>
                  <a:lnTo>
                    <a:pt x="67910" y="26734"/>
                  </a:lnTo>
                  <a:lnTo>
                    <a:pt x="67910" y="26087"/>
                  </a:lnTo>
                  <a:lnTo>
                    <a:pt x="67695" y="25440"/>
                  </a:lnTo>
                  <a:lnTo>
                    <a:pt x="67910" y="24578"/>
                  </a:lnTo>
                  <a:lnTo>
                    <a:pt x="67479" y="24362"/>
                  </a:lnTo>
                  <a:lnTo>
                    <a:pt x="66832" y="24362"/>
                  </a:lnTo>
                  <a:lnTo>
                    <a:pt x="66401" y="24147"/>
                  </a:lnTo>
                  <a:lnTo>
                    <a:pt x="66186" y="23931"/>
                  </a:lnTo>
                  <a:lnTo>
                    <a:pt x="66186" y="23715"/>
                  </a:lnTo>
                  <a:lnTo>
                    <a:pt x="66617" y="22853"/>
                  </a:lnTo>
                  <a:lnTo>
                    <a:pt x="67048" y="22206"/>
                  </a:lnTo>
                  <a:lnTo>
                    <a:pt x="67263" y="21344"/>
                  </a:lnTo>
                  <a:lnTo>
                    <a:pt x="67479" y="20266"/>
                  </a:lnTo>
                  <a:lnTo>
                    <a:pt x="66401" y="18973"/>
                  </a:lnTo>
                  <a:lnTo>
                    <a:pt x="65754" y="18326"/>
                  </a:lnTo>
                  <a:lnTo>
                    <a:pt x="64892" y="18110"/>
                  </a:lnTo>
                  <a:lnTo>
                    <a:pt x="64676" y="16817"/>
                  </a:lnTo>
                  <a:lnTo>
                    <a:pt x="64461" y="15523"/>
                  </a:lnTo>
                  <a:lnTo>
                    <a:pt x="64245" y="14230"/>
                  </a:lnTo>
                  <a:lnTo>
                    <a:pt x="64030" y="13798"/>
                  </a:lnTo>
                  <a:lnTo>
                    <a:pt x="63598" y="13367"/>
                  </a:lnTo>
                  <a:lnTo>
                    <a:pt x="62736" y="13798"/>
                  </a:lnTo>
                  <a:lnTo>
                    <a:pt x="62089" y="14445"/>
                  </a:lnTo>
                  <a:lnTo>
                    <a:pt x="61227" y="14876"/>
                  </a:lnTo>
                  <a:lnTo>
                    <a:pt x="60796" y="15092"/>
                  </a:lnTo>
                  <a:lnTo>
                    <a:pt x="60149" y="15308"/>
                  </a:lnTo>
                  <a:lnTo>
                    <a:pt x="59502" y="14876"/>
                  </a:lnTo>
                  <a:lnTo>
                    <a:pt x="59287" y="14445"/>
                  </a:lnTo>
                  <a:lnTo>
                    <a:pt x="59287" y="14014"/>
                  </a:lnTo>
                  <a:lnTo>
                    <a:pt x="59287" y="13583"/>
                  </a:lnTo>
                  <a:lnTo>
                    <a:pt x="59502" y="13367"/>
                  </a:lnTo>
                  <a:lnTo>
                    <a:pt x="59718" y="13152"/>
                  </a:lnTo>
                  <a:lnTo>
                    <a:pt x="59718" y="12721"/>
                  </a:lnTo>
                  <a:lnTo>
                    <a:pt x="59071" y="12505"/>
                  </a:lnTo>
                  <a:lnTo>
                    <a:pt x="58640" y="12074"/>
                  </a:lnTo>
                  <a:lnTo>
                    <a:pt x="57562" y="10996"/>
                  </a:lnTo>
                  <a:lnTo>
                    <a:pt x="57131" y="11211"/>
                  </a:lnTo>
                  <a:lnTo>
                    <a:pt x="56484" y="11211"/>
                  </a:lnTo>
                  <a:lnTo>
                    <a:pt x="55406" y="11211"/>
                  </a:lnTo>
                  <a:lnTo>
                    <a:pt x="53897" y="10996"/>
                  </a:lnTo>
                  <a:lnTo>
                    <a:pt x="53466" y="11427"/>
                  </a:lnTo>
                  <a:lnTo>
                    <a:pt x="53035" y="12074"/>
                  </a:lnTo>
                  <a:lnTo>
                    <a:pt x="52604" y="13367"/>
                  </a:lnTo>
                  <a:lnTo>
                    <a:pt x="51741" y="16170"/>
                  </a:lnTo>
                  <a:lnTo>
                    <a:pt x="51310" y="17248"/>
                  </a:lnTo>
                  <a:lnTo>
                    <a:pt x="50879" y="17895"/>
                  </a:lnTo>
                  <a:lnTo>
                    <a:pt x="50448" y="18326"/>
                  </a:lnTo>
                  <a:lnTo>
                    <a:pt x="49801" y="18757"/>
                  </a:lnTo>
                  <a:lnTo>
                    <a:pt x="49154" y="18973"/>
                  </a:lnTo>
                  <a:lnTo>
                    <a:pt x="48292" y="18973"/>
                  </a:lnTo>
                  <a:lnTo>
                    <a:pt x="47214" y="18973"/>
                  </a:lnTo>
                  <a:lnTo>
                    <a:pt x="46352" y="21128"/>
                  </a:lnTo>
                  <a:lnTo>
                    <a:pt x="46136" y="21560"/>
                  </a:lnTo>
                  <a:lnTo>
                    <a:pt x="45705" y="21991"/>
                  </a:lnTo>
                  <a:lnTo>
                    <a:pt x="45274" y="22206"/>
                  </a:lnTo>
                  <a:lnTo>
                    <a:pt x="44627" y="22422"/>
                  </a:lnTo>
                  <a:lnTo>
                    <a:pt x="44196" y="21991"/>
                  </a:lnTo>
                  <a:lnTo>
                    <a:pt x="43980" y="21344"/>
                  </a:lnTo>
                  <a:lnTo>
                    <a:pt x="43980" y="20913"/>
                  </a:lnTo>
                  <a:lnTo>
                    <a:pt x="44196" y="20482"/>
                  </a:lnTo>
                  <a:lnTo>
                    <a:pt x="44627" y="19404"/>
                  </a:lnTo>
                  <a:lnTo>
                    <a:pt x="45058" y="18541"/>
                  </a:lnTo>
                  <a:lnTo>
                    <a:pt x="43980" y="18541"/>
                  </a:lnTo>
                  <a:lnTo>
                    <a:pt x="42902" y="18326"/>
                  </a:lnTo>
                  <a:lnTo>
                    <a:pt x="41393" y="17463"/>
                  </a:lnTo>
                  <a:lnTo>
                    <a:pt x="39884" y="16601"/>
                  </a:lnTo>
                  <a:lnTo>
                    <a:pt x="39022" y="16386"/>
                  </a:lnTo>
                  <a:lnTo>
                    <a:pt x="37944" y="16386"/>
                  </a:lnTo>
                  <a:lnTo>
                    <a:pt x="38159" y="15523"/>
                  </a:lnTo>
                  <a:lnTo>
                    <a:pt x="37944" y="15092"/>
                  </a:lnTo>
                  <a:lnTo>
                    <a:pt x="37513" y="14230"/>
                  </a:lnTo>
                  <a:lnTo>
                    <a:pt x="38591" y="13152"/>
                  </a:lnTo>
                  <a:lnTo>
                    <a:pt x="39884" y="12289"/>
                  </a:lnTo>
                  <a:lnTo>
                    <a:pt x="41178" y="11643"/>
                  </a:lnTo>
                  <a:lnTo>
                    <a:pt x="42687" y="10996"/>
                  </a:lnTo>
                  <a:lnTo>
                    <a:pt x="45920" y="9918"/>
                  </a:lnTo>
                  <a:lnTo>
                    <a:pt x="49154" y="8840"/>
                  </a:lnTo>
                  <a:lnTo>
                    <a:pt x="48723" y="9271"/>
                  </a:lnTo>
                  <a:lnTo>
                    <a:pt x="48292" y="9487"/>
                  </a:lnTo>
                  <a:lnTo>
                    <a:pt x="48076" y="9918"/>
                  </a:lnTo>
                  <a:lnTo>
                    <a:pt x="48076" y="10134"/>
                  </a:lnTo>
                  <a:lnTo>
                    <a:pt x="48076" y="10349"/>
                  </a:lnTo>
                  <a:lnTo>
                    <a:pt x="49154" y="10349"/>
                  </a:lnTo>
                  <a:lnTo>
                    <a:pt x="50232" y="10134"/>
                  </a:lnTo>
                  <a:lnTo>
                    <a:pt x="51526" y="9918"/>
                  </a:lnTo>
                  <a:lnTo>
                    <a:pt x="52172" y="9918"/>
                  </a:lnTo>
                  <a:lnTo>
                    <a:pt x="52819" y="10134"/>
                  </a:lnTo>
                  <a:lnTo>
                    <a:pt x="52604" y="9702"/>
                  </a:lnTo>
                  <a:lnTo>
                    <a:pt x="52388" y="9271"/>
                  </a:lnTo>
                  <a:lnTo>
                    <a:pt x="51741" y="8624"/>
                  </a:lnTo>
                  <a:lnTo>
                    <a:pt x="50879" y="8193"/>
                  </a:lnTo>
                  <a:lnTo>
                    <a:pt x="50663" y="7978"/>
                  </a:lnTo>
                  <a:lnTo>
                    <a:pt x="50663" y="7546"/>
                  </a:lnTo>
                  <a:lnTo>
                    <a:pt x="51526" y="7762"/>
                  </a:lnTo>
                  <a:lnTo>
                    <a:pt x="52388" y="7762"/>
                  </a:lnTo>
                  <a:lnTo>
                    <a:pt x="53250" y="7546"/>
                  </a:lnTo>
                  <a:lnTo>
                    <a:pt x="54113" y="6900"/>
                  </a:lnTo>
                  <a:lnTo>
                    <a:pt x="55406" y="5822"/>
                  </a:lnTo>
                  <a:lnTo>
                    <a:pt x="56484" y="4313"/>
                  </a:lnTo>
                  <a:lnTo>
                    <a:pt x="58209" y="4313"/>
                  </a:lnTo>
                  <a:lnTo>
                    <a:pt x="59718" y="4097"/>
                  </a:lnTo>
                  <a:lnTo>
                    <a:pt x="60796" y="5175"/>
                  </a:lnTo>
                  <a:lnTo>
                    <a:pt x="62089" y="6253"/>
                  </a:lnTo>
                  <a:lnTo>
                    <a:pt x="61443" y="6900"/>
                  </a:lnTo>
                  <a:lnTo>
                    <a:pt x="60796" y="7331"/>
                  </a:lnTo>
                  <a:lnTo>
                    <a:pt x="59071" y="7978"/>
                  </a:lnTo>
                  <a:lnTo>
                    <a:pt x="57131" y="8409"/>
                  </a:lnTo>
                  <a:lnTo>
                    <a:pt x="56269" y="8840"/>
                  </a:lnTo>
                  <a:lnTo>
                    <a:pt x="55622" y="9271"/>
                  </a:lnTo>
                  <a:lnTo>
                    <a:pt x="55837" y="9487"/>
                  </a:lnTo>
                  <a:lnTo>
                    <a:pt x="56269" y="9487"/>
                  </a:lnTo>
                  <a:lnTo>
                    <a:pt x="57131" y="9271"/>
                  </a:lnTo>
                  <a:lnTo>
                    <a:pt x="57778" y="9271"/>
                  </a:lnTo>
                  <a:lnTo>
                    <a:pt x="58640" y="9271"/>
                  </a:lnTo>
                  <a:lnTo>
                    <a:pt x="59502" y="10134"/>
                  </a:lnTo>
                  <a:lnTo>
                    <a:pt x="60580" y="10996"/>
                  </a:lnTo>
                  <a:lnTo>
                    <a:pt x="61874" y="11427"/>
                  </a:lnTo>
                  <a:lnTo>
                    <a:pt x="63598" y="11858"/>
                  </a:lnTo>
                  <a:lnTo>
                    <a:pt x="63598" y="11211"/>
                  </a:lnTo>
                  <a:lnTo>
                    <a:pt x="63383" y="10996"/>
                  </a:lnTo>
                  <a:lnTo>
                    <a:pt x="63167" y="10780"/>
                  </a:lnTo>
                  <a:lnTo>
                    <a:pt x="63383" y="10565"/>
                  </a:lnTo>
                  <a:lnTo>
                    <a:pt x="64245" y="10780"/>
                  </a:lnTo>
                  <a:lnTo>
                    <a:pt x="65108" y="10780"/>
                  </a:lnTo>
                  <a:lnTo>
                    <a:pt x="65539" y="10565"/>
                  </a:lnTo>
                  <a:lnTo>
                    <a:pt x="65970" y="9702"/>
                  </a:lnTo>
                  <a:lnTo>
                    <a:pt x="65754" y="9056"/>
                  </a:lnTo>
                  <a:lnTo>
                    <a:pt x="65539" y="8840"/>
                  </a:lnTo>
                  <a:lnTo>
                    <a:pt x="65108" y="8409"/>
                  </a:lnTo>
                  <a:lnTo>
                    <a:pt x="65108" y="7762"/>
                  </a:lnTo>
                  <a:lnTo>
                    <a:pt x="65323" y="7546"/>
                  </a:lnTo>
                  <a:lnTo>
                    <a:pt x="65754" y="7546"/>
                  </a:lnTo>
                  <a:lnTo>
                    <a:pt x="66186" y="7978"/>
                  </a:lnTo>
                  <a:lnTo>
                    <a:pt x="66832" y="8409"/>
                  </a:lnTo>
                  <a:lnTo>
                    <a:pt x="67048" y="8624"/>
                  </a:lnTo>
                  <a:lnTo>
                    <a:pt x="67263" y="8840"/>
                  </a:lnTo>
                  <a:lnTo>
                    <a:pt x="68988" y="8193"/>
                  </a:lnTo>
                  <a:lnTo>
                    <a:pt x="69635" y="7546"/>
                  </a:lnTo>
                  <a:lnTo>
                    <a:pt x="69850" y="6900"/>
                  </a:lnTo>
                  <a:lnTo>
                    <a:pt x="69204" y="6253"/>
                  </a:lnTo>
                  <a:lnTo>
                    <a:pt x="68341" y="6037"/>
                  </a:lnTo>
                  <a:lnTo>
                    <a:pt x="67479" y="5606"/>
                  </a:lnTo>
                  <a:lnTo>
                    <a:pt x="67048" y="5391"/>
                  </a:lnTo>
                  <a:lnTo>
                    <a:pt x="66832" y="4959"/>
                  </a:lnTo>
                  <a:lnTo>
                    <a:pt x="66832" y="4528"/>
                  </a:lnTo>
                  <a:lnTo>
                    <a:pt x="67048" y="4097"/>
                  </a:lnTo>
                  <a:lnTo>
                    <a:pt x="67048" y="3881"/>
                  </a:lnTo>
                  <a:lnTo>
                    <a:pt x="67048" y="3450"/>
                  </a:lnTo>
                  <a:lnTo>
                    <a:pt x="65970" y="3019"/>
                  </a:lnTo>
                  <a:lnTo>
                    <a:pt x="64676" y="2588"/>
                  </a:lnTo>
                  <a:lnTo>
                    <a:pt x="63598" y="1941"/>
                  </a:lnTo>
                  <a:lnTo>
                    <a:pt x="63167" y="1510"/>
                  </a:lnTo>
                  <a:lnTo>
                    <a:pt x="62952" y="863"/>
                  </a:lnTo>
                  <a:lnTo>
                    <a:pt x="59934" y="863"/>
                  </a:lnTo>
                  <a:lnTo>
                    <a:pt x="57131" y="863"/>
                  </a:lnTo>
                  <a:lnTo>
                    <a:pt x="55837" y="863"/>
                  </a:lnTo>
                  <a:lnTo>
                    <a:pt x="54544" y="1079"/>
                  </a:lnTo>
                  <a:lnTo>
                    <a:pt x="53682" y="1294"/>
                  </a:lnTo>
                  <a:lnTo>
                    <a:pt x="52819" y="1941"/>
                  </a:lnTo>
                  <a:lnTo>
                    <a:pt x="52388" y="2588"/>
                  </a:lnTo>
                  <a:lnTo>
                    <a:pt x="51957" y="3666"/>
                  </a:lnTo>
                  <a:lnTo>
                    <a:pt x="52172" y="3881"/>
                  </a:lnTo>
                  <a:lnTo>
                    <a:pt x="52388" y="3881"/>
                  </a:lnTo>
                  <a:lnTo>
                    <a:pt x="53035" y="3881"/>
                  </a:lnTo>
                  <a:lnTo>
                    <a:pt x="53466" y="4097"/>
                  </a:lnTo>
                  <a:lnTo>
                    <a:pt x="53466" y="4313"/>
                  </a:lnTo>
                  <a:lnTo>
                    <a:pt x="53466" y="4528"/>
                  </a:lnTo>
                  <a:lnTo>
                    <a:pt x="52819" y="5175"/>
                  </a:lnTo>
                  <a:lnTo>
                    <a:pt x="52172" y="5606"/>
                  </a:lnTo>
                  <a:lnTo>
                    <a:pt x="50448" y="6469"/>
                  </a:lnTo>
                  <a:lnTo>
                    <a:pt x="50232" y="6037"/>
                  </a:lnTo>
                  <a:lnTo>
                    <a:pt x="50448" y="5822"/>
                  </a:lnTo>
                  <a:lnTo>
                    <a:pt x="50663" y="5606"/>
                  </a:lnTo>
                  <a:lnTo>
                    <a:pt x="50663" y="4959"/>
                  </a:lnTo>
                  <a:lnTo>
                    <a:pt x="49801" y="4744"/>
                  </a:lnTo>
                  <a:lnTo>
                    <a:pt x="49370" y="4313"/>
                  </a:lnTo>
                  <a:lnTo>
                    <a:pt x="49370" y="3881"/>
                  </a:lnTo>
                  <a:lnTo>
                    <a:pt x="49585" y="3019"/>
                  </a:lnTo>
                  <a:lnTo>
                    <a:pt x="49585" y="2372"/>
                  </a:lnTo>
                  <a:lnTo>
                    <a:pt x="49801" y="1941"/>
                  </a:lnTo>
                  <a:lnTo>
                    <a:pt x="50663" y="1726"/>
                  </a:lnTo>
                  <a:lnTo>
                    <a:pt x="51741" y="1726"/>
                  </a:lnTo>
                  <a:lnTo>
                    <a:pt x="52819" y="1294"/>
                  </a:lnTo>
                  <a:lnTo>
                    <a:pt x="53035" y="1079"/>
                  </a:lnTo>
                  <a:lnTo>
                    <a:pt x="53250" y="648"/>
                  </a:lnTo>
                  <a:lnTo>
                    <a:pt x="52388" y="217"/>
                  </a:lnTo>
                  <a:lnTo>
                    <a:pt x="51741" y="217"/>
                  </a:lnTo>
                  <a:lnTo>
                    <a:pt x="50879" y="432"/>
                  </a:lnTo>
                  <a:lnTo>
                    <a:pt x="50232" y="648"/>
                  </a:lnTo>
                  <a:lnTo>
                    <a:pt x="49154" y="1510"/>
                  </a:lnTo>
                  <a:lnTo>
                    <a:pt x="47861" y="2157"/>
                  </a:lnTo>
                  <a:lnTo>
                    <a:pt x="48076" y="1941"/>
                  </a:lnTo>
                  <a:lnTo>
                    <a:pt x="48292" y="1510"/>
                  </a:lnTo>
                  <a:lnTo>
                    <a:pt x="48507" y="1079"/>
                  </a:lnTo>
                  <a:lnTo>
                    <a:pt x="48507" y="648"/>
                  </a:lnTo>
                  <a:lnTo>
                    <a:pt x="47214" y="648"/>
                  </a:lnTo>
                  <a:lnTo>
                    <a:pt x="45920" y="863"/>
                  </a:lnTo>
                  <a:lnTo>
                    <a:pt x="43980" y="1726"/>
                  </a:lnTo>
                  <a:lnTo>
                    <a:pt x="44411" y="2372"/>
                  </a:lnTo>
                  <a:lnTo>
                    <a:pt x="45058" y="2804"/>
                  </a:lnTo>
                  <a:lnTo>
                    <a:pt x="46567" y="3019"/>
                  </a:lnTo>
                  <a:lnTo>
                    <a:pt x="46136" y="3450"/>
                  </a:lnTo>
                  <a:lnTo>
                    <a:pt x="45920" y="3881"/>
                  </a:lnTo>
                  <a:lnTo>
                    <a:pt x="45920" y="4528"/>
                  </a:lnTo>
                  <a:lnTo>
                    <a:pt x="46136" y="5175"/>
                  </a:lnTo>
                  <a:lnTo>
                    <a:pt x="45274" y="5606"/>
                  </a:lnTo>
                  <a:lnTo>
                    <a:pt x="44411" y="6037"/>
                  </a:lnTo>
                  <a:lnTo>
                    <a:pt x="44411" y="5606"/>
                  </a:lnTo>
                  <a:lnTo>
                    <a:pt x="44843" y="5391"/>
                  </a:lnTo>
                  <a:lnTo>
                    <a:pt x="45058" y="5175"/>
                  </a:lnTo>
                  <a:lnTo>
                    <a:pt x="45058" y="4528"/>
                  </a:lnTo>
                  <a:lnTo>
                    <a:pt x="44627" y="4313"/>
                  </a:lnTo>
                  <a:lnTo>
                    <a:pt x="44196" y="4313"/>
                  </a:lnTo>
                  <a:lnTo>
                    <a:pt x="43333" y="4528"/>
                  </a:lnTo>
                  <a:lnTo>
                    <a:pt x="42471" y="5175"/>
                  </a:lnTo>
                  <a:lnTo>
                    <a:pt x="42040" y="6037"/>
                  </a:lnTo>
                  <a:lnTo>
                    <a:pt x="40315" y="6037"/>
                  </a:lnTo>
                  <a:lnTo>
                    <a:pt x="39453" y="6037"/>
                  </a:lnTo>
                  <a:lnTo>
                    <a:pt x="38375" y="5822"/>
                  </a:lnTo>
                  <a:lnTo>
                    <a:pt x="37728" y="5606"/>
                  </a:lnTo>
                  <a:lnTo>
                    <a:pt x="37513" y="5391"/>
                  </a:lnTo>
                  <a:lnTo>
                    <a:pt x="37297" y="4959"/>
                  </a:lnTo>
                  <a:lnTo>
                    <a:pt x="38591" y="5175"/>
                  </a:lnTo>
                  <a:lnTo>
                    <a:pt x="39884" y="5175"/>
                  </a:lnTo>
                  <a:lnTo>
                    <a:pt x="40962" y="4744"/>
                  </a:lnTo>
                  <a:lnTo>
                    <a:pt x="41824" y="4313"/>
                  </a:lnTo>
                  <a:lnTo>
                    <a:pt x="41824" y="3881"/>
                  </a:lnTo>
                  <a:lnTo>
                    <a:pt x="41393" y="3666"/>
                  </a:lnTo>
                  <a:lnTo>
                    <a:pt x="41178" y="3450"/>
                  </a:lnTo>
                  <a:lnTo>
                    <a:pt x="40962" y="3019"/>
                  </a:lnTo>
                  <a:lnTo>
                    <a:pt x="41178" y="2372"/>
                  </a:lnTo>
                  <a:lnTo>
                    <a:pt x="41824" y="1941"/>
                  </a:lnTo>
                  <a:lnTo>
                    <a:pt x="42471" y="1510"/>
                  </a:lnTo>
                  <a:lnTo>
                    <a:pt x="42902" y="863"/>
                  </a:lnTo>
                  <a:lnTo>
                    <a:pt x="42255" y="648"/>
                  </a:lnTo>
                  <a:lnTo>
                    <a:pt x="41824" y="648"/>
                  </a:lnTo>
                  <a:lnTo>
                    <a:pt x="40962" y="1079"/>
                  </a:lnTo>
                  <a:lnTo>
                    <a:pt x="40100" y="1726"/>
                  </a:lnTo>
                  <a:lnTo>
                    <a:pt x="39022" y="1941"/>
                  </a:lnTo>
                  <a:lnTo>
                    <a:pt x="37944" y="1726"/>
                  </a:lnTo>
                  <a:lnTo>
                    <a:pt x="36866" y="1294"/>
                  </a:lnTo>
                  <a:lnTo>
                    <a:pt x="34926" y="432"/>
                  </a:lnTo>
                  <a:lnTo>
                    <a:pt x="33632" y="217"/>
                  </a:lnTo>
                  <a:lnTo>
                    <a:pt x="32339" y="1"/>
                  </a:lnTo>
                  <a:lnTo>
                    <a:pt x="31045" y="1"/>
                  </a:lnTo>
                  <a:lnTo>
                    <a:pt x="29751" y="217"/>
                  </a:lnTo>
                  <a:lnTo>
                    <a:pt x="28889" y="648"/>
                  </a:lnTo>
                  <a:lnTo>
                    <a:pt x="27811" y="1294"/>
                  </a:lnTo>
                  <a:lnTo>
                    <a:pt x="26949" y="1941"/>
                  </a:lnTo>
                  <a:lnTo>
                    <a:pt x="26302" y="2804"/>
                  </a:lnTo>
                  <a:lnTo>
                    <a:pt x="26733" y="3019"/>
                  </a:lnTo>
                  <a:lnTo>
                    <a:pt x="27164" y="3019"/>
                  </a:lnTo>
                  <a:lnTo>
                    <a:pt x="28242" y="2804"/>
                  </a:lnTo>
                  <a:lnTo>
                    <a:pt x="29320" y="2588"/>
                  </a:lnTo>
                  <a:lnTo>
                    <a:pt x="29751" y="2588"/>
                  </a:lnTo>
                  <a:lnTo>
                    <a:pt x="30398" y="2804"/>
                  </a:lnTo>
                  <a:lnTo>
                    <a:pt x="29751" y="4097"/>
                  </a:lnTo>
                  <a:lnTo>
                    <a:pt x="29536" y="4528"/>
                  </a:lnTo>
                  <a:lnTo>
                    <a:pt x="29105" y="4959"/>
                  </a:lnTo>
                  <a:lnTo>
                    <a:pt x="28242" y="4744"/>
                  </a:lnTo>
                  <a:lnTo>
                    <a:pt x="27380" y="4528"/>
                  </a:lnTo>
                  <a:lnTo>
                    <a:pt x="25224" y="4528"/>
                  </a:lnTo>
                  <a:lnTo>
                    <a:pt x="23284" y="4313"/>
                  </a:lnTo>
                  <a:lnTo>
                    <a:pt x="22422" y="4097"/>
                  </a:lnTo>
                  <a:lnTo>
                    <a:pt x="21775" y="3666"/>
                  </a:lnTo>
                  <a:lnTo>
                    <a:pt x="21128" y="3881"/>
                  </a:lnTo>
                  <a:lnTo>
                    <a:pt x="17463" y="8193"/>
                  </a:lnTo>
                  <a:lnTo>
                    <a:pt x="14014" y="12721"/>
                  </a:lnTo>
                  <a:lnTo>
                    <a:pt x="10780" y="17463"/>
                  </a:lnTo>
                  <a:lnTo>
                    <a:pt x="7977" y="22422"/>
                  </a:lnTo>
                  <a:lnTo>
                    <a:pt x="5390" y="27596"/>
                  </a:lnTo>
                  <a:lnTo>
                    <a:pt x="3234" y="32770"/>
                  </a:lnTo>
                  <a:lnTo>
                    <a:pt x="1510" y="38375"/>
                  </a:lnTo>
                  <a:lnTo>
                    <a:pt x="1" y="43981"/>
                  </a:lnTo>
                  <a:lnTo>
                    <a:pt x="432" y="43765"/>
                  </a:lnTo>
                  <a:lnTo>
                    <a:pt x="863" y="43765"/>
                  </a:lnTo>
                  <a:lnTo>
                    <a:pt x="1294" y="44196"/>
                  </a:lnTo>
                  <a:lnTo>
                    <a:pt x="1510" y="44627"/>
                  </a:lnTo>
                  <a:lnTo>
                    <a:pt x="1294" y="45921"/>
                  </a:lnTo>
                  <a:lnTo>
                    <a:pt x="2588" y="48077"/>
                  </a:lnTo>
                  <a:lnTo>
                    <a:pt x="4097" y="50233"/>
                  </a:lnTo>
                  <a:lnTo>
                    <a:pt x="5606" y="52173"/>
                  </a:lnTo>
                  <a:lnTo>
                    <a:pt x="6684" y="54544"/>
                  </a:lnTo>
                  <a:lnTo>
                    <a:pt x="6468" y="54975"/>
                  </a:lnTo>
                  <a:lnTo>
                    <a:pt x="6468" y="55407"/>
                  </a:lnTo>
                  <a:lnTo>
                    <a:pt x="6253" y="55838"/>
                  </a:lnTo>
                  <a:lnTo>
                    <a:pt x="6253" y="56485"/>
                  </a:lnTo>
                  <a:lnTo>
                    <a:pt x="8409" y="57994"/>
                  </a:lnTo>
                  <a:lnTo>
                    <a:pt x="9702" y="58856"/>
                  </a:lnTo>
                  <a:lnTo>
                    <a:pt x="10996" y="59503"/>
                  </a:lnTo>
                  <a:lnTo>
                    <a:pt x="12505" y="60150"/>
                  </a:lnTo>
                  <a:lnTo>
                    <a:pt x="13798" y="60581"/>
                  </a:lnTo>
                  <a:lnTo>
                    <a:pt x="15523" y="60581"/>
                  </a:lnTo>
                  <a:lnTo>
                    <a:pt x="17032" y="60365"/>
                  </a:lnTo>
                  <a:lnTo>
                    <a:pt x="17894" y="60796"/>
                  </a:lnTo>
                  <a:lnTo>
                    <a:pt x="18541" y="61443"/>
                  </a:lnTo>
                  <a:lnTo>
                    <a:pt x="19188" y="62305"/>
                  </a:lnTo>
                  <a:lnTo>
                    <a:pt x="20050" y="62952"/>
                  </a:lnTo>
                  <a:lnTo>
                    <a:pt x="21775" y="63383"/>
                  </a:lnTo>
                  <a:lnTo>
                    <a:pt x="23715" y="64030"/>
                  </a:lnTo>
                  <a:lnTo>
                    <a:pt x="24362" y="64246"/>
                  </a:lnTo>
                  <a:lnTo>
                    <a:pt x="25009" y="64892"/>
                  </a:lnTo>
                  <a:lnTo>
                    <a:pt x="25440" y="65755"/>
                  </a:lnTo>
                  <a:lnTo>
                    <a:pt x="25440" y="66833"/>
                  </a:lnTo>
                  <a:lnTo>
                    <a:pt x="28027" y="68557"/>
                  </a:lnTo>
                  <a:lnTo>
                    <a:pt x="29536" y="69420"/>
                  </a:lnTo>
                  <a:lnTo>
                    <a:pt x="31045" y="70067"/>
                  </a:lnTo>
                  <a:lnTo>
                    <a:pt x="31476" y="68773"/>
                  </a:lnTo>
                  <a:lnTo>
                    <a:pt x="31907" y="68342"/>
                  </a:lnTo>
                  <a:lnTo>
                    <a:pt x="32554" y="68342"/>
                  </a:lnTo>
                  <a:lnTo>
                    <a:pt x="33416" y="69420"/>
                  </a:lnTo>
                  <a:lnTo>
                    <a:pt x="33848" y="70713"/>
                  </a:lnTo>
                  <a:lnTo>
                    <a:pt x="34063" y="72222"/>
                  </a:lnTo>
                  <a:lnTo>
                    <a:pt x="34063" y="73947"/>
                  </a:lnTo>
                  <a:lnTo>
                    <a:pt x="32985" y="75241"/>
                  </a:lnTo>
                  <a:lnTo>
                    <a:pt x="31692" y="76534"/>
                  </a:lnTo>
                  <a:lnTo>
                    <a:pt x="31261" y="77181"/>
                  </a:lnTo>
                  <a:lnTo>
                    <a:pt x="30829" y="77828"/>
                  </a:lnTo>
                  <a:lnTo>
                    <a:pt x="30398" y="78906"/>
                  </a:lnTo>
                  <a:lnTo>
                    <a:pt x="30398" y="79768"/>
                  </a:lnTo>
                  <a:lnTo>
                    <a:pt x="30398" y="80199"/>
                  </a:lnTo>
                  <a:lnTo>
                    <a:pt x="30614" y="80630"/>
                  </a:lnTo>
                  <a:lnTo>
                    <a:pt x="30829" y="80846"/>
                  </a:lnTo>
                  <a:lnTo>
                    <a:pt x="31045" y="81277"/>
                  </a:lnTo>
                  <a:lnTo>
                    <a:pt x="30614" y="81708"/>
                  </a:lnTo>
                  <a:lnTo>
                    <a:pt x="30183" y="81924"/>
                  </a:lnTo>
                  <a:lnTo>
                    <a:pt x="29967" y="82355"/>
                  </a:lnTo>
                  <a:lnTo>
                    <a:pt x="29751" y="83002"/>
                  </a:lnTo>
                  <a:lnTo>
                    <a:pt x="33201" y="88391"/>
                  </a:lnTo>
                  <a:lnTo>
                    <a:pt x="34926" y="90978"/>
                  </a:lnTo>
                  <a:lnTo>
                    <a:pt x="36219" y="93997"/>
                  </a:lnTo>
                  <a:lnTo>
                    <a:pt x="37297" y="94643"/>
                  </a:lnTo>
                  <a:lnTo>
                    <a:pt x="38159" y="95290"/>
                  </a:lnTo>
                  <a:lnTo>
                    <a:pt x="39884" y="95937"/>
                  </a:lnTo>
                  <a:lnTo>
                    <a:pt x="40746" y="96152"/>
                  </a:lnTo>
                  <a:lnTo>
                    <a:pt x="41609" y="96584"/>
                  </a:lnTo>
                  <a:lnTo>
                    <a:pt x="42255" y="97230"/>
                  </a:lnTo>
                  <a:lnTo>
                    <a:pt x="42902" y="98093"/>
                  </a:lnTo>
                  <a:lnTo>
                    <a:pt x="43333" y="99386"/>
                  </a:lnTo>
                  <a:lnTo>
                    <a:pt x="43549" y="100895"/>
                  </a:lnTo>
                  <a:lnTo>
                    <a:pt x="43549" y="104345"/>
                  </a:lnTo>
                  <a:lnTo>
                    <a:pt x="43333" y="108010"/>
                  </a:lnTo>
                  <a:lnTo>
                    <a:pt x="43333" y="109734"/>
                  </a:lnTo>
                  <a:lnTo>
                    <a:pt x="43765" y="111459"/>
                  </a:lnTo>
                  <a:lnTo>
                    <a:pt x="43980" y="113184"/>
                  </a:lnTo>
                  <a:lnTo>
                    <a:pt x="44411" y="115124"/>
                  </a:lnTo>
                  <a:lnTo>
                    <a:pt x="44411" y="117064"/>
                  </a:lnTo>
                  <a:lnTo>
                    <a:pt x="44196" y="117927"/>
                  </a:lnTo>
                  <a:lnTo>
                    <a:pt x="43980" y="118789"/>
                  </a:lnTo>
                  <a:lnTo>
                    <a:pt x="44411" y="119220"/>
                  </a:lnTo>
                  <a:lnTo>
                    <a:pt x="44627" y="120083"/>
                  </a:lnTo>
                  <a:lnTo>
                    <a:pt x="45058" y="121807"/>
                  </a:lnTo>
                  <a:lnTo>
                    <a:pt x="45274" y="123532"/>
                  </a:lnTo>
                  <a:lnTo>
                    <a:pt x="45705" y="124179"/>
                  </a:lnTo>
                  <a:lnTo>
                    <a:pt x="46352" y="124825"/>
                  </a:lnTo>
                  <a:lnTo>
                    <a:pt x="46352" y="123963"/>
                  </a:lnTo>
                  <a:lnTo>
                    <a:pt x="46352" y="123532"/>
                  </a:lnTo>
                  <a:lnTo>
                    <a:pt x="46567" y="123316"/>
                  </a:lnTo>
                  <a:lnTo>
                    <a:pt x="46998" y="124179"/>
                  </a:lnTo>
                  <a:lnTo>
                    <a:pt x="46998" y="125472"/>
                  </a:lnTo>
                  <a:lnTo>
                    <a:pt x="46783" y="125688"/>
                  </a:lnTo>
                  <a:lnTo>
                    <a:pt x="46567" y="125688"/>
                  </a:lnTo>
                  <a:lnTo>
                    <a:pt x="46136" y="125688"/>
                  </a:lnTo>
                  <a:lnTo>
                    <a:pt x="46136" y="125903"/>
                  </a:lnTo>
                  <a:lnTo>
                    <a:pt x="46352" y="126981"/>
                  </a:lnTo>
                  <a:lnTo>
                    <a:pt x="46352" y="128275"/>
                  </a:lnTo>
                  <a:lnTo>
                    <a:pt x="46567" y="128490"/>
                  </a:lnTo>
                  <a:lnTo>
                    <a:pt x="46998" y="128706"/>
                  </a:lnTo>
                  <a:lnTo>
                    <a:pt x="47214" y="128922"/>
                  </a:lnTo>
                  <a:lnTo>
                    <a:pt x="47430" y="129137"/>
                  </a:lnTo>
                  <a:lnTo>
                    <a:pt x="47214" y="129784"/>
                  </a:lnTo>
                  <a:lnTo>
                    <a:pt x="46998" y="130215"/>
                  </a:lnTo>
                  <a:lnTo>
                    <a:pt x="47430" y="131293"/>
                  </a:lnTo>
                  <a:lnTo>
                    <a:pt x="48076" y="131940"/>
                  </a:lnTo>
                  <a:lnTo>
                    <a:pt x="48723" y="132802"/>
                  </a:lnTo>
                  <a:lnTo>
                    <a:pt x="49370" y="133880"/>
                  </a:lnTo>
                  <a:lnTo>
                    <a:pt x="50017" y="134096"/>
                  </a:lnTo>
                  <a:lnTo>
                    <a:pt x="50663" y="134742"/>
                  </a:lnTo>
                  <a:lnTo>
                    <a:pt x="51741" y="135820"/>
                  </a:lnTo>
                  <a:lnTo>
                    <a:pt x="52819" y="136036"/>
                  </a:lnTo>
                  <a:lnTo>
                    <a:pt x="53682" y="136467"/>
                  </a:lnTo>
                  <a:lnTo>
                    <a:pt x="55837" y="137329"/>
                  </a:lnTo>
                  <a:lnTo>
                    <a:pt x="56700" y="137545"/>
                  </a:lnTo>
                  <a:lnTo>
                    <a:pt x="57778" y="137761"/>
                  </a:lnTo>
                  <a:lnTo>
                    <a:pt x="58640" y="137545"/>
                  </a:lnTo>
                  <a:lnTo>
                    <a:pt x="59502" y="136898"/>
                  </a:lnTo>
                  <a:lnTo>
                    <a:pt x="56484" y="134958"/>
                  </a:lnTo>
                  <a:lnTo>
                    <a:pt x="55191" y="133880"/>
                  </a:lnTo>
                  <a:lnTo>
                    <a:pt x="54759" y="133233"/>
                  </a:lnTo>
                  <a:lnTo>
                    <a:pt x="54328" y="132371"/>
                  </a:lnTo>
                  <a:lnTo>
                    <a:pt x="54975" y="131724"/>
                  </a:lnTo>
                  <a:lnTo>
                    <a:pt x="55191" y="130862"/>
                  </a:lnTo>
                  <a:lnTo>
                    <a:pt x="56053" y="129137"/>
                  </a:lnTo>
                  <a:lnTo>
                    <a:pt x="55406" y="128706"/>
                  </a:lnTo>
                  <a:lnTo>
                    <a:pt x="54759" y="128490"/>
                  </a:lnTo>
                  <a:lnTo>
                    <a:pt x="54113" y="128275"/>
                  </a:lnTo>
                  <a:lnTo>
                    <a:pt x="53897" y="127844"/>
                  </a:lnTo>
                  <a:lnTo>
                    <a:pt x="53682" y="127628"/>
                  </a:lnTo>
                  <a:lnTo>
                    <a:pt x="54328" y="126766"/>
                  </a:lnTo>
                  <a:lnTo>
                    <a:pt x="54759" y="125688"/>
                  </a:lnTo>
                  <a:lnTo>
                    <a:pt x="55622" y="123532"/>
                  </a:lnTo>
                  <a:lnTo>
                    <a:pt x="54975" y="123532"/>
                  </a:lnTo>
                  <a:lnTo>
                    <a:pt x="54544" y="123316"/>
                  </a:lnTo>
                  <a:lnTo>
                    <a:pt x="54113" y="122885"/>
                  </a:lnTo>
                  <a:lnTo>
                    <a:pt x="53897" y="122454"/>
                  </a:lnTo>
                  <a:lnTo>
                    <a:pt x="54759" y="122454"/>
                  </a:lnTo>
                  <a:lnTo>
                    <a:pt x="55622" y="122454"/>
                  </a:lnTo>
                  <a:lnTo>
                    <a:pt x="56269" y="122238"/>
                  </a:lnTo>
                  <a:lnTo>
                    <a:pt x="56269" y="120945"/>
                  </a:lnTo>
                  <a:lnTo>
                    <a:pt x="56269" y="120514"/>
                  </a:lnTo>
                  <a:lnTo>
                    <a:pt x="56484" y="120083"/>
                  </a:lnTo>
                  <a:lnTo>
                    <a:pt x="57993" y="120083"/>
                  </a:lnTo>
                  <a:lnTo>
                    <a:pt x="59071" y="119867"/>
                  </a:lnTo>
                  <a:lnTo>
                    <a:pt x="59934" y="119220"/>
                  </a:lnTo>
                  <a:lnTo>
                    <a:pt x="60149" y="118573"/>
                  </a:lnTo>
                  <a:lnTo>
                    <a:pt x="60365" y="117496"/>
                  </a:lnTo>
                  <a:lnTo>
                    <a:pt x="60149" y="116633"/>
                  </a:lnTo>
                  <a:lnTo>
                    <a:pt x="59718" y="115986"/>
                  </a:lnTo>
                  <a:lnTo>
                    <a:pt x="59071" y="115340"/>
                  </a:lnTo>
                  <a:lnTo>
                    <a:pt x="59718" y="115340"/>
                  </a:lnTo>
                  <a:lnTo>
                    <a:pt x="60365" y="115555"/>
                  </a:lnTo>
                  <a:lnTo>
                    <a:pt x="61227" y="115771"/>
                  </a:lnTo>
                  <a:lnTo>
                    <a:pt x="62089" y="115771"/>
                  </a:lnTo>
                  <a:lnTo>
                    <a:pt x="62521" y="115555"/>
                  </a:lnTo>
                  <a:lnTo>
                    <a:pt x="62952" y="115124"/>
                  </a:lnTo>
                  <a:lnTo>
                    <a:pt x="63383" y="114046"/>
                  </a:lnTo>
                  <a:lnTo>
                    <a:pt x="63814" y="112968"/>
                  </a:lnTo>
                  <a:lnTo>
                    <a:pt x="64245" y="111459"/>
                  </a:lnTo>
                  <a:lnTo>
                    <a:pt x="65323" y="110381"/>
                  </a:lnTo>
                  <a:lnTo>
                    <a:pt x="66401" y="109088"/>
                  </a:lnTo>
                  <a:lnTo>
                    <a:pt x="66832" y="108441"/>
                  </a:lnTo>
                  <a:lnTo>
                    <a:pt x="67048" y="107579"/>
                  </a:lnTo>
                  <a:lnTo>
                    <a:pt x="67048" y="106716"/>
                  </a:lnTo>
                  <a:lnTo>
                    <a:pt x="66617" y="105638"/>
                  </a:lnTo>
                  <a:lnTo>
                    <a:pt x="67910" y="104560"/>
                  </a:lnTo>
                  <a:lnTo>
                    <a:pt x="69204" y="103698"/>
                  </a:lnTo>
                  <a:lnTo>
                    <a:pt x="70928" y="103051"/>
                  </a:lnTo>
                  <a:lnTo>
                    <a:pt x="72869" y="102836"/>
                  </a:lnTo>
                  <a:lnTo>
                    <a:pt x="74162" y="100680"/>
                  </a:lnTo>
                  <a:lnTo>
                    <a:pt x="75025" y="98308"/>
                  </a:lnTo>
                  <a:lnTo>
                    <a:pt x="75456" y="97015"/>
                  </a:lnTo>
                  <a:lnTo>
                    <a:pt x="75456" y="95721"/>
                  </a:lnTo>
                  <a:lnTo>
                    <a:pt x="75671" y="94212"/>
                  </a:lnTo>
                  <a:lnTo>
                    <a:pt x="75456" y="92488"/>
                  </a:lnTo>
                  <a:lnTo>
                    <a:pt x="76102" y="91625"/>
                  </a:lnTo>
                  <a:lnTo>
                    <a:pt x="76965" y="90547"/>
                  </a:lnTo>
                  <a:lnTo>
                    <a:pt x="78474" y="88391"/>
                  </a:lnTo>
                  <a:lnTo>
                    <a:pt x="79121" y="87313"/>
                  </a:lnTo>
                  <a:lnTo>
                    <a:pt x="79552" y="86020"/>
                  </a:lnTo>
                  <a:lnTo>
                    <a:pt x="79336" y="84726"/>
                  </a:lnTo>
                  <a:lnTo>
                    <a:pt x="78689" y="8321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6" name="Google Shape;197;p17">
              <a:extLst>
                <a:ext uri="{FF2B5EF4-FFF2-40B4-BE49-F238E27FC236}">
                  <a16:creationId xmlns:a16="http://schemas.microsoft.com/office/drawing/2014/main" id="{7748D859-B4E0-4162-8CD7-D2B2B5E7AF07}"/>
                </a:ext>
              </a:extLst>
            </p:cNvPr>
            <p:cNvSpPr>
              <a:spLocks/>
            </p:cNvSpPr>
            <p:nvPr/>
          </p:nvSpPr>
          <p:spPr bwMode="auto">
            <a:xfrm>
              <a:off x="3268325" y="1472350"/>
              <a:ext cx="10800" cy="5400"/>
            </a:xfrm>
            <a:custGeom>
              <a:avLst/>
              <a:gdLst>
                <a:gd name="T0" fmla="*/ 10775 w 432"/>
                <a:gd name="T1" fmla="*/ 0 h 216"/>
                <a:gd name="T2" fmla="*/ 10775 w 432"/>
                <a:gd name="T3" fmla="*/ 0 h 216"/>
                <a:gd name="T4" fmla="*/ 5400 w 432"/>
                <a:gd name="T5" fmla="*/ 5400 h 216"/>
                <a:gd name="T6" fmla="*/ 0 w 432"/>
                <a:gd name="T7" fmla="*/ 5400 h 216"/>
                <a:gd name="T8" fmla="*/ 0 w 432"/>
                <a:gd name="T9" fmla="*/ 5400 h 216"/>
                <a:gd name="T10" fmla="*/ 5400 w 432"/>
                <a:gd name="T11" fmla="*/ 0 h 216"/>
                <a:gd name="T12" fmla="*/ 10775 w 432"/>
                <a:gd name="T13" fmla="*/ 0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32" h="216" fill="none" extrusionOk="0">
                  <a:moveTo>
                    <a:pt x="431" y="0"/>
                  </a:moveTo>
                  <a:lnTo>
                    <a:pt x="431" y="0"/>
                  </a:lnTo>
                  <a:lnTo>
                    <a:pt x="216" y="216"/>
                  </a:lnTo>
                  <a:lnTo>
                    <a:pt x="0" y="216"/>
                  </a:lnTo>
                  <a:lnTo>
                    <a:pt x="216" y="0"/>
                  </a:lnTo>
                  <a:lnTo>
                    <a:pt x="43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7" name="Google Shape;198;p17">
              <a:extLst>
                <a:ext uri="{FF2B5EF4-FFF2-40B4-BE49-F238E27FC236}">
                  <a16:creationId xmlns:a16="http://schemas.microsoft.com/office/drawing/2014/main" id="{E8AFFBD7-33BA-4214-996E-F9F2BF7EDF7B}"/>
                </a:ext>
              </a:extLst>
            </p:cNvPr>
            <p:cNvSpPr>
              <a:spLocks/>
            </p:cNvSpPr>
            <p:nvPr/>
          </p:nvSpPr>
          <p:spPr bwMode="auto">
            <a:xfrm>
              <a:off x="3866575" y="238125"/>
              <a:ext cx="2182825" cy="1395925"/>
            </a:xfrm>
            <a:custGeom>
              <a:avLst/>
              <a:gdLst>
                <a:gd name="T0" fmla="*/ 0 w 87313"/>
                <a:gd name="T1" fmla="*/ 0 h 55837"/>
                <a:gd name="T2" fmla="*/ 0 w 87313"/>
                <a:gd name="T3" fmla="*/ 269475 h 55837"/>
                <a:gd name="T4" fmla="*/ 156300 w 87313"/>
                <a:gd name="T5" fmla="*/ 274875 h 55837"/>
                <a:gd name="T6" fmla="*/ 307225 w 87313"/>
                <a:gd name="T7" fmla="*/ 296425 h 55837"/>
                <a:gd name="T8" fmla="*/ 452725 w 87313"/>
                <a:gd name="T9" fmla="*/ 323375 h 55837"/>
                <a:gd name="T10" fmla="*/ 598250 w 87313"/>
                <a:gd name="T11" fmla="*/ 361100 h 55837"/>
                <a:gd name="T12" fmla="*/ 738375 w 87313"/>
                <a:gd name="T13" fmla="*/ 404225 h 55837"/>
                <a:gd name="T14" fmla="*/ 873125 w 87313"/>
                <a:gd name="T15" fmla="*/ 458125 h 55837"/>
                <a:gd name="T16" fmla="*/ 1007875 w 87313"/>
                <a:gd name="T17" fmla="*/ 522800 h 55837"/>
                <a:gd name="T18" fmla="*/ 1131825 w 87313"/>
                <a:gd name="T19" fmla="*/ 592875 h 55837"/>
                <a:gd name="T20" fmla="*/ 1255800 w 87313"/>
                <a:gd name="T21" fmla="*/ 668325 h 55837"/>
                <a:gd name="T22" fmla="*/ 1374375 w 87313"/>
                <a:gd name="T23" fmla="*/ 754550 h 55837"/>
                <a:gd name="T24" fmla="*/ 1487550 w 87313"/>
                <a:gd name="T25" fmla="*/ 846175 h 55837"/>
                <a:gd name="T26" fmla="*/ 1589950 w 87313"/>
                <a:gd name="T27" fmla="*/ 943200 h 55837"/>
                <a:gd name="T28" fmla="*/ 1692350 w 87313"/>
                <a:gd name="T29" fmla="*/ 1045600 h 55837"/>
                <a:gd name="T30" fmla="*/ 1783975 w 87313"/>
                <a:gd name="T31" fmla="*/ 1158775 h 55837"/>
                <a:gd name="T32" fmla="*/ 1870200 w 87313"/>
                <a:gd name="T33" fmla="*/ 1271950 h 55837"/>
                <a:gd name="T34" fmla="*/ 1951050 w 87313"/>
                <a:gd name="T35" fmla="*/ 1395925 h 55837"/>
                <a:gd name="T36" fmla="*/ 2182800 w 87313"/>
                <a:gd name="T37" fmla="*/ 1261175 h 55837"/>
                <a:gd name="T38" fmla="*/ 2096575 w 87313"/>
                <a:gd name="T39" fmla="*/ 1121050 h 55837"/>
                <a:gd name="T40" fmla="*/ 1999550 w 87313"/>
                <a:gd name="T41" fmla="*/ 991700 h 55837"/>
                <a:gd name="T42" fmla="*/ 1897150 w 87313"/>
                <a:gd name="T43" fmla="*/ 867725 h 55837"/>
                <a:gd name="T44" fmla="*/ 1783975 w 87313"/>
                <a:gd name="T45" fmla="*/ 754550 h 55837"/>
                <a:gd name="T46" fmla="*/ 1665400 w 87313"/>
                <a:gd name="T47" fmla="*/ 641375 h 55837"/>
                <a:gd name="T48" fmla="*/ 1541450 w 87313"/>
                <a:gd name="T49" fmla="*/ 538975 h 55837"/>
                <a:gd name="T50" fmla="*/ 1406700 w 87313"/>
                <a:gd name="T51" fmla="*/ 447350 h 55837"/>
                <a:gd name="T52" fmla="*/ 1271950 w 87313"/>
                <a:gd name="T53" fmla="*/ 361100 h 55837"/>
                <a:gd name="T54" fmla="*/ 1126450 w 87313"/>
                <a:gd name="T55" fmla="*/ 280250 h 55837"/>
                <a:gd name="T56" fmla="*/ 980925 w 87313"/>
                <a:gd name="T57" fmla="*/ 210200 h 55837"/>
                <a:gd name="T58" fmla="*/ 824625 w 87313"/>
                <a:gd name="T59" fmla="*/ 150900 h 55837"/>
                <a:gd name="T60" fmla="*/ 668325 w 87313"/>
                <a:gd name="T61" fmla="*/ 102400 h 55837"/>
                <a:gd name="T62" fmla="*/ 506625 w 87313"/>
                <a:gd name="T63" fmla="*/ 59275 h 55837"/>
                <a:gd name="T64" fmla="*/ 344950 w 87313"/>
                <a:gd name="T65" fmla="*/ 26950 h 55837"/>
                <a:gd name="T66" fmla="*/ 172475 w 87313"/>
                <a:gd name="T67" fmla="*/ 10775 h 55837"/>
                <a:gd name="T68" fmla="*/ 0 w 87313"/>
                <a:gd name="T69" fmla="*/ 0 h 5583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87313" h="55837" extrusionOk="0">
                  <a:moveTo>
                    <a:pt x="0" y="0"/>
                  </a:moveTo>
                  <a:lnTo>
                    <a:pt x="0" y="10779"/>
                  </a:lnTo>
                  <a:lnTo>
                    <a:pt x="6252" y="10995"/>
                  </a:lnTo>
                  <a:lnTo>
                    <a:pt x="12289" y="11857"/>
                  </a:lnTo>
                  <a:lnTo>
                    <a:pt x="18109" y="12935"/>
                  </a:lnTo>
                  <a:lnTo>
                    <a:pt x="23930" y="14444"/>
                  </a:lnTo>
                  <a:lnTo>
                    <a:pt x="29535" y="16169"/>
                  </a:lnTo>
                  <a:lnTo>
                    <a:pt x="34925" y="18325"/>
                  </a:lnTo>
                  <a:lnTo>
                    <a:pt x="40315" y="20912"/>
                  </a:lnTo>
                  <a:lnTo>
                    <a:pt x="45273" y="23715"/>
                  </a:lnTo>
                  <a:lnTo>
                    <a:pt x="50232" y="26733"/>
                  </a:lnTo>
                  <a:lnTo>
                    <a:pt x="54975" y="30182"/>
                  </a:lnTo>
                  <a:lnTo>
                    <a:pt x="59502" y="33847"/>
                  </a:lnTo>
                  <a:lnTo>
                    <a:pt x="63598" y="37728"/>
                  </a:lnTo>
                  <a:lnTo>
                    <a:pt x="67694" y="41824"/>
                  </a:lnTo>
                  <a:lnTo>
                    <a:pt x="71359" y="46351"/>
                  </a:lnTo>
                  <a:lnTo>
                    <a:pt x="74808" y="50878"/>
                  </a:lnTo>
                  <a:lnTo>
                    <a:pt x="78042" y="55837"/>
                  </a:lnTo>
                  <a:lnTo>
                    <a:pt x="87312" y="50447"/>
                  </a:lnTo>
                  <a:lnTo>
                    <a:pt x="83863" y="44842"/>
                  </a:lnTo>
                  <a:lnTo>
                    <a:pt x="79982" y="39668"/>
                  </a:lnTo>
                  <a:lnTo>
                    <a:pt x="75886" y="34709"/>
                  </a:lnTo>
                  <a:lnTo>
                    <a:pt x="71359" y="30182"/>
                  </a:lnTo>
                  <a:lnTo>
                    <a:pt x="66616" y="25655"/>
                  </a:lnTo>
                  <a:lnTo>
                    <a:pt x="61658" y="21559"/>
                  </a:lnTo>
                  <a:lnTo>
                    <a:pt x="56268" y="17894"/>
                  </a:lnTo>
                  <a:lnTo>
                    <a:pt x="50878" y="14444"/>
                  </a:lnTo>
                  <a:lnTo>
                    <a:pt x="45058" y="11210"/>
                  </a:lnTo>
                  <a:lnTo>
                    <a:pt x="39237" y="8408"/>
                  </a:lnTo>
                  <a:lnTo>
                    <a:pt x="32985" y="6036"/>
                  </a:lnTo>
                  <a:lnTo>
                    <a:pt x="26733" y="4096"/>
                  </a:lnTo>
                  <a:lnTo>
                    <a:pt x="20265" y="2371"/>
                  </a:lnTo>
                  <a:lnTo>
                    <a:pt x="13798" y="1078"/>
                  </a:lnTo>
                  <a:lnTo>
                    <a:pt x="6899" y="431"/>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28" name="Google Shape;199;p17">
              <a:extLst>
                <a:ext uri="{FF2B5EF4-FFF2-40B4-BE49-F238E27FC236}">
                  <a16:creationId xmlns:a16="http://schemas.microsoft.com/office/drawing/2014/main" id="{1F5B1FFE-3DE0-4D9C-A799-2C360C90A925}"/>
                </a:ext>
              </a:extLst>
            </p:cNvPr>
            <p:cNvSpPr/>
            <p:nvPr/>
          </p:nvSpPr>
          <p:spPr>
            <a:xfrm>
              <a:off x="5877703" y="1597800"/>
              <a:ext cx="554347" cy="2519400"/>
            </a:xfrm>
            <a:custGeom>
              <a:avLst/>
              <a:gdLst/>
              <a:ahLst/>
              <a:cxnLst/>
              <a:rect l="l" t="t" r="r" b="b"/>
              <a:pathLst>
                <a:path w="22206" h="100896" extrusionOk="0">
                  <a:moveTo>
                    <a:pt x="9271" y="1"/>
                  </a:moveTo>
                  <a:lnTo>
                    <a:pt x="1" y="5390"/>
                  </a:lnTo>
                  <a:lnTo>
                    <a:pt x="2588" y="10565"/>
                  </a:lnTo>
                  <a:lnTo>
                    <a:pt x="4744" y="15739"/>
                  </a:lnTo>
                  <a:lnTo>
                    <a:pt x="6684" y="21344"/>
                  </a:lnTo>
                  <a:lnTo>
                    <a:pt x="8409" y="26949"/>
                  </a:lnTo>
                  <a:lnTo>
                    <a:pt x="9702" y="32554"/>
                  </a:lnTo>
                  <a:lnTo>
                    <a:pt x="10564" y="38375"/>
                  </a:lnTo>
                  <a:lnTo>
                    <a:pt x="11211" y="44412"/>
                  </a:lnTo>
                  <a:lnTo>
                    <a:pt x="11427" y="50448"/>
                  </a:lnTo>
                  <a:lnTo>
                    <a:pt x="11211" y="56484"/>
                  </a:lnTo>
                  <a:lnTo>
                    <a:pt x="10564" y="62521"/>
                  </a:lnTo>
                  <a:lnTo>
                    <a:pt x="9702" y="68342"/>
                  </a:lnTo>
                  <a:lnTo>
                    <a:pt x="8409" y="74163"/>
                  </a:lnTo>
                  <a:lnTo>
                    <a:pt x="6684" y="79552"/>
                  </a:lnTo>
                  <a:lnTo>
                    <a:pt x="4744" y="85157"/>
                  </a:lnTo>
                  <a:lnTo>
                    <a:pt x="2588" y="90331"/>
                  </a:lnTo>
                  <a:lnTo>
                    <a:pt x="1" y="95506"/>
                  </a:lnTo>
                  <a:lnTo>
                    <a:pt x="9271" y="100895"/>
                  </a:lnTo>
                  <a:lnTo>
                    <a:pt x="12289" y="95074"/>
                  </a:lnTo>
                  <a:lnTo>
                    <a:pt x="14876" y="89254"/>
                  </a:lnTo>
                  <a:lnTo>
                    <a:pt x="17032" y="83217"/>
                  </a:lnTo>
                  <a:lnTo>
                    <a:pt x="18757" y="76965"/>
                  </a:lnTo>
                  <a:lnTo>
                    <a:pt x="20266" y="70498"/>
                  </a:lnTo>
                  <a:lnTo>
                    <a:pt x="21344" y="64030"/>
                  </a:lnTo>
                  <a:lnTo>
                    <a:pt x="21990" y="57347"/>
                  </a:lnTo>
                  <a:lnTo>
                    <a:pt x="22206" y="50448"/>
                  </a:lnTo>
                  <a:lnTo>
                    <a:pt x="21990" y="43765"/>
                  </a:lnTo>
                  <a:lnTo>
                    <a:pt x="21344" y="37082"/>
                  </a:lnTo>
                  <a:lnTo>
                    <a:pt x="20266" y="30398"/>
                  </a:lnTo>
                  <a:lnTo>
                    <a:pt x="18757" y="23931"/>
                  </a:lnTo>
                  <a:lnTo>
                    <a:pt x="17032" y="17679"/>
                  </a:lnTo>
                  <a:lnTo>
                    <a:pt x="14876" y="11642"/>
                  </a:lnTo>
                  <a:lnTo>
                    <a:pt x="12289" y="5822"/>
                  </a:lnTo>
                  <a:lnTo>
                    <a:pt x="9271" y="1"/>
                  </a:lnTo>
                  <a:close/>
                </a:path>
              </a:pathLst>
            </a:custGeom>
            <a:solidFill>
              <a:schemeClr val="accent6"/>
            </a:solidFill>
            <a:ln>
              <a:noFill/>
            </a:ln>
          </p:spPr>
          <p:txBody>
            <a:bodyPr spcFirstLastPara="1" lIns="134947" tIns="134947" rIns="134947" bIns="134947" anchor="ctr"/>
            <a:lstStyle/>
            <a:p>
              <a:pPr>
                <a:defRPr/>
              </a:pPr>
              <a:endParaRPr sz="2066"/>
            </a:p>
          </p:txBody>
        </p:sp>
        <p:sp>
          <p:nvSpPr>
            <p:cNvPr id="29" name="Google Shape;200;p17">
              <a:extLst>
                <a:ext uri="{FF2B5EF4-FFF2-40B4-BE49-F238E27FC236}">
                  <a16:creationId xmlns:a16="http://schemas.microsoft.com/office/drawing/2014/main" id="{E65CA49E-0735-4FF4-B939-B91DBDAA7F37}"/>
                </a:ext>
              </a:extLst>
            </p:cNvPr>
            <p:cNvSpPr/>
            <p:nvPr/>
          </p:nvSpPr>
          <p:spPr>
            <a:xfrm>
              <a:off x="1187925" y="1597800"/>
              <a:ext cx="559892" cy="2519400"/>
            </a:xfrm>
            <a:custGeom>
              <a:avLst/>
              <a:gdLst/>
              <a:ahLst/>
              <a:cxnLst/>
              <a:rect l="l" t="t" r="r" b="b"/>
              <a:pathLst>
                <a:path w="22421" h="100896" extrusionOk="0">
                  <a:moveTo>
                    <a:pt x="12935" y="1"/>
                  </a:moveTo>
                  <a:lnTo>
                    <a:pt x="10133" y="5822"/>
                  </a:lnTo>
                  <a:lnTo>
                    <a:pt x="7546" y="11642"/>
                  </a:lnTo>
                  <a:lnTo>
                    <a:pt x="5174" y="17679"/>
                  </a:lnTo>
                  <a:lnTo>
                    <a:pt x="3449" y="23931"/>
                  </a:lnTo>
                  <a:lnTo>
                    <a:pt x="1940" y="30398"/>
                  </a:lnTo>
                  <a:lnTo>
                    <a:pt x="862" y="37082"/>
                  </a:lnTo>
                  <a:lnTo>
                    <a:pt x="216" y="43765"/>
                  </a:lnTo>
                  <a:lnTo>
                    <a:pt x="0" y="50448"/>
                  </a:lnTo>
                  <a:lnTo>
                    <a:pt x="216" y="57347"/>
                  </a:lnTo>
                  <a:lnTo>
                    <a:pt x="862" y="64030"/>
                  </a:lnTo>
                  <a:lnTo>
                    <a:pt x="1940" y="70498"/>
                  </a:lnTo>
                  <a:lnTo>
                    <a:pt x="3449" y="76965"/>
                  </a:lnTo>
                  <a:lnTo>
                    <a:pt x="5174" y="83217"/>
                  </a:lnTo>
                  <a:lnTo>
                    <a:pt x="7546" y="89254"/>
                  </a:lnTo>
                  <a:lnTo>
                    <a:pt x="10133" y="95074"/>
                  </a:lnTo>
                  <a:lnTo>
                    <a:pt x="12935" y="100895"/>
                  </a:lnTo>
                  <a:lnTo>
                    <a:pt x="22421" y="95506"/>
                  </a:lnTo>
                  <a:lnTo>
                    <a:pt x="19834" y="90331"/>
                  </a:lnTo>
                  <a:lnTo>
                    <a:pt x="17462" y="85157"/>
                  </a:lnTo>
                  <a:lnTo>
                    <a:pt x="15522" y="79552"/>
                  </a:lnTo>
                  <a:lnTo>
                    <a:pt x="13797" y="74163"/>
                  </a:lnTo>
                  <a:lnTo>
                    <a:pt x="12504" y="68342"/>
                  </a:lnTo>
                  <a:lnTo>
                    <a:pt x="11642" y="62521"/>
                  </a:lnTo>
                  <a:lnTo>
                    <a:pt x="10995" y="56484"/>
                  </a:lnTo>
                  <a:lnTo>
                    <a:pt x="10779" y="50448"/>
                  </a:lnTo>
                  <a:lnTo>
                    <a:pt x="10995" y="44412"/>
                  </a:lnTo>
                  <a:lnTo>
                    <a:pt x="11642" y="38375"/>
                  </a:lnTo>
                  <a:lnTo>
                    <a:pt x="12504" y="32554"/>
                  </a:lnTo>
                  <a:lnTo>
                    <a:pt x="13797" y="26949"/>
                  </a:lnTo>
                  <a:lnTo>
                    <a:pt x="15522" y="21344"/>
                  </a:lnTo>
                  <a:lnTo>
                    <a:pt x="17462" y="15739"/>
                  </a:lnTo>
                  <a:lnTo>
                    <a:pt x="19834" y="10565"/>
                  </a:lnTo>
                  <a:lnTo>
                    <a:pt x="22421" y="5390"/>
                  </a:lnTo>
                  <a:lnTo>
                    <a:pt x="12935" y="1"/>
                  </a:lnTo>
                  <a:close/>
                </a:path>
              </a:pathLst>
            </a:custGeom>
            <a:solidFill>
              <a:schemeClr val="accent3"/>
            </a:solidFill>
            <a:ln>
              <a:noFill/>
            </a:ln>
          </p:spPr>
          <p:txBody>
            <a:bodyPr spcFirstLastPara="1" lIns="134947" tIns="134947" rIns="134947" bIns="134947" anchor="ctr"/>
            <a:lstStyle/>
            <a:p>
              <a:pPr>
                <a:defRPr/>
              </a:pPr>
              <a:endParaRPr sz="2066"/>
            </a:p>
          </p:txBody>
        </p:sp>
        <p:sp>
          <p:nvSpPr>
            <p:cNvPr id="30" name="Google Shape;201;p17">
              <a:extLst>
                <a:ext uri="{FF2B5EF4-FFF2-40B4-BE49-F238E27FC236}">
                  <a16:creationId xmlns:a16="http://schemas.microsoft.com/office/drawing/2014/main" id="{3FE56391-9EB6-4F64-AEF5-9F5C7D47FE34}"/>
                </a:ext>
              </a:extLst>
            </p:cNvPr>
            <p:cNvSpPr/>
            <p:nvPr/>
          </p:nvSpPr>
          <p:spPr>
            <a:xfrm>
              <a:off x="1570426" y="4082922"/>
              <a:ext cx="2184128" cy="1393953"/>
            </a:xfrm>
            <a:custGeom>
              <a:avLst/>
              <a:gdLst/>
              <a:ahLst/>
              <a:cxnLst/>
              <a:rect l="l" t="t" r="r" b="b"/>
              <a:pathLst>
                <a:path w="87313" h="55837" extrusionOk="0">
                  <a:moveTo>
                    <a:pt x="9271" y="0"/>
                  </a:moveTo>
                  <a:lnTo>
                    <a:pt x="1" y="5390"/>
                  </a:lnTo>
                  <a:lnTo>
                    <a:pt x="3450" y="10995"/>
                  </a:lnTo>
                  <a:lnTo>
                    <a:pt x="7331" y="16169"/>
                  </a:lnTo>
                  <a:lnTo>
                    <a:pt x="11642" y="21128"/>
                  </a:lnTo>
                  <a:lnTo>
                    <a:pt x="15954" y="25655"/>
                  </a:lnTo>
                  <a:lnTo>
                    <a:pt x="20697" y="30182"/>
                  </a:lnTo>
                  <a:lnTo>
                    <a:pt x="25871" y="34278"/>
                  </a:lnTo>
                  <a:lnTo>
                    <a:pt x="31045" y="37943"/>
                  </a:lnTo>
                  <a:lnTo>
                    <a:pt x="36650" y="41393"/>
                  </a:lnTo>
                  <a:lnTo>
                    <a:pt x="42255" y="44627"/>
                  </a:lnTo>
                  <a:lnTo>
                    <a:pt x="48292" y="47429"/>
                  </a:lnTo>
                  <a:lnTo>
                    <a:pt x="54328" y="49801"/>
                  </a:lnTo>
                  <a:lnTo>
                    <a:pt x="60580" y="51741"/>
                  </a:lnTo>
                  <a:lnTo>
                    <a:pt x="67048" y="53466"/>
                  </a:lnTo>
                  <a:lnTo>
                    <a:pt x="73731" y="54759"/>
                  </a:lnTo>
                  <a:lnTo>
                    <a:pt x="80414" y="55621"/>
                  </a:lnTo>
                  <a:lnTo>
                    <a:pt x="87313" y="55837"/>
                  </a:lnTo>
                  <a:lnTo>
                    <a:pt x="87313" y="45058"/>
                  </a:lnTo>
                  <a:lnTo>
                    <a:pt x="81276" y="44842"/>
                  </a:lnTo>
                  <a:lnTo>
                    <a:pt x="75240" y="43980"/>
                  </a:lnTo>
                  <a:lnTo>
                    <a:pt x="69204" y="42902"/>
                  </a:lnTo>
                  <a:lnTo>
                    <a:pt x="63383" y="41393"/>
                  </a:lnTo>
                  <a:lnTo>
                    <a:pt x="57778" y="39668"/>
                  </a:lnTo>
                  <a:lnTo>
                    <a:pt x="52388" y="37512"/>
                  </a:lnTo>
                  <a:lnTo>
                    <a:pt x="47214" y="34925"/>
                  </a:lnTo>
                  <a:lnTo>
                    <a:pt x="42040" y="32123"/>
                  </a:lnTo>
                  <a:lnTo>
                    <a:pt x="37081" y="29104"/>
                  </a:lnTo>
                  <a:lnTo>
                    <a:pt x="32338" y="25655"/>
                  </a:lnTo>
                  <a:lnTo>
                    <a:pt x="28027" y="21990"/>
                  </a:lnTo>
                  <a:lnTo>
                    <a:pt x="23715" y="18109"/>
                  </a:lnTo>
                  <a:lnTo>
                    <a:pt x="19619" y="14013"/>
                  </a:lnTo>
                  <a:lnTo>
                    <a:pt x="15954" y="9486"/>
                  </a:lnTo>
                  <a:lnTo>
                    <a:pt x="12505" y="4959"/>
                  </a:lnTo>
                  <a:lnTo>
                    <a:pt x="9271" y="0"/>
                  </a:lnTo>
                  <a:close/>
                </a:path>
              </a:pathLst>
            </a:custGeom>
            <a:solidFill>
              <a:schemeClr val="accent4"/>
            </a:solidFill>
            <a:ln>
              <a:noFill/>
            </a:ln>
          </p:spPr>
          <p:txBody>
            <a:bodyPr spcFirstLastPara="1" lIns="134947" tIns="134947" rIns="134947" bIns="134947" anchor="ctr"/>
            <a:lstStyle/>
            <a:p>
              <a:pPr>
                <a:defRPr/>
              </a:pPr>
              <a:endParaRPr sz="2066"/>
            </a:p>
          </p:txBody>
        </p:sp>
        <p:sp>
          <p:nvSpPr>
            <p:cNvPr id="31" name="Google Shape;202;p17">
              <a:extLst>
                <a:ext uri="{FF2B5EF4-FFF2-40B4-BE49-F238E27FC236}">
                  <a16:creationId xmlns:a16="http://schemas.microsoft.com/office/drawing/2014/main" id="{30EFD704-F68D-4D25-9E7A-968051A8DB5A}"/>
                </a:ext>
              </a:extLst>
            </p:cNvPr>
            <p:cNvSpPr>
              <a:spLocks/>
            </p:cNvSpPr>
            <p:nvPr/>
          </p:nvSpPr>
          <p:spPr bwMode="auto">
            <a:xfrm>
              <a:off x="1570575" y="238125"/>
              <a:ext cx="2182825" cy="1395925"/>
            </a:xfrm>
            <a:custGeom>
              <a:avLst/>
              <a:gdLst>
                <a:gd name="T0" fmla="*/ 2182825 w 87313"/>
                <a:gd name="T1" fmla="*/ 0 h 55837"/>
                <a:gd name="T2" fmla="*/ 2010350 w 87313"/>
                <a:gd name="T3" fmla="*/ 10775 h 55837"/>
                <a:gd name="T4" fmla="*/ 1843275 w 87313"/>
                <a:gd name="T5" fmla="*/ 26950 h 55837"/>
                <a:gd name="T6" fmla="*/ 1676200 w 87313"/>
                <a:gd name="T7" fmla="*/ 59275 h 55837"/>
                <a:gd name="T8" fmla="*/ 1514500 w 87313"/>
                <a:gd name="T9" fmla="*/ 102400 h 55837"/>
                <a:gd name="T10" fmla="*/ 1358200 w 87313"/>
                <a:gd name="T11" fmla="*/ 150900 h 55837"/>
                <a:gd name="T12" fmla="*/ 1207300 w 87313"/>
                <a:gd name="T13" fmla="*/ 210200 h 55837"/>
                <a:gd name="T14" fmla="*/ 1056375 w 87313"/>
                <a:gd name="T15" fmla="*/ 280250 h 55837"/>
                <a:gd name="T16" fmla="*/ 916250 w 87313"/>
                <a:gd name="T17" fmla="*/ 361100 h 55837"/>
                <a:gd name="T18" fmla="*/ 776125 w 87313"/>
                <a:gd name="T19" fmla="*/ 447350 h 55837"/>
                <a:gd name="T20" fmla="*/ 646775 w 87313"/>
                <a:gd name="T21" fmla="*/ 538975 h 55837"/>
                <a:gd name="T22" fmla="*/ 517425 w 87313"/>
                <a:gd name="T23" fmla="*/ 641375 h 55837"/>
                <a:gd name="T24" fmla="*/ 398850 w 87313"/>
                <a:gd name="T25" fmla="*/ 754550 h 55837"/>
                <a:gd name="T26" fmla="*/ 291050 w 87313"/>
                <a:gd name="T27" fmla="*/ 867725 h 55837"/>
                <a:gd name="T28" fmla="*/ 183275 w 87313"/>
                <a:gd name="T29" fmla="*/ 991700 h 55837"/>
                <a:gd name="T30" fmla="*/ 86250 w 87313"/>
                <a:gd name="T31" fmla="*/ 1121050 h 55837"/>
                <a:gd name="T32" fmla="*/ 25 w 87313"/>
                <a:gd name="T33" fmla="*/ 1261175 h 55837"/>
                <a:gd name="T34" fmla="*/ 231775 w 87313"/>
                <a:gd name="T35" fmla="*/ 1395925 h 55837"/>
                <a:gd name="T36" fmla="*/ 312625 w 87313"/>
                <a:gd name="T37" fmla="*/ 1271950 h 55837"/>
                <a:gd name="T38" fmla="*/ 398850 w 87313"/>
                <a:gd name="T39" fmla="*/ 1158775 h 55837"/>
                <a:gd name="T40" fmla="*/ 490475 w 87313"/>
                <a:gd name="T41" fmla="*/ 1045600 h 55837"/>
                <a:gd name="T42" fmla="*/ 592875 w 87313"/>
                <a:gd name="T43" fmla="*/ 943200 h 55837"/>
                <a:gd name="T44" fmla="*/ 700675 w 87313"/>
                <a:gd name="T45" fmla="*/ 846175 h 55837"/>
                <a:gd name="T46" fmla="*/ 808450 w 87313"/>
                <a:gd name="T47" fmla="*/ 754550 h 55837"/>
                <a:gd name="T48" fmla="*/ 927025 w 87313"/>
                <a:gd name="T49" fmla="*/ 668325 h 55837"/>
                <a:gd name="T50" fmla="*/ 1051000 w 87313"/>
                <a:gd name="T51" fmla="*/ 592875 h 55837"/>
                <a:gd name="T52" fmla="*/ 1180350 w 87313"/>
                <a:gd name="T53" fmla="*/ 522800 h 55837"/>
                <a:gd name="T54" fmla="*/ 1309700 w 87313"/>
                <a:gd name="T55" fmla="*/ 458125 h 55837"/>
                <a:gd name="T56" fmla="*/ 1444450 w 87313"/>
                <a:gd name="T57" fmla="*/ 404225 h 55837"/>
                <a:gd name="T58" fmla="*/ 1584575 w 87313"/>
                <a:gd name="T59" fmla="*/ 361100 h 55837"/>
                <a:gd name="T60" fmla="*/ 1730100 w 87313"/>
                <a:gd name="T61" fmla="*/ 323375 h 55837"/>
                <a:gd name="T62" fmla="*/ 1881000 w 87313"/>
                <a:gd name="T63" fmla="*/ 296425 h 55837"/>
                <a:gd name="T64" fmla="*/ 2031900 w 87313"/>
                <a:gd name="T65" fmla="*/ 274875 h 55837"/>
                <a:gd name="T66" fmla="*/ 2182825 w 87313"/>
                <a:gd name="T67" fmla="*/ 269475 h 55837"/>
                <a:gd name="T68" fmla="*/ 2182825 w 87313"/>
                <a:gd name="T69" fmla="*/ 0 h 5583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87313" h="55837" extrusionOk="0">
                  <a:moveTo>
                    <a:pt x="87313" y="0"/>
                  </a:moveTo>
                  <a:lnTo>
                    <a:pt x="80414" y="431"/>
                  </a:lnTo>
                  <a:lnTo>
                    <a:pt x="73731" y="1078"/>
                  </a:lnTo>
                  <a:lnTo>
                    <a:pt x="67048" y="2371"/>
                  </a:lnTo>
                  <a:lnTo>
                    <a:pt x="60580" y="4096"/>
                  </a:lnTo>
                  <a:lnTo>
                    <a:pt x="54328" y="6036"/>
                  </a:lnTo>
                  <a:lnTo>
                    <a:pt x="48292" y="8408"/>
                  </a:lnTo>
                  <a:lnTo>
                    <a:pt x="42255" y="11210"/>
                  </a:lnTo>
                  <a:lnTo>
                    <a:pt x="36650" y="14444"/>
                  </a:lnTo>
                  <a:lnTo>
                    <a:pt x="31045" y="17894"/>
                  </a:lnTo>
                  <a:lnTo>
                    <a:pt x="25871" y="21559"/>
                  </a:lnTo>
                  <a:lnTo>
                    <a:pt x="20697" y="25655"/>
                  </a:lnTo>
                  <a:lnTo>
                    <a:pt x="15954" y="30182"/>
                  </a:lnTo>
                  <a:lnTo>
                    <a:pt x="11642" y="34709"/>
                  </a:lnTo>
                  <a:lnTo>
                    <a:pt x="7331" y="39668"/>
                  </a:lnTo>
                  <a:lnTo>
                    <a:pt x="3450" y="44842"/>
                  </a:lnTo>
                  <a:lnTo>
                    <a:pt x="1" y="50447"/>
                  </a:lnTo>
                  <a:lnTo>
                    <a:pt x="9271" y="55837"/>
                  </a:lnTo>
                  <a:lnTo>
                    <a:pt x="12505" y="50878"/>
                  </a:lnTo>
                  <a:lnTo>
                    <a:pt x="15954" y="46351"/>
                  </a:lnTo>
                  <a:lnTo>
                    <a:pt x="19619" y="41824"/>
                  </a:lnTo>
                  <a:lnTo>
                    <a:pt x="23715" y="37728"/>
                  </a:lnTo>
                  <a:lnTo>
                    <a:pt x="28027" y="33847"/>
                  </a:lnTo>
                  <a:lnTo>
                    <a:pt x="32338" y="30182"/>
                  </a:lnTo>
                  <a:lnTo>
                    <a:pt x="37081" y="26733"/>
                  </a:lnTo>
                  <a:lnTo>
                    <a:pt x="42040" y="23715"/>
                  </a:lnTo>
                  <a:lnTo>
                    <a:pt x="47214" y="20912"/>
                  </a:lnTo>
                  <a:lnTo>
                    <a:pt x="52388" y="18325"/>
                  </a:lnTo>
                  <a:lnTo>
                    <a:pt x="57778" y="16169"/>
                  </a:lnTo>
                  <a:lnTo>
                    <a:pt x="63383" y="14444"/>
                  </a:lnTo>
                  <a:lnTo>
                    <a:pt x="69204" y="12935"/>
                  </a:lnTo>
                  <a:lnTo>
                    <a:pt x="75240" y="11857"/>
                  </a:lnTo>
                  <a:lnTo>
                    <a:pt x="81276" y="10995"/>
                  </a:lnTo>
                  <a:lnTo>
                    <a:pt x="87313" y="10779"/>
                  </a:lnTo>
                  <a:lnTo>
                    <a:pt x="873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066"/>
            </a:p>
          </p:txBody>
        </p:sp>
        <p:sp>
          <p:nvSpPr>
            <p:cNvPr id="32" name="Google Shape;203;p17">
              <a:extLst>
                <a:ext uri="{FF2B5EF4-FFF2-40B4-BE49-F238E27FC236}">
                  <a16:creationId xmlns:a16="http://schemas.microsoft.com/office/drawing/2014/main" id="{B6A3F5E0-A1F7-4B3C-9DD0-8F97DFBBB2C6}"/>
                </a:ext>
              </a:extLst>
            </p:cNvPr>
            <p:cNvSpPr/>
            <p:nvPr/>
          </p:nvSpPr>
          <p:spPr>
            <a:xfrm>
              <a:off x="3865424" y="4082922"/>
              <a:ext cx="2184128" cy="1393953"/>
            </a:xfrm>
            <a:custGeom>
              <a:avLst/>
              <a:gdLst/>
              <a:ahLst/>
              <a:cxnLst/>
              <a:rect l="l" t="t" r="r" b="b"/>
              <a:pathLst>
                <a:path w="87313" h="55837" extrusionOk="0">
                  <a:moveTo>
                    <a:pt x="78042" y="0"/>
                  </a:moveTo>
                  <a:lnTo>
                    <a:pt x="74808" y="4959"/>
                  </a:lnTo>
                  <a:lnTo>
                    <a:pt x="71359" y="9486"/>
                  </a:lnTo>
                  <a:lnTo>
                    <a:pt x="67694" y="14013"/>
                  </a:lnTo>
                  <a:lnTo>
                    <a:pt x="63598" y="18109"/>
                  </a:lnTo>
                  <a:lnTo>
                    <a:pt x="59502" y="21990"/>
                  </a:lnTo>
                  <a:lnTo>
                    <a:pt x="54975" y="25655"/>
                  </a:lnTo>
                  <a:lnTo>
                    <a:pt x="50232" y="29104"/>
                  </a:lnTo>
                  <a:lnTo>
                    <a:pt x="45273" y="32123"/>
                  </a:lnTo>
                  <a:lnTo>
                    <a:pt x="40315" y="34925"/>
                  </a:lnTo>
                  <a:lnTo>
                    <a:pt x="34925" y="37512"/>
                  </a:lnTo>
                  <a:lnTo>
                    <a:pt x="29535" y="39668"/>
                  </a:lnTo>
                  <a:lnTo>
                    <a:pt x="23930" y="41393"/>
                  </a:lnTo>
                  <a:lnTo>
                    <a:pt x="18109" y="42902"/>
                  </a:lnTo>
                  <a:lnTo>
                    <a:pt x="12289" y="43980"/>
                  </a:lnTo>
                  <a:lnTo>
                    <a:pt x="6252" y="44842"/>
                  </a:lnTo>
                  <a:lnTo>
                    <a:pt x="0" y="45058"/>
                  </a:lnTo>
                  <a:lnTo>
                    <a:pt x="0" y="55837"/>
                  </a:lnTo>
                  <a:lnTo>
                    <a:pt x="6899" y="55621"/>
                  </a:lnTo>
                  <a:lnTo>
                    <a:pt x="13798" y="54759"/>
                  </a:lnTo>
                  <a:lnTo>
                    <a:pt x="20265" y="53466"/>
                  </a:lnTo>
                  <a:lnTo>
                    <a:pt x="26733" y="51741"/>
                  </a:lnTo>
                  <a:lnTo>
                    <a:pt x="32985" y="49801"/>
                  </a:lnTo>
                  <a:lnTo>
                    <a:pt x="39237" y="47429"/>
                  </a:lnTo>
                  <a:lnTo>
                    <a:pt x="45058" y="44627"/>
                  </a:lnTo>
                  <a:lnTo>
                    <a:pt x="50878" y="41393"/>
                  </a:lnTo>
                  <a:lnTo>
                    <a:pt x="56268" y="37943"/>
                  </a:lnTo>
                  <a:lnTo>
                    <a:pt x="61658" y="34278"/>
                  </a:lnTo>
                  <a:lnTo>
                    <a:pt x="66616" y="30182"/>
                  </a:lnTo>
                  <a:lnTo>
                    <a:pt x="71359" y="25655"/>
                  </a:lnTo>
                  <a:lnTo>
                    <a:pt x="75886" y="21128"/>
                  </a:lnTo>
                  <a:lnTo>
                    <a:pt x="79982" y="16169"/>
                  </a:lnTo>
                  <a:lnTo>
                    <a:pt x="83863" y="10995"/>
                  </a:lnTo>
                  <a:lnTo>
                    <a:pt x="87312" y="5390"/>
                  </a:lnTo>
                  <a:lnTo>
                    <a:pt x="78042" y="0"/>
                  </a:lnTo>
                  <a:close/>
                </a:path>
              </a:pathLst>
            </a:custGeom>
            <a:solidFill>
              <a:schemeClr val="accent5"/>
            </a:solidFill>
            <a:ln>
              <a:noFill/>
            </a:ln>
          </p:spPr>
          <p:txBody>
            <a:bodyPr spcFirstLastPara="1" lIns="134947" tIns="134947" rIns="134947" bIns="134947" anchor="ctr"/>
            <a:lstStyle/>
            <a:p>
              <a:pPr>
                <a:defRPr/>
              </a:pPr>
              <a:endParaRPr sz="2066"/>
            </a:p>
          </p:txBody>
        </p:sp>
      </p:grpSp>
      <p:sp>
        <p:nvSpPr>
          <p:cNvPr id="33" name="Google Shape;338;p23">
            <a:extLst>
              <a:ext uri="{FF2B5EF4-FFF2-40B4-BE49-F238E27FC236}">
                <a16:creationId xmlns:a16="http://schemas.microsoft.com/office/drawing/2014/main" id="{FB632F0D-93A1-4253-82D0-5849720018F9}"/>
              </a:ext>
            </a:extLst>
          </p:cNvPr>
          <p:cNvSpPr txBox="1">
            <a:spLocks noChangeArrowheads="1"/>
          </p:cNvSpPr>
          <p:nvPr/>
        </p:nvSpPr>
        <p:spPr bwMode="auto">
          <a:xfrm>
            <a:off x="7102285" y="4535238"/>
            <a:ext cx="3902747" cy="214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7" tIns="134947" rIns="134947" bIns="134947"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ru-RU" sz="4723" b="1" dirty="0"/>
              <a:t>6</a:t>
            </a:r>
            <a:r>
              <a:rPr lang="uz-Cyrl-UZ" altLang="ru-RU" sz="4723" b="1" dirty="0"/>
              <a:t>5</a:t>
            </a:r>
            <a:r>
              <a:rPr lang="en-US" altLang="ru-RU" sz="4723" b="1" dirty="0"/>
              <a:t> ta </a:t>
            </a:r>
            <a:r>
              <a:rPr lang="en-US" altLang="ru-RU" sz="4723" b="1" dirty="0" err="1"/>
              <a:t>kasb</a:t>
            </a:r>
            <a:endParaRPr lang="ru-RU" altLang="ru-RU" sz="4723" b="1" dirty="0">
              <a:latin typeface="Fira Sans" panose="020B0604020202020204" charset="0"/>
              <a:cs typeface="Fira Sans" panose="020B0604020202020204" charset="0"/>
              <a:sym typeface="Fira Sans" panose="020B0604020202020204" charset="0"/>
            </a:endParaRPr>
          </a:p>
        </p:txBody>
      </p:sp>
      <p:sp>
        <p:nvSpPr>
          <p:cNvPr id="99" name="TextBox 98">
            <a:extLst>
              <a:ext uri="{FF2B5EF4-FFF2-40B4-BE49-F238E27FC236}">
                <a16:creationId xmlns:a16="http://schemas.microsoft.com/office/drawing/2014/main" id="{6965B1D0-0A7B-493F-88A5-AE991111D23B}"/>
              </a:ext>
            </a:extLst>
          </p:cNvPr>
          <p:cNvSpPr txBox="1"/>
          <p:nvPr/>
        </p:nvSpPr>
        <p:spPr>
          <a:xfrm>
            <a:off x="11005031" y="6166314"/>
            <a:ext cx="2750641" cy="728341"/>
          </a:xfrm>
          <a:prstGeom prst="rect">
            <a:avLst/>
          </a:prstGeom>
          <a:noFill/>
        </p:spPr>
        <p:txBody>
          <a:bodyPr wrap="square">
            <a:spAutoFit/>
          </a:bodyPr>
          <a:lstStyle/>
          <a:p>
            <a:pPr algn="ctr" eaLnBrk="1" hangingPunct="1"/>
            <a:r>
              <a:rPr lang="en-US" altLang="ru-RU" sz="4133" b="1" dirty="0" err="1">
                <a:solidFill>
                  <a:srgbClr val="002060"/>
                </a:solidFill>
              </a:rPr>
              <a:t>kasb</a:t>
            </a:r>
            <a:endParaRPr lang="ru-RU" altLang="ru-RU" sz="4133" b="1" dirty="0">
              <a:solidFill>
                <a:srgbClr val="002060"/>
              </a:solidFill>
              <a:sym typeface="Fira Sans" panose="020B0604020202020204" charset="0"/>
            </a:endParaRPr>
          </a:p>
        </p:txBody>
      </p:sp>
      <p:pic>
        <p:nvPicPr>
          <p:cNvPr id="100" name="Picture 2" descr="C:\Users\Public\Pictures\Sample Pictures\photo_2023-02-03_13-25-56.jpg">
            <a:extLst>
              <a:ext uri="{FF2B5EF4-FFF2-40B4-BE49-F238E27FC236}">
                <a16:creationId xmlns:a16="http://schemas.microsoft.com/office/drawing/2014/main" id="{307F0B5F-79FB-4C4D-BA13-0411D8C7B1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15308915" y="2242262"/>
            <a:ext cx="2255871" cy="1263074"/>
          </a:xfrm>
          <a:prstGeom prst="rect">
            <a:avLst/>
          </a:prstGeom>
          <a:noFill/>
          <a:extLst>
            <a:ext uri="{909E8E84-426E-40DD-AFC4-6F175D3DCCD1}">
              <a14:hiddenFill xmlns:a14="http://schemas.microsoft.com/office/drawing/2010/main">
                <a:solidFill>
                  <a:srgbClr val="FFFFFF"/>
                </a:solidFill>
              </a14:hiddenFill>
            </a:ext>
          </a:extLst>
        </p:spPr>
      </p:pic>
      <p:pic>
        <p:nvPicPr>
          <p:cNvPr id="101" name="Picture 2" descr="C:\Users\Public\Pictures\Sample Pictures\photo_2023-02-03_13-25-19.jpg">
            <a:extLst>
              <a:ext uri="{FF2B5EF4-FFF2-40B4-BE49-F238E27FC236}">
                <a16:creationId xmlns:a16="http://schemas.microsoft.com/office/drawing/2014/main" id="{8E7427A9-08A6-45DC-91BE-AF996A81FA86}"/>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5326627" y="3686510"/>
            <a:ext cx="2238159" cy="1211474"/>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C:\Users\Public\Pictures\Sample Pictures\photo_2023-02-04_09-24-50.jpg">
            <a:extLst>
              <a:ext uri="{FF2B5EF4-FFF2-40B4-BE49-F238E27FC236}">
                <a16:creationId xmlns:a16="http://schemas.microsoft.com/office/drawing/2014/main" id="{EAE32213-9CE5-42A1-958C-88AFBDC1A327}"/>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flipH="1">
            <a:off x="15347458" y="5060412"/>
            <a:ext cx="2217326" cy="1289690"/>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C:\Users\Public\Pictures\Sample Pictures\photo_2023-02-03_13-22-41.jpg">
            <a:extLst>
              <a:ext uri="{FF2B5EF4-FFF2-40B4-BE49-F238E27FC236}">
                <a16:creationId xmlns:a16="http://schemas.microsoft.com/office/drawing/2014/main" id="{0CB91534-2859-404A-9188-498D829AB186}"/>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15374601" y="6432777"/>
            <a:ext cx="2190185" cy="1289498"/>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2" descr="C:\Users\Public\Pictures\Sample Pictures\photo_2023-02-03_13-26-59.jpg">
            <a:extLst>
              <a:ext uri="{FF2B5EF4-FFF2-40B4-BE49-F238E27FC236}">
                <a16:creationId xmlns:a16="http://schemas.microsoft.com/office/drawing/2014/main" id="{EBC858C3-04E4-491D-BC44-6BA8B3F51E17}"/>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15402272" y="7878543"/>
            <a:ext cx="2190185" cy="1289498"/>
          </a:xfrm>
          <a:prstGeom prst="rect">
            <a:avLst/>
          </a:prstGeom>
          <a:noFill/>
          <a:extLst>
            <a:ext uri="{909E8E84-426E-40DD-AFC4-6F175D3DCCD1}">
              <a14:hiddenFill xmlns:a14="http://schemas.microsoft.com/office/drawing/2010/main">
                <a:solidFill>
                  <a:srgbClr val="FFFFFF"/>
                </a:solidFill>
              </a14:hiddenFill>
            </a:ext>
          </a:extLst>
        </p:spPr>
      </p:pic>
      <p:sp>
        <p:nvSpPr>
          <p:cNvPr id="105" name="Google Shape;876;p31">
            <a:extLst>
              <a:ext uri="{FF2B5EF4-FFF2-40B4-BE49-F238E27FC236}">
                <a16:creationId xmlns:a16="http://schemas.microsoft.com/office/drawing/2014/main" id="{696F27CF-67BB-4985-B464-0D9FD89E7CC3}"/>
              </a:ext>
            </a:extLst>
          </p:cNvPr>
          <p:cNvSpPr/>
          <p:nvPr/>
        </p:nvSpPr>
        <p:spPr>
          <a:xfrm>
            <a:off x="5403509" y="2172470"/>
            <a:ext cx="642245" cy="1087772"/>
          </a:xfrm>
          <a:custGeom>
            <a:avLst/>
            <a:gdLst/>
            <a:ahLst/>
            <a:cxnLst/>
            <a:rect l="l" t="t" r="r" b="b"/>
            <a:pathLst>
              <a:path w="19086" h="32326" extrusionOk="0">
                <a:moveTo>
                  <a:pt x="2417" y="0"/>
                </a:moveTo>
                <a:cubicBezTo>
                  <a:pt x="1084" y="0"/>
                  <a:pt x="0" y="1084"/>
                  <a:pt x="0" y="2417"/>
                </a:cubicBezTo>
                <a:lnTo>
                  <a:pt x="0" y="29909"/>
                </a:lnTo>
                <a:cubicBezTo>
                  <a:pt x="0" y="31242"/>
                  <a:pt x="1084" y="32326"/>
                  <a:pt x="2417" y="32326"/>
                </a:cubicBezTo>
                <a:lnTo>
                  <a:pt x="2715" y="32326"/>
                </a:lnTo>
                <a:cubicBezTo>
                  <a:pt x="11752" y="32326"/>
                  <a:pt x="19086" y="24861"/>
                  <a:pt x="18872" y="15776"/>
                </a:cubicBezTo>
                <a:cubicBezTo>
                  <a:pt x="18658" y="6954"/>
                  <a:pt x="11240" y="0"/>
                  <a:pt x="2417" y="0"/>
                </a:cubicBezTo>
                <a:close/>
              </a:path>
            </a:pathLst>
          </a:custGeom>
          <a:solidFill>
            <a:srgbClr val="FFFFFF"/>
          </a:solidFill>
          <a:ln>
            <a:noFill/>
          </a:ln>
        </p:spPr>
        <p:txBody>
          <a:bodyPr spcFirstLastPara="1" wrap="square" lIns="134947" tIns="134947" rIns="134947" bIns="134947" anchor="ctr" anchorCtr="0">
            <a:noAutofit/>
          </a:bodyPr>
          <a:lstStyle/>
          <a:p>
            <a:endParaRPr sz="2066"/>
          </a:p>
        </p:txBody>
      </p:sp>
      <p:sp>
        <p:nvSpPr>
          <p:cNvPr id="109" name="TextBox 12">
            <a:extLst>
              <a:ext uri="{FF2B5EF4-FFF2-40B4-BE49-F238E27FC236}">
                <a16:creationId xmlns:a16="http://schemas.microsoft.com/office/drawing/2014/main" id="{D8A1860D-CEB6-4168-9B52-69A4CCF746F6}"/>
              </a:ext>
            </a:extLst>
          </p:cNvPr>
          <p:cNvSpPr txBox="1">
            <a:spLocks/>
          </p:cNvSpPr>
          <p:nvPr/>
        </p:nvSpPr>
        <p:spPr>
          <a:xfrm>
            <a:off x="9812981" y="8238232"/>
            <a:ext cx="4845868" cy="1221630"/>
          </a:xfrm>
          <a:prstGeom prst="rect">
            <a:avLst/>
          </a:prstGeom>
        </p:spPr>
        <p:txBody>
          <a:bodyPr vert="horz" wrap="square" lIns="531375" tIns="0" rIns="0" bIns="0" anchor="ctr" anchorCtr="0">
            <a:noAutofit/>
          </a:bodyPr>
          <a:lstStyle/>
          <a:p>
            <a:pPr algn="ctr">
              <a:defRPr/>
            </a:pPr>
            <a:r>
              <a:rPr lang="en-US" sz="3542" b="1" dirty="0" err="1">
                <a:solidFill>
                  <a:srgbClr val="002060"/>
                </a:solidFill>
                <a:effectLst>
                  <a:outerShdw blurRad="38100" dist="38100" dir="2700000" algn="tl">
                    <a:srgbClr val="000000">
                      <a:alpha val="43137"/>
                    </a:srgbClr>
                  </a:outerShdw>
                </a:effectLst>
              </a:rPr>
              <a:t>Texnologiya</a:t>
            </a:r>
            <a:r>
              <a:rPr lang="en-US" sz="3542" b="1" dirty="0">
                <a:solidFill>
                  <a:srgbClr val="002060"/>
                </a:solidFill>
                <a:effectLst>
                  <a:outerShdw blurRad="38100" dist="38100" dir="2700000" algn="tl">
                    <a:srgbClr val="000000">
                      <a:alpha val="43137"/>
                    </a:srgbClr>
                  </a:outerShdw>
                </a:effectLst>
              </a:rPr>
              <a:t> </a:t>
            </a:r>
            <a:r>
              <a:rPr lang="en-US" sz="3542" b="1" dirty="0" err="1">
                <a:solidFill>
                  <a:srgbClr val="002060"/>
                </a:solidFill>
                <a:effectLst>
                  <a:outerShdw blurRad="38100" dist="38100" dir="2700000" algn="tl">
                    <a:srgbClr val="000000">
                      <a:alpha val="43137"/>
                    </a:srgbClr>
                  </a:outerShdw>
                </a:effectLst>
              </a:rPr>
              <a:t>fanida</a:t>
            </a:r>
            <a:r>
              <a:rPr lang="en-US" sz="3542" b="1" dirty="0">
                <a:solidFill>
                  <a:srgbClr val="002060"/>
                </a:solidFill>
                <a:effectLst>
                  <a:outerShdw blurRad="38100" dist="38100" dir="2700000" algn="tl">
                    <a:srgbClr val="000000">
                      <a:alpha val="43137"/>
                    </a:srgbClr>
                  </a:outerShdw>
                </a:effectLst>
              </a:rPr>
              <a:t> </a:t>
            </a:r>
            <a:r>
              <a:rPr lang="en-US" sz="3542" b="1" dirty="0" err="1">
                <a:solidFill>
                  <a:srgbClr val="002060"/>
                </a:solidFill>
                <a:effectLst>
                  <a:outerShdw blurRad="38100" dist="38100" dir="2700000" algn="tl">
                    <a:srgbClr val="000000">
                      <a:alpha val="43137"/>
                    </a:srgbClr>
                  </a:outerShdw>
                </a:effectLst>
              </a:rPr>
              <a:t>o‘rgatiladi</a:t>
            </a:r>
            <a:endParaRPr lang="ru-RU" sz="3542" b="1" dirty="0">
              <a:solidFill>
                <a:srgbClr val="002060"/>
              </a:solidFill>
              <a:ea typeface="Calibri" pitchFamily="34" charset="0"/>
              <a:sym typeface="Fira Sans"/>
            </a:endParaRPr>
          </a:p>
        </p:txBody>
      </p:sp>
      <p:sp>
        <p:nvSpPr>
          <p:cNvPr id="3" name="Овал 2">
            <a:extLst>
              <a:ext uri="{FF2B5EF4-FFF2-40B4-BE49-F238E27FC236}">
                <a16:creationId xmlns:a16="http://schemas.microsoft.com/office/drawing/2014/main" id="{2301D5CE-A604-4B3A-911F-F9F36698E0B3}"/>
              </a:ext>
            </a:extLst>
          </p:cNvPr>
          <p:cNvSpPr/>
          <p:nvPr/>
        </p:nvSpPr>
        <p:spPr>
          <a:xfrm>
            <a:off x="11983205" y="3376326"/>
            <a:ext cx="676852" cy="69502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66"/>
          </a:p>
        </p:txBody>
      </p:sp>
      <p:sp>
        <p:nvSpPr>
          <p:cNvPr id="64" name="TextBox 63">
            <a:extLst>
              <a:ext uri="{FF2B5EF4-FFF2-40B4-BE49-F238E27FC236}">
                <a16:creationId xmlns:a16="http://schemas.microsoft.com/office/drawing/2014/main" id="{F22420E2-B960-410A-BDAF-BC559404E07F}"/>
              </a:ext>
            </a:extLst>
          </p:cNvPr>
          <p:cNvSpPr txBox="1"/>
          <p:nvPr/>
        </p:nvSpPr>
        <p:spPr>
          <a:xfrm>
            <a:off x="10568046" y="3563858"/>
            <a:ext cx="3747919" cy="728341"/>
          </a:xfrm>
          <a:prstGeom prst="rect">
            <a:avLst/>
          </a:prstGeom>
          <a:noFill/>
        </p:spPr>
        <p:txBody>
          <a:bodyPr wrap="square">
            <a:spAutoFit/>
          </a:bodyPr>
          <a:lstStyle/>
          <a:p>
            <a:pPr algn="ctr" eaLnBrk="1" hangingPunct="1"/>
            <a:r>
              <a:rPr lang="uz-Cyrl-UZ" altLang="ru-RU" sz="4133" b="1" dirty="0">
                <a:solidFill>
                  <a:srgbClr val="002060"/>
                </a:solidFill>
              </a:rPr>
              <a:t>35</a:t>
            </a:r>
            <a:r>
              <a:rPr lang="en-US" altLang="ru-RU" sz="4133" b="1" dirty="0">
                <a:solidFill>
                  <a:srgbClr val="002060"/>
                </a:solidFill>
              </a:rPr>
              <a:t> ta</a:t>
            </a:r>
            <a:r>
              <a:rPr lang="uz-Cyrl-UZ" altLang="ru-RU" sz="4133" b="1" dirty="0">
                <a:solidFill>
                  <a:srgbClr val="002060"/>
                </a:solidFill>
              </a:rPr>
              <a:t> (54%)</a:t>
            </a:r>
            <a:endParaRPr lang="ru-RU" altLang="ru-RU" sz="4133" b="1" dirty="0">
              <a:solidFill>
                <a:srgbClr val="002060"/>
              </a:solidFill>
              <a:sym typeface="Fira Sans" panose="020B0604020202020204" charset="0"/>
            </a:endParaRPr>
          </a:p>
        </p:txBody>
      </p:sp>
      <p:grpSp>
        <p:nvGrpSpPr>
          <p:cNvPr id="2" name="Группа 1">
            <a:extLst>
              <a:ext uri="{FF2B5EF4-FFF2-40B4-BE49-F238E27FC236}">
                <a16:creationId xmlns:a16="http://schemas.microsoft.com/office/drawing/2014/main" id="{0275B41A-F679-1075-B0A9-47B2CF37837D}"/>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6FA9ECB7-7FC5-83BE-4D5D-56DEAE07EF0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0" y="-85725"/>
              <a:ext cx="17995899" cy="1447801"/>
            </a:xfrm>
            <a:prstGeom prst="rect">
              <a:avLst/>
            </a:prstGeom>
          </p:spPr>
        </p:pic>
        <p:pic>
          <p:nvPicPr>
            <p:cNvPr id="13" name="Рисунок 12">
              <a:extLst>
                <a:ext uri="{FF2B5EF4-FFF2-40B4-BE49-F238E27FC236}">
                  <a16:creationId xmlns:a16="http://schemas.microsoft.com/office/drawing/2014/main" id="{C2615FCB-AF81-B9B6-B356-EC66DA6185E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4" name="Рисунок 13">
              <a:extLst>
                <a:ext uri="{FF2B5EF4-FFF2-40B4-BE49-F238E27FC236}">
                  <a16:creationId xmlns:a16="http://schemas.microsoft.com/office/drawing/2014/main" id="{35877E91-B4B5-6ACD-4EBD-DDDBF935F81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65" name="Рисунок 64">
            <a:extLst>
              <a:ext uri="{FF2B5EF4-FFF2-40B4-BE49-F238E27FC236}">
                <a16:creationId xmlns:a16="http://schemas.microsoft.com/office/drawing/2014/main" id="{C0A45371-93C9-465A-8F8A-F59EBC1C94EC}"/>
              </a:ext>
            </a:extLst>
          </p:cNvPr>
          <p:cNvPicPr>
            <a:picLocks noChangeAspect="1"/>
          </p:cNvPicPr>
          <p:nvPr/>
        </p:nvPicPr>
        <p:blipFill>
          <a:blip r:embed="rId14"/>
          <a:stretch>
            <a:fillRect/>
          </a:stretch>
        </p:blipFill>
        <p:spPr>
          <a:xfrm>
            <a:off x="-1" y="0"/>
            <a:ext cx="17995899" cy="1435510"/>
          </a:xfrm>
          <a:prstGeom prst="rect">
            <a:avLst/>
          </a:prstGeom>
        </p:spPr>
      </p:pic>
    </p:spTree>
    <p:extLst>
      <p:ext uri="{BB962C8B-B14F-4D97-AF65-F5344CB8AC3E}">
        <p14:creationId xmlns:p14="http://schemas.microsoft.com/office/powerpoint/2010/main" val="559512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p:cNvSpPr/>
          <p:nvPr/>
        </p:nvSpPr>
        <p:spPr>
          <a:xfrm>
            <a:off x="2960046" y="4523581"/>
            <a:ext cx="8038169" cy="5467058"/>
          </a:xfrm>
          <a:prstGeom prst="rightArrow">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60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30756" y="1635433"/>
            <a:ext cx="16734385" cy="2088392"/>
          </a:xfrm>
          <a:prstGeom prst="rect">
            <a:avLst/>
          </a:prstGeom>
        </p:spPr>
        <p:txBody>
          <a:bodyPr wrap="square">
            <a:spAutoFit/>
          </a:bodyPr>
          <a:lstStyle/>
          <a:p>
            <a:pPr algn="ctr"/>
            <a:r>
              <a:rPr lang="uz-Cyrl-UZ" sz="2800" b="1" dirty="0">
                <a:solidFill>
                  <a:srgbClr val="0070C0"/>
                </a:solidFill>
                <a:latin typeface="Times New Roman" panose="02020603050405020304" pitchFamily="18" charset="0"/>
                <a:cs typeface="Times New Roman" panose="02020603050405020304" pitchFamily="18" charset="0"/>
              </a:rPr>
              <a:t>O‘zbekiston Standartlashtirish, metrologiya va sertifikatlashtirish agentligining </a:t>
            </a:r>
          </a:p>
          <a:p>
            <a:pPr algn="ctr"/>
            <a:r>
              <a:rPr lang="uz-Cyrl-UZ" sz="2800" b="1" dirty="0">
                <a:solidFill>
                  <a:srgbClr val="0070C0"/>
                </a:solidFill>
                <a:latin typeface="Times New Roman" panose="02020603050405020304" pitchFamily="18" charset="0"/>
                <a:cs typeface="Times New Roman" panose="02020603050405020304" pitchFamily="18" charset="0"/>
              </a:rPr>
              <a:t>2021-yil 6-maydagi “O‘zbekiston Respublikasining davlat standartini tasdiqlash to‘g‘risida” (Xizmatchilarning asosiy lavozimlari va ishchilar kasblari klassifikatori (XALIKK-2020) davlat standarti) 05-1288-son qarori qabul qilingan </a:t>
            </a:r>
          </a:p>
          <a:p>
            <a:pPr algn="ctr"/>
            <a:r>
              <a:rPr lang="uz-Cyrl-UZ" b="1" i="1" dirty="0">
                <a:latin typeface="Times New Roman" panose="02020603050405020304" pitchFamily="18" charset="0"/>
                <a:cs typeface="Times New Roman" panose="02020603050405020304" pitchFamily="18" charset="0"/>
              </a:rPr>
              <a:t>[O‘zbekiston Respublikasi Adliya vazirligi tomonidan 2021 yil 22 mayda hisobga olindi, hisob raqami 15]</a:t>
            </a:r>
            <a:endParaRPr lang="ru-RU" b="1" i="1" dirty="0">
              <a:latin typeface="Times New Roman" panose="02020603050405020304" pitchFamily="18" charset="0"/>
              <a:cs typeface="Times New Roman" panose="02020603050405020304" pitchFamily="18" charset="0"/>
            </a:endParaRPr>
          </a:p>
        </p:txBody>
      </p:sp>
      <p:sp>
        <p:nvSpPr>
          <p:cNvPr id="63" name="Google Shape;907;p44"/>
          <p:cNvSpPr/>
          <p:nvPr/>
        </p:nvSpPr>
        <p:spPr>
          <a:xfrm rot="-938636">
            <a:off x="3281686" y="4898793"/>
            <a:ext cx="4049036" cy="4676318"/>
          </a:xfrm>
          <a:custGeom>
            <a:avLst/>
            <a:gdLst/>
            <a:ahLst/>
            <a:cxnLst/>
            <a:rect l="l" t="t" r="r" b="b"/>
            <a:pathLst>
              <a:path w="45661" h="63212" extrusionOk="0">
                <a:moveTo>
                  <a:pt x="31643" y="6881"/>
                </a:moveTo>
                <a:cubicBezTo>
                  <a:pt x="32582" y="6881"/>
                  <a:pt x="33480" y="7010"/>
                  <a:pt x="34327" y="7261"/>
                </a:cubicBezTo>
                <a:cubicBezTo>
                  <a:pt x="37079" y="9838"/>
                  <a:pt x="38760" y="14336"/>
                  <a:pt x="38760" y="20319"/>
                </a:cubicBezTo>
                <a:cubicBezTo>
                  <a:pt x="38760" y="33356"/>
                  <a:pt x="30790" y="48554"/>
                  <a:pt x="21029" y="54209"/>
                </a:cubicBezTo>
                <a:cubicBezTo>
                  <a:pt x="18536" y="55638"/>
                  <a:pt x="16160" y="56316"/>
                  <a:pt x="14003" y="56316"/>
                </a:cubicBezTo>
                <a:cubicBezTo>
                  <a:pt x="13061" y="56316"/>
                  <a:pt x="12161" y="56186"/>
                  <a:pt x="11312" y="55934"/>
                </a:cubicBezTo>
                <a:cubicBezTo>
                  <a:pt x="8561" y="53358"/>
                  <a:pt x="6879" y="48859"/>
                  <a:pt x="6879" y="42876"/>
                </a:cubicBezTo>
                <a:cubicBezTo>
                  <a:pt x="6879" y="29840"/>
                  <a:pt x="14849" y="14642"/>
                  <a:pt x="24610" y="9008"/>
                </a:cubicBezTo>
                <a:cubicBezTo>
                  <a:pt x="27106" y="7563"/>
                  <a:pt x="29484" y="6881"/>
                  <a:pt x="31643" y="6881"/>
                </a:cubicBezTo>
                <a:close/>
                <a:moveTo>
                  <a:pt x="29367" y="0"/>
                </a:moveTo>
                <a:cubicBezTo>
                  <a:pt x="26811" y="0"/>
                  <a:pt x="23993" y="804"/>
                  <a:pt x="21029" y="2501"/>
                </a:cubicBezTo>
                <a:cubicBezTo>
                  <a:pt x="9434" y="9205"/>
                  <a:pt x="1" y="27241"/>
                  <a:pt x="1" y="42701"/>
                </a:cubicBezTo>
                <a:cubicBezTo>
                  <a:pt x="1" y="52288"/>
                  <a:pt x="3626" y="58686"/>
                  <a:pt x="9150" y="60563"/>
                </a:cubicBezTo>
                <a:cubicBezTo>
                  <a:pt x="11136" y="62290"/>
                  <a:pt x="13570" y="63211"/>
                  <a:pt x="16303" y="63211"/>
                </a:cubicBezTo>
                <a:cubicBezTo>
                  <a:pt x="18859" y="63211"/>
                  <a:pt x="21677" y="62404"/>
                  <a:pt x="24632" y="60694"/>
                </a:cubicBezTo>
                <a:cubicBezTo>
                  <a:pt x="36227" y="53991"/>
                  <a:pt x="45661" y="35954"/>
                  <a:pt x="45661" y="20494"/>
                </a:cubicBezTo>
                <a:cubicBezTo>
                  <a:pt x="45661" y="12873"/>
                  <a:pt x="43368" y="7261"/>
                  <a:pt x="39656" y="4357"/>
                </a:cubicBezTo>
                <a:lnTo>
                  <a:pt x="39634" y="4357"/>
                </a:lnTo>
                <a:cubicBezTo>
                  <a:pt x="38957" y="3811"/>
                  <a:pt x="38214" y="3375"/>
                  <a:pt x="37428" y="3025"/>
                </a:cubicBezTo>
                <a:lnTo>
                  <a:pt x="35004" y="1562"/>
                </a:lnTo>
                <a:lnTo>
                  <a:pt x="34961" y="1518"/>
                </a:lnTo>
                <a:lnTo>
                  <a:pt x="34786" y="1409"/>
                </a:lnTo>
                <a:cubicBezTo>
                  <a:pt x="33174" y="484"/>
                  <a:pt x="31349" y="0"/>
                  <a:pt x="29367" y="0"/>
                </a:cubicBezTo>
                <a:close/>
              </a:path>
            </a:pathLst>
          </a:custGeom>
          <a:solidFill>
            <a:srgbClr val="B7B7B7"/>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4" name="Google Shape;908;p44"/>
          <p:cNvSpPr/>
          <p:nvPr/>
        </p:nvSpPr>
        <p:spPr>
          <a:xfrm rot="-938636">
            <a:off x="3420127" y="5673246"/>
            <a:ext cx="2184357" cy="4133243"/>
          </a:xfrm>
          <a:custGeom>
            <a:avLst/>
            <a:gdLst/>
            <a:ahLst/>
            <a:cxnLst/>
            <a:rect l="l" t="t" r="r" b="b"/>
            <a:pathLst>
              <a:path w="24633" h="55871" extrusionOk="0">
                <a:moveTo>
                  <a:pt x="14806" y="1"/>
                </a:moveTo>
                <a:cubicBezTo>
                  <a:pt x="10613" y="4171"/>
                  <a:pt x="6836" y="9892"/>
                  <a:pt x="4194" y="16138"/>
                </a:cubicBezTo>
                <a:cubicBezTo>
                  <a:pt x="1464" y="22601"/>
                  <a:pt x="1" y="29239"/>
                  <a:pt x="1" y="35353"/>
                </a:cubicBezTo>
                <a:cubicBezTo>
                  <a:pt x="1" y="43935"/>
                  <a:pt x="2927" y="49962"/>
                  <a:pt x="7513" y="52473"/>
                </a:cubicBezTo>
                <a:lnTo>
                  <a:pt x="10679" y="54329"/>
                </a:lnTo>
                <a:cubicBezTo>
                  <a:pt x="10810" y="54395"/>
                  <a:pt x="10941" y="54482"/>
                  <a:pt x="11094" y="54569"/>
                </a:cubicBezTo>
                <a:lnTo>
                  <a:pt x="11137" y="54591"/>
                </a:lnTo>
                <a:cubicBezTo>
                  <a:pt x="12682" y="55433"/>
                  <a:pt x="14418" y="55871"/>
                  <a:pt x="16296" y="55871"/>
                </a:cubicBezTo>
                <a:cubicBezTo>
                  <a:pt x="18853" y="55871"/>
                  <a:pt x="21674" y="55059"/>
                  <a:pt x="24632" y="53346"/>
                </a:cubicBezTo>
                <a:lnTo>
                  <a:pt x="24632" y="48936"/>
                </a:lnTo>
                <a:lnTo>
                  <a:pt x="21051" y="46839"/>
                </a:lnTo>
                <a:cubicBezTo>
                  <a:pt x="18556" y="48285"/>
                  <a:pt x="16177" y="48967"/>
                  <a:pt x="14018" y="48967"/>
                </a:cubicBezTo>
                <a:cubicBezTo>
                  <a:pt x="13079" y="48967"/>
                  <a:pt x="12181" y="48838"/>
                  <a:pt x="11334" y="48586"/>
                </a:cubicBezTo>
                <a:cubicBezTo>
                  <a:pt x="8583" y="46010"/>
                  <a:pt x="6901" y="41511"/>
                  <a:pt x="6901" y="35528"/>
                </a:cubicBezTo>
                <a:cubicBezTo>
                  <a:pt x="6901" y="25112"/>
                  <a:pt x="11924" y="13146"/>
                  <a:pt x="19392" y="5744"/>
                </a:cubicBezTo>
                <a:lnTo>
                  <a:pt x="18409" y="2097"/>
                </a:lnTo>
                <a:lnTo>
                  <a:pt x="14806" y="1"/>
                </a:lnTo>
                <a:close/>
              </a:path>
            </a:pathLst>
          </a:custGeom>
          <a:solidFill>
            <a:srgbClr val="087050"/>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5" name="Google Shape;909;p44"/>
          <p:cNvSpPr/>
          <p:nvPr/>
        </p:nvSpPr>
        <p:spPr>
          <a:xfrm rot="-938636">
            <a:off x="3803584" y="5425953"/>
            <a:ext cx="3044070" cy="3456859"/>
          </a:xfrm>
          <a:custGeom>
            <a:avLst/>
            <a:gdLst/>
            <a:ahLst/>
            <a:cxnLst/>
            <a:rect l="l" t="t" r="r" b="b"/>
            <a:pathLst>
              <a:path w="34328" h="46728" extrusionOk="0">
                <a:moveTo>
                  <a:pt x="30724" y="14071"/>
                </a:moveTo>
                <a:cubicBezTo>
                  <a:pt x="30921" y="15185"/>
                  <a:pt x="31030" y="16321"/>
                  <a:pt x="31030" y="17434"/>
                </a:cubicBezTo>
                <a:cubicBezTo>
                  <a:pt x="31008" y="22148"/>
                  <a:pt x="29482" y="27493"/>
                  <a:pt x="26777" y="32121"/>
                </a:cubicBezTo>
                <a:lnTo>
                  <a:pt x="26777" y="32121"/>
                </a:lnTo>
                <a:lnTo>
                  <a:pt x="25702" y="31497"/>
                </a:lnTo>
                <a:cubicBezTo>
                  <a:pt x="28802" y="25972"/>
                  <a:pt x="30593" y="19705"/>
                  <a:pt x="30724" y="14071"/>
                </a:cubicBezTo>
                <a:close/>
                <a:moveTo>
                  <a:pt x="23714" y="6889"/>
                </a:moveTo>
                <a:cubicBezTo>
                  <a:pt x="24119" y="6889"/>
                  <a:pt x="24513" y="6925"/>
                  <a:pt x="24894" y="6997"/>
                </a:cubicBezTo>
                <a:cubicBezTo>
                  <a:pt x="26488" y="8809"/>
                  <a:pt x="27427" y="11670"/>
                  <a:pt x="27427" y="15360"/>
                </a:cubicBezTo>
                <a:cubicBezTo>
                  <a:pt x="27427" y="20076"/>
                  <a:pt x="25876" y="25426"/>
                  <a:pt x="23191" y="30034"/>
                </a:cubicBezTo>
                <a:cubicBezTo>
                  <a:pt x="21007" y="33768"/>
                  <a:pt x="18234" y="36737"/>
                  <a:pt x="15373" y="38397"/>
                </a:cubicBezTo>
                <a:cubicBezTo>
                  <a:pt x="13682" y="39371"/>
                  <a:pt x="12071" y="39836"/>
                  <a:pt x="10614" y="39836"/>
                </a:cubicBezTo>
                <a:cubicBezTo>
                  <a:pt x="10208" y="39836"/>
                  <a:pt x="9814" y="39800"/>
                  <a:pt x="9434" y="39729"/>
                </a:cubicBezTo>
                <a:cubicBezTo>
                  <a:pt x="7861" y="37917"/>
                  <a:pt x="6901" y="35056"/>
                  <a:pt x="6901" y="31366"/>
                </a:cubicBezTo>
                <a:cubicBezTo>
                  <a:pt x="6901" y="22500"/>
                  <a:pt x="12316" y="12172"/>
                  <a:pt x="18976" y="8329"/>
                </a:cubicBezTo>
                <a:cubicBezTo>
                  <a:pt x="20650" y="7355"/>
                  <a:pt x="22257" y="6889"/>
                  <a:pt x="23714" y="6889"/>
                </a:cubicBezTo>
                <a:close/>
                <a:moveTo>
                  <a:pt x="21444" y="0"/>
                </a:moveTo>
                <a:cubicBezTo>
                  <a:pt x="19581" y="0"/>
                  <a:pt x="17528" y="591"/>
                  <a:pt x="15373" y="1843"/>
                </a:cubicBezTo>
                <a:cubicBezTo>
                  <a:pt x="6901" y="6735"/>
                  <a:pt x="0" y="19902"/>
                  <a:pt x="0" y="31191"/>
                </a:cubicBezTo>
                <a:cubicBezTo>
                  <a:pt x="0" y="37065"/>
                  <a:pt x="1856" y="41279"/>
                  <a:pt x="4848" y="43310"/>
                </a:cubicBezTo>
                <a:lnTo>
                  <a:pt x="4914" y="43332"/>
                </a:lnTo>
                <a:cubicBezTo>
                  <a:pt x="5197" y="43528"/>
                  <a:pt x="5481" y="43703"/>
                  <a:pt x="5809" y="43856"/>
                </a:cubicBezTo>
                <a:lnTo>
                  <a:pt x="8255" y="45254"/>
                </a:lnTo>
                <a:cubicBezTo>
                  <a:pt x="8691" y="45581"/>
                  <a:pt x="9172" y="45843"/>
                  <a:pt x="9696" y="46083"/>
                </a:cubicBezTo>
                <a:lnTo>
                  <a:pt x="9718" y="46105"/>
                </a:lnTo>
                <a:cubicBezTo>
                  <a:pt x="10684" y="46515"/>
                  <a:pt x="11740" y="46728"/>
                  <a:pt x="12865" y="46728"/>
                </a:cubicBezTo>
                <a:cubicBezTo>
                  <a:pt x="14737" y="46728"/>
                  <a:pt x="16799" y="46137"/>
                  <a:pt x="18954" y="44882"/>
                </a:cubicBezTo>
                <a:cubicBezTo>
                  <a:pt x="22601" y="42786"/>
                  <a:pt x="26138" y="39008"/>
                  <a:pt x="28912" y="34248"/>
                </a:cubicBezTo>
                <a:cubicBezTo>
                  <a:pt x="32362" y="28352"/>
                  <a:pt x="34327" y="21539"/>
                  <a:pt x="34327" y="15535"/>
                </a:cubicBezTo>
                <a:cubicBezTo>
                  <a:pt x="34327" y="8219"/>
                  <a:pt x="31445" y="3459"/>
                  <a:pt x="27099" y="2345"/>
                </a:cubicBezTo>
                <a:cubicBezTo>
                  <a:pt x="25575" y="821"/>
                  <a:pt x="23642" y="0"/>
                  <a:pt x="21444" y="0"/>
                </a:cubicBezTo>
                <a:close/>
              </a:path>
            </a:pathLst>
          </a:custGeom>
          <a:solidFill>
            <a:srgbClr val="B7B7B7"/>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6" name="Google Shape;910;p44"/>
          <p:cNvSpPr/>
          <p:nvPr/>
        </p:nvSpPr>
        <p:spPr>
          <a:xfrm rot="-938636">
            <a:off x="5041011" y="5139196"/>
            <a:ext cx="1680856" cy="2532647"/>
          </a:xfrm>
          <a:custGeom>
            <a:avLst/>
            <a:gdLst/>
            <a:ahLst/>
            <a:cxnLst/>
            <a:rect l="l" t="t" r="r" b="b"/>
            <a:pathLst>
              <a:path w="18955" h="34235" extrusionOk="0">
                <a:moveTo>
                  <a:pt x="6071" y="1"/>
                </a:moveTo>
                <a:cubicBezTo>
                  <a:pt x="4206" y="1"/>
                  <a:pt x="2153" y="589"/>
                  <a:pt x="0" y="1829"/>
                </a:cubicBezTo>
                <a:lnTo>
                  <a:pt x="3603" y="3904"/>
                </a:lnTo>
                <a:lnTo>
                  <a:pt x="3603" y="8337"/>
                </a:lnTo>
                <a:cubicBezTo>
                  <a:pt x="5296" y="7352"/>
                  <a:pt x="6921" y="6886"/>
                  <a:pt x="8391" y="6886"/>
                </a:cubicBezTo>
                <a:cubicBezTo>
                  <a:pt x="8779" y="6886"/>
                  <a:pt x="9156" y="6919"/>
                  <a:pt x="9521" y="6983"/>
                </a:cubicBezTo>
                <a:cubicBezTo>
                  <a:pt x="11115" y="8795"/>
                  <a:pt x="12054" y="11656"/>
                  <a:pt x="12054" y="15368"/>
                </a:cubicBezTo>
                <a:cubicBezTo>
                  <a:pt x="12054" y="20063"/>
                  <a:pt x="10503" y="25434"/>
                  <a:pt x="7818" y="30042"/>
                </a:cubicBezTo>
                <a:lnTo>
                  <a:pt x="11421" y="32116"/>
                </a:lnTo>
                <a:lnTo>
                  <a:pt x="13561" y="34234"/>
                </a:lnTo>
                <a:cubicBezTo>
                  <a:pt x="16989" y="28360"/>
                  <a:pt x="18954" y="21547"/>
                  <a:pt x="18954" y="15521"/>
                </a:cubicBezTo>
                <a:cubicBezTo>
                  <a:pt x="18954" y="9407"/>
                  <a:pt x="16923" y="5083"/>
                  <a:pt x="13713" y="3161"/>
                </a:cubicBezTo>
                <a:lnTo>
                  <a:pt x="13757" y="3161"/>
                </a:lnTo>
                <a:lnTo>
                  <a:pt x="10438" y="1283"/>
                </a:lnTo>
                <a:cubicBezTo>
                  <a:pt x="9161" y="442"/>
                  <a:pt x="7686" y="1"/>
                  <a:pt x="6071" y="1"/>
                </a:cubicBezTo>
                <a:close/>
              </a:path>
            </a:pathLst>
          </a:custGeom>
          <a:solidFill>
            <a:srgbClr val="317D91"/>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7" name="Google Shape;912;p44"/>
          <p:cNvSpPr/>
          <p:nvPr/>
        </p:nvSpPr>
        <p:spPr>
          <a:xfrm rot="-938636">
            <a:off x="4172692" y="5523310"/>
            <a:ext cx="2724572" cy="3302837"/>
          </a:xfrm>
          <a:custGeom>
            <a:avLst/>
            <a:gdLst/>
            <a:ahLst/>
            <a:cxnLst/>
            <a:rect l="l" t="t" r="r" b="b"/>
            <a:pathLst>
              <a:path w="30725" h="44646" extrusionOk="0">
                <a:moveTo>
                  <a:pt x="20137" y="4806"/>
                </a:moveTo>
                <a:cubicBezTo>
                  <a:pt x="24414" y="4806"/>
                  <a:pt x="27405" y="8756"/>
                  <a:pt x="27405" y="15357"/>
                </a:cubicBezTo>
                <a:cubicBezTo>
                  <a:pt x="27405" y="20074"/>
                  <a:pt x="25876" y="25424"/>
                  <a:pt x="23169" y="30053"/>
                </a:cubicBezTo>
                <a:cubicBezTo>
                  <a:pt x="21007" y="33765"/>
                  <a:pt x="18234" y="36735"/>
                  <a:pt x="15351" y="38394"/>
                </a:cubicBezTo>
                <a:cubicBezTo>
                  <a:pt x="13656" y="39376"/>
                  <a:pt x="12041" y="39840"/>
                  <a:pt x="10575" y="39840"/>
                </a:cubicBezTo>
                <a:cubicBezTo>
                  <a:pt x="6300" y="39840"/>
                  <a:pt x="3298" y="35890"/>
                  <a:pt x="3298" y="29289"/>
                </a:cubicBezTo>
                <a:cubicBezTo>
                  <a:pt x="3298" y="20423"/>
                  <a:pt x="8713" y="10095"/>
                  <a:pt x="15351" y="6252"/>
                </a:cubicBezTo>
                <a:cubicBezTo>
                  <a:pt x="17052" y="5270"/>
                  <a:pt x="18670" y="4806"/>
                  <a:pt x="20137" y="4806"/>
                </a:cubicBezTo>
                <a:close/>
                <a:moveTo>
                  <a:pt x="21443" y="1"/>
                </a:moveTo>
                <a:cubicBezTo>
                  <a:pt x="19574" y="1"/>
                  <a:pt x="17514" y="592"/>
                  <a:pt x="15351" y="1841"/>
                </a:cubicBezTo>
                <a:cubicBezTo>
                  <a:pt x="6879" y="6732"/>
                  <a:pt x="0" y="19899"/>
                  <a:pt x="0" y="31188"/>
                </a:cubicBezTo>
                <a:cubicBezTo>
                  <a:pt x="0" y="39612"/>
                  <a:pt x="3828" y="44645"/>
                  <a:pt x="9272" y="44645"/>
                </a:cubicBezTo>
                <a:cubicBezTo>
                  <a:pt x="11138" y="44645"/>
                  <a:pt x="13194" y="44054"/>
                  <a:pt x="15351" y="42805"/>
                </a:cubicBezTo>
                <a:cubicBezTo>
                  <a:pt x="19020" y="40709"/>
                  <a:pt x="22557" y="36931"/>
                  <a:pt x="25331" y="32171"/>
                </a:cubicBezTo>
                <a:cubicBezTo>
                  <a:pt x="28759" y="26275"/>
                  <a:pt x="30724" y="19462"/>
                  <a:pt x="30724" y="13458"/>
                </a:cubicBezTo>
                <a:cubicBezTo>
                  <a:pt x="30724" y="5034"/>
                  <a:pt x="26897" y="1"/>
                  <a:pt x="21443" y="1"/>
                </a:cubicBezTo>
                <a:close/>
              </a:path>
            </a:pathLst>
          </a:custGeom>
          <a:solidFill>
            <a:srgbClr val="EFEFEF"/>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8" name="Google Shape;913;p44"/>
          <p:cNvSpPr/>
          <p:nvPr/>
        </p:nvSpPr>
        <p:spPr>
          <a:xfrm rot="-938636">
            <a:off x="3648520" y="4995594"/>
            <a:ext cx="3731488" cy="4523036"/>
          </a:xfrm>
          <a:custGeom>
            <a:avLst/>
            <a:gdLst/>
            <a:ahLst/>
            <a:cxnLst/>
            <a:rect l="l" t="t" r="r" b="b"/>
            <a:pathLst>
              <a:path w="42080" h="61140" extrusionOk="0">
                <a:moveTo>
                  <a:pt x="28054" y="4806"/>
                </a:moveTo>
                <a:cubicBezTo>
                  <a:pt x="34357" y="4806"/>
                  <a:pt x="38782" y="10615"/>
                  <a:pt x="38782" y="20329"/>
                </a:cubicBezTo>
                <a:cubicBezTo>
                  <a:pt x="38782" y="33365"/>
                  <a:pt x="30812" y="48563"/>
                  <a:pt x="21029" y="54219"/>
                </a:cubicBezTo>
                <a:cubicBezTo>
                  <a:pt x="18541" y="55655"/>
                  <a:pt x="16170" y="56334"/>
                  <a:pt x="14017" y="56334"/>
                </a:cubicBezTo>
                <a:cubicBezTo>
                  <a:pt x="7723" y="56334"/>
                  <a:pt x="3298" y="50525"/>
                  <a:pt x="3298" y="40811"/>
                </a:cubicBezTo>
                <a:cubicBezTo>
                  <a:pt x="3298" y="27775"/>
                  <a:pt x="11268" y="12577"/>
                  <a:pt x="21029" y="6921"/>
                </a:cubicBezTo>
                <a:cubicBezTo>
                  <a:pt x="23523" y="5485"/>
                  <a:pt x="25898" y="4806"/>
                  <a:pt x="28054" y="4806"/>
                </a:cubicBezTo>
                <a:close/>
                <a:moveTo>
                  <a:pt x="29367" y="1"/>
                </a:moveTo>
                <a:cubicBezTo>
                  <a:pt x="26809" y="1"/>
                  <a:pt x="23990" y="807"/>
                  <a:pt x="21029" y="2510"/>
                </a:cubicBezTo>
                <a:cubicBezTo>
                  <a:pt x="9434" y="9214"/>
                  <a:pt x="1" y="27251"/>
                  <a:pt x="1" y="42711"/>
                </a:cubicBezTo>
                <a:cubicBezTo>
                  <a:pt x="1" y="54247"/>
                  <a:pt x="5238" y="61139"/>
                  <a:pt x="12705" y="61139"/>
                </a:cubicBezTo>
                <a:cubicBezTo>
                  <a:pt x="15259" y="61139"/>
                  <a:pt x="18074" y="60333"/>
                  <a:pt x="21029" y="58629"/>
                </a:cubicBezTo>
                <a:cubicBezTo>
                  <a:pt x="32646" y="51926"/>
                  <a:pt x="42080" y="33889"/>
                  <a:pt x="42080" y="18429"/>
                </a:cubicBezTo>
                <a:cubicBezTo>
                  <a:pt x="42080" y="6893"/>
                  <a:pt x="36842" y="1"/>
                  <a:pt x="29367" y="1"/>
                </a:cubicBezTo>
                <a:close/>
              </a:path>
            </a:pathLst>
          </a:custGeom>
          <a:solidFill>
            <a:srgbClr val="EFEFEF"/>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69" name="Google Shape;914;p44"/>
          <p:cNvSpPr/>
          <p:nvPr/>
        </p:nvSpPr>
        <p:spPr>
          <a:xfrm rot="-938636">
            <a:off x="3124435" y="4467866"/>
            <a:ext cx="4738317" cy="5743232"/>
          </a:xfrm>
          <a:custGeom>
            <a:avLst/>
            <a:gdLst/>
            <a:ahLst/>
            <a:cxnLst/>
            <a:rect l="l" t="t" r="r" b="b"/>
            <a:pathLst>
              <a:path w="53434" h="77634" extrusionOk="0">
                <a:moveTo>
                  <a:pt x="35969" y="4818"/>
                </a:moveTo>
                <a:cubicBezTo>
                  <a:pt x="44282" y="4818"/>
                  <a:pt x="50115" y="12499"/>
                  <a:pt x="50115" y="25322"/>
                </a:cubicBezTo>
                <a:cubicBezTo>
                  <a:pt x="50115" y="42529"/>
                  <a:pt x="39612" y="62597"/>
                  <a:pt x="26706" y="70043"/>
                </a:cubicBezTo>
                <a:cubicBezTo>
                  <a:pt x="23420" y="71933"/>
                  <a:pt x="20291" y="72828"/>
                  <a:pt x="17452" y="72828"/>
                </a:cubicBezTo>
                <a:cubicBezTo>
                  <a:pt x="9143" y="72828"/>
                  <a:pt x="3320" y="65159"/>
                  <a:pt x="3320" y="52334"/>
                </a:cubicBezTo>
                <a:cubicBezTo>
                  <a:pt x="3320" y="35127"/>
                  <a:pt x="13801" y="15059"/>
                  <a:pt x="26706" y="7613"/>
                </a:cubicBezTo>
                <a:cubicBezTo>
                  <a:pt x="29994" y="5716"/>
                  <a:pt x="33126" y="4818"/>
                  <a:pt x="35969" y="4818"/>
                </a:cubicBezTo>
                <a:close/>
                <a:moveTo>
                  <a:pt x="37299" y="1"/>
                </a:moveTo>
                <a:cubicBezTo>
                  <a:pt x="34050" y="1"/>
                  <a:pt x="30468" y="1029"/>
                  <a:pt x="26706" y="3202"/>
                </a:cubicBezTo>
                <a:cubicBezTo>
                  <a:pt x="11989" y="11696"/>
                  <a:pt x="1" y="34581"/>
                  <a:pt x="1" y="54233"/>
                </a:cubicBezTo>
                <a:cubicBezTo>
                  <a:pt x="1" y="68871"/>
                  <a:pt x="6639" y="77633"/>
                  <a:pt x="16117" y="77633"/>
                </a:cubicBezTo>
                <a:cubicBezTo>
                  <a:pt x="19364" y="77633"/>
                  <a:pt x="22945" y="76605"/>
                  <a:pt x="26706" y="74432"/>
                </a:cubicBezTo>
                <a:cubicBezTo>
                  <a:pt x="41446" y="65938"/>
                  <a:pt x="53434" y="43053"/>
                  <a:pt x="53434" y="23401"/>
                </a:cubicBezTo>
                <a:cubicBezTo>
                  <a:pt x="53434" y="8763"/>
                  <a:pt x="46783" y="1"/>
                  <a:pt x="37299" y="1"/>
                </a:cubicBezTo>
                <a:close/>
              </a:path>
            </a:pathLst>
          </a:custGeom>
          <a:solidFill>
            <a:srgbClr val="EFEFEF"/>
          </a:solidFill>
          <a:ln>
            <a:noFill/>
          </a:ln>
        </p:spPr>
        <p:txBody>
          <a:bodyPr spcFirstLastPara="1" wrap="square" lIns="179929" tIns="179929" rIns="179929" bIns="179929" anchor="ctr" anchorCtr="0">
            <a:noAutofit/>
          </a:bodyPr>
          <a:lstStyle/>
          <a:p>
            <a:endParaRPr sz="3542"/>
          </a:p>
        </p:txBody>
      </p:sp>
      <p:sp>
        <p:nvSpPr>
          <p:cNvPr id="70" name="Google Shape;915;p44"/>
          <p:cNvSpPr/>
          <p:nvPr/>
        </p:nvSpPr>
        <p:spPr>
          <a:xfrm rot="-938636">
            <a:off x="5408614" y="5237582"/>
            <a:ext cx="1363306" cy="2380030"/>
          </a:xfrm>
          <a:custGeom>
            <a:avLst/>
            <a:gdLst/>
            <a:ahLst/>
            <a:cxnLst/>
            <a:rect l="l" t="t" r="r" b="b"/>
            <a:pathLst>
              <a:path w="15374" h="32172" extrusionOk="0">
                <a:moveTo>
                  <a:pt x="6092" y="1"/>
                </a:moveTo>
                <a:cubicBezTo>
                  <a:pt x="4223" y="1"/>
                  <a:pt x="2163" y="592"/>
                  <a:pt x="0" y="1841"/>
                </a:cubicBezTo>
                <a:lnTo>
                  <a:pt x="0" y="6252"/>
                </a:lnTo>
                <a:cubicBezTo>
                  <a:pt x="1701" y="5270"/>
                  <a:pt x="3319" y="4806"/>
                  <a:pt x="4786" y="4806"/>
                </a:cubicBezTo>
                <a:cubicBezTo>
                  <a:pt x="9063" y="4806"/>
                  <a:pt x="12054" y="8756"/>
                  <a:pt x="12054" y="15357"/>
                </a:cubicBezTo>
                <a:cubicBezTo>
                  <a:pt x="12054" y="20074"/>
                  <a:pt x="10525" y="25424"/>
                  <a:pt x="7818" y="30053"/>
                </a:cubicBezTo>
                <a:lnTo>
                  <a:pt x="9980" y="32171"/>
                </a:lnTo>
                <a:cubicBezTo>
                  <a:pt x="13408" y="26275"/>
                  <a:pt x="15373" y="19462"/>
                  <a:pt x="15373" y="13458"/>
                </a:cubicBezTo>
                <a:cubicBezTo>
                  <a:pt x="15373" y="5034"/>
                  <a:pt x="11546" y="1"/>
                  <a:pt x="6092" y="1"/>
                </a:cubicBezTo>
                <a:close/>
              </a:path>
            </a:pathLst>
          </a:custGeom>
          <a:solidFill>
            <a:srgbClr val="4DA2B8"/>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1" name="Google Shape;916;p44"/>
          <p:cNvSpPr/>
          <p:nvPr/>
        </p:nvSpPr>
        <p:spPr>
          <a:xfrm rot="-938636">
            <a:off x="3789357" y="5771904"/>
            <a:ext cx="1864856" cy="3977149"/>
          </a:xfrm>
          <a:custGeom>
            <a:avLst/>
            <a:gdLst/>
            <a:ahLst/>
            <a:cxnLst/>
            <a:rect l="l" t="t" r="r" b="b"/>
            <a:pathLst>
              <a:path w="21030" h="53761" extrusionOk="0">
                <a:moveTo>
                  <a:pt x="14806" y="1"/>
                </a:moveTo>
                <a:cubicBezTo>
                  <a:pt x="10592" y="4150"/>
                  <a:pt x="6836" y="9893"/>
                  <a:pt x="4194" y="16116"/>
                </a:cubicBezTo>
                <a:cubicBezTo>
                  <a:pt x="1464" y="22580"/>
                  <a:pt x="1" y="29218"/>
                  <a:pt x="1" y="35332"/>
                </a:cubicBezTo>
                <a:cubicBezTo>
                  <a:pt x="1" y="46868"/>
                  <a:pt x="5238" y="53760"/>
                  <a:pt x="12705" y="53760"/>
                </a:cubicBezTo>
                <a:cubicBezTo>
                  <a:pt x="15259" y="53760"/>
                  <a:pt x="18074" y="52954"/>
                  <a:pt x="21029" y="51250"/>
                </a:cubicBezTo>
                <a:lnTo>
                  <a:pt x="21029" y="46840"/>
                </a:lnTo>
                <a:cubicBezTo>
                  <a:pt x="18541" y="48276"/>
                  <a:pt x="16170" y="48955"/>
                  <a:pt x="14017" y="48955"/>
                </a:cubicBezTo>
                <a:cubicBezTo>
                  <a:pt x="7723" y="48955"/>
                  <a:pt x="3298" y="43146"/>
                  <a:pt x="3298" y="33432"/>
                </a:cubicBezTo>
                <a:cubicBezTo>
                  <a:pt x="3298" y="22994"/>
                  <a:pt x="8321" y="11050"/>
                  <a:pt x="15789" y="3648"/>
                </a:cubicBezTo>
                <a:lnTo>
                  <a:pt x="14806" y="1"/>
                </a:lnTo>
                <a:close/>
              </a:path>
            </a:pathLst>
          </a:custGeom>
          <a:solidFill>
            <a:srgbClr val="0C9C6F"/>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2" name="Google Shape;917;p44"/>
          <p:cNvSpPr/>
          <p:nvPr/>
        </p:nvSpPr>
        <p:spPr>
          <a:xfrm rot="-938636">
            <a:off x="3071127" y="4463137"/>
            <a:ext cx="4738317" cy="5507317"/>
          </a:xfrm>
          <a:custGeom>
            <a:avLst/>
            <a:gdLst/>
            <a:ahLst/>
            <a:cxnLst/>
            <a:rect l="l" t="t" r="r" b="b"/>
            <a:pathLst>
              <a:path w="53434" h="74445" extrusionOk="0">
                <a:moveTo>
                  <a:pt x="37294" y="1"/>
                </a:moveTo>
                <a:cubicBezTo>
                  <a:pt x="34046" y="1"/>
                  <a:pt x="30466" y="1027"/>
                  <a:pt x="26706" y="3193"/>
                </a:cubicBezTo>
                <a:cubicBezTo>
                  <a:pt x="11967" y="11687"/>
                  <a:pt x="1" y="34572"/>
                  <a:pt x="1" y="54224"/>
                </a:cubicBezTo>
                <a:lnTo>
                  <a:pt x="1" y="54224"/>
                </a:lnTo>
                <a:lnTo>
                  <a:pt x="3320" y="52325"/>
                </a:lnTo>
                <a:cubicBezTo>
                  <a:pt x="3320" y="35118"/>
                  <a:pt x="13801" y="15050"/>
                  <a:pt x="26706" y="7604"/>
                </a:cubicBezTo>
                <a:cubicBezTo>
                  <a:pt x="29995" y="5707"/>
                  <a:pt x="33128" y="4809"/>
                  <a:pt x="35970" y="4809"/>
                </a:cubicBezTo>
                <a:cubicBezTo>
                  <a:pt x="44283" y="4809"/>
                  <a:pt x="50115" y="12486"/>
                  <a:pt x="50115" y="25291"/>
                </a:cubicBezTo>
                <a:cubicBezTo>
                  <a:pt x="50115" y="42498"/>
                  <a:pt x="39612" y="62566"/>
                  <a:pt x="26706" y="70034"/>
                </a:cubicBezTo>
                <a:lnTo>
                  <a:pt x="26706" y="74445"/>
                </a:lnTo>
                <a:cubicBezTo>
                  <a:pt x="41446" y="65929"/>
                  <a:pt x="53434" y="43044"/>
                  <a:pt x="53434" y="23392"/>
                </a:cubicBezTo>
                <a:cubicBezTo>
                  <a:pt x="53434" y="8752"/>
                  <a:pt x="46781" y="1"/>
                  <a:pt x="37294" y="1"/>
                </a:cubicBezTo>
                <a:close/>
              </a:path>
            </a:pathLst>
          </a:custGeom>
          <a:solidFill>
            <a:srgbClr val="81C3B0"/>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13903" y="6492089"/>
            <a:ext cx="7284012" cy="1323439"/>
          </a:xfrm>
          <a:prstGeom prst="rect">
            <a:avLst/>
          </a:prstGeom>
        </p:spPr>
        <p:txBody>
          <a:bodyPr wrap="square">
            <a:spAutoFit/>
          </a:bodyPr>
          <a:lstStyle/>
          <a:p>
            <a:pPr algn="ct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Xizmatchilar</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lavozimlari</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ishchilar</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kasblari</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nomlari</a:t>
            </a:r>
            <a:endParaRPr lang="ru-RU" sz="4000" dirty="0">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73" name="Google Shape;614;p24"/>
          <p:cNvGrpSpPr/>
          <p:nvPr/>
        </p:nvGrpSpPr>
        <p:grpSpPr>
          <a:xfrm>
            <a:off x="11025730" y="5498773"/>
            <a:ext cx="3578043" cy="4875720"/>
            <a:chOff x="3356610" y="1725488"/>
            <a:chExt cx="892273" cy="2238612"/>
          </a:xfrm>
        </p:grpSpPr>
        <p:sp>
          <p:nvSpPr>
            <p:cNvPr id="74" name="Google Shape;615;p24"/>
            <p:cNvSpPr/>
            <p:nvPr/>
          </p:nvSpPr>
          <p:spPr>
            <a:xfrm>
              <a:off x="3356610" y="3541859"/>
              <a:ext cx="892273" cy="246000"/>
            </a:xfrm>
            <a:custGeom>
              <a:avLst/>
              <a:gdLst/>
              <a:ahLst/>
              <a:cxnLst/>
              <a:rect l="l" t="t" r="r" b="b"/>
              <a:pathLst>
                <a:path w="8237" h="2271" extrusionOk="0">
                  <a:moveTo>
                    <a:pt x="1" y="1"/>
                  </a:moveTo>
                  <a:lnTo>
                    <a:pt x="4129" y="2270"/>
                  </a:lnTo>
                  <a:lnTo>
                    <a:pt x="8236" y="1"/>
                  </a:lnTo>
                  <a:close/>
                </a:path>
              </a:pathLst>
            </a:custGeom>
            <a:solidFill>
              <a:srgbClr val="EDEDED"/>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5" name="Google Shape;616;p24"/>
            <p:cNvSpPr/>
            <p:nvPr/>
          </p:nvSpPr>
          <p:spPr>
            <a:xfrm>
              <a:off x="3803774" y="3541859"/>
              <a:ext cx="445107" cy="422241"/>
            </a:xfrm>
            <a:custGeom>
              <a:avLst/>
              <a:gdLst/>
              <a:ahLst/>
              <a:cxnLst/>
              <a:rect l="l" t="t" r="r" b="b"/>
              <a:pathLst>
                <a:path w="4109" h="3898" extrusionOk="0">
                  <a:moveTo>
                    <a:pt x="4108" y="1"/>
                  </a:moveTo>
                  <a:lnTo>
                    <a:pt x="1" y="2270"/>
                  </a:lnTo>
                  <a:lnTo>
                    <a:pt x="1" y="3898"/>
                  </a:lnTo>
                  <a:lnTo>
                    <a:pt x="4108" y="1629"/>
                  </a:lnTo>
                  <a:lnTo>
                    <a:pt x="4108" y="1"/>
                  </a:lnTo>
                  <a:close/>
                </a:path>
              </a:pathLst>
            </a:custGeom>
            <a:solidFill>
              <a:srgbClr val="B2B2B2"/>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6" name="Google Shape;617;p24"/>
            <p:cNvSpPr/>
            <p:nvPr/>
          </p:nvSpPr>
          <p:spPr>
            <a:xfrm>
              <a:off x="3356610" y="3541859"/>
              <a:ext cx="447274" cy="422241"/>
            </a:xfrm>
            <a:custGeom>
              <a:avLst/>
              <a:gdLst/>
              <a:ahLst/>
              <a:cxnLst/>
              <a:rect l="l" t="t" r="r" b="b"/>
              <a:pathLst>
                <a:path w="4129" h="3898" extrusionOk="0">
                  <a:moveTo>
                    <a:pt x="1" y="1"/>
                  </a:moveTo>
                  <a:lnTo>
                    <a:pt x="1" y="1629"/>
                  </a:lnTo>
                  <a:lnTo>
                    <a:pt x="4129" y="3898"/>
                  </a:lnTo>
                  <a:lnTo>
                    <a:pt x="4129" y="2270"/>
                  </a:lnTo>
                  <a:lnTo>
                    <a:pt x="1" y="1"/>
                  </a:lnTo>
                  <a:close/>
                </a:path>
              </a:pathLst>
            </a:custGeom>
            <a:solidFill>
              <a:srgbClr val="DADADA"/>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7" name="Google Shape;618;p24"/>
            <p:cNvSpPr/>
            <p:nvPr/>
          </p:nvSpPr>
          <p:spPr>
            <a:xfrm>
              <a:off x="3546286" y="1725488"/>
              <a:ext cx="512377" cy="141361"/>
            </a:xfrm>
            <a:custGeom>
              <a:avLst/>
              <a:gdLst/>
              <a:ahLst/>
              <a:cxnLst/>
              <a:rect l="l" t="t" r="r" b="b"/>
              <a:pathLst>
                <a:path w="4730" h="1305" extrusionOk="0">
                  <a:moveTo>
                    <a:pt x="1" y="0"/>
                  </a:moveTo>
                  <a:lnTo>
                    <a:pt x="2378" y="1304"/>
                  </a:lnTo>
                  <a:lnTo>
                    <a:pt x="4730" y="0"/>
                  </a:lnTo>
                  <a:close/>
                </a:path>
              </a:pathLst>
            </a:custGeom>
            <a:solidFill>
              <a:srgbClr val="FFE594"/>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8" name="Google Shape;619;p24"/>
            <p:cNvSpPr/>
            <p:nvPr/>
          </p:nvSpPr>
          <p:spPr>
            <a:xfrm>
              <a:off x="3803774" y="1725488"/>
              <a:ext cx="254889" cy="1992809"/>
            </a:xfrm>
            <a:custGeom>
              <a:avLst/>
              <a:gdLst/>
              <a:ahLst/>
              <a:cxnLst/>
              <a:rect l="l" t="t" r="r" b="b"/>
              <a:pathLst>
                <a:path w="2353" h="18397" extrusionOk="0">
                  <a:moveTo>
                    <a:pt x="2353" y="0"/>
                  </a:moveTo>
                  <a:lnTo>
                    <a:pt x="1" y="1304"/>
                  </a:lnTo>
                  <a:lnTo>
                    <a:pt x="1" y="18397"/>
                  </a:lnTo>
                  <a:lnTo>
                    <a:pt x="2353" y="17092"/>
                  </a:lnTo>
                  <a:lnTo>
                    <a:pt x="2353" y="0"/>
                  </a:lnTo>
                  <a:close/>
                </a:path>
              </a:pathLst>
            </a:custGeom>
            <a:solidFill>
              <a:srgbClr val="F2A150"/>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sp>
          <p:nvSpPr>
            <p:cNvPr id="79" name="Google Shape;620;p24"/>
            <p:cNvSpPr/>
            <p:nvPr/>
          </p:nvSpPr>
          <p:spPr>
            <a:xfrm>
              <a:off x="3546286" y="1725488"/>
              <a:ext cx="257597" cy="1992809"/>
            </a:xfrm>
            <a:custGeom>
              <a:avLst/>
              <a:gdLst/>
              <a:ahLst/>
              <a:cxnLst/>
              <a:rect l="l" t="t" r="r" b="b"/>
              <a:pathLst>
                <a:path w="2378" h="18397" extrusionOk="0">
                  <a:moveTo>
                    <a:pt x="1" y="0"/>
                  </a:moveTo>
                  <a:lnTo>
                    <a:pt x="1" y="17092"/>
                  </a:lnTo>
                  <a:lnTo>
                    <a:pt x="2378" y="18397"/>
                  </a:lnTo>
                  <a:lnTo>
                    <a:pt x="2378" y="1304"/>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600">
                <a:latin typeface="Times New Roman" panose="02020603050405020304" pitchFamily="18" charset="0"/>
                <a:cs typeface="Times New Roman" panose="02020603050405020304" pitchFamily="18" charset="0"/>
              </a:endParaRPr>
            </a:p>
          </p:txBody>
        </p:sp>
      </p:grpSp>
      <p:sp>
        <p:nvSpPr>
          <p:cNvPr id="5" name="Прямоугольник 4"/>
          <p:cNvSpPr/>
          <p:nvPr/>
        </p:nvSpPr>
        <p:spPr>
          <a:xfrm>
            <a:off x="11500572" y="4221073"/>
            <a:ext cx="2795958" cy="2123658"/>
          </a:xfrm>
          <a:prstGeom prst="rect">
            <a:avLst/>
          </a:prstGeom>
        </p:spPr>
        <p:txBody>
          <a:bodyPr wrap="none">
            <a:spAutoFit/>
          </a:bodyPr>
          <a:lstStyle/>
          <a:p>
            <a:pPr algn="ctr"/>
            <a:r>
              <a:rPr lang="uz-Cyrl-UZ" sz="6600" b="1" dirty="0">
                <a:solidFill>
                  <a:srgbClr val="0070C0"/>
                </a:solidFill>
                <a:latin typeface="Times New Roman" panose="02020603050405020304" pitchFamily="18" charset="0"/>
                <a:cs typeface="Times New Roman" panose="02020603050405020304" pitchFamily="18" charset="0"/>
              </a:rPr>
              <a:t>12151 </a:t>
            </a:r>
            <a:endParaRPr lang="en-US" sz="6600" b="1" dirty="0">
              <a:solidFill>
                <a:srgbClr val="0070C0"/>
              </a:solidFill>
              <a:latin typeface="Times New Roman" panose="02020603050405020304" pitchFamily="18" charset="0"/>
              <a:cs typeface="Times New Roman" panose="02020603050405020304" pitchFamily="18" charset="0"/>
            </a:endParaRPr>
          </a:p>
          <a:p>
            <a:pPr algn="ctr"/>
            <a:r>
              <a:rPr lang="en-US" sz="6600" b="1" dirty="0">
                <a:solidFill>
                  <a:srgbClr val="0070C0"/>
                </a:solidFill>
                <a:latin typeface="Times New Roman" panose="02020603050405020304" pitchFamily="18" charset="0"/>
                <a:cs typeface="Times New Roman" panose="02020603050405020304" pitchFamily="18" charset="0"/>
              </a:rPr>
              <a:t>ta </a:t>
            </a:r>
            <a:r>
              <a:rPr lang="en-US" sz="6600" b="1" dirty="0" err="1">
                <a:solidFill>
                  <a:srgbClr val="0070C0"/>
                </a:solidFill>
                <a:latin typeface="Times New Roman" panose="02020603050405020304" pitchFamily="18" charset="0"/>
                <a:cs typeface="Times New Roman" panose="02020603050405020304" pitchFamily="18" charset="0"/>
              </a:rPr>
              <a:t>kasb</a:t>
            </a:r>
            <a:endParaRPr lang="ru-RU" sz="6600" dirty="0">
              <a:latin typeface="Times New Roman" panose="02020603050405020304" pitchFamily="18" charset="0"/>
              <a:cs typeface="Times New Roman" panose="02020603050405020304" pitchFamily="18" charset="0"/>
            </a:endParaRPr>
          </a:p>
        </p:txBody>
      </p:sp>
      <p:grpSp>
        <p:nvGrpSpPr>
          <p:cNvPr id="6" name="Группа 5">
            <a:extLst>
              <a:ext uri="{FF2B5EF4-FFF2-40B4-BE49-F238E27FC236}">
                <a16:creationId xmlns:a16="http://schemas.microsoft.com/office/drawing/2014/main" id="{DB3E3B31-67DE-6402-5086-6C35AD843050}"/>
              </a:ext>
            </a:extLst>
          </p:cNvPr>
          <p:cNvGrpSpPr/>
          <p:nvPr/>
        </p:nvGrpSpPr>
        <p:grpSpPr>
          <a:xfrm>
            <a:off x="0" y="-85725"/>
            <a:ext cx="17995899" cy="1447801"/>
            <a:chOff x="0" y="-85725"/>
            <a:chExt cx="17995899" cy="1447801"/>
          </a:xfrm>
        </p:grpSpPr>
        <p:pic>
          <p:nvPicPr>
            <p:cNvPr id="7" name="Graphic 2">
              <a:extLst>
                <a:ext uri="{FF2B5EF4-FFF2-40B4-BE49-F238E27FC236}">
                  <a16:creationId xmlns:a16="http://schemas.microsoft.com/office/drawing/2014/main" id="{F6453CB7-9D0F-DB3D-1660-0FA1CDD5498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 name="Рисунок 7">
              <a:extLst>
                <a:ext uri="{FF2B5EF4-FFF2-40B4-BE49-F238E27FC236}">
                  <a16:creationId xmlns:a16="http://schemas.microsoft.com/office/drawing/2014/main" id="{54466424-F0FF-C2CE-B131-9C4202BAB8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 name="Рисунок 8">
              <a:extLst>
                <a:ext uri="{FF2B5EF4-FFF2-40B4-BE49-F238E27FC236}">
                  <a16:creationId xmlns:a16="http://schemas.microsoft.com/office/drawing/2014/main" id="{5EA035DD-DAC5-8425-0F24-BB168ED51E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7" name="Рисунок 26">
            <a:extLst>
              <a:ext uri="{FF2B5EF4-FFF2-40B4-BE49-F238E27FC236}">
                <a16:creationId xmlns:a16="http://schemas.microsoft.com/office/drawing/2014/main" id="{E8ADC161-E4D6-49E4-AD2A-01F2D199E518}"/>
              </a:ext>
            </a:extLst>
          </p:cNvPr>
          <p:cNvPicPr>
            <a:picLocks noChangeAspect="1"/>
          </p:cNvPicPr>
          <p:nvPr/>
        </p:nvPicPr>
        <p:blipFill>
          <a:blip r:embed="rId7"/>
          <a:stretch>
            <a:fillRect/>
          </a:stretch>
        </p:blipFill>
        <p:spPr>
          <a:xfrm>
            <a:off x="-1" y="0"/>
            <a:ext cx="17995899" cy="1435510"/>
          </a:xfrm>
          <a:prstGeom prst="rect">
            <a:avLst/>
          </a:prstGeom>
        </p:spPr>
      </p:pic>
    </p:spTree>
    <p:extLst>
      <p:ext uri="{BB962C8B-B14F-4D97-AF65-F5344CB8AC3E}">
        <p14:creationId xmlns:p14="http://schemas.microsoft.com/office/powerpoint/2010/main" val="2196696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Прямоугольник 1">
            <a:extLst>
              <a:ext uri="{FF2B5EF4-FFF2-40B4-BE49-F238E27FC236}">
                <a16:creationId xmlns:a16="http://schemas.microsoft.com/office/drawing/2014/main" id="{CE7571FC-2736-4622-8AEC-F7A893F0A96F}"/>
              </a:ext>
            </a:extLst>
          </p:cNvPr>
          <p:cNvSpPr>
            <a:spLocks noChangeArrowheads="1"/>
          </p:cNvSpPr>
          <p:nvPr/>
        </p:nvSpPr>
        <p:spPr bwMode="auto">
          <a:xfrm>
            <a:off x="490515" y="2957482"/>
            <a:ext cx="8188758" cy="3785652"/>
          </a:xfrm>
          <a:prstGeom prst="rect">
            <a:avLst/>
          </a:prstGeom>
          <a:noFill/>
          <a:ln w="9525">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49263">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a:buClrTx/>
              <a:buFontTx/>
              <a:buNone/>
            </a:pPr>
            <a:r>
              <a:rPr lang="uz-Cyrl-UZ" altLang="ru-RU" sz="4000" b="1">
                <a:latin typeface="Times New Roman" panose="02020603050405020304" pitchFamily="18" charset="0"/>
                <a:cs typeface="Times New Roman" panose="02020603050405020304" pitchFamily="18" charset="0"/>
              </a:rPr>
              <a:t>“Kasb” yoki “kasb qilmoq” </a:t>
            </a:r>
            <a:r>
              <a:rPr lang="uz-Cyrl-UZ" altLang="ru-RU" sz="4000">
                <a:latin typeface="Times New Roman" panose="02020603050405020304" pitchFamily="18" charset="0"/>
                <a:cs typeface="Times New Roman" panose="02020603050405020304" pitchFamily="18" charset="0"/>
              </a:rPr>
              <a:t>sо‘z</a:t>
            </a:r>
            <a:r>
              <a:rPr lang="en-US" altLang="ru-RU" sz="4000">
                <a:latin typeface="Times New Roman" panose="02020603050405020304" pitchFamily="18" charset="0"/>
                <a:cs typeface="Times New Roman" panose="02020603050405020304" pitchFamily="18" charset="0"/>
              </a:rPr>
              <a:t>i</a:t>
            </a:r>
            <a:r>
              <a:rPr lang="uz-Cyrl-UZ" altLang="ru-RU" sz="4000">
                <a:latin typeface="Times New Roman" panose="02020603050405020304" pitchFamily="18" charset="0"/>
                <a:cs typeface="Times New Roman" panose="02020603050405020304" pitchFamily="18" charset="0"/>
              </a:rPr>
              <a:t> </a:t>
            </a:r>
            <a:r>
              <a:rPr lang="uz-Cyrl-UZ" altLang="ru-RU" sz="4000" b="1">
                <a:latin typeface="Times New Roman" panose="02020603050405020304" pitchFamily="18" charset="0"/>
                <a:cs typeface="Times New Roman" panose="02020603050405020304" pitchFamily="18" charset="0"/>
              </a:rPr>
              <a:t>arab</a:t>
            </a:r>
            <a:r>
              <a:rPr lang="en-US" altLang="ru-RU" sz="4000" b="1">
                <a:latin typeface="Times New Roman" panose="02020603050405020304" pitchFamily="18" charset="0"/>
                <a:cs typeface="Times New Roman" panose="02020603050405020304" pitchFamily="18" charset="0"/>
              </a:rPr>
              <a:t>cha </a:t>
            </a:r>
            <a:r>
              <a:rPr lang="uz-Cyrl-UZ" altLang="ru-RU" sz="4000">
                <a:latin typeface="Times New Roman" panose="02020603050405020304" pitchFamily="18" charset="0"/>
                <a:cs typeface="Times New Roman" panose="02020603050405020304" pitchFamily="18" charset="0"/>
              </a:rPr>
              <a:t>“kasaba” </a:t>
            </a:r>
            <a:r>
              <a:rPr lang="en-US" altLang="ru-RU" sz="4000">
                <a:latin typeface="Times New Roman" panose="02020603050405020304" pitchFamily="18" charset="0"/>
                <a:cs typeface="Times New Roman" panose="02020603050405020304" pitchFamily="18" charset="0"/>
              </a:rPr>
              <a:t>– </a:t>
            </a:r>
            <a:r>
              <a:rPr lang="uz-Cyrl-UZ" altLang="ru-RU" sz="4000">
                <a:latin typeface="Times New Roman" panose="02020603050405020304" pitchFamily="18" charset="0"/>
                <a:cs typeface="Times New Roman" panose="02020603050405020304" pitchFamily="18" charset="0"/>
              </a:rPr>
              <a:t>qо‘lga kiritmoq, ishlab topmoq, qozonmoq, biror ishni bajarmoq, qandaydir foyda-manfaatga erishmoq, yutuqqa ega bо‘lmoq kabi ma’nolarni anglatadi.</a:t>
            </a:r>
            <a:endParaRPr lang="ru-RU" altLang="ru-RU" sz="4000">
              <a:latin typeface="Times New Roman" panose="02020603050405020304" pitchFamily="18" charset="0"/>
              <a:cs typeface="Times New Roman" panose="02020603050405020304" pitchFamily="18" charset="0"/>
            </a:endParaRPr>
          </a:p>
        </p:txBody>
      </p:sp>
      <p:sp>
        <p:nvSpPr>
          <p:cNvPr id="9222" name="Прямоугольник 2">
            <a:extLst>
              <a:ext uri="{FF2B5EF4-FFF2-40B4-BE49-F238E27FC236}">
                <a16:creationId xmlns:a16="http://schemas.microsoft.com/office/drawing/2014/main" id="{D20DF6BA-4017-4ACC-87E4-49EEEE2338E6}"/>
              </a:ext>
            </a:extLst>
          </p:cNvPr>
          <p:cNvSpPr>
            <a:spLocks noChangeArrowheads="1"/>
          </p:cNvSpPr>
          <p:nvPr/>
        </p:nvSpPr>
        <p:spPr bwMode="auto">
          <a:xfrm>
            <a:off x="490515" y="6559787"/>
            <a:ext cx="8188758" cy="3785652"/>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49263">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tabLst>
                <a:tab pos="342900" algn="l"/>
              </a:tabLs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a:buClrTx/>
              <a:buFontTx/>
              <a:buNone/>
            </a:pPr>
            <a:r>
              <a:rPr lang="uz-Cyrl-UZ" altLang="ru-RU" sz="4000" b="1">
                <a:latin typeface="Times New Roman" panose="02020603050405020304" pitchFamily="18" charset="0"/>
                <a:cs typeface="Times New Roman" panose="02020603050405020304" pitchFamily="18" charset="0"/>
              </a:rPr>
              <a:t>Kasb</a:t>
            </a:r>
            <a:r>
              <a:rPr lang="uz-Cyrl-UZ" altLang="ru-RU" sz="4000">
                <a:latin typeface="Times New Roman" panose="02020603050405020304" pitchFamily="18" charset="0"/>
                <a:cs typeface="Times New Roman" panose="02020603050405020304" pitchFamily="18" charset="0"/>
              </a:rPr>
              <a:t> – (lot. professio — rasmiy koʻrsatilgan mashgʻulot, ixtisoslik) – maxsus nazariy bilimlar va amaliy koʻnikmalar majmuiga ega tajribali shaxsning mehnat faoliyati turi hisoblanadi.</a:t>
            </a:r>
            <a:endParaRPr lang="ru-RU" altLang="ru-RU" sz="400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A59E549E-E468-41BC-9A82-ECCE787EC76C}"/>
              </a:ext>
            </a:extLst>
          </p:cNvPr>
          <p:cNvSpPr/>
          <p:nvPr/>
        </p:nvSpPr>
        <p:spPr>
          <a:xfrm>
            <a:off x="3088677" y="1651223"/>
            <a:ext cx="11206914" cy="830997"/>
          </a:xfrm>
          <a:prstGeom prst="rect">
            <a:avLst/>
          </a:prstGeom>
        </p:spPr>
        <p:txBody>
          <a:bodyPr wrap="none">
            <a:spAutoFit/>
          </a:bodyPr>
          <a:lstStyle/>
          <a:p>
            <a:pPr>
              <a:defRPr/>
            </a:pPr>
            <a:r>
              <a:rPr lang="en-US" sz="4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Kasb-hunarga</a:t>
            </a:r>
            <a:r>
              <a:rPr lang="en-US" sz="4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yo‘llash</a:t>
            </a:r>
            <a:r>
              <a:rPr lang="en-US" sz="4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ishining</a:t>
            </a:r>
            <a:r>
              <a:rPr lang="en-US" sz="4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mazmuni</a:t>
            </a:r>
            <a:endParaRPr lang="en-US" sz="4800" b="1" dirty="0">
              <a:solidFill>
                <a:srgbClr val="002060"/>
              </a:solidFill>
              <a:effectLst>
                <a:outerShdw blurRad="38100" dist="38100" dir="2700000" algn="tl">
                  <a:srgbClr val="000000">
                    <a:alpha val="43137"/>
                  </a:srgbClr>
                </a:outerShdw>
              </a:effectLst>
              <a:latin typeface="Times New Roman" panose="02020603050405020304" pitchFamily="18" charset="0"/>
              <a:ea typeface="Roboto"/>
              <a:cs typeface="Times New Roman" panose="02020603050405020304" pitchFamily="18" charset="0"/>
              <a:sym typeface="Roboto"/>
            </a:endParaRPr>
          </a:p>
        </p:txBody>
      </p:sp>
      <p:sp>
        <p:nvSpPr>
          <p:cNvPr id="9224" name="Прямоугольник 3">
            <a:extLst>
              <a:ext uri="{FF2B5EF4-FFF2-40B4-BE49-F238E27FC236}">
                <a16:creationId xmlns:a16="http://schemas.microsoft.com/office/drawing/2014/main" id="{855F7271-C772-4F72-AEBA-28DF79DC4169}"/>
              </a:ext>
            </a:extLst>
          </p:cNvPr>
          <p:cNvSpPr>
            <a:spLocks noChangeArrowheads="1"/>
          </p:cNvSpPr>
          <p:nvPr/>
        </p:nvSpPr>
        <p:spPr bwMode="auto">
          <a:xfrm>
            <a:off x="10197677" y="3088702"/>
            <a:ext cx="64110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uz-Cyrl-UZ" altLang="ru-RU" sz="4000" b="1">
                <a:solidFill>
                  <a:srgbClr val="0070C0"/>
                </a:solidFill>
                <a:latin typeface="Times New Roman" panose="02020603050405020304" pitchFamily="18" charset="0"/>
                <a:cs typeface="Times New Roman" panose="02020603050405020304" pitchFamily="18" charset="0"/>
              </a:rPr>
              <a:t>Kasb tanlashni ikki xil yо‘li</a:t>
            </a:r>
            <a:endParaRPr lang="ru-RU" altLang="ru-RU" sz="4000">
              <a:solidFill>
                <a:srgbClr val="0070C0"/>
              </a:solidFill>
              <a:latin typeface="Times New Roman" panose="02020603050405020304" pitchFamily="18" charset="0"/>
              <a:cs typeface="Times New Roman" panose="02020603050405020304" pitchFamily="18" charset="0"/>
            </a:endParaRPr>
          </a:p>
        </p:txBody>
      </p:sp>
      <p:grpSp>
        <p:nvGrpSpPr>
          <p:cNvPr id="9225" name="Google Shape;1481;p41">
            <a:extLst>
              <a:ext uri="{FF2B5EF4-FFF2-40B4-BE49-F238E27FC236}">
                <a16:creationId xmlns:a16="http://schemas.microsoft.com/office/drawing/2014/main" id="{E88BC48C-39DF-436F-BD43-67ECF4B263F9}"/>
              </a:ext>
            </a:extLst>
          </p:cNvPr>
          <p:cNvGrpSpPr>
            <a:grpSpLocks/>
          </p:cNvGrpSpPr>
          <p:nvPr/>
        </p:nvGrpSpPr>
        <p:grpSpPr bwMode="auto">
          <a:xfrm>
            <a:off x="9160414" y="4325921"/>
            <a:ext cx="8669901" cy="1696489"/>
            <a:chOff x="3491125" y="1634332"/>
            <a:chExt cx="4405451" cy="861634"/>
          </a:xfrm>
        </p:grpSpPr>
        <p:sp>
          <p:nvSpPr>
            <p:cNvPr id="9234" name="Google Shape;1482;p41">
              <a:extLst>
                <a:ext uri="{FF2B5EF4-FFF2-40B4-BE49-F238E27FC236}">
                  <a16:creationId xmlns:a16="http://schemas.microsoft.com/office/drawing/2014/main" id="{9DCFF45C-AED9-41C5-B597-088A8A8E8EA8}"/>
                </a:ext>
              </a:extLst>
            </p:cNvPr>
            <p:cNvSpPr>
              <a:spLocks/>
            </p:cNvSpPr>
            <p:nvPr/>
          </p:nvSpPr>
          <p:spPr bwMode="auto">
            <a:xfrm>
              <a:off x="3491125" y="1634332"/>
              <a:ext cx="684972" cy="861634"/>
            </a:xfrm>
            <a:custGeom>
              <a:avLst/>
              <a:gdLst>
                <a:gd name="T0" fmla="*/ 0 w 24051"/>
                <a:gd name="T1" fmla="*/ 0 h 30254"/>
                <a:gd name="T2" fmla="*/ 24051 w 24051"/>
                <a:gd name="T3" fmla="*/ 30254 h 30254"/>
              </a:gdLst>
              <a:ahLst/>
              <a:cxnLst/>
              <a:rect l="T0" t="T1" r="T2" b="T3"/>
              <a:pathLst>
                <a:path w="24051" h="30254" extrusionOk="0">
                  <a:moveTo>
                    <a:pt x="12025" y="0"/>
                  </a:moveTo>
                  <a:lnTo>
                    <a:pt x="0" y="6941"/>
                  </a:lnTo>
                  <a:lnTo>
                    <a:pt x="0" y="30254"/>
                  </a:lnTo>
                  <a:lnTo>
                    <a:pt x="24051" y="30254"/>
                  </a:lnTo>
                  <a:lnTo>
                    <a:pt x="24051" y="6941"/>
                  </a:lnTo>
                  <a:lnTo>
                    <a:pt x="12025" y="0"/>
                  </a:lnTo>
                  <a:close/>
                </a:path>
              </a:pathLst>
            </a:custGeom>
            <a:solidFill>
              <a:srgbClr val="FCBD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6000" b="1">
                  <a:solidFill>
                    <a:srgbClr val="FFFFFF"/>
                  </a:solidFill>
                  <a:latin typeface="Times New Roman" panose="02020603050405020304" pitchFamily="18" charset="0"/>
                  <a:cs typeface="Times New Roman" panose="02020603050405020304" pitchFamily="18" charset="0"/>
                  <a:sym typeface="Fira Sans Extra Condensed Mediu" charset="0"/>
                </a:rPr>
                <a:t>1</a:t>
              </a:r>
              <a:endParaRPr lang="ru-RU" altLang="ru-RU" sz="3200" b="1">
                <a:latin typeface="Times New Roman" panose="02020603050405020304" pitchFamily="18" charset="0"/>
                <a:cs typeface="Times New Roman" panose="02020603050405020304" pitchFamily="18" charset="0"/>
              </a:endParaRPr>
            </a:p>
          </p:txBody>
        </p:sp>
        <p:sp>
          <p:nvSpPr>
            <p:cNvPr id="9235" name="Google Shape;1483;p41">
              <a:extLst>
                <a:ext uri="{FF2B5EF4-FFF2-40B4-BE49-F238E27FC236}">
                  <a16:creationId xmlns:a16="http://schemas.microsoft.com/office/drawing/2014/main" id="{251BD809-8528-4D3D-AF39-09CD0AE44026}"/>
                </a:ext>
              </a:extLst>
            </p:cNvPr>
            <p:cNvSpPr>
              <a:spLocks/>
            </p:cNvSpPr>
            <p:nvPr/>
          </p:nvSpPr>
          <p:spPr bwMode="auto">
            <a:xfrm>
              <a:off x="3690169" y="2080551"/>
              <a:ext cx="485926" cy="415409"/>
            </a:xfrm>
            <a:custGeom>
              <a:avLst/>
              <a:gdLst>
                <a:gd name="T0" fmla="*/ 2147483646 w 17062"/>
                <a:gd name="T1" fmla="*/ 646467 h 14586"/>
                <a:gd name="T2" fmla="*/ 0 w 17062"/>
                <a:gd name="T3" fmla="*/ 2147483646 h 14586"/>
                <a:gd name="T4" fmla="*/ 2147483646 w 17062"/>
                <a:gd name="T5" fmla="*/ 2147483646 h 14586"/>
                <a:gd name="T6" fmla="*/ 2147483646 w 17062"/>
                <a:gd name="T7" fmla="*/ 646467 h 145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62" h="14586" extrusionOk="0">
                  <a:moveTo>
                    <a:pt x="17062" y="1"/>
                  </a:moveTo>
                  <a:lnTo>
                    <a:pt x="0" y="14586"/>
                  </a:lnTo>
                  <a:lnTo>
                    <a:pt x="17062" y="14586"/>
                  </a:lnTo>
                  <a:lnTo>
                    <a:pt x="17062" y="1"/>
                  </a:lnTo>
                  <a:close/>
                </a:path>
              </a:pathLst>
            </a:custGeom>
            <a:solidFill>
              <a:srgbClr val="E09214"/>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4000">
                <a:latin typeface="Times New Roman" panose="02020603050405020304" pitchFamily="18" charset="0"/>
                <a:cs typeface="Times New Roman" panose="02020603050405020304" pitchFamily="18" charset="0"/>
              </a:endParaRPr>
            </a:p>
          </p:txBody>
        </p:sp>
        <p:sp>
          <p:nvSpPr>
            <p:cNvPr id="9236" name="Google Shape;1484;p41">
              <a:extLst>
                <a:ext uri="{FF2B5EF4-FFF2-40B4-BE49-F238E27FC236}">
                  <a16:creationId xmlns:a16="http://schemas.microsoft.com/office/drawing/2014/main" id="{832390C9-70F5-491D-8C96-1050B81E6D7A}"/>
                </a:ext>
              </a:extLst>
            </p:cNvPr>
            <p:cNvSpPr>
              <a:spLocks/>
            </p:cNvSpPr>
            <p:nvPr/>
          </p:nvSpPr>
          <p:spPr bwMode="auto">
            <a:xfrm>
              <a:off x="4116620" y="1658135"/>
              <a:ext cx="3779956" cy="753730"/>
            </a:xfrm>
            <a:custGeom>
              <a:avLst/>
              <a:gdLst>
                <a:gd name="T0" fmla="*/ 0 w 132743"/>
                <a:gd name="T1" fmla="*/ 0 h 23599"/>
                <a:gd name="T2" fmla="*/ 132743 w 132743"/>
                <a:gd name="T3" fmla="*/ 23599 h 23599"/>
              </a:gdLst>
              <a:ahLst/>
              <a:cxnLst/>
              <a:rect l="T0" t="T1" r="T2" b="T3"/>
              <a:pathLst>
                <a:path w="132743" h="23599" extrusionOk="0">
                  <a:moveTo>
                    <a:pt x="9585" y="1"/>
                  </a:moveTo>
                  <a:lnTo>
                    <a:pt x="0" y="16598"/>
                  </a:lnTo>
                  <a:lnTo>
                    <a:pt x="2322" y="23599"/>
                  </a:lnTo>
                  <a:lnTo>
                    <a:pt x="119896" y="23599"/>
                  </a:lnTo>
                  <a:lnTo>
                    <a:pt x="132743" y="1"/>
                  </a:lnTo>
                  <a:lnTo>
                    <a:pt x="9585" y="1"/>
                  </a:lnTo>
                  <a:close/>
                </a:path>
              </a:pathLst>
            </a:cu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9816" tIns="359908" rIns="179929" bIns="179929"/>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4000" b="1">
                  <a:latin typeface="Times New Roman" panose="02020603050405020304" pitchFamily="18" charset="0"/>
                  <a:cs typeface="Times New Roman" panose="02020603050405020304" pitchFamily="18" charset="0"/>
                </a:rPr>
                <a:t>kо‘r-kо‘rona</a:t>
              </a:r>
              <a:r>
                <a:rPr lang="uz-Cyrl-UZ" altLang="ru-RU" sz="4000">
                  <a:latin typeface="Times New Roman" panose="02020603050405020304" pitchFamily="18" charset="0"/>
                  <a:cs typeface="Times New Roman" panose="02020603050405020304" pitchFamily="18" charset="0"/>
                </a:rPr>
                <a:t> </a:t>
              </a:r>
              <a:endParaRPr lang="ru-RU" altLang="ru-RU" sz="4000">
                <a:latin typeface="Times New Roman" panose="02020603050405020304" pitchFamily="18" charset="0"/>
                <a:cs typeface="Times New Roman" panose="02020603050405020304" pitchFamily="18" charset="0"/>
              </a:endParaRPr>
            </a:p>
          </p:txBody>
        </p:sp>
        <p:sp>
          <p:nvSpPr>
            <p:cNvPr id="9237" name="Google Shape;1485;p41">
              <a:extLst>
                <a:ext uri="{FF2B5EF4-FFF2-40B4-BE49-F238E27FC236}">
                  <a16:creationId xmlns:a16="http://schemas.microsoft.com/office/drawing/2014/main" id="{BFEC2523-61C0-40B1-96E5-1C7B318440EE}"/>
                </a:ext>
              </a:extLst>
            </p:cNvPr>
            <p:cNvSpPr>
              <a:spLocks/>
            </p:cNvSpPr>
            <p:nvPr/>
          </p:nvSpPr>
          <p:spPr bwMode="auto">
            <a:xfrm>
              <a:off x="4359841" y="1733669"/>
              <a:ext cx="3536732" cy="672100"/>
            </a:xfrm>
            <a:custGeom>
              <a:avLst/>
              <a:gdLst>
                <a:gd name="T0" fmla="*/ 674347505 w 124183"/>
                <a:gd name="T1" fmla="*/ 646468 h 23599"/>
                <a:gd name="T2" fmla="*/ 646468 w 124183"/>
                <a:gd name="T3" fmla="*/ 1167775160 h 23599"/>
                <a:gd name="T4" fmla="*/ 2147483646 w 124183"/>
                <a:gd name="T5" fmla="*/ 1167775160 h 23599"/>
                <a:gd name="T6" fmla="*/ 2147483646 w 124183"/>
                <a:gd name="T7" fmla="*/ 2147483646 h 23599"/>
                <a:gd name="T8" fmla="*/ 2147483646 w 124183"/>
                <a:gd name="T9" fmla="*/ 2147483646 h 23599"/>
                <a:gd name="T10" fmla="*/ 2147483646 w 124183"/>
                <a:gd name="T11" fmla="*/ 646468 h 23599"/>
                <a:gd name="T12" fmla="*/ 674347505 w 124183"/>
                <a:gd name="T13" fmla="*/ 646468 h 235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183" h="23599" extrusionOk="0">
                  <a:moveTo>
                    <a:pt x="1025" y="1"/>
                  </a:moveTo>
                  <a:lnTo>
                    <a:pt x="1" y="1775"/>
                  </a:lnTo>
                  <a:lnTo>
                    <a:pt x="120385" y="1775"/>
                  </a:lnTo>
                  <a:lnTo>
                    <a:pt x="108645" y="23599"/>
                  </a:lnTo>
                  <a:lnTo>
                    <a:pt x="111336" y="23599"/>
                  </a:lnTo>
                  <a:lnTo>
                    <a:pt x="124183" y="1"/>
                  </a:lnTo>
                  <a:lnTo>
                    <a:pt x="1025" y="1"/>
                  </a:lnTo>
                  <a:close/>
                </a:path>
              </a:pathLst>
            </a:custGeom>
            <a:solidFill>
              <a:srgbClr val="FCBD24"/>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4000">
                <a:latin typeface="Times New Roman" panose="02020603050405020304" pitchFamily="18" charset="0"/>
                <a:cs typeface="Times New Roman" panose="02020603050405020304" pitchFamily="18" charset="0"/>
              </a:endParaRPr>
            </a:p>
          </p:txBody>
        </p:sp>
        <p:sp>
          <p:nvSpPr>
            <p:cNvPr id="9238" name="Google Shape;1486;p41">
              <a:extLst>
                <a:ext uri="{FF2B5EF4-FFF2-40B4-BE49-F238E27FC236}">
                  <a16:creationId xmlns:a16="http://schemas.microsoft.com/office/drawing/2014/main" id="{739EDBA7-478C-4C73-BDD6-E1DBB558FA9D}"/>
                </a:ext>
              </a:extLst>
            </p:cNvPr>
            <p:cNvSpPr>
              <a:spLocks/>
            </p:cNvSpPr>
            <p:nvPr/>
          </p:nvSpPr>
          <p:spPr bwMode="auto">
            <a:xfrm>
              <a:off x="3914618" y="2180258"/>
              <a:ext cx="2198684" cy="315701"/>
            </a:xfrm>
            <a:custGeom>
              <a:avLst/>
              <a:gdLst>
                <a:gd name="T0" fmla="*/ 2147483646 w 77201"/>
                <a:gd name="T1" fmla="*/ 0 h 11085"/>
                <a:gd name="T2" fmla="*/ 646467 w 77201"/>
                <a:gd name="T3" fmla="*/ 2147483646 h 11085"/>
                <a:gd name="T4" fmla="*/ 2147483646 w 77201"/>
                <a:gd name="T5" fmla="*/ 2147483646 h 11085"/>
                <a:gd name="T6" fmla="*/ 2147483646 w 77201"/>
                <a:gd name="T7" fmla="*/ 0 h 11085"/>
                <a:gd name="T8" fmla="*/ 2147483646 w 77201"/>
                <a:gd name="T9" fmla="*/ 0 h 110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201" h="11085" extrusionOk="0">
                  <a:moveTo>
                    <a:pt x="6335" y="0"/>
                  </a:moveTo>
                  <a:lnTo>
                    <a:pt x="1" y="11085"/>
                  </a:lnTo>
                  <a:lnTo>
                    <a:pt x="71129" y="11085"/>
                  </a:lnTo>
                  <a:lnTo>
                    <a:pt x="77201" y="0"/>
                  </a:lnTo>
                  <a:lnTo>
                    <a:pt x="6335" y="0"/>
                  </a:lnTo>
                  <a:close/>
                </a:path>
              </a:pathLst>
            </a:custGeom>
            <a:solidFill>
              <a:srgbClr val="FCBD24"/>
            </a:solidFill>
            <a:ln>
              <a:noFill/>
            </a:ln>
            <a:extLst>
              <a:ext uri="{91240B29-F687-4F45-9708-019B960494DF}">
                <a14:hiddenLine xmlns:a14="http://schemas.microsoft.com/office/drawing/2010/main" w="9525">
                  <a:solidFill>
                    <a:srgbClr val="000000"/>
                  </a:solidFill>
                  <a:round/>
                  <a:headEnd/>
                  <a:tailEnd/>
                </a14:hiddenLine>
              </a:ext>
            </a:extLst>
          </p:spPr>
          <p:txBody>
            <a:bodyPr lIns="719816" tIns="179929" rIns="179929" bIns="179929" anchor="ctr"/>
            <a:lstStyle/>
            <a:p>
              <a:endParaRPr lang="ru-RU" sz="4000">
                <a:latin typeface="Times New Roman" panose="02020603050405020304" pitchFamily="18" charset="0"/>
                <a:cs typeface="Times New Roman" panose="02020603050405020304" pitchFamily="18" charset="0"/>
              </a:endParaRPr>
            </a:p>
          </p:txBody>
        </p:sp>
      </p:grpSp>
      <p:grpSp>
        <p:nvGrpSpPr>
          <p:cNvPr id="9226" name="Google Shape;1487;p41">
            <a:extLst>
              <a:ext uri="{FF2B5EF4-FFF2-40B4-BE49-F238E27FC236}">
                <a16:creationId xmlns:a16="http://schemas.microsoft.com/office/drawing/2014/main" id="{34E5941C-8D7D-473D-99C6-DA01922DE60A}"/>
              </a:ext>
            </a:extLst>
          </p:cNvPr>
          <p:cNvGrpSpPr>
            <a:grpSpLocks/>
          </p:cNvGrpSpPr>
          <p:nvPr/>
        </p:nvGrpSpPr>
        <p:grpSpPr bwMode="auto">
          <a:xfrm>
            <a:off x="9160414" y="6900335"/>
            <a:ext cx="8669901" cy="1696489"/>
            <a:chOff x="3491125" y="2647495"/>
            <a:chExt cx="4405451" cy="861662"/>
          </a:xfrm>
        </p:grpSpPr>
        <p:sp>
          <p:nvSpPr>
            <p:cNvPr id="9229" name="Google Shape;1488;p41">
              <a:extLst>
                <a:ext uri="{FF2B5EF4-FFF2-40B4-BE49-F238E27FC236}">
                  <a16:creationId xmlns:a16="http://schemas.microsoft.com/office/drawing/2014/main" id="{45C3DCB9-A6AD-4E73-994C-3EF986266CDF}"/>
                </a:ext>
              </a:extLst>
            </p:cNvPr>
            <p:cNvSpPr>
              <a:spLocks/>
            </p:cNvSpPr>
            <p:nvPr/>
          </p:nvSpPr>
          <p:spPr bwMode="auto">
            <a:xfrm>
              <a:off x="3491125" y="2647495"/>
              <a:ext cx="684972" cy="861662"/>
            </a:xfrm>
            <a:custGeom>
              <a:avLst/>
              <a:gdLst>
                <a:gd name="T0" fmla="*/ 0 w 24051"/>
                <a:gd name="T1" fmla="*/ 0 h 30255"/>
                <a:gd name="T2" fmla="*/ 24051 w 24051"/>
                <a:gd name="T3" fmla="*/ 30255 h 30255"/>
              </a:gdLst>
              <a:ahLst/>
              <a:cxnLst/>
              <a:rect l="T0" t="T1" r="T2" b="T3"/>
              <a:pathLst>
                <a:path w="24051" h="30255" extrusionOk="0">
                  <a:moveTo>
                    <a:pt x="12025" y="1"/>
                  </a:moveTo>
                  <a:lnTo>
                    <a:pt x="0" y="6954"/>
                  </a:lnTo>
                  <a:lnTo>
                    <a:pt x="0" y="30255"/>
                  </a:lnTo>
                  <a:lnTo>
                    <a:pt x="24051" y="30255"/>
                  </a:lnTo>
                  <a:lnTo>
                    <a:pt x="24051" y="6954"/>
                  </a:lnTo>
                  <a:lnTo>
                    <a:pt x="12025" y="1"/>
                  </a:lnTo>
                  <a:close/>
                </a:path>
              </a:pathLst>
            </a:custGeom>
            <a:solidFill>
              <a:srgbClr val="EC3A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6000" b="1">
                  <a:solidFill>
                    <a:srgbClr val="FFFFFF"/>
                  </a:solidFill>
                  <a:latin typeface="Times New Roman" panose="02020603050405020304" pitchFamily="18" charset="0"/>
                  <a:cs typeface="Times New Roman" panose="02020603050405020304" pitchFamily="18" charset="0"/>
                  <a:sym typeface="Fira Sans Extra Condensed Mediu" charset="0"/>
                </a:rPr>
                <a:t>2</a:t>
              </a:r>
              <a:endParaRPr lang="ru-RU" altLang="ru-RU" sz="3200" b="1">
                <a:latin typeface="Times New Roman" panose="02020603050405020304" pitchFamily="18" charset="0"/>
                <a:cs typeface="Times New Roman" panose="02020603050405020304" pitchFamily="18" charset="0"/>
              </a:endParaRPr>
            </a:p>
          </p:txBody>
        </p:sp>
        <p:sp>
          <p:nvSpPr>
            <p:cNvPr id="9230" name="Google Shape;1489;p41">
              <a:extLst>
                <a:ext uri="{FF2B5EF4-FFF2-40B4-BE49-F238E27FC236}">
                  <a16:creationId xmlns:a16="http://schemas.microsoft.com/office/drawing/2014/main" id="{F2AF171D-5185-4F1B-A806-9ABCEA3C88A3}"/>
                </a:ext>
              </a:extLst>
            </p:cNvPr>
            <p:cNvSpPr>
              <a:spLocks/>
            </p:cNvSpPr>
            <p:nvPr/>
          </p:nvSpPr>
          <p:spPr bwMode="auto">
            <a:xfrm>
              <a:off x="3690169" y="3093742"/>
              <a:ext cx="485926" cy="415409"/>
            </a:xfrm>
            <a:custGeom>
              <a:avLst/>
              <a:gdLst>
                <a:gd name="T0" fmla="*/ 2147483646 w 17062"/>
                <a:gd name="T1" fmla="*/ 646467 h 14586"/>
                <a:gd name="T2" fmla="*/ 0 w 17062"/>
                <a:gd name="T3" fmla="*/ 2147483646 h 14586"/>
                <a:gd name="T4" fmla="*/ 2147483646 w 17062"/>
                <a:gd name="T5" fmla="*/ 2147483646 h 14586"/>
                <a:gd name="T6" fmla="*/ 2147483646 w 17062"/>
                <a:gd name="T7" fmla="*/ 646467 h 145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62" h="14586" extrusionOk="0">
                  <a:moveTo>
                    <a:pt x="17062" y="1"/>
                  </a:moveTo>
                  <a:lnTo>
                    <a:pt x="0" y="14586"/>
                  </a:lnTo>
                  <a:lnTo>
                    <a:pt x="17062" y="14586"/>
                  </a:lnTo>
                  <a:lnTo>
                    <a:pt x="17062" y="1"/>
                  </a:lnTo>
                  <a:close/>
                </a:path>
              </a:pathLst>
            </a:custGeom>
            <a:solidFill>
              <a:srgbClr val="C6282F"/>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4000">
                <a:latin typeface="Times New Roman" panose="02020603050405020304" pitchFamily="18" charset="0"/>
                <a:cs typeface="Times New Roman" panose="02020603050405020304" pitchFamily="18" charset="0"/>
              </a:endParaRPr>
            </a:p>
          </p:txBody>
        </p:sp>
        <p:sp>
          <p:nvSpPr>
            <p:cNvPr id="9231" name="Google Shape;1490;p41">
              <a:extLst>
                <a:ext uri="{FF2B5EF4-FFF2-40B4-BE49-F238E27FC236}">
                  <a16:creationId xmlns:a16="http://schemas.microsoft.com/office/drawing/2014/main" id="{12C2F63A-08F2-4AD5-B10B-4A01C31E644D}"/>
                </a:ext>
              </a:extLst>
            </p:cNvPr>
            <p:cNvSpPr>
              <a:spLocks/>
            </p:cNvSpPr>
            <p:nvPr/>
          </p:nvSpPr>
          <p:spPr bwMode="auto">
            <a:xfrm>
              <a:off x="4116055" y="2746860"/>
              <a:ext cx="3780521" cy="672100"/>
            </a:xfrm>
            <a:custGeom>
              <a:avLst/>
              <a:gdLst>
                <a:gd name="T0" fmla="*/ 2147483646 w 132743"/>
                <a:gd name="T1" fmla="*/ 0 h 23599"/>
                <a:gd name="T2" fmla="*/ 0 w 132743"/>
                <a:gd name="T3" fmla="*/ 2147483646 h 23599"/>
                <a:gd name="T4" fmla="*/ 1527654529 w 132743"/>
                <a:gd name="T5" fmla="*/ 2147483646 h 23599"/>
                <a:gd name="T6" fmla="*/ 2147483646 w 132743"/>
                <a:gd name="T7" fmla="*/ 2147483646 h 23599"/>
                <a:gd name="T8" fmla="*/ 2147483646 w 132743"/>
                <a:gd name="T9" fmla="*/ 0 h 23599"/>
                <a:gd name="T10" fmla="*/ 2147483646 w 132743"/>
                <a:gd name="T11" fmla="*/ 0 h 235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2743" h="23599" extrusionOk="0">
                  <a:moveTo>
                    <a:pt x="9585" y="0"/>
                  </a:moveTo>
                  <a:lnTo>
                    <a:pt x="0" y="16610"/>
                  </a:lnTo>
                  <a:lnTo>
                    <a:pt x="2322" y="23599"/>
                  </a:lnTo>
                  <a:lnTo>
                    <a:pt x="119896" y="23599"/>
                  </a:lnTo>
                  <a:lnTo>
                    <a:pt x="132743" y="0"/>
                  </a:lnTo>
                  <a:lnTo>
                    <a:pt x="9585"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719816" tIns="359908" rIns="179929" bIns="179929"/>
            <a:lstStyle/>
            <a:p>
              <a:endParaRPr lang="ru-RU" sz="4000">
                <a:latin typeface="Times New Roman" panose="02020603050405020304" pitchFamily="18" charset="0"/>
                <a:cs typeface="Times New Roman" panose="02020603050405020304" pitchFamily="18" charset="0"/>
              </a:endParaRPr>
            </a:p>
          </p:txBody>
        </p:sp>
        <p:sp>
          <p:nvSpPr>
            <p:cNvPr id="9232" name="Google Shape;1491;p41">
              <a:extLst>
                <a:ext uri="{FF2B5EF4-FFF2-40B4-BE49-F238E27FC236}">
                  <a16:creationId xmlns:a16="http://schemas.microsoft.com/office/drawing/2014/main" id="{0E47A9E7-CF61-423B-AEE5-85656E54BE31}"/>
                </a:ext>
              </a:extLst>
            </p:cNvPr>
            <p:cNvSpPr>
              <a:spLocks/>
            </p:cNvSpPr>
            <p:nvPr/>
          </p:nvSpPr>
          <p:spPr bwMode="auto">
            <a:xfrm>
              <a:off x="4359841" y="2746860"/>
              <a:ext cx="3536732" cy="672100"/>
            </a:xfrm>
            <a:custGeom>
              <a:avLst/>
              <a:gdLst>
                <a:gd name="T0" fmla="*/ 674347505 w 124183"/>
                <a:gd name="T1" fmla="*/ 0 h 23599"/>
                <a:gd name="T2" fmla="*/ 646468 w 124183"/>
                <a:gd name="T3" fmla="*/ 1175005411 h 23599"/>
                <a:gd name="T4" fmla="*/ 2147483646 w 124183"/>
                <a:gd name="T5" fmla="*/ 1175005411 h 23599"/>
                <a:gd name="T6" fmla="*/ 2147483646 w 124183"/>
                <a:gd name="T7" fmla="*/ 2147483646 h 23599"/>
                <a:gd name="T8" fmla="*/ 2147483646 w 124183"/>
                <a:gd name="T9" fmla="*/ 2147483646 h 23599"/>
                <a:gd name="T10" fmla="*/ 2147483646 w 124183"/>
                <a:gd name="T11" fmla="*/ 0 h 23599"/>
                <a:gd name="T12" fmla="*/ 674347505 w 124183"/>
                <a:gd name="T13" fmla="*/ 0 h 235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183" h="23599" extrusionOk="0">
                  <a:moveTo>
                    <a:pt x="1025" y="0"/>
                  </a:moveTo>
                  <a:lnTo>
                    <a:pt x="1" y="1786"/>
                  </a:lnTo>
                  <a:lnTo>
                    <a:pt x="120385" y="1786"/>
                  </a:lnTo>
                  <a:lnTo>
                    <a:pt x="108645" y="23599"/>
                  </a:lnTo>
                  <a:lnTo>
                    <a:pt x="111336" y="23599"/>
                  </a:lnTo>
                  <a:lnTo>
                    <a:pt x="124183" y="0"/>
                  </a:lnTo>
                  <a:lnTo>
                    <a:pt x="1025" y="0"/>
                  </a:lnTo>
                  <a:close/>
                </a:path>
              </a:pathLst>
            </a:custGeom>
            <a:solidFill>
              <a:srgbClr val="EC3A3B"/>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4000">
                <a:latin typeface="Times New Roman" panose="02020603050405020304" pitchFamily="18" charset="0"/>
                <a:cs typeface="Times New Roman" panose="02020603050405020304" pitchFamily="18" charset="0"/>
              </a:endParaRPr>
            </a:p>
          </p:txBody>
        </p:sp>
        <p:sp>
          <p:nvSpPr>
            <p:cNvPr id="9233" name="Google Shape;1492;p41">
              <a:extLst>
                <a:ext uri="{FF2B5EF4-FFF2-40B4-BE49-F238E27FC236}">
                  <a16:creationId xmlns:a16="http://schemas.microsoft.com/office/drawing/2014/main" id="{74281C45-7E7A-4E9B-9123-62B0EE85F840}"/>
                </a:ext>
              </a:extLst>
            </p:cNvPr>
            <p:cNvSpPr>
              <a:spLocks/>
            </p:cNvSpPr>
            <p:nvPr/>
          </p:nvSpPr>
          <p:spPr bwMode="auto">
            <a:xfrm>
              <a:off x="3914618" y="3193420"/>
              <a:ext cx="2198684" cy="315729"/>
            </a:xfrm>
            <a:custGeom>
              <a:avLst/>
              <a:gdLst>
                <a:gd name="T0" fmla="*/ 2147483646 w 77201"/>
                <a:gd name="T1" fmla="*/ 646467 h 11086"/>
                <a:gd name="T2" fmla="*/ 646467 w 77201"/>
                <a:gd name="T3" fmla="*/ 2147483646 h 11086"/>
                <a:gd name="T4" fmla="*/ 2147483646 w 77201"/>
                <a:gd name="T5" fmla="*/ 2147483646 h 11086"/>
                <a:gd name="T6" fmla="*/ 2147483646 w 77201"/>
                <a:gd name="T7" fmla="*/ 646467 h 11086"/>
                <a:gd name="T8" fmla="*/ 2147483646 w 77201"/>
                <a:gd name="T9" fmla="*/ 646467 h 110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201" h="11086" extrusionOk="0">
                  <a:moveTo>
                    <a:pt x="6335" y="1"/>
                  </a:moveTo>
                  <a:lnTo>
                    <a:pt x="1" y="11086"/>
                  </a:lnTo>
                  <a:lnTo>
                    <a:pt x="71129" y="11086"/>
                  </a:lnTo>
                  <a:lnTo>
                    <a:pt x="77201" y="1"/>
                  </a:lnTo>
                  <a:lnTo>
                    <a:pt x="6335" y="1"/>
                  </a:lnTo>
                  <a:close/>
                </a:path>
              </a:pathLst>
            </a:custGeom>
            <a:solidFill>
              <a:srgbClr val="EC3A3B"/>
            </a:solidFill>
            <a:ln>
              <a:noFill/>
            </a:ln>
            <a:extLst>
              <a:ext uri="{91240B29-F687-4F45-9708-019B960494DF}">
                <a14:hiddenLine xmlns:a14="http://schemas.microsoft.com/office/drawing/2010/main" w="9525">
                  <a:solidFill>
                    <a:srgbClr val="000000"/>
                  </a:solidFill>
                  <a:round/>
                  <a:headEnd/>
                  <a:tailEnd/>
                </a14:hiddenLine>
              </a:ext>
            </a:extLst>
          </p:spPr>
          <p:txBody>
            <a:bodyPr lIns="719816" tIns="179929" rIns="179929" bIns="179929" anchor="ctr"/>
            <a:lstStyle/>
            <a:p>
              <a:endParaRPr lang="ru-RU" sz="4000">
                <a:latin typeface="Times New Roman" panose="02020603050405020304" pitchFamily="18" charset="0"/>
                <a:cs typeface="Times New Roman" panose="02020603050405020304" pitchFamily="18" charset="0"/>
              </a:endParaRPr>
            </a:p>
          </p:txBody>
        </p:sp>
      </p:grpSp>
      <p:sp>
        <p:nvSpPr>
          <p:cNvPr id="9227" name="Прямоугольник 5">
            <a:extLst>
              <a:ext uri="{FF2B5EF4-FFF2-40B4-BE49-F238E27FC236}">
                <a16:creationId xmlns:a16="http://schemas.microsoft.com/office/drawing/2014/main" id="{3995F025-4DD9-4919-AF52-AB5865D9F49A}"/>
              </a:ext>
            </a:extLst>
          </p:cNvPr>
          <p:cNvSpPr>
            <a:spLocks noChangeArrowheads="1"/>
          </p:cNvSpPr>
          <p:nvPr/>
        </p:nvSpPr>
        <p:spPr bwMode="auto">
          <a:xfrm>
            <a:off x="10688192" y="7234634"/>
            <a:ext cx="56316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4000" b="1">
                <a:latin typeface="Times New Roman" panose="02020603050405020304" pitchFamily="18" charset="0"/>
                <a:cs typeface="Times New Roman" panose="02020603050405020304" pitchFamily="18" charset="0"/>
              </a:rPr>
              <a:t>“sinash va xatolar” yо‘li</a:t>
            </a:r>
            <a:r>
              <a:rPr lang="uz-Cyrl-UZ" altLang="ru-RU" sz="4000">
                <a:latin typeface="Times New Roman" panose="02020603050405020304" pitchFamily="18" charset="0"/>
                <a:cs typeface="Times New Roman" panose="02020603050405020304" pitchFamily="18" charset="0"/>
              </a:rPr>
              <a:t> </a:t>
            </a:r>
            <a:endParaRPr lang="ru-RU" altLang="ru-RU" sz="4000">
              <a:latin typeface="Times New Roman" panose="02020603050405020304" pitchFamily="18" charset="0"/>
              <a:cs typeface="Times New Roman" panose="02020603050405020304" pitchFamily="18" charset="0"/>
            </a:endParaRPr>
          </a:p>
        </p:txBody>
      </p:sp>
      <p:cxnSp>
        <p:nvCxnSpPr>
          <p:cNvPr id="9" name="Прямая соединительная линия 8">
            <a:extLst>
              <a:ext uri="{FF2B5EF4-FFF2-40B4-BE49-F238E27FC236}">
                <a16:creationId xmlns:a16="http://schemas.microsoft.com/office/drawing/2014/main" id="{D4D8C0C8-748A-43A5-A2D5-CB372206E5FC}"/>
              </a:ext>
            </a:extLst>
          </p:cNvPr>
          <p:cNvCxnSpPr/>
          <p:nvPr/>
        </p:nvCxnSpPr>
        <p:spPr>
          <a:xfrm>
            <a:off x="8922967" y="2788770"/>
            <a:ext cx="0" cy="7651383"/>
          </a:xfrm>
          <a:prstGeom prst="line">
            <a:avLst/>
          </a:prstGeom>
          <a:ln w="19050" cap="flat" cmpd="sng" algn="ctr">
            <a:solidFill>
              <a:srgbClr val="7030A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nvGrpSpPr>
          <p:cNvPr id="2" name="Группа 1">
            <a:extLst>
              <a:ext uri="{FF2B5EF4-FFF2-40B4-BE49-F238E27FC236}">
                <a16:creationId xmlns:a16="http://schemas.microsoft.com/office/drawing/2014/main" id="{1B2FAB73-C852-8809-48BA-C927A2197EE7}"/>
              </a:ext>
            </a:extLst>
          </p:cNvPr>
          <p:cNvGrpSpPr/>
          <p:nvPr/>
        </p:nvGrpSpPr>
        <p:grpSpPr>
          <a:xfrm>
            <a:off x="0" y="-85725"/>
            <a:ext cx="17995899" cy="1447801"/>
            <a:chOff x="0" y="-85725"/>
            <a:chExt cx="17995899" cy="1447801"/>
          </a:xfrm>
        </p:grpSpPr>
        <p:pic>
          <p:nvPicPr>
            <p:cNvPr id="3" name="Graphic 2">
              <a:extLst>
                <a:ext uri="{FF2B5EF4-FFF2-40B4-BE49-F238E27FC236}">
                  <a16:creationId xmlns:a16="http://schemas.microsoft.com/office/drawing/2014/main" id="{7DC69FC6-452C-1E81-2160-C5C4AB8058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A5EBF93D-A09D-C720-2E77-424B7A1C36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5D3A65C0-F629-B2C7-1D05-7A3CB80CA2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4" name="Рисунок 23">
            <a:extLst>
              <a:ext uri="{FF2B5EF4-FFF2-40B4-BE49-F238E27FC236}">
                <a16:creationId xmlns:a16="http://schemas.microsoft.com/office/drawing/2014/main" id="{D42E6FA9-EF69-42A4-A6AB-8BB3A75D1A02}"/>
              </a:ext>
            </a:extLst>
          </p:cNvPr>
          <p:cNvPicPr>
            <a:picLocks noChangeAspect="1"/>
          </p:cNvPicPr>
          <p:nvPr/>
        </p:nvPicPr>
        <p:blipFill>
          <a:blip r:embed="rId6"/>
          <a:stretch>
            <a:fillRect/>
          </a:stretch>
        </p:blipFill>
        <p:spPr>
          <a:xfrm>
            <a:off x="-1" y="0"/>
            <a:ext cx="17995899" cy="143551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rot="-10800000">
            <a:off x="1012270" y="3877056"/>
            <a:ext cx="15971361" cy="0"/>
          </a:xfrm>
          <a:prstGeom prst="line">
            <a:avLst/>
          </a:prstGeom>
          <a:ln w="47625" cap="rnd">
            <a:solidFill>
              <a:srgbClr val="86C7ED"/>
            </a:solidFill>
            <a:prstDash val="sysDot"/>
            <a:headEnd type="none" w="sm" len="sm"/>
            <a:tailEnd type="none" w="sm" len="sm"/>
          </a:ln>
        </p:spPr>
      </p:sp>
      <p:sp>
        <p:nvSpPr>
          <p:cNvPr id="4" name="TextBox 4"/>
          <p:cNvSpPr txBox="1"/>
          <p:nvPr/>
        </p:nvSpPr>
        <p:spPr>
          <a:xfrm>
            <a:off x="1012270" y="4486275"/>
            <a:ext cx="3311180" cy="2308324"/>
          </a:xfrm>
          <a:prstGeom prst="rect">
            <a:avLst/>
          </a:prstGeom>
        </p:spPr>
        <p:txBody>
          <a:bodyPr lIns="0" tIns="0" rIns="0" bIns="0" rtlCol="0" anchor="t">
            <a:spAutoFit/>
          </a:bodyPr>
          <a:lstStyle/>
          <a:p>
            <a:pPr algn="ctr">
              <a:lnSpc>
                <a:spcPts val="4500"/>
              </a:lnSpc>
            </a:pP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Mehnat</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sharoiti</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maishiy</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kasblarga</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yaqin</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bo‘lgan</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kasblar</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p>
        </p:txBody>
      </p:sp>
      <p:grpSp>
        <p:nvGrpSpPr>
          <p:cNvPr id="6" name="Group 6"/>
          <p:cNvGrpSpPr/>
          <p:nvPr/>
        </p:nvGrpSpPr>
        <p:grpSpPr>
          <a:xfrm>
            <a:off x="1012270" y="3495675"/>
            <a:ext cx="900932" cy="809628"/>
            <a:chOff x="0" y="0"/>
            <a:chExt cx="1220740" cy="1097025"/>
          </a:xfrm>
        </p:grpSpPr>
        <p:grpSp>
          <p:nvGrpSpPr>
            <p:cNvPr id="7" name="Group 7"/>
            <p:cNvGrpSpPr/>
            <p:nvPr/>
          </p:nvGrpSpPr>
          <p:grpSpPr>
            <a:xfrm>
              <a:off x="0" y="0"/>
              <a:ext cx="1220740" cy="1097025"/>
              <a:chOff x="0" y="0"/>
              <a:chExt cx="5977929" cy="5372100"/>
            </a:xfrm>
          </p:grpSpPr>
          <p:sp>
            <p:nvSpPr>
              <p:cNvPr id="8" name="Freeform 8"/>
              <p:cNvSpPr/>
              <p:nvPr/>
            </p:nvSpPr>
            <p:spPr>
              <a:xfrm>
                <a:off x="0" y="0"/>
                <a:ext cx="5977929" cy="5372100"/>
              </a:xfrm>
              <a:custGeom>
                <a:avLst/>
                <a:gdLst/>
                <a:ahLst/>
                <a:cxnLst/>
                <a:rect l="l" t="t" r="r" b="b"/>
                <a:pathLst>
                  <a:path w="5977929" h="5372100">
                    <a:moveTo>
                      <a:pt x="4427259" y="0"/>
                    </a:moveTo>
                    <a:lnTo>
                      <a:pt x="1550670" y="0"/>
                    </a:lnTo>
                    <a:lnTo>
                      <a:pt x="0" y="2686050"/>
                    </a:lnTo>
                    <a:lnTo>
                      <a:pt x="1550670" y="5372100"/>
                    </a:lnTo>
                    <a:lnTo>
                      <a:pt x="4427259" y="5372100"/>
                    </a:lnTo>
                    <a:lnTo>
                      <a:pt x="5977929" y="2686050"/>
                    </a:lnTo>
                    <a:lnTo>
                      <a:pt x="4427259" y="0"/>
                    </a:lnTo>
                    <a:close/>
                  </a:path>
                </a:pathLst>
              </a:custGeom>
              <a:solidFill>
                <a:srgbClr val="A066CB"/>
              </a:solidFill>
            </p:spPr>
          </p:sp>
        </p:grpSp>
        <p:sp>
          <p:nvSpPr>
            <p:cNvPr id="9" name="TextBox 9"/>
            <p:cNvSpPr txBox="1"/>
            <p:nvPr/>
          </p:nvSpPr>
          <p:spPr>
            <a:xfrm>
              <a:off x="138587" y="191784"/>
              <a:ext cx="943567" cy="767362"/>
            </a:xfrm>
            <a:prstGeom prst="rect">
              <a:avLst/>
            </a:prstGeom>
          </p:spPr>
          <p:txBody>
            <a:bodyPr lIns="0" tIns="0" rIns="0" bIns="0" rtlCol="0" anchor="t">
              <a:spAutoFit/>
            </a:bodyPr>
            <a:lstStyle/>
            <a:p>
              <a:pPr algn="ctr">
                <a:lnSpc>
                  <a:spcPts val="4605"/>
                </a:lnSpc>
                <a:spcBef>
                  <a:spcPct val="0"/>
                </a:spcBef>
              </a:pPr>
              <a:r>
                <a:rPr lang="en-US" sz="3542" b="1" spc="-71">
                  <a:solidFill>
                    <a:srgbClr val="FFFFFF"/>
                  </a:solidFill>
                  <a:latin typeface="Times New Roman" panose="02020603050405020304" pitchFamily="18" charset="0"/>
                  <a:ea typeface="Fira Sans Medium"/>
                  <a:cs typeface="Times New Roman" panose="02020603050405020304" pitchFamily="18" charset="0"/>
                  <a:sym typeface="Fira Sans Medium"/>
                </a:rPr>
                <a:t>1</a:t>
              </a:r>
            </a:p>
          </p:txBody>
        </p:sp>
      </p:grpSp>
      <p:sp>
        <p:nvSpPr>
          <p:cNvPr id="11" name="TextBox 11"/>
          <p:cNvSpPr txBox="1"/>
          <p:nvPr/>
        </p:nvSpPr>
        <p:spPr>
          <a:xfrm>
            <a:off x="5232330" y="4486275"/>
            <a:ext cx="3311180" cy="4039567"/>
          </a:xfrm>
          <a:prstGeom prst="rect">
            <a:avLst/>
          </a:prstGeom>
        </p:spPr>
        <p:txBody>
          <a:bodyPr lIns="0" tIns="0" rIns="0" bIns="0" rtlCol="0" anchor="t">
            <a:spAutoFit/>
          </a:bodyPr>
          <a:lstStyle/>
          <a:p>
            <a:pPr algn="ctr">
              <a:lnSpc>
                <a:spcPts val="4500"/>
              </a:lnSpc>
            </a:pP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ishlab</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chiqarish</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omilining</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mo‘tadil</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yoki</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notekis</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ta’sir</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etishi</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bilan</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bog‘liq</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bo‘lgan</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kasblar</a:t>
            </a:r>
            <a:endPar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endParaRPr>
          </a:p>
        </p:txBody>
      </p:sp>
      <p:grpSp>
        <p:nvGrpSpPr>
          <p:cNvPr id="13" name="Group 13"/>
          <p:cNvGrpSpPr/>
          <p:nvPr/>
        </p:nvGrpSpPr>
        <p:grpSpPr>
          <a:xfrm>
            <a:off x="5232330" y="3495675"/>
            <a:ext cx="900932" cy="809628"/>
            <a:chOff x="0" y="0"/>
            <a:chExt cx="1220740" cy="1097025"/>
          </a:xfrm>
        </p:grpSpPr>
        <p:grpSp>
          <p:nvGrpSpPr>
            <p:cNvPr id="14" name="Group 14"/>
            <p:cNvGrpSpPr/>
            <p:nvPr/>
          </p:nvGrpSpPr>
          <p:grpSpPr>
            <a:xfrm>
              <a:off x="0" y="0"/>
              <a:ext cx="1220740" cy="1097025"/>
              <a:chOff x="0" y="0"/>
              <a:chExt cx="5977929" cy="5372100"/>
            </a:xfrm>
          </p:grpSpPr>
          <p:sp>
            <p:nvSpPr>
              <p:cNvPr id="15" name="Freeform 15"/>
              <p:cNvSpPr/>
              <p:nvPr/>
            </p:nvSpPr>
            <p:spPr>
              <a:xfrm>
                <a:off x="0" y="0"/>
                <a:ext cx="5977929" cy="5372100"/>
              </a:xfrm>
              <a:custGeom>
                <a:avLst/>
                <a:gdLst/>
                <a:ahLst/>
                <a:cxnLst/>
                <a:rect l="l" t="t" r="r" b="b"/>
                <a:pathLst>
                  <a:path w="5977929" h="5372100">
                    <a:moveTo>
                      <a:pt x="4427259" y="0"/>
                    </a:moveTo>
                    <a:lnTo>
                      <a:pt x="1550670" y="0"/>
                    </a:lnTo>
                    <a:lnTo>
                      <a:pt x="0" y="2686050"/>
                    </a:lnTo>
                    <a:lnTo>
                      <a:pt x="1550670" y="5372100"/>
                    </a:lnTo>
                    <a:lnTo>
                      <a:pt x="4427259" y="5372100"/>
                    </a:lnTo>
                    <a:lnTo>
                      <a:pt x="5977929" y="2686050"/>
                    </a:lnTo>
                    <a:lnTo>
                      <a:pt x="4427259" y="0"/>
                    </a:lnTo>
                    <a:close/>
                  </a:path>
                </a:pathLst>
              </a:custGeom>
              <a:solidFill>
                <a:srgbClr val="A066CB"/>
              </a:solidFill>
            </p:spPr>
          </p:sp>
        </p:grpSp>
        <p:sp>
          <p:nvSpPr>
            <p:cNvPr id="16" name="TextBox 16"/>
            <p:cNvSpPr txBox="1"/>
            <p:nvPr/>
          </p:nvSpPr>
          <p:spPr>
            <a:xfrm>
              <a:off x="138587" y="191784"/>
              <a:ext cx="943567" cy="767362"/>
            </a:xfrm>
            <a:prstGeom prst="rect">
              <a:avLst/>
            </a:prstGeom>
          </p:spPr>
          <p:txBody>
            <a:bodyPr lIns="0" tIns="0" rIns="0" bIns="0" rtlCol="0" anchor="t">
              <a:spAutoFit/>
            </a:bodyPr>
            <a:lstStyle/>
            <a:p>
              <a:pPr algn="ctr">
                <a:lnSpc>
                  <a:spcPts val="4605"/>
                </a:lnSpc>
                <a:spcBef>
                  <a:spcPct val="0"/>
                </a:spcBef>
              </a:pPr>
              <a:r>
                <a:rPr lang="en-US" sz="3542" b="1" spc="-71">
                  <a:solidFill>
                    <a:srgbClr val="FFFFFF"/>
                  </a:solidFill>
                  <a:latin typeface="Times New Roman" panose="02020603050405020304" pitchFamily="18" charset="0"/>
                  <a:ea typeface="Fira Sans Medium"/>
                  <a:cs typeface="Times New Roman" panose="02020603050405020304" pitchFamily="18" charset="0"/>
                  <a:sym typeface="Fira Sans Medium"/>
                </a:rPr>
                <a:t>2</a:t>
              </a:r>
            </a:p>
          </p:txBody>
        </p:sp>
      </p:grpSp>
      <p:sp>
        <p:nvSpPr>
          <p:cNvPr id="18" name="TextBox 18"/>
          <p:cNvSpPr txBox="1"/>
          <p:nvPr/>
        </p:nvSpPr>
        <p:spPr>
          <a:xfrm>
            <a:off x="9452391" y="4486275"/>
            <a:ext cx="3311180" cy="3462486"/>
          </a:xfrm>
          <a:prstGeom prst="rect">
            <a:avLst/>
          </a:prstGeom>
        </p:spPr>
        <p:txBody>
          <a:bodyPr lIns="0" tIns="0" rIns="0" bIns="0" rtlCol="0" anchor="t">
            <a:spAutoFit/>
          </a:bodyPr>
          <a:lstStyle/>
          <a:p>
            <a:pPr algn="ctr">
              <a:lnSpc>
                <a:spcPts val="4500"/>
              </a:lnSpc>
            </a:pP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har</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xil</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noqulay</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ishlab</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chiqarish</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omillarining</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yig‘indisi</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xarakterli</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bo‘lgan</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r>
              <a:rPr lang="en-US" sz="4000" spc="-71" dirty="0" err="1">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kasblar</a:t>
            </a:r>
            <a:r>
              <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 </a:t>
            </a:r>
          </a:p>
        </p:txBody>
      </p:sp>
      <p:grpSp>
        <p:nvGrpSpPr>
          <p:cNvPr id="20" name="Group 20"/>
          <p:cNvGrpSpPr/>
          <p:nvPr/>
        </p:nvGrpSpPr>
        <p:grpSpPr>
          <a:xfrm>
            <a:off x="9452391" y="3495675"/>
            <a:ext cx="900932" cy="809628"/>
            <a:chOff x="0" y="0"/>
            <a:chExt cx="1220740" cy="1097025"/>
          </a:xfrm>
        </p:grpSpPr>
        <p:grpSp>
          <p:nvGrpSpPr>
            <p:cNvPr id="21" name="Group 21"/>
            <p:cNvGrpSpPr/>
            <p:nvPr/>
          </p:nvGrpSpPr>
          <p:grpSpPr>
            <a:xfrm>
              <a:off x="0" y="0"/>
              <a:ext cx="1220740" cy="1097025"/>
              <a:chOff x="0" y="0"/>
              <a:chExt cx="5977929" cy="5372100"/>
            </a:xfrm>
          </p:grpSpPr>
          <p:sp>
            <p:nvSpPr>
              <p:cNvPr id="22" name="Freeform 22"/>
              <p:cNvSpPr/>
              <p:nvPr/>
            </p:nvSpPr>
            <p:spPr>
              <a:xfrm>
                <a:off x="0" y="0"/>
                <a:ext cx="5977929" cy="5372100"/>
              </a:xfrm>
              <a:custGeom>
                <a:avLst/>
                <a:gdLst/>
                <a:ahLst/>
                <a:cxnLst/>
                <a:rect l="l" t="t" r="r" b="b"/>
                <a:pathLst>
                  <a:path w="5977929" h="5372100">
                    <a:moveTo>
                      <a:pt x="4427259" y="0"/>
                    </a:moveTo>
                    <a:lnTo>
                      <a:pt x="1550670" y="0"/>
                    </a:lnTo>
                    <a:lnTo>
                      <a:pt x="0" y="2686050"/>
                    </a:lnTo>
                    <a:lnTo>
                      <a:pt x="1550670" y="5372100"/>
                    </a:lnTo>
                    <a:lnTo>
                      <a:pt x="4427259" y="5372100"/>
                    </a:lnTo>
                    <a:lnTo>
                      <a:pt x="5977929" y="2686050"/>
                    </a:lnTo>
                    <a:lnTo>
                      <a:pt x="4427259" y="0"/>
                    </a:lnTo>
                    <a:close/>
                  </a:path>
                </a:pathLst>
              </a:custGeom>
              <a:solidFill>
                <a:srgbClr val="A066CB"/>
              </a:solidFill>
            </p:spPr>
          </p:sp>
        </p:grpSp>
        <p:sp>
          <p:nvSpPr>
            <p:cNvPr id="23" name="TextBox 23"/>
            <p:cNvSpPr txBox="1"/>
            <p:nvPr/>
          </p:nvSpPr>
          <p:spPr>
            <a:xfrm>
              <a:off x="138587" y="191784"/>
              <a:ext cx="943567" cy="767362"/>
            </a:xfrm>
            <a:prstGeom prst="rect">
              <a:avLst/>
            </a:prstGeom>
          </p:spPr>
          <p:txBody>
            <a:bodyPr lIns="0" tIns="0" rIns="0" bIns="0" rtlCol="0" anchor="t">
              <a:spAutoFit/>
            </a:bodyPr>
            <a:lstStyle/>
            <a:p>
              <a:pPr algn="ctr">
                <a:lnSpc>
                  <a:spcPts val="4605"/>
                </a:lnSpc>
                <a:spcBef>
                  <a:spcPct val="0"/>
                </a:spcBef>
              </a:pPr>
              <a:r>
                <a:rPr lang="en-US" sz="3542" b="1" spc="-71">
                  <a:solidFill>
                    <a:srgbClr val="FFFFFF"/>
                  </a:solidFill>
                  <a:latin typeface="Times New Roman" panose="02020603050405020304" pitchFamily="18" charset="0"/>
                  <a:ea typeface="Fira Sans Medium"/>
                  <a:cs typeface="Times New Roman" panose="02020603050405020304" pitchFamily="18" charset="0"/>
                  <a:sym typeface="Fira Sans Medium"/>
                </a:rPr>
                <a:t>3</a:t>
              </a:r>
            </a:p>
          </p:txBody>
        </p:sp>
      </p:grpSp>
      <p:sp>
        <p:nvSpPr>
          <p:cNvPr id="25" name="TextBox 25"/>
          <p:cNvSpPr txBox="1"/>
          <p:nvPr/>
        </p:nvSpPr>
        <p:spPr>
          <a:xfrm>
            <a:off x="13672451" y="4486275"/>
            <a:ext cx="3311180" cy="2308324"/>
          </a:xfrm>
          <a:prstGeom prst="rect">
            <a:avLst/>
          </a:prstGeom>
        </p:spPr>
        <p:txBody>
          <a:bodyPr lIns="0" tIns="0" rIns="0" bIns="0" rtlCol="0" anchor="t">
            <a:spAutoFit/>
          </a:bodyPr>
          <a:lstStyle/>
          <a:p>
            <a:pPr algn="ctr">
              <a:lnSpc>
                <a:spcPts val="4500"/>
              </a:lnSpc>
            </a:pPr>
            <a:r>
              <a:rPr lang="sv-SE"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rPr>
              <a:t>og‘ir va zararli mehnat sharoiti bilan bog‘liq bo‘lgan kasblar</a:t>
            </a:r>
            <a:endParaRPr lang="en-US" sz="4000" spc="-71" dirty="0">
              <a:solidFill>
                <a:schemeClr val="tx2">
                  <a:lumMod val="50000"/>
                </a:schemeClr>
              </a:solidFill>
              <a:latin typeface="Times New Roman" panose="02020603050405020304" pitchFamily="18" charset="0"/>
              <a:ea typeface="Fira Sans Medium"/>
              <a:cs typeface="Times New Roman" panose="02020603050405020304" pitchFamily="18" charset="0"/>
              <a:sym typeface="Fira Sans Medium"/>
            </a:endParaRPr>
          </a:p>
        </p:txBody>
      </p:sp>
      <p:grpSp>
        <p:nvGrpSpPr>
          <p:cNvPr id="27" name="Group 27"/>
          <p:cNvGrpSpPr/>
          <p:nvPr/>
        </p:nvGrpSpPr>
        <p:grpSpPr>
          <a:xfrm>
            <a:off x="13672451" y="3495675"/>
            <a:ext cx="900932" cy="809628"/>
            <a:chOff x="0" y="0"/>
            <a:chExt cx="1220740" cy="1097025"/>
          </a:xfrm>
        </p:grpSpPr>
        <p:grpSp>
          <p:nvGrpSpPr>
            <p:cNvPr id="28" name="Group 28"/>
            <p:cNvGrpSpPr/>
            <p:nvPr/>
          </p:nvGrpSpPr>
          <p:grpSpPr>
            <a:xfrm>
              <a:off x="0" y="0"/>
              <a:ext cx="1220740" cy="1097025"/>
              <a:chOff x="0" y="0"/>
              <a:chExt cx="5977929" cy="5372100"/>
            </a:xfrm>
          </p:grpSpPr>
          <p:sp>
            <p:nvSpPr>
              <p:cNvPr id="29" name="Freeform 29"/>
              <p:cNvSpPr/>
              <p:nvPr/>
            </p:nvSpPr>
            <p:spPr>
              <a:xfrm>
                <a:off x="0" y="0"/>
                <a:ext cx="5977929" cy="5372100"/>
              </a:xfrm>
              <a:custGeom>
                <a:avLst/>
                <a:gdLst/>
                <a:ahLst/>
                <a:cxnLst/>
                <a:rect l="l" t="t" r="r" b="b"/>
                <a:pathLst>
                  <a:path w="5977929" h="5372100">
                    <a:moveTo>
                      <a:pt x="4427259" y="0"/>
                    </a:moveTo>
                    <a:lnTo>
                      <a:pt x="1550670" y="0"/>
                    </a:lnTo>
                    <a:lnTo>
                      <a:pt x="0" y="2686050"/>
                    </a:lnTo>
                    <a:lnTo>
                      <a:pt x="1550670" y="5372100"/>
                    </a:lnTo>
                    <a:lnTo>
                      <a:pt x="4427259" y="5372100"/>
                    </a:lnTo>
                    <a:lnTo>
                      <a:pt x="5977929" y="2686050"/>
                    </a:lnTo>
                    <a:lnTo>
                      <a:pt x="4427259" y="0"/>
                    </a:lnTo>
                    <a:close/>
                  </a:path>
                </a:pathLst>
              </a:custGeom>
              <a:solidFill>
                <a:srgbClr val="A066CB"/>
              </a:solidFill>
            </p:spPr>
          </p:sp>
        </p:grpSp>
        <p:sp>
          <p:nvSpPr>
            <p:cNvPr id="30" name="TextBox 30"/>
            <p:cNvSpPr txBox="1"/>
            <p:nvPr/>
          </p:nvSpPr>
          <p:spPr>
            <a:xfrm>
              <a:off x="138587" y="191784"/>
              <a:ext cx="943567" cy="767362"/>
            </a:xfrm>
            <a:prstGeom prst="rect">
              <a:avLst/>
            </a:prstGeom>
          </p:spPr>
          <p:txBody>
            <a:bodyPr lIns="0" tIns="0" rIns="0" bIns="0" rtlCol="0" anchor="t">
              <a:spAutoFit/>
            </a:bodyPr>
            <a:lstStyle/>
            <a:p>
              <a:pPr algn="ctr">
                <a:lnSpc>
                  <a:spcPts val="4605"/>
                </a:lnSpc>
                <a:spcBef>
                  <a:spcPct val="0"/>
                </a:spcBef>
              </a:pPr>
              <a:r>
                <a:rPr lang="en-US" sz="3542" b="1" spc="-71">
                  <a:solidFill>
                    <a:srgbClr val="FFFFFF"/>
                  </a:solidFill>
                  <a:latin typeface="Times New Roman" panose="02020603050405020304" pitchFamily="18" charset="0"/>
                  <a:ea typeface="Fira Sans Medium"/>
                  <a:cs typeface="Times New Roman" panose="02020603050405020304" pitchFamily="18" charset="0"/>
                  <a:sym typeface="Fira Sans Medium"/>
                </a:rPr>
                <a:t>4</a:t>
              </a:r>
            </a:p>
          </p:txBody>
        </p:sp>
      </p:grpSp>
      <p:sp>
        <p:nvSpPr>
          <p:cNvPr id="31" name="AutoShape 31"/>
          <p:cNvSpPr/>
          <p:nvPr/>
        </p:nvSpPr>
        <p:spPr>
          <a:xfrm>
            <a:off x="0" y="10174747"/>
            <a:ext cx="17995900" cy="287275"/>
          </a:xfrm>
          <a:prstGeom prst="rect">
            <a:avLst/>
          </a:prstGeom>
          <a:solidFill>
            <a:srgbClr val="1836B2"/>
          </a:solidFill>
        </p:spPr>
      </p:sp>
      <p:sp>
        <p:nvSpPr>
          <p:cNvPr id="32" name="TextBox 32"/>
          <p:cNvSpPr txBox="1"/>
          <p:nvPr/>
        </p:nvSpPr>
        <p:spPr>
          <a:xfrm>
            <a:off x="1012270" y="1417208"/>
            <a:ext cx="15971361" cy="1621021"/>
          </a:xfrm>
          <a:prstGeom prst="rect">
            <a:avLst/>
          </a:prstGeom>
        </p:spPr>
        <p:txBody>
          <a:bodyPr lIns="0" tIns="0" rIns="0" bIns="0" rtlCol="0" anchor="t">
            <a:spAutoFit/>
          </a:bodyPr>
          <a:lstStyle/>
          <a:p>
            <a:pPr algn="ctr">
              <a:lnSpc>
                <a:spcPts val="6500"/>
              </a:lnSpc>
              <a:spcBef>
                <a:spcPct val="0"/>
              </a:spcBef>
            </a:pP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Mehnat</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sharoitini</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odam</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organizmiga</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ko‘rsatadigan</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ta’siri</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bo‘yicha</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kasb</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r>
              <a:rPr lang="en-US" sz="5400" b="1" dirty="0" err="1">
                <a:solidFill>
                  <a:srgbClr val="1836B2"/>
                </a:solidFill>
                <a:latin typeface="Times New Roman" panose="02020603050405020304" pitchFamily="18" charset="0"/>
                <a:ea typeface="Fira Sans Semi-Bold"/>
                <a:cs typeface="Times New Roman" panose="02020603050405020304" pitchFamily="18" charset="0"/>
                <a:sym typeface="Fira Sans Semi-Bold"/>
              </a:rPr>
              <a:t>turlari</a:t>
            </a:r>
            <a:r>
              <a:rPr lang="en-US" sz="5400" b="1" dirty="0">
                <a:solidFill>
                  <a:srgbClr val="1836B2"/>
                </a:solidFill>
                <a:latin typeface="Times New Roman" panose="02020603050405020304" pitchFamily="18" charset="0"/>
                <a:ea typeface="Fira Sans Semi-Bold"/>
                <a:cs typeface="Times New Roman" panose="02020603050405020304" pitchFamily="18" charset="0"/>
                <a:sym typeface="Fira Sans Semi-Bold"/>
              </a:rPr>
              <a:t>: </a:t>
            </a:r>
          </a:p>
        </p:txBody>
      </p:sp>
      <p:grpSp>
        <p:nvGrpSpPr>
          <p:cNvPr id="33" name="Группа 32">
            <a:extLst>
              <a:ext uri="{FF2B5EF4-FFF2-40B4-BE49-F238E27FC236}">
                <a16:creationId xmlns:a16="http://schemas.microsoft.com/office/drawing/2014/main" id="{F8C6BDD6-8140-0CB2-8488-7C0AF6E1EDFB}"/>
              </a:ext>
            </a:extLst>
          </p:cNvPr>
          <p:cNvGrpSpPr/>
          <p:nvPr/>
        </p:nvGrpSpPr>
        <p:grpSpPr>
          <a:xfrm>
            <a:off x="0" y="-85725"/>
            <a:ext cx="17995899" cy="1447801"/>
            <a:chOff x="0" y="-85725"/>
            <a:chExt cx="17995899" cy="1447801"/>
          </a:xfrm>
        </p:grpSpPr>
        <p:pic>
          <p:nvPicPr>
            <p:cNvPr id="34" name="Graphic 2">
              <a:extLst>
                <a:ext uri="{FF2B5EF4-FFF2-40B4-BE49-F238E27FC236}">
                  <a16:creationId xmlns:a16="http://schemas.microsoft.com/office/drawing/2014/main" id="{8C9C352A-EAFA-6C72-EA25-0E1A47CD4E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35" name="Рисунок 34">
              <a:extLst>
                <a:ext uri="{FF2B5EF4-FFF2-40B4-BE49-F238E27FC236}">
                  <a16:creationId xmlns:a16="http://schemas.microsoft.com/office/drawing/2014/main" id="{E15F4D89-4A30-D66D-D048-F37FFA2C67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6" name="Рисунок 35">
              <a:extLst>
                <a:ext uri="{FF2B5EF4-FFF2-40B4-BE49-F238E27FC236}">
                  <a16:creationId xmlns:a16="http://schemas.microsoft.com/office/drawing/2014/main" id="{5A1E5FE4-77F6-F27E-2DE0-50439E796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37" name="Рисунок 36">
            <a:extLst>
              <a:ext uri="{FF2B5EF4-FFF2-40B4-BE49-F238E27FC236}">
                <a16:creationId xmlns:a16="http://schemas.microsoft.com/office/drawing/2014/main" id="{F13DC2D0-851C-41D1-B878-1412E9777043}"/>
              </a:ext>
            </a:extLst>
          </p:cNvPr>
          <p:cNvPicPr>
            <a:picLocks noChangeAspect="1"/>
          </p:cNvPicPr>
          <p:nvPr/>
        </p:nvPicPr>
        <p:blipFill>
          <a:blip r:embed="rId6"/>
          <a:stretch>
            <a:fillRect/>
          </a:stretch>
        </p:blipFill>
        <p:spPr>
          <a:xfrm>
            <a:off x="-1" y="0"/>
            <a:ext cx="17995899" cy="143551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3"/>
          <a:srcRect l="7197" t="5436" r="8336" b="71433"/>
          <a:stretch/>
        </p:blipFill>
        <p:spPr>
          <a:xfrm>
            <a:off x="170492" y="2182149"/>
            <a:ext cx="9146136" cy="4062084"/>
          </a:xfrm>
          <a:prstGeom prst="rect">
            <a:avLst/>
          </a:prstGeom>
        </p:spPr>
      </p:pic>
      <p:pic>
        <p:nvPicPr>
          <p:cNvPr id="27" name="Рисунок 26"/>
          <p:cNvPicPr>
            <a:picLocks noChangeAspect="1"/>
          </p:cNvPicPr>
          <p:nvPr/>
        </p:nvPicPr>
        <p:blipFill rotWithShape="1">
          <a:blip r:embed="rId3"/>
          <a:srcRect l="7197" t="28340" r="6668" b="50797"/>
          <a:stretch/>
        </p:blipFill>
        <p:spPr>
          <a:xfrm>
            <a:off x="58018" y="6193734"/>
            <a:ext cx="9371084" cy="3912119"/>
          </a:xfrm>
          <a:prstGeom prst="rect">
            <a:avLst/>
          </a:prstGeom>
        </p:spPr>
      </p:pic>
      <p:pic>
        <p:nvPicPr>
          <p:cNvPr id="28" name="Рисунок 27"/>
          <p:cNvPicPr>
            <a:picLocks noChangeAspect="1"/>
          </p:cNvPicPr>
          <p:nvPr/>
        </p:nvPicPr>
        <p:blipFill rotWithShape="1">
          <a:blip r:embed="rId3"/>
          <a:srcRect l="7476" t="49657" r="6669" b="30160"/>
          <a:stretch/>
        </p:blipFill>
        <p:spPr>
          <a:xfrm>
            <a:off x="9654051" y="2346638"/>
            <a:ext cx="8207425" cy="3847096"/>
          </a:xfrm>
          <a:prstGeom prst="rect">
            <a:avLst/>
          </a:prstGeom>
        </p:spPr>
      </p:pic>
      <p:pic>
        <p:nvPicPr>
          <p:cNvPr id="30" name="Рисунок 29"/>
          <p:cNvPicPr>
            <a:picLocks noChangeAspect="1"/>
          </p:cNvPicPr>
          <p:nvPr/>
        </p:nvPicPr>
        <p:blipFill rotWithShape="1">
          <a:blip r:embed="rId3"/>
          <a:srcRect l="7476" t="70746" r="6667" b="5442"/>
          <a:stretch/>
        </p:blipFill>
        <p:spPr>
          <a:xfrm>
            <a:off x="9766526" y="6364354"/>
            <a:ext cx="7873205" cy="3741498"/>
          </a:xfrm>
          <a:prstGeom prst="rect">
            <a:avLst/>
          </a:prstGeom>
        </p:spPr>
      </p:pic>
      <p:cxnSp>
        <p:nvCxnSpPr>
          <p:cNvPr id="5" name="Прямая соединительная линия 4"/>
          <p:cNvCxnSpPr/>
          <p:nvPr/>
        </p:nvCxnSpPr>
        <p:spPr>
          <a:xfrm flipH="1">
            <a:off x="9541576" y="2116019"/>
            <a:ext cx="0" cy="8183175"/>
          </a:xfrm>
          <a:prstGeom prst="line">
            <a:avLst/>
          </a:prstGeom>
        </p:spPr>
        <p:style>
          <a:lnRef idx="3">
            <a:schemeClr val="accent2"/>
          </a:lnRef>
          <a:fillRef idx="0">
            <a:schemeClr val="accent2"/>
          </a:fillRef>
          <a:effectRef idx="2">
            <a:schemeClr val="accent2"/>
          </a:effectRef>
          <a:fontRef idx="minor">
            <a:schemeClr val="tx1"/>
          </a:fontRef>
        </p:style>
      </p:cxnSp>
      <p:grpSp>
        <p:nvGrpSpPr>
          <p:cNvPr id="3" name="Группа 2">
            <a:extLst>
              <a:ext uri="{FF2B5EF4-FFF2-40B4-BE49-F238E27FC236}">
                <a16:creationId xmlns:a16="http://schemas.microsoft.com/office/drawing/2014/main" id="{ABF85BA8-6A9B-9680-E516-20F5A68C0185}"/>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AD3E33CD-4974-262E-4451-4C2CD801325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2BC5DDC3-A04F-84B4-AA2A-E8AEE90691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8543DFFD-6132-BE26-DDBB-17F20F5338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1" name="Рисунок 10">
            <a:extLst>
              <a:ext uri="{FF2B5EF4-FFF2-40B4-BE49-F238E27FC236}">
                <a16:creationId xmlns:a16="http://schemas.microsoft.com/office/drawing/2014/main" id="{18B42AF0-82B3-4C31-BD80-AC4424FE142D}"/>
              </a:ext>
            </a:extLst>
          </p:cNvPr>
          <p:cNvPicPr>
            <a:picLocks noChangeAspect="1"/>
          </p:cNvPicPr>
          <p:nvPr/>
        </p:nvPicPr>
        <p:blipFill>
          <a:blip r:embed="rId8"/>
          <a:stretch>
            <a:fillRect/>
          </a:stretch>
        </p:blipFill>
        <p:spPr>
          <a:xfrm>
            <a:off x="-1" y="0"/>
            <a:ext cx="17995899" cy="1435510"/>
          </a:xfrm>
          <a:prstGeom prst="rect">
            <a:avLst/>
          </a:prstGeom>
        </p:spPr>
      </p:pic>
    </p:spTree>
    <p:extLst>
      <p:ext uri="{BB962C8B-B14F-4D97-AF65-F5344CB8AC3E}">
        <p14:creationId xmlns:p14="http://schemas.microsoft.com/office/powerpoint/2010/main" val="733880436"/>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3"/>
          <a:srcRect l="33833" t="4927" r="2999" b="66544"/>
          <a:stretch/>
        </p:blipFill>
        <p:spPr>
          <a:xfrm>
            <a:off x="12466973" y="5016386"/>
            <a:ext cx="5492167" cy="2885198"/>
          </a:xfrm>
          <a:prstGeom prst="rect">
            <a:avLst/>
          </a:prstGeom>
        </p:spPr>
      </p:pic>
      <p:pic>
        <p:nvPicPr>
          <p:cNvPr id="7" name="Рисунок 6"/>
          <p:cNvPicPr>
            <a:picLocks noChangeAspect="1"/>
          </p:cNvPicPr>
          <p:nvPr/>
        </p:nvPicPr>
        <p:blipFill rotWithShape="1">
          <a:blip r:embed="rId4"/>
          <a:srcRect l="6784" t="4931" r="3448" b="76138"/>
          <a:stretch/>
        </p:blipFill>
        <p:spPr>
          <a:xfrm>
            <a:off x="292104" y="2064460"/>
            <a:ext cx="9100009" cy="2717607"/>
          </a:xfrm>
          <a:prstGeom prst="rect">
            <a:avLst/>
          </a:prstGeom>
        </p:spPr>
      </p:pic>
      <p:cxnSp>
        <p:nvCxnSpPr>
          <p:cNvPr id="5" name="Прямая соединительная линия 4"/>
          <p:cNvCxnSpPr/>
          <p:nvPr/>
        </p:nvCxnSpPr>
        <p:spPr>
          <a:xfrm flipH="1">
            <a:off x="9541576" y="2116019"/>
            <a:ext cx="0" cy="8183175"/>
          </a:xfrm>
          <a:prstGeom prst="line">
            <a:avLst/>
          </a:prstGeom>
        </p:spPr>
        <p:style>
          <a:lnRef idx="3">
            <a:schemeClr val="accent2"/>
          </a:lnRef>
          <a:fillRef idx="0">
            <a:schemeClr val="accent2"/>
          </a:fillRef>
          <a:effectRef idx="2">
            <a:schemeClr val="accent2"/>
          </a:effectRef>
          <a:fontRef idx="minor">
            <a:schemeClr val="tx1"/>
          </a:fontRef>
        </p:style>
      </p:cxnSp>
      <p:pic>
        <p:nvPicPr>
          <p:cNvPr id="31" name="Рисунок 30"/>
          <p:cNvPicPr>
            <a:picLocks noChangeAspect="1"/>
          </p:cNvPicPr>
          <p:nvPr/>
        </p:nvPicPr>
        <p:blipFill rotWithShape="1">
          <a:blip r:embed="rId4"/>
          <a:srcRect l="6404" t="23862" r="4208" b="57367"/>
          <a:stretch/>
        </p:blipFill>
        <p:spPr>
          <a:xfrm>
            <a:off x="254613" y="4726351"/>
            <a:ext cx="9100009" cy="2773842"/>
          </a:xfrm>
          <a:prstGeom prst="rect">
            <a:avLst/>
          </a:prstGeom>
        </p:spPr>
      </p:pic>
      <p:pic>
        <p:nvPicPr>
          <p:cNvPr id="34" name="Рисунок 33"/>
          <p:cNvPicPr>
            <a:picLocks noChangeAspect="1"/>
          </p:cNvPicPr>
          <p:nvPr/>
        </p:nvPicPr>
        <p:blipFill rotWithShape="1">
          <a:blip r:embed="rId4"/>
          <a:srcRect l="6595" t="42791" r="4970" b="37483"/>
          <a:stretch/>
        </p:blipFill>
        <p:spPr>
          <a:xfrm>
            <a:off x="254613" y="7500195"/>
            <a:ext cx="9100009" cy="2905589"/>
          </a:xfrm>
          <a:prstGeom prst="rect">
            <a:avLst/>
          </a:prstGeom>
        </p:spPr>
      </p:pic>
      <p:pic>
        <p:nvPicPr>
          <p:cNvPr id="38" name="Рисунок 37"/>
          <p:cNvPicPr>
            <a:picLocks noChangeAspect="1"/>
          </p:cNvPicPr>
          <p:nvPr/>
        </p:nvPicPr>
        <p:blipFill rotWithShape="1">
          <a:blip r:embed="rId3"/>
          <a:srcRect l="1893" t="4533" r="65694" b="72643"/>
          <a:stretch/>
        </p:blipFill>
        <p:spPr>
          <a:xfrm>
            <a:off x="9616057" y="4934543"/>
            <a:ext cx="2870164" cy="2781230"/>
          </a:xfrm>
          <a:prstGeom prst="rect">
            <a:avLst/>
          </a:prstGeom>
        </p:spPr>
      </p:pic>
      <p:pic>
        <p:nvPicPr>
          <p:cNvPr id="39" name="Рисунок 38"/>
          <p:cNvPicPr>
            <a:picLocks noChangeAspect="1"/>
          </p:cNvPicPr>
          <p:nvPr/>
        </p:nvPicPr>
        <p:blipFill rotWithShape="1">
          <a:blip r:embed="rId3"/>
          <a:srcRect l="1656" t="50377" r="5127" b="25618"/>
          <a:stretch/>
        </p:blipFill>
        <p:spPr>
          <a:xfrm>
            <a:off x="9579068" y="2254767"/>
            <a:ext cx="8099219" cy="2713976"/>
          </a:xfrm>
          <a:prstGeom prst="rect">
            <a:avLst/>
          </a:prstGeom>
        </p:spPr>
      </p:pic>
      <p:pic>
        <p:nvPicPr>
          <p:cNvPr id="42" name="Рисунок 41"/>
          <p:cNvPicPr>
            <a:picLocks noChangeAspect="1"/>
          </p:cNvPicPr>
          <p:nvPr/>
        </p:nvPicPr>
        <p:blipFill rotWithShape="1">
          <a:blip r:embed="rId3"/>
          <a:srcRect l="2130" t="28340" r="65931" b="51394"/>
          <a:stretch/>
        </p:blipFill>
        <p:spPr>
          <a:xfrm>
            <a:off x="9749344" y="7715773"/>
            <a:ext cx="2736876" cy="2583421"/>
          </a:xfrm>
          <a:prstGeom prst="rect">
            <a:avLst/>
          </a:prstGeom>
        </p:spPr>
      </p:pic>
      <p:pic>
        <p:nvPicPr>
          <p:cNvPr id="43" name="Рисунок 42"/>
          <p:cNvPicPr>
            <a:picLocks noChangeAspect="1"/>
          </p:cNvPicPr>
          <p:nvPr/>
        </p:nvPicPr>
        <p:blipFill rotWithShape="1">
          <a:blip r:embed="rId3"/>
          <a:srcRect l="34069" t="36210" r="5601" b="52771"/>
          <a:stretch/>
        </p:blipFill>
        <p:spPr>
          <a:xfrm>
            <a:off x="12563417" y="8333601"/>
            <a:ext cx="5114871" cy="1472322"/>
          </a:xfrm>
          <a:prstGeom prst="rect">
            <a:avLst/>
          </a:prstGeom>
        </p:spPr>
      </p:pic>
      <p:grpSp>
        <p:nvGrpSpPr>
          <p:cNvPr id="2" name="Группа 1">
            <a:extLst>
              <a:ext uri="{FF2B5EF4-FFF2-40B4-BE49-F238E27FC236}">
                <a16:creationId xmlns:a16="http://schemas.microsoft.com/office/drawing/2014/main" id="{2E9A0EA8-8CFC-EE4F-D38F-E3404AC93E45}"/>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A8F17382-90CC-DFA1-395D-348509E8C2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C059C6BE-6CCA-2094-071A-0178F0BE82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86C4750E-A701-6F2B-59B1-5A5E3EF4EA7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5" name="Рисунок 14">
            <a:extLst>
              <a:ext uri="{FF2B5EF4-FFF2-40B4-BE49-F238E27FC236}">
                <a16:creationId xmlns:a16="http://schemas.microsoft.com/office/drawing/2014/main" id="{7ED5D4CB-347D-43C9-A14B-352C6C8D0981}"/>
              </a:ext>
            </a:extLst>
          </p:cNvPr>
          <p:cNvPicPr>
            <a:picLocks noChangeAspect="1"/>
          </p:cNvPicPr>
          <p:nvPr/>
        </p:nvPicPr>
        <p:blipFill>
          <a:blip r:embed="rId9"/>
          <a:stretch>
            <a:fillRect/>
          </a:stretch>
        </p:blipFill>
        <p:spPr>
          <a:xfrm>
            <a:off x="-1" y="0"/>
            <a:ext cx="17995899" cy="1435510"/>
          </a:xfrm>
          <a:prstGeom prst="rect">
            <a:avLst/>
          </a:prstGeom>
        </p:spPr>
      </p:pic>
    </p:spTree>
    <p:extLst>
      <p:ext uri="{BB962C8B-B14F-4D97-AF65-F5344CB8AC3E}">
        <p14:creationId xmlns:p14="http://schemas.microsoft.com/office/powerpoint/2010/main" val="1671204688"/>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4611" y="7449132"/>
            <a:ext cx="4027976" cy="2850062"/>
          </a:xfrm>
          <a:prstGeom prst="rect">
            <a:avLst/>
          </a:prstGeom>
          <a:noFill/>
          <a:extLst>
            <a:ext uri="{909E8E84-426E-40DD-AFC4-6F175D3DCCD1}">
              <a14:hiddenFill xmlns:a14="http://schemas.microsoft.com/office/drawing/2010/main">
                <a:solidFill>
                  <a:srgbClr val="FFFFFF"/>
                </a:solidFill>
              </a14:hiddenFill>
            </a:ext>
          </a:extLst>
        </p:spPr>
      </p:pic>
      <p:cxnSp>
        <p:nvCxnSpPr>
          <p:cNvPr id="5" name="Прямая соединительная линия 4"/>
          <p:cNvCxnSpPr/>
          <p:nvPr/>
        </p:nvCxnSpPr>
        <p:spPr>
          <a:xfrm flipH="1">
            <a:off x="9541576" y="2116019"/>
            <a:ext cx="0" cy="8183175"/>
          </a:xfrm>
          <a:prstGeom prst="line">
            <a:avLst/>
          </a:prstGeom>
        </p:spPr>
        <p:style>
          <a:lnRef idx="3">
            <a:schemeClr val="accent2"/>
          </a:lnRef>
          <a:fillRef idx="0">
            <a:schemeClr val="accent2"/>
          </a:fillRef>
          <a:effectRef idx="2">
            <a:schemeClr val="accent2"/>
          </a:effectRef>
          <a:fontRef idx="minor">
            <a:schemeClr val="tx1"/>
          </a:fontRef>
        </p:style>
      </p:cxnSp>
      <p:pic>
        <p:nvPicPr>
          <p:cNvPr id="6" name="Рисунок 5"/>
          <p:cNvPicPr>
            <a:picLocks noChangeAspect="1"/>
          </p:cNvPicPr>
          <p:nvPr/>
        </p:nvPicPr>
        <p:blipFill>
          <a:blip r:embed="rId4"/>
          <a:stretch>
            <a:fillRect/>
          </a:stretch>
        </p:blipFill>
        <p:spPr>
          <a:xfrm>
            <a:off x="167092" y="6806606"/>
            <a:ext cx="4349462" cy="3474376"/>
          </a:xfrm>
          <a:prstGeom prst="rect">
            <a:avLst/>
          </a:prstGeom>
        </p:spPr>
      </p:pic>
      <p:pic>
        <p:nvPicPr>
          <p:cNvPr id="9" name="Рисунок 8"/>
          <p:cNvPicPr>
            <a:picLocks noChangeAspect="1"/>
          </p:cNvPicPr>
          <p:nvPr/>
        </p:nvPicPr>
        <p:blipFill>
          <a:blip r:embed="rId5"/>
          <a:stretch>
            <a:fillRect/>
          </a:stretch>
        </p:blipFill>
        <p:spPr>
          <a:xfrm>
            <a:off x="170492" y="2045712"/>
            <a:ext cx="4341976" cy="3630933"/>
          </a:xfrm>
          <a:prstGeom prst="rect">
            <a:avLst/>
          </a:prstGeom>
        </p:spPr>
      </p:pic>
      <p:pic>
        <p:nvPicPr>
          <p:cNvPr id="10" name="Рисунок 9"/>
          <p:cNvPicPr>
            <a:picLocks noChangeAspect="1"/>
          </p:cNvPicPr>
          <p:nvPr/>
        </p:nvPicPr>
        <p:blipFill>
          <a:blip r:embed="rId6"/>
          <a:stretch>
            <a:fillRect/>
          </a:stretch>
        </p:blipFill>
        <p:spPr>
          <a:xfrm>
            <a:off x="4659484" y="4620498"/>
            <a:ext cx="4645435" cy="3254614"/>
          </a:xfrm>
          <a:prstGeom prst="rect">
            <a:avLst/>
          </a:prstGeom>
        </p:spPr>
      </p:pic>
      <p:pic>
        <p:nvPicPr>
          <p:cNvPr id="4098" name="Picture 2" descr="Picture background"/>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3740620" y="5065082"/>
            <a:ext cx="4055683" cy="290737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icture background"/>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9750137" y="2055902"/>
            <a:ext cx="4314434" cy="2879700"/>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p:cNvSpPr/>
          <p:nvPr/>
        </p:nvSpPr>
        <p:spPr>
          <a:xfrm>
            <a:off x="5091900" y="2835932"/>
            <a:ext cx="1920719" cy="728341"/>
          </a:xfrm>
          <a:prstGeom prst="rect">
            <a:avLst/>
          </a:prstGeom>
        </p:spPr>
        <p:txBody>
          <a:bodyPr wrap="none">
            <a:spAutoFit/>
          </a:bodyPr>
          <a:lstStyle/>
          <a:p>
            <a:r>
              <a:rPr lang="en-US" sz="4133" b="1" dirty="0" err="1"/>
              <a:t>Dehqon</a:t>
            </a:r>
            <a:endParaRPr lang="ru-RU" sz="4133" b="1" dirty="0"/>
          </a:p>
        </p:txBody>
      </p:sp>
      <p:sp>
        <p:nvSpPr>
          <p:cNvPr id="38" name="Прямоугольник 37"/>
          <p:cNvSpPr/>
          <p:nvPr/>
        </p:nvSpPr>
        <p:spPr>
          <a:xfrm>
            <a:off x="1213574" y="5821460"/>
            <a:ext cx="2392386" cy="728341"/>
          </a:xfrm>
          <a:prstGeom prst="rect">
            <a:avLst/>
          </a:prstGeom>
        </p:spPr>
        <p:txBody>
          <a:bodyPr wrap="none">
            <a:spAutoFit/>
          </a:bodyPr>
          <a:lstStyle/>
          <a:p>
            <a:r>
              <a:rPr lang="en-US" sz="4133" b="1" dirty="0" err="1"/>
              <a:t>Traktorchi</a:t>
            </a:r>
            <a:endParaRPr lang="ru-RU" sz="4133" b="1" dirty="0"/>
          </a:p>
        </p:txBody>
      </p:sp>
      <p:sp>
        <p:nvSpPr>
          <p:cNvPr id="39" name="Прямоугольник 38"/>
          <p:cNvSpPr/>
          <p:nvPr/>
        </p:nvSpPr>
        <p:spPr>
          <a:xfrm>
            <a:off x="5074375" y="8623462"/>
            <a:ext cx="3140219" cy="728341"/>
          </a:xfrm>
          <a:prstGeom prst="rect">
            <a:avLst/>
          </a:prstGeom>
        </p:spPr>
        <p:txBody>
          <a:bodyPr wrap="none">
            <a:spAutoFit/>
          </a:bodyPr>
          <a:lstStyle/>
          <a:p>
            <a:r>
              <a:rPr lang="en-US" sz="4133" b="1" dirty="0" err="1"/>
              <a:t>Agrotexnolog</a:t>
            </a:r>
            <a:endParaRPr lang="ru-RU" sz="4133" b="1" dirty="0"/>
          </a:p>
        </p:txBody>
      </p:sp>
      <p:sp>
        <p:nvSpPr>
          <p:cNvPr id="42" name="Прямоугольник 41"/>
          <p:cNvSpPr/>
          <p:nvPr/>
        </p:nvSpPr>
        <p:spPr>
          <a:xfrm>
            <a:off x="14644327" y="2909204"/>
            <a:ext cx="2011961" cy="728341"/>
          </a:xfrm>
          <a:prstGeom prst="rect">
            <a:avLst/>
          </a:prstGeom>
        </p:spPr>
        <p:txBody>
          <a:bodyPr wrap="none">
            <a:spAutoFit/>
          </a:bodyPr>
          <a:lstStyle/>
          <a:p>
            <a:r>
              <a:rPr lang="en-US" sz="4133" b="1" dirty="0" err="1"/>
              <a:t>Bog‘bon</a:t>
            </a:r>
            <a:endParaRPr lang="ru-RU" sz="4133" b="1" dirty="0"/>
          </a:p>
        </p:txBody>
      </p:sp>
      <p:sp>
        <p:nvSpPr>
          <p:cNvPr id="43" name="Прямоугольник 42"/>
          <p:cNvSpPr/>
          <p:nvPr/>
        </p:nvSpPr>
        <p:spPr>
          <a:xfrm>
            <a:off x="10382192" y="5820513"/>
            <a:ext cx="1571264" cy="728341"/>
          </a:xfrm>
          <a:prstGeom prst="rect">
            <a:avLst/>
          </a:prstGeom>
        </p:spPr>
        <p:txBody>
          <a:bodyPr wrap="none">
            <a:spAutoFit/>
          </a:bodyPr>
          <a:lstStyle/>
          <a:p>
            <a:r>
              <a:rPr lang="en-US" sz="4133" b="1" dirty="0" err="1"/>
              <a:t>Gulchi</a:t>
            </a:r>
            <a:endParaRPr lang="ru-RU" sz="4133" b="1" dirty="0"/>
          </a:p>
        </p:txBody>
      </p:sp>
      <p:sp>
        <p:nvSpPr>
          <p:cNvPr id="44" name="Прямоугольник 43"/>
          <p:cNvSpPr/>
          <p:nvPr/>
        </p:nvSpPr>
        <p:spPr>
          <a:xfrm>
            <a:off x="14753937" y="8305457"/>
            <a:ext cx="2176621" cy="1364348"/>
          </a:xfrm>
          <a:prstGeom prst="rect">
            <a:avLst/>
          </a:prstGeom>
        </p:spPr>
        <p:txBody>
          <a:bodyPr wrap="none">
            <a:spAutoFit/>
          </a:bodyPr>
          <a:lstStyle/>
          <a:p>
            <a:pPr algn="ctr"/>
            <a:r>
              <a:rPr lang="en-US" sz="4133" b="1" dirty="0"/>
              <a:t>In vitro </a:t>
            </a:r>
          </a:p>
          <a:p>
            <a:pPr algn="ctr"/>
            <a:r>
              <a:rPr lang="en-US" sz="4133" b="1" dirty="0" err="1"/>
              <a:t>laboranti</a:t>
            </a:r>
            <a:endParaRPr lang="ru-RU" sz="4133" b="1" dirty="0"/>
          </a:p>
        </p:txBody>
      </p:sp>
      <p:grpSp>
        <p:nvGrpSpPr>
          <p:cNvPr id="2" name="Группа 1">
            <a:extLst>
              <a:ext uri="{FF2B5EF4-FFF2-40B4-BE49-F238E27FC236}">
                <a16:creationId xmlns:a16="http://schemas.microsoft.com/office/drawing/2014/main" id="{A68E02CF-B5F5-05E2-0B50-6556E227F254}"/>
              </a:ext>
            </a:extLst>
          </p:cNvPr>
          <p:cNvGrpSpPr/>
          <p:nvPr/>
        </p:nvGrpSpPr>
        <p:grpSpPr>
          <a:xfrm>
            <a:off x="0" y="-85725"/>
            <a:ext cx="17995899" cy="1447801"/>
            <a:chOff x="0" y="-85725"/>
            <a:chExt cx="17995899" cy="1447801"/>
          </a:xfrm>
        </p:grpSpPr>
        <p:pic>
          <p:nvPicPr>
            <p:cNvPr id="3" name="Graphic 2">
              <a:extLst>
                <a:ext uri="{FF2B5EF4-FFF2-40B4-BE49-F238E27FC236}">
                  <a16:creationId xmlns:a16="http://schemas.microsoft.com/office/drawing/2014/main" id="{C03470AB-5D38-8631-DFC1-ADC17B1E25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117D93E4-6E1A-0BA4-F7D2-47367856C6A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2CF8949-9492-5521-2405-D4F3DFB75ED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19" name="Рисунок 18">
            <a:extLst>
              <a:ext uri="{FF2B5EF4-FFF2-40B4-BE49-F238E27FC236}">
                <a16:creationId xmlns:a16="http://schemas.microsoft.com/office/drawing/2014/main" id="{02685E68-DD9F-4008-B057-563ED444D8DC}"/>
              </a:ext>
            </a:extLst>
          </p:cNvPr>
          <p:cNvPicPr>
            <a:picLocks noChangeAspect="1"/>
          </p:cNvPicPr>
          <p:nvPr/>
        </p:nvPicPr>
        <p:blipFill>
          <a:blip r:embed="rId13"/>
          <a:stretch>
            <a:fillRect/>
          </a:stretch>
        </p:blipFill>
        <p:spPr>
          <a:xfrm>
            <a:off x="-1" y="0"/>
            <a:ext cx="17995899" cy="1435510"/>
          </a:xfrm>
          <a:prstGeom prst="rect">
            <a:avLst/>
          </a:prstGeom>
        </p:spPr>
      </p:pic>
    </p:spTree>
    <p:extLst>
      <p:ext uri="{BB962C8B-B14F-4D97-AF65-F5344CB8AC3E}">
        <p14:creationId xmlns:p14="http://schemas.microsoft.com/office/powerpoint/2010/main" val="1855084417"/>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a:extLst>
              <a:ext uri="{FF2B5EF4-FFF2-40B4-BE49-F238E27FC236}">
                <a16:creationId xmlns:a16="http://schemas.microsoft.com/office/drawing/2014/main" id="{434348A2-2D54-4539-BE61-67A732FCC9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761"/>
          <a:stretch>
            <a:fillRect/>
          </a:stretch>
        </p:blipFill>
        <p:spPr bwMode="auto">
          <a:xfrm>
            <a:off x="165588" y="5060129"/>
            <a:ext cx="3471083" cy="2727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Google Shape;458;p23">
            <a:extLst>
              <a:ext uri="{FF2B5EF4-FFF2-40B4-BE49-F238E27FC236}">
                <a16:creationId xmlns:a16="http://schemas.microsoft.com/office/drawing/2014/main" id="{BEE231FB-1455-4A0C-B3F2-69D76D0EBDB0}"/>
              </a:ext>
            </a:extLst>
          </p:cNvPr>
          <p:cNvSpPr>
            <a:spLocks/>
          </p:cNvSpPr>
          <p:nvPr/>
        </p:nvSpPr>
        <p:spPr bwMode="auto">
          <a:xfrm>
            <a:off x="1999545" y="2088931"/>
            <a:ext cx="14765386" cy="8241872"/>
          </a:xfrm>
          <a:custGeom>
            <a:avLst/>
            <a:gdLst>
              <a:gd name="T0" fmla="*/ 2147483646 w 50115"/>
              <a:gd name="T1" fmla="*/ 0 h 35422"/>
              <a:gd name="T2" fmla="*/ 2147483646 w 50115"/>
              <a:gd name="T3" fmla="*/ 2147483646 h 35422"/>
              <a:gd name="T4" fmla="*/ 503282521 w 50115"/>
              <a:gd name="T5" fmla="*/ 2147483646 h 35422"/>
              <a:gd name="T6" fmla="*/ 2147483646 w 50115"/>
              <a:gd name="T7" fmla="*/ 2147483646 h 35422"/>
              <a:gd name="T8" fmla="*/ 2147483646 w 50115"/>
              <a:gd name="T9" fmla="*/ 2147483646 h 35422"/>
              <a:gd name="T10" fmla="*/ 2147483646 w 50115"/>
              <a:gd name="T11" fmla="*/ 2147483646 h 35422"/>
              <a:gd name="T12" fmla="*/ 2147483646 w 50115"/>
              <a:gd name="T13" fmla="*/ 2147483646 h 35422"/>
              <a:gd name="T14" fmla="*/ 2147483646 w 50115"/>
              <a:gd name="T15" fmla="*/ 2147483646 h 35422"/>
              <a:gd name="T16" fmla="*/ 2147483646 w 50115"/>
              <a:gd name="T17" fmla="*/ 2147483646 h 35422"/>
              <a:gd name="T18" fmla="*/ 2147483646 w 50115"/>
              <a:gd name="T19" fmla="*/ 2147483646 h 35422"/>
              <a:gd name="T20" fmla="*/ 2147483646 w 50115"/>
              <a:gd name="T21" fmla="*/ 2147483646 h 35422"/>
              <a:gd name="T22" fmla="*/ 2147483646 w 50115"/>
              <a:gd name="T23" fmla="*/ 2147483646 h 35422"/>
              <a:gd name="T24" fmla="*/ 2147483646 w 50115"/>
              <a:gd name="T25" fmla="*/ 2147483646 h 35422"/>
              <a:gd name="T26" fmla="*/ 2147483646 w 50115"/>
              <a:gd name="T27" fmla="*/ 2147483646 h 35422"/>
              <a:gd name="T28" fmla="*/ 2147483646 w 50115"/>
              <a:gd name="T29" fmla="*/ 0 h 35422"/>
              <a:gd name="T30" fmla="*/ 2147483646 w 50115"/>
              <a:gd name="T31" fmla="*/ 0 h 3542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0115" h="35422" extrusionOk="0">
                <a:moveTo>
                  <a:pt x="20206" y="0"/>
                </a:moveTo>
                <a:lnTo>
                  <a:pt x="25980" y="7442"/>
                </a:lnTo>
                <a:lnTo>
                  <a:pt x="1" y="7442"/>
                </a:lnTo>
                <a:lnTo>
                  <a:pt x="8073" y="17812"/>
                </a:lnTo>
                <a:lnTo>
                  <a:pt x="49" y="28135"/>
                </a:lnTo>
                <a:lnTo>
                  <a:pt x="25873" y="28135"/>
                </a:lnTo>
                <a:lnTo>
                  <a:pt x="20206" y="35421"/>
                </a:lnTo>
                <a:lnTo>
                  <a:pt x="36363" y="35421"/>
                </a:lnTo>
                <a:lnTo>
                  <a:pt x="49531" y="18515"/>
                </a:lnTo>
                <a:lnTo>
                  <a:pt x="50114" y="17800"/>
                </a:lnTo>
                <a:lnTo>
                  <a:pt x="50114" y="17788"/>
                </a:lnTo>
                <a:lnTo>
                  <a:pt x="50102" y="17765"/>
                </a:lnTo>
                <a:lnTo>
                  <a:pt x="50114" y="17741"/>
                </a:lnTo>
                <a:lnTo>
                  <a:pt x="46435" y="13014"/>
                </a:lnTo>
                <a:lnTo>
                  <a:pt x="36363" y="0"/>
                </a:lnTo>
                <a:lnTo>
                  <a:pt x="20206" y="0"/>
                </a:lnTo>
                <a:close/>
              </a:path>
            </a:pathLst>
          </a:custGeom>
          <a:solidFill>
            <a:srgbClr val="5EB2FC"/>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43" name="Прямоугольник 1">
            <a:extLst>
              <a:ext uri="{FF2B5EF4-FFF2-40B4-BE49-F238E27FC236}">
                <a16:creationId xmlns:a16="http://schemas.microsoft.com/office/drawing/2014/main" id="{52FF9C18-2856-48B4-8C40-0C6511992FA2}"/>
              </a:ext>
            </a:extLst>
          </p:cNvPr>
          <p:cNvSpPr>
            <a:spLocks noChangeArrowheads="1"/>
          </p:cNvSpPr>
          <p:nvPr/>
        </p:nvSpPr>
        <p:spPr bwMode="auto">
          <a:xfrm>
            <a:off x="2283857" y="1945213"/>
            <a:ext cx="5876785" cy="172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en-US" altLang="ru-RU" sz="3543" b="1" dirty="0" err="1">
                <a:solidFill>
                  <a:srgbClr val="002060"/>
                </a:solidFill>
                <a:latin typeface="Times New Roman" panose="02020603050405020304" pitchFamily="18" charset="0"/>
              </a:rPr>
              <a:t>Kasb</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tanlash</a:t>
            </a:r>
            <a:r>
              <a:rPr lang="en-US" altLang="ru-RU" sz="3543" b="1" dirty="0">
                <a:solidFill>
                  <a:srgbClr val="002060"/>
                </a:solidFill>
                <a:latin typeface="Times New Roman" panose="02020603050405020304" pitchFamily="18" charset="0"/>
              </a:rPr>
              <a:t> – har </a:t>
            </a:r>
            <a:r>
              <a:rPr lang="en-US" altLang="ru-RU" sz="3543" b="1" dirty="0" err="1">
                <a:solidFill>
                  <a:srgbClr val="002060"/>
                </a:solidFill>
                <a:latin typeface="Times New Roman" panose="02020603050405020304" pitchFamily="18" charset="0"/>
              </a:rPr>
              <a:t>bir</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inson</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hayotidagi</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eng</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muhim</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tanlovlardan</a:t>
            </a:r>
            <a:r>
              <a:rPr lang="en-US" altLang="ru-RU" sz="3543" b="1" dirty="0">
                <a:solidFill>
                  <a:srgbClr val="002060"/>
                </a:solidFill>
                <a:latin typeface="Times New Roman" panose="02020603050405020304" pitchFamily="18" charset="0"/>
              </a:rPr>
              <a:t> </a:t>
            </a:r>
            <a:r>
              <a:rPr lang="en-US" altLang="ru-RU" sz="3543" b="1" dirty="0" err="1">
                <a:solidFill>
                  <a:srgbClr val="002060"/>
                </a:solidFill>
                <a:latin typeface="Times New Roman" panose="02020603050405020304" pitchFamily="18" charset="0"/>
              </a:rPr>
              <a:t>biridir</a:t>
            </a:r>
            <a:endParaRPr lang="ru-RU" altLang="ru-RU" sz="3543" dirty="0">
              <a:solidFill>
                <a:srgbClr val="002060"/>
              </a:solidFill>
            </a:endParaRPr>
          </a:p>
        </p:txBody>
      </p:sp>
      <p:sp>
        <p:nvSpPr>
          <p:cNvPr id="14344" name="Прямоугольник 4">
            <a:extLst>
              <a:ext uri="{FF2B5EF4-FFF2-40B4-BE49-F238E27FC236}">
                <a16:creationId xmlns:a16="http://schemas.microsoft.com/office/drawing/2014/main" id="{B82D370D-8E93-4E0F-98FA-77D63D9566CC}"/>
              </a:ext>
            </a:extLst>
          </p:cNvPr>
          <p:cNvSpPr>
            <a:spLocks noChangeArrowheads="1"/>
          </p:cNvSpPr>
          <p:nvPr/>
        </p:nvSpPr>
        <p:spPr bwMode="auto">
          <a:xfrm>
            <a:off x="4258406" y="4975773"/>
            <a:ext cx="4395873" cy="1909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ru-RU" altLang="ru-RU" sz="3936" b="1">
                <a:cs typeface="Calibri" panose="020F0502020204030204" pitchFamily="34" charset="0"/>
              </a:rPr>
              <a:t>Kasb </a:t>
            </a:r>
          </a:p>
          <a:p>
            <a:pPr algn="ctr">
              <a:buClrTx/>
              <a:buFontTx/>
              <a:buNone/>
            </a:pPr>
            <a:r>
              <a:rPr lang="ru-RU" altLang="ru-RU" sz="3936" b="1">
                <a:cs typeface="Calibri" panose="020F0502020204030204" pitchFamily="34" charset="0"/>
              </a:rPr>
              <a:t>tushunchasining asosiy tamoyillari</a:t>
            </a:r>
          </a:p>
        </p:txBody>
      </p:sp>
      <p:pic>
        <p:nvPicPr>
          <p:cNvPr id="14345" name="Picture 2">
            <a:extLst>
              <a:ext uri="{FF2B5EF4-FFF2-40B4-BE49-F238E27FC236}">
                <a16:creationId xmlns:a16="http://schemas.microsoft.com/office/drawing/2014/main" id="{982DECF0-F4E0-4C27-8E94-0984807259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7069" t="2307" r="19286" b="3377"/>
          <a:stretch>
            <a:fillRect/>
          </a:stretch>
        </p:blipFill>
        <p:spPr bwMode="auto">
          <a:xfrm>
            <a:off x="956033" y="2026444"/>
            <a:ext cx="1618381" cy="173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6" name="Google Shape;1505;p42">
            <a:extLst>
              <a:ext uri="{FF2B5EF4-FFF2-40B4-BE49-F238E27FC236}">
                <a16:creationId xmlns:a16="http://schemas.microsoft.com/office/drawing/2014/main" id="{65A49388-5598-4787-8C38-3B0598005F25}"/>
              </a:ext>
            </a:extLst>
          </p:cNvPr>
          <p:cNvGrpSpPr>
            <a:grpSpLocks/>
          </p:cNvGrpSpPr>
          <p:nvPr/>
        </p:nvGrpSpPr>
        <p:grpSpPr bwMode="auto">
          <a:xfrm>
            <a:off x="8579296" y="2048316"/>
            <a:ext cx="8854233" cy="1618381"/>
            <a:chOff x="3691875" y="587125"/>
            <a:chExt cx="4499625" cy="821953"/>
          </a:xfrm>
        </p:grpSpPr>
        <p:sp>
          <p:nvSpPr>
            <p:cNvPr id="14372" name="Google Shape;1506;p42">
              <a:extLst>
                <a:ext uri="{FF2B5EF4-FFF2-40B4-BE49-F238E27FC236}">
                  <a16:creationId xmlns:a16="http://schemas.microsoft.com/office/drawing/2014/main" id="{779AF475-C13E-4D64-B99E-307AEDAC87DA}"/>
                </a:ext>
              </a:extLst>
            </p:cNvPr>
            <p:cNvSpPr>
              <a:spLocks/>
            </p:cNvSpPr>
            <p:nvPr/>
          </p:nvSpPr>
          <p:spPr bwMode="auto">
            <a:xfrm>
              <a:off x="4102979" y="587125"/>
              <a:ext cx="4088521" cy="821953"/>
            </a:xfrm>
            <a:custGeom>
              <a:avLst/>
              <a:gdLst>
                <a:gd name="T0" fmla="*/ 935131 w 131339"/>
                <a:gd name="T1" fmla="*/ 601368 h 29564"/>
                <a:gd name="T2" fmla="*/ 935131 w 131339"/>
                <a:gd name="T3" fmla="*/ 2147483646 h 29564"/>
                <a:gd name="T4" fmla="*/ 2147483646 w 131339"/>
                <a:gd name="T5" fmla="*/ 2147483646 h 29564"/>
                <a:gd name="T6" fmla="*/ 2147483646 w 131339"/>
                <a:gd name="T7" fmla="*/ 2147483646 h 29564"/>
                <a:gd name="T8" fmla="*/ 2147483646 w 131339"/>
                <a:gd name="T9" fmla="*/ 2147483646 h 29564"/>
                <a:gd name="T10" fmla="*/ 2147483646 w 131339"/>
                <a:gd name="T11" fmla="*/ 2147483646 h 29564"/>
                <a:gd name="T12" fmla="*/ 2147483646 w 131339"/>
                <a:gd name="T13" fmla="*/ 2147483646 h 29564"/>
                <a:gd name="T14" fmla="*/ 2147483646 w 131339"/>
                <a:gd name="T15" fmla="*/ 601368 h 29564"/>
                <a:gd name="T16" fmla="*/ 935131 w 131339"/>
                <a:gd name="T17" fmla="*/ 601368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339" h="29564" extrusionOk="0">
                  <a:moveTo>
                    <a:pt x="1" y="1"/>
                  </a:moveTo>
                  <a:lnTo>
                    <a:pt x="1" y="29564"/>
                  </a:lnTo>
                  <a:lnTo>
                    <a:pt x="120802" y="29564"/>
                  </a:lnTo>
                  <a:cubicBezTo>
                    <a:pt x="126624" y="29564"/>
                    <a:pt x="131339" y="24849"/>
                    <a:pt x="131339" y="19027"/>
                  </a:cubicBezTo>
                  <a:cubicBezTo>
                    <a:pt x="131339" y="13205"/>
                    <a:pt x="126624" y="8490"/>
                    <a:pt x="120802" y="8490"/>
                  </a:cubicBezTo>
                  <a:lnTo>
                    <a:pt x="72379" y="8490"/>
                  </a:lnTo>
                  <a:cubicBezTo>
                    <a:pt x="69950" y="8490"/>
                    <a:pt x="67902" y="6668"/>
                    <a:pt x="67616" y="4251"/>
                  </a:cubicBezTo>
                  <a:cubicBezTo>
                    <a:pt x="67343" y="1822"/>
                    <a:pt x="65295" y="1"/>
                    <a:pt x="62854" y="1"/>
                  </a:cubicBezTo>
                  <a:lnTo>
                    <a:pt x="1" y="1"/>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73" name="Google Shape;1507;p42">
              <a:extLst>
                <a:ext uri="{FF2B5EF4-FFF2-40B4-BE49-F238E27FC236}">
                  <a16:creationId xmlns:a16="http://schemas.microsoft.com/office/drawing/2014/main" id="{B4AACB2B-EC21-4F9E-A647-653359F4EA87}"/>
                </a:ext>
              </a:extLst>
            </p:cNvPr>
            <p:cNvSpPr>
              <a:spLocks/>
            </p:cNvSpPr>
            <p:nvPr/>
          </p:nvSpPr>
          <p:spPr bwMode="auto">
            <a:xfrm>
              <a:off x="3691875" y="587208"/>
              <a:ext cx="821953" cy="821786"/>
            </a:xfrm>
            <a:custGeom>
              <a:avLst/>
              <a:gdLst>
                <a:gd name="T0" fmla="*/ 2147483646 w 29564"/>
                <a:gd name="T1" fmla="*/ 601368 h 29558"/>
                <a:gd name="T2" fmla="*/ 2147483646 w 29564"/>
                <a:gd name="T3" fmla="*/ 1179453802 h 29558"/>
                <a:gd name="T4" fmla="*/ 0 w 29564"/>
                <a:gd name="T5" fmla="*/ 2147483646 h 29558"/>
                <a:gd name="T6" fmla="*/ 2147483646 w 29564"/>
                <a:gd name="T7" fmla="*/ 2147483646 h 29558"/>
                <a:gd name="T8" fmla="*/ 2147483646 w 29564"/>
                <a:gd name="T9" fmla="*/ 2147483646 h 29558"/>
                <a:gd name="T10" fmla="*/ 2147483646 w 29564"/>
                <a:gd name="T11" fmla="*/ 2147483646 h 29558"/>
                <a:gd name="T12" fmla="*/ 2147483646 w 29564"/>
                <a:gd name="T13" fmla="*/ 2147483646 h 29558"/>
                <a:gd name="T14" fmla="*/ 2147483646 w 29564"/>
                <a:gd name="T15" fmla="*/ 1179453802 h 29558"/>
                <a:gd name="T16" fmla="*/ 2147483646 w 29564"/>
                <a:gd name="T17" fmla="*/ 601368 h 295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solidFill>
              <a:srgbClr val="5EB2FC"/>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74" name="Google Shape;1508;p42">
              <a:extLst>
                <a:ext uri="{FF2B5EF4-FFF2-40B4-BE49-F238E27FC236}">
                  <a16:creationId xmlns:a16="http://schemas.microsoft.com/office/drawing/2014/main" id="{015C6C98-79A9-4823-961A-BC985D2BFA70}"/>
                </a:ext>
              </a:extLst>
            </p:cNvPr>
            <p:cNvSpPr>
              <a:spLocks/>
            </p:cNvSpPr>
            <p:nvPr/>
          </p:nvSpPr>
          <p:spPr bwMode="auto">
            <a:xfrm>
              <a:off x="4614724" y="620570"/>
              <a:ext cx="39090" cy="744495"/>
            </a:xfrm>
            <a:custGeom>
              <a:avLst/>
              <a:gdLst>
                <a:gd name="T0" fmla="*/ 601363 w 1406"/>
                <a:gd name="T1" fmla="*/ 0 h 26778"/>
                <a:gd name="T2" fmla="*/ 601363 w 1406"/>
                <a:gd name="T3" fmla="*/ 2147483646 h 26778"/>
                <a:gd name="T4" fmla="*/ 840053080 w 1406"/>
                <a:gd name="T5" fmla="*/ 2147483646 h 26778"/>
                <a:gd name="T6" fmla="*/ 840053080 w 1406"/>
                <a:gd name="T7" fmla="*/ 0 h 26778"/>
                <a:gd name="T8" fmla="*/ 601363 w 1406"/>
                <a:gd name="T9" fmla="*/ 0 h 267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 h="26778" extrusionOk="0">
                  <a:moveTo>
                    <a:pt x="1" y="0"/>
                  </a:moveTo>
                  <a:lnTo>
                    <a:pt x="1" y="26777"/>
                  </a:lnTo>
                  <a:lnTo>
                    <a:pt x="1406" y="26777"/>
                  </a:lnTo>
                  <a:lnTo>
                    <a:pt x="1406" y="0"/>
                  </a:lnTo>
                  <a:lnTo>
                    <a:pt x="1" y="0"/>
                  </a:lnTo>
                  <a:close/>
                </a:path>
              </a:pathLst>
            </a:custGeom>
            <a:solidFill>
              <a:srgbClr val="5EB2FC"/>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75" name="Google Shape;1511;p42">
              <a:extLst>
                <a:ext uri="{FF2B5EF4-FFF2-40B4-BE49-F238E27FC236}">
                  <a16:creationId xmlns:a16="http://schemas.microsoft.com/office/drawing/2014/main" id="{3DF62517-4A42-4475-92B7-E976C6BD78F3}"/>
                </a:ext>
              </a:extLst>
            </p:cNvPr>
            <p:cNvSpPr>
              <a:spLocks/>
            </p:cNvSpPr>
            <p:nvPr/>
          </p:nvSpPr>
          <p:spPr bwMode="auto">
            <a:xfrm>
              <a:off x="3775801" y="671099"/>
              <a:ext cx="654103" cy="654045"/>
            </a:xfrm>
            <a:custGeom>
              <a:avLst/>
              <a:gdLst>
                <a:gd name="T0" fmla="*/ 0 w 29564"/>
                <a:gd name="T1" fmla="*/ 0 h 29558"/>
                <a:gd name="T2" fmla="*/ 29564 w 29564"/>
                <a:gd name="T3" fmla="*/ 29558 h 29558"/>
              </a:gdLst>
              <a:ahLst/>
              <a:cxnLst/>
              <a:rect l="T0" t="T1" r="T2" b="T3"/>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noFill/>
            <a:ln w="9525">
              <a:solidFill>
                <a:schemeClr val="bg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4920">
                  <a:solidFill>
                    <a:srgbClr val="FFFFFF"/>
                  </a:solidFill>
                  <a:latin typeface="Fira Sans Extra Condensed Mediu" charset="0"/>
                  <a:sym typeface="Fira Sans Extra Condensed Mediu" charset="0"/>
                </a:rPr>
                <a:t>1</a:t>
              </a:r>
              <a:endParaRPr lang="ru-RU" altLang="ru-RU" sz="2755"/>
            </a:p>
          </p:txBody>
        </p:sp>
      </p:grpSp>
      <p:grpSp>
        <p:nvGrpSpPr>
          <p:cNvPr id="14347" name="Google Shape;1512;p42">
            <a:extLst>
              <a:ext uri="{FF2B5EF4-FFF2-40B4-BE49-F238E27FC236}">
                <a16:creationId xmlns:a16="http://schemas.microsoft.com/office/drawing/2014/main" id="{467F07A4-E205-4CEF-B9CB-9A0B183CE874}"/>
              </a:ext>
            </a:extLst>
          </p:cNvPr>
          <p:cNvGrpSpPr>
            <a:grpSpLocks/>
          </p:cNvGrpSpPr>
          <p:nvPr/>
        </p:nvGrpSpPr>
        <p:grpSpPr bwMode="auto">
          <a:xfrm>
            <a:off x="8579296" y="3719809"/>
            <a:ext cx="8854233" cy="1618381"/>
            <a:chOff x="3691875" y="1636112"/>
            <a:chExt cx="4499625" cy="822120"/>
          </a:xfrm>
        </p:grpSpPr>
        <p:sp>
          <p:nvSpPr>
            <p:cNvPr id="14368" name="Google Shape;1513;p42">
              <a:extLst>
                <a:ext uri="{FF2B5EF4-FFF2-40B4-BE49-F238E27FC236}">
                  <a16:creationId xmlns:a16="http://schemas.microsoft.com/office/drawing/2014/main" id="{969543A1-E10D-41CD-9A5F-43EC128599A4}"/>
                </a:ext>
              </a:extLst>
            </p:cNvPr>
            <p:cNvSpPr>
              <a:spLocks/>
            </p:cNvSpPr>
            <p:nvPr/>
          </p:nvSpPr>
          <p:spPr bwMode="auto">
            <a:xfrm>
              <a:off x="4102979" y="1636112"/>
              <a:ext cx="4088521" cy="821953"/>
            </a:xfrm>
            <a:custGeom>
              <a:avLst/>
              <a:gdLst>
                <a:gd name="T0" fmla="*/ 935131 w 131339"/>
                <a:gd name="T1" fmla="*/ 601368 h 29564"/>
                <a:gd name="T2" fmla="*/ 935131 w 131339"/>
                <a:gd name="T3" fmla="*/ 2147483646 h 29564"/>
                <a:gd name="T4" fmla="*/ 2147483646 w 131339"/>
                <a:gd name="T5" fmla="*/ 2147483646 h 29564"/>
                <a:gd name="T6" fmla="*/ 2147483646 w 131339"/>
                <a:gd name="T7" fmla="*/ 2147483646 h 29564"/>
                <a:gd name="T8" fmla="*/ 2147483646 w 131339"/>
                <a:gd name="T9" fmla="*/ 2147483646 h 29564"/>
                <a:gd name="T10" fmla="*/ 2147483646 w 131339"/>
                <a:gd name="T11" fmla="*/ 2147483646 h 29564"/>
                <a:gd name="T12" fmla="*/ 2147483646 w 131339"/>
                <a:gd name="T13" fmla="*/ 2147483646 h 29564"/>
                <a:gd name="T14" fmla="*/ 2147483646 w 131339"/>
                <a:gd name="T15" fmla="*/ 601368 h 29564"/>
                <a:gd name="T16" fmla="*/ 935131 w 131339"/>
                <a:gd name="T17" fmla="*/ 601368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339" h="29564" extrusionOk="0">
                  <a:moveTo>
                    <a:pt x="1" y="1"/>
                  </a:moveTo>
                  <a:lnTo>
                    <a:pt x="1" y="29564"/>
                  </a:lnTo>
                  <a:lnTo>
                    <a:pt x="120802" y="29564"/>
                  </a:lnTo>
                  <a:cubicBezTo>
                    <a:pt x="126624" y="29564"/>
                    <a:pt x="131339" y="24849"/>
                    <a:pt x="131339" y="19027"/>
                  </a:cubicBezTo>
                  <a:cubicBezTo>
                    <a:pt x="131339" y="13217"/>
                    <a:pt x="126624" y="8490"/>
                    <a:pt x="120802" y="8490"/>
                  </a:cubicBezTo>
                  <a:lnTo>
                    <a:pt x="72379" y="8490"/>
                  </a:lnTo>
                  <a:cubicBezTo>
                    <a:pt x="69950" y="8490"/>
                    <a:pt x="67902" y="6668"/>
                    <a:pt x="67616" y="4251"/>
                  </a:cubicBezTo>
                  <a:cubicBezTo>
                    <a:pt x="67343" y="1834"/>
                    <a:pt x="65295" y="1"/>
                    <a:pt x="62854" y="1"/>
                  </a:cubicBezTo>
                  <a:lnTo>
                    <a:pt x="1" y="1"/>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9" name="Google Shape;1514;p42">
              <a:extLst>
                <a:ext uri="{FF2B5EF4-FFF2-40B4-BE49-F238E27FC236}">
                  <a16:creationId xmlns:a16="http://schemas.microsoft.com/office/drawing/2014/main" id="{2355E663-93E1-4E1A-8161-6921C5D8778B}"/>
                </a:ext>
              </a:extLst>
            </p:cNvPr>
            <p:cNvSpPr>
              <a:spLocks/>
            </p:cNvSpPr>
            <p:nvPr/>
          </p:nvSpPr>
          <p:spPr bwMode="auto">
            <a:xfrm>
              <a:off x="3691875" y="1636279"/>
              <a:ext cx="821953" cy="821953"/>
            </a:xfrm>
            <a:custGeom>
              <a:avLst/>
              <a:gdLst>
                <a:gd name="T0" fmla="*/ 2147483646 w 29564"/>
                <a:gd name="T1" fmla="*/ 601368 h 29564"/>
                <a:gd name="T2" fmla="*/ 2147483646 w 29564"/>
                <a:gd name="T3" fmla="*/ 1184827317 h 29564"/>
                <a:gd name="T4" fmla="*/ 0 w 29564"/>
                <a:gd name="T5" fmla="*/ 2147483646 h 29564"/>
                <a:gd name="T6" fmla="*/ 2147483646 w 29564"/>
                <a:gd name="T7" fmla="*/ 2147483646 h 29564"/>
                <a:gd name="T8" fmla="*/ 2147483646 w 29564"/>
                <a:gd name="T9" fmla="*/ 2147483646 h 29564"/>
                <a:gd name="T10" fmla="*/ 2147483646 w 29564"/>
                <a:gd name="T11" fmla="*/ 2147483646 h 29564"/>
                <a:gd name="T12" fmla="*/ 2147483646 w 29564"/>
                <a:gd name="T13" fmla="*/ 2147483646 h 29564"/>
                <a:gd name="T14" fmla="*/ 2147483646 w 29564"/>
                <a:gd name="T15" fmla="*/ 1184827317 h 29564"/>
                <a:gd name="T16" fmla="*/ 2147483646 w 29564"/>
                <a:gd name="T17" fmla="*/ 601368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64" h="29564" extrusionOk="0">
                  <a:moveTo>
                    <a:pt x="14782" y="1"/>
                  </a:moveTo>
                  <a:cubicBezTo>
                    <a:pt x="12231" y="1"/>
                    <a:pt x="9680" y="661"/>
                    <a:pt x="7394" y="1983"/>
                  </a:cubicBezTo>
                  <a:cubicBezTo>
                    <a:pt x="2822" y="4614"/>
                    <a:pt x="0" y="9496"/>
                    <a:pt x="0" y="14782"/>
                  </a:cubicBezTo>
                  <a:cubicBezTo>
                    <a:pt x="0" y="20057"/>
                    <a:pt x="2822" y="24938"/>
                    <a:pt x="7394" y="27581"/>
                  </a:cubicBezTo>
                  <a:cubicBezTo>
                    <a:pt x="9680" y="28903"/>
                    <a:pt x="12231" y="29564"/>
                    <a:pt x="14782" y="29564"/>
                  </a:cubicBezTo>
                  <a:cubicBezTo>
                    <a:pt x="17333" y="29564"/>
                    <a:pt x="19884" y="28903"/>
                    <a:pt x="22170" y="27581"/>
                  </a:cubicBezTo>
                  <a:cubicBezTo>
                    <a:pt x="26742" y="24938"/>
                    <a:pt x="29564" y="20057"/>
                    <a:pt x="29564" y="14782"/>
                  </a:cubicBezTo>
                  <a:cubicBezTo>
                    <a:pt x="29564" y="9496"/>
                    <a:pt x="26742" y="4614"/>
                    <a:pt x="22170" y="1983"/>
                  </a:cubicBezTo>
                  <a:cubicBezTo>
                    <a:pt x="19884" y="661"/>
                    <a:pt x="17333" y="1"/>
                    <a:pt x="14782" y="1"/>
                  </a:cubicBezTo>
                  <a:close/>
                </a:path>
              </a:pathLst>
            </a:custGeom>
            <a:solidFill>
              <a:srgbClr val="EC3A3B"/>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70" name="Google Shape;1515;p42">
              <a:extLst>
                <a:ext uri="{FF2B5EF4-FFF2-40B4-BE49-F238E27FC236}">
                  <a16:creationId xmlns:a16="http://schemas.microsoft.com/office/drawing/2014/main" id="{90B7EF56-7488-4C24-943D-A138234CA386}"/>
                </a:ext>
              </a:extLst>
            </p:cNvPr>
            <p:cNvSpPr>
              <a:spLocks/>
            </p:cNvSpPr>
            <p:nvPr/>
          </p:nvSpPr>
          <p:spPr bwMode="auto">
            <a:xfrm>
              <a:off x="4614724" y="1669558"/>
              <a:ext cx="39090" cy="744829"/>
            </a:xfrm>
            <a:custGeom>
              <a:avLst/>
              <a:gdLst>
                <a:gd name="T0" fmla="*/ 601363 w 1406"/>
                <a:gd name="T1" fmla="*/ 0 h 26790"/>
                <a:gd name="T2" fmla="*/ 601363 w 1406"/>
                <a:gd name="T3" fmla="*/ 2147483646 h 26790"/>
                <a:gd name="T4" fmla="*/ 840053080 w 1406"/>
                <a:gd name="T5" fmla="*/ 2147483646 h 26790"/>
                <a:gd name="T6" fmla="*/ 840053080 w 1406"/>
                <a:gd name="T7" fmla="*/ 0 h 26790"/>
                <a:gd name="T8" fmla="*/ 601363 w 1406"/>
                <a:gd name="T9" fmla="*/ 0 h 267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 h="26790" extrusionOk="0">
                  <a:moveTo>
                    <a:pt x="1" y="0"/>
                  </a:moveTo>
                  <a:lnTo>
                    <a:pt x="1" y="26789"/>
                  </a:lnTo>
                  <a:lnTo>
                    <a:pt x="1406" y="26789"/>
                  </a:lnTo>
                  <a:lnTo>
                    <a:pt x="1406" y="0"/>
                  </a:lnTo>
                  <a:lnTo>
                    <a:pt x="1" y="0"/>
                  </a:lnTo>
                  <a:close/>
                </a:path>
              </a:pathLst>
            </a:custGeom>
            <a:solidFill>
              <a:srgbClr val="EC3A3B"/>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71" name="Google Shape;1518;p42">
              <a:extLst>
                <a:ext uri="{FF2B5EF4-FFF2-40B4-BE49-F238E27FC236}">
                  <a16:creationId xmlns:a16="http://schemas.microsoft.com/office/drawing/2014/main" id="{DB6C3587-62A8-4CF7-BDAB-7336711A9222}"/>
                </a:ext>
              </a:extLst>
            </p:cNvPr>
            <p:cNvSpPr>
              <a:spLocks/>
            </p:cNvSpPr>
            <p:nvPr/>
          </p:nvSpPr>
          <p:spPr bwMode="auto">
            <a:xfrm>
              <a:off x="3775801" y="1720224"/>
              <a:ext cx="654103" cy="654045"/>
            </a:xfrm>
            <a:custGeom>
              <a:avLst/>
              <a:gdLst>
                <a:gd name="T0" fmla="*/ 0 w 29564"/>
                <a:gd name="T1" fmla="*/ 0 h 29558"/>
                <a:gd name="T2" fmla="*/ 29564 w 29564"/>
                <a:gd name="T3" fmla="*/ 29558 h 29558"/>
              </a:gdLst>
              <a:ahLst/>
              <a:cxnLst/>
              <a:rect l="T0" t="T1" r="T2" b="T3"/>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noFill/>
            <a:ln w="9525">
              <a:solidFill>
                <a:schemeClr val="bg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4920">
                  <a:solidFill>
                    <a:srgbClr val="FFFFFF"/>
                  </a:solidFill>
                  <a:latin typeface="Fira Sans Extra Condensed Mediu" charset="0"/>
                  <a:sym typeface="Fira Sans Extra Condensed Mediu" charset="0"/>
                </a:rPr>
                <a:t>2</a:t>
              </a:r>
              <a:endParaRPr lang="ru-RU" altLang="ru-RU" sz="2755"/>
            </a:p>
          </p:txBody>
        </p:sp>
      </p:grpSp>
      <p:grpSp>
        <p:nvGrpSpPr>
          <p:cNvPr id="14348" name="Google Shape;1519;p42">
            <a:extLst>
              <a:ext uri="{FF2B5EF4-FFF2-40B4-BE49-F238E27FC236}">
                <a16:creationId xmlns:a16="http://schemas.microsoft.com/office/drawing/2014/main" id="{5D9FB154-421A-41B9-9E4A-EEE900C756AA}"/>
              </a:ext>
            </a:extLst>
          </p:cNvPr>
          <p:cNvGrpSpPr>
            <a:grpSpLocks/>
          </p:cNvGrpSpPr>
          <p:nvPr/>
        </p:nvGrpSpPr>
        <p:grpSpPr bwMode="auto">
          <a:xfrm>
            <a:off x="8579296" y="5410050"/>
            <a:ext cx="8854233" cy="1615256"/>
            <a:chOff x="3691875" y="2685266"/>
            <a:chExt cx="4467247" cy="822120"/>
          </a:xfrm>
        </p:grpSpPr>
        <p:sp>
          <p:nvSpPr>
            <p:cNvPr id="14364" name="Google Shape;1520;p42">
              <a:extLst>
                <a:ext uri="{FF2B5EF4-FFF2-40B4-BE49-F238E27FC236}">
                  <a16:creationId xmlns:a16="http://schemas.microsoft.com/office/drawing/2014/main" id="{D804100D-F785-44B2-A268-CDD36FE6547B}"/>
                </a:ext>
              </a:extLst>
            </p:cNvPr>
            <p:cNvSpPr>
              <a:spLocks/>
            </p:cNvSpPr>
            <p:nvPr/>
          </p:nvSpPr>
          <p:spPr bwMode="auto">
            <a:xfrm>
              <a:off x="4097573" y="2685433"/>
              <a:ext cx="4061549" cy="821953"/>
            </a:xfrm>
            <a:custGeom>
              <a:avLst/>
              <a:gdLst>
                <a:gd name="T0" fmla="*/ 917087 w 131339"/>
                <a:gd name="T1" fmla="*/ 0 h 29564"/>
                <a:gd name="T2" fmla="*/ 917087 w 131339"/>
                <a:gd name="T3" fmla="*/ 2147483646 h 29564"/>
                <a:gd name="T4" fmla="*/ 2147483646 w 131339"/>
                <a:gd name="T5" fmla="*/ 2147483646 h 29564"/>
                <a:gd name="T6" fmla="*/ 2147483646 w 131339"/>
                <a:gd name="T7" fmla="*/ 2147483646 h 29564"/>
                <a:gd name="T8" fmla="*/ 2147483646 w 131339"/>
                <a:gd name="T9" fmla="*/ 2147483646 h 29564"/>
                <a:gd name="T10" fmla="*/ 2147483646 w 131339"/>
                <a:gd name="T11" fmla="*/ 2147483646 h 29564"/>
                <a:gd name="T12" fmla="*/ 2147483646 w 131339"/>
                <a:gd name="T13" fmla="*/ 2147483646 h 29564"/>
                <a:gd name="T14" fmla="*/ 2147483646 w 131339"/>
                <a:gd name="T15" fmla="*/ 0 h 29564"/>
                <a:gd name="T16" fmla="*/ 917087 w 131339"/>
                <a:gd name="T17" fmla="*/ 0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339" h="29564" extrusionOk="0">
                  <a:moveTo>
                    <a:pt x="1" y="0"/>
                  </a:moveTo>
                  <a:lnTo>
                    <a:pt x="1" y="29564"/>
                  </a:lnTo>
                  <a:lnTo>
                    <a:pt x="120802" y="29564"/>
                  </a:lnTo>
                  <a:cubicBezTo>
                    <a:pt x="126624" y="29564"/>
                    <a:pt x="131339" y="24837"/>
                    <a:pt x="131339" y="19027"/>
                  </a:cubicBezTo>
                  <a:cubicBezTo>
                    <a:pt x="131339" y="13204"/>
                    <a:pt x="126624" y="8489"/>
                    <a:pt x="120802" y="8489"/>
                  </a:cubicBezTo>
                  <a:lnTo>
                    <a:pt x="72379" y="8489"/>
                  </a:lnTo>
                  <a:cubicBezTo>
                    <a:pt x="69950" y="8489"/>
                    <a:pt x="67902" y="6656"/>
                    <a:pt x="67616" y="4239"/>
                  </a:cubicBezTo>
                  <a:cubicBezTo>
                    <a:pt x="67343" y="1822"/>
                    <a:pt x="65295" y="0"/>
                    <a:pt x="62854" y="0"/>
                  </a:cubicBezTo>
                  <a:lnTo>
                    <a:pt x="1"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5" name="Google Shape;1521;p42">
              <a:extLst>
                <a:ext uri="{FF2B5EF4-FFF2-40B4-BE49-F238E27FC236}">
                  <a16:creationId xmlns:a16="http://schemas.microsoft.com/office/drawing/2014/main" id="{831C2CF4-9336-4CA5-8837-92539E18644C}"/>
                </a:ext>
              </a:extLst>
            </p:cNvPr>
            <p:cNvSpPr>
              <a:spLocks/>
            </p:cNvSpPr>
            <p:nvPr/>
          </p:nvSpPr>
          <p:spPr bwMode="auto">
            <a:xfrm>
              <a:off x="3691875" y="2685266"/>
              <a:ext cx="821953" cy="821953"/>
            </a:xfrm>
            <a:custGeom>
              <a:avLst/>
              <a:gdLst>
                <a:gd name="T0" fmla="*/ 2147483646 w 29564"/>
                <a:gd name="T1" fmla="*/ 0 h 29564"/>
                <a:gd name="T2" fmla="*/ 2147483646 w 29564"/>
                <a:gd name="T3" fmla="*/ 1184827317 h 29564"/>
                <a:gd name="T4" fmla="*/ 0 w 29564"/>
                <a:gd name="T5" fmla="*/ 2147483646 h 29564"/>
                <a:gd name="T6" fmla="*/ 2147483646 w 29564"/>
                <a:gd name="T7" fmla="*/ 2147483646 h 29564"/>
                <a:gd name="T8" fmla="*/ 2147483646 w 29564"/>
                <a:gd name="T9" fmla="*/ 2147483646 h 29564"/>
                <a:gd name="T10" fmla="*/ 2147483646 w 29564"/>
                <a:gd name="T11" fmla="*/ 2147483646 h 29564"/>
                <a:gd name="T12" fmla="*/ 2147483646 w 29564"/>
                <a:gd name="T13" fmla="*/ 2147483646 h 29564"/>
                <a:gd name="T14" fmla="*/ 2147483646 w 29564"/>
                <a:gd name="T15" fmla="*/ 1184827317 h 29564"/>
                <a:gd name="T16" fmla="*/ 2147483646 w 29564"/>
                <a:gd name="T17" fmla="*/ 0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64" h="29564" extrusionOk="0">
                  <a:moveTo>
                    <a:pt x="14782" y="0"/>
                  </a:moveTo>
                  <a:cubicBezTo>
                    <a:pt x="12231" y="0"/>
                    <a:pt x="9680" y="661"/>
                    <a:pt x="7394" y="1983"/>
                  </a:cubicBezTo>
                  <a:cubicBezTo>
                    <a:pt x="2822" y="4626"/>
                    <a:pt x="0" y="9508"/>
                    <a:pt x="0" y="14782"/>
                  </a:cubicBezTo>
                  <a:cubicBezTo>
                    <a:pt x="0" y="20068"/>
                    <a:pt x="2822" y="24950"/>
                    <a:pt x="7394" y="27581"/>
                  </a:cubicBezTo>
                  <a:cubicBezTo>
                    <a:pt x="9680" y="28903"/>
                    <a:pt x="12231" y="29564"/>
                    <a:pt x="14782" y="29564"/>
                  </a:cubicBezTo>
                  <a:cubicBezTo>
                    <a:pt x="17333" y="29564"/>
                    <a:pt x="19884" y="28903"/>
                    <a:pt x="22170" y="27581"/>
                  </a:cubicBezTo>
                  <a:cubicBezTo>
                    <a:pt x="26742" y="24950"/>
                    <a:pt x="29564" y="20068"/>
                    <a:pt x="29564" y="14782"/>
                  </a:cubicBezTo>
                  <a:cubicBezTo>
                    <a:pt x="29564" y="9508"/>
                    <a:pt x="26742" y="4626"/>
                    <a:pt x="22170" y="1983"/>
                  </a:cubicBezTo>
                  <a:cubicBezTo>
                    <a:pt x="19884" y="661"/>
                    <a:pt x="17333" y="0"/>
                    <a:pt x="14782" y="0"/>
                  </a:cubicBezTo>
                  <a:close/>
                </a:path>
              </a:pathLst>
            </a:custGeom>
            <a:solidFill>
              <a:srgbClr val="FCBD24"/>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6" name="Google Shape;1522;p42">
              <a:extLst>
                <a:ext uri="{FF2B5EF4-FFF2-40B4-BE49-F238E27FC236}">
                  <a16:creationId xmlns:a16="http://schemas.microsoft.com/office/drawing/2014/main" id="{01717863-4662-4DC0-B866-D0749FDB9FC0}"/>
                </a:ext>
              </a:extLst>
            </p:cNvPr>
            <p:cNvSpPr>
              <a:spLocks/>
            </p:cNvSpPr>
            <p:nvPr/>
          </p:nvSpPr>
          <p:spPr bwMode="auto">
            <a:xfrm>
              <a:off x="4614724" y="2718517"/>
              <a:ext cx="39090" cy="744829"/>
            </a:xfrm>
            <a:custGeom>
              <a:avLst/>
              <a:gdLst>
                <a:gd name="T0" fmla="*/ 601363 w 1406"/>
                <a:gd name="T1" fmla="*/ 601368 h 26790"/>
                <a:gd name="T2" fmla="*/ 601363 w 1406"/>
                <a:gd name="T3" fmla="*/ 2147483646 h 26790"/>
                <a:gd name="T4" fmla="*/ 840053080 w 1406"/>
                <a:gd name="T5" fmla="*/ 2147483646 h 26790"/>
                <a:gd name="T6" fmla="*/ 840053080 w 1406"/>
                <a:gd name="T7" fmla="*/ 601368 h 26790"/>
                <a:gd name="T8" fmla="*/ 601363 w 1406"/>
                <a:gd name="T9" fmla="*/ 601368 h 267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 h="26790" extrusionOk="0">
                  <a:moveTo>
                    <a:pt x="1" y="1"/>
                  </a:moveTo>
                  <a:lnTo>
                    <a:pt x="1" y="26790"/>
                  </a:lnTo>
                  <a:lnTo>
                    <a:pt x="1406" y="26790"/>
                  </a:lnTo>
                  <a:lnTo>
                    <a:pt x="1406" y="1"/>
                  </a:lnTo>
                  <a:lnTo>
                    <a:pt x="1" y="1"/>
                  </a:lnTo>
                  <a:close/>
                </a:path>
              </a:pathLst>
            </a:custGeom>
            <a:solidFill>
              <a:srgbClr val="FCBD24"/>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7" name="Google Shape;1525;p42">
              <a:extLst>
                <a:ext uri="{FF2B5EF4-FFF2-40B4-BE49-F238E27FC236}">
                  <a16:creationId xmlns:a16="http://schemas.microsoft.com/office/drawing/2014/main" id="{F26E4C88-ABA6-4033-950C-970C287AC1E0}"/>
                </a:ext>
              </a:extLst>
            </p:cNvPr>
            <p:cNvSpPr>
              <a:spLocks/>
            </p:cNvSpPr>
            <p:nvPr/>
          </p:nvSpPr>
          <p:spPr bwMode="auto">
            <a:xfrm>
              <a:off x="3775801" y="2763912"/>
              <a:ext cx="654103" cy="654045"/>
            </a:xfrm>
            <a:custGeom>
              <a:avLst/>
              <a:gdLst>
                <a:gd name="T0" fmla="*/ 0 w 29564"/>
                <a:gd name="T1" fmla="*/ 0 h 29558"/>
                <a:gd name="T2" fmla="*/ 29564 w 29564"/>
                <a:gd name="T3" fmla="*/ 29558 h 29558"/>
              </a:gdLst>
              <a:ahLst/>
              <a:cxnLst/>
              <a:rect l="T0" t="T1" r="T2" b="T3"/>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noFill/>
            <a:ln w="9525">
              <a:solidFill>
                <a:schemeClr val="bg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4920">
                  <a:solidFill>
                    <a:srgbClr val="FFFFFF"/>
                  </a:solidFill>
                  <a:latin typeface="Fira Sans Extra Condensed Mediu" charset="0"/>
                  <a:sym typeface="Fira Sans Extra Condensed Mediu" charset="0"/>
                </a:rPr>
                <a:t>3</a:t>
              </a:r>
              <a:endParaRPr lang="ru-RU" altLang="ru-RU" sz="2755"/>
            </a:p>
          </p:txBody>
        </p:sp>
      </p:grpSp>
      <p:grpSp>
        <p:nvGrpSpPr>
          <p:cNvPr id="14349" name="Google Shape;1526;p42">
            <a:extLst>
              <a:ext uri="{FF2B5EF4-FFF2-40B4-BE49-F238E27FC236}">
                <a16:creationId xmlns:a16="http://schemas.microsoft.com/office/drawing/2014/main" id="{AEC2A481-EE66-410C-85EA-F278130EF5A8}"/>
              </a:ext>
            </a:extLst>
          </p:cNvPr>
          <p:cNvGrpSpPr>
            <a:grpSpLocks/>
          </p:cNvGrpSpPr>
          <p:nvPr/>
        </p:nvGrpSpPr>
        <p:grpSpPr bwMode="auto">
          <a:xfrm>
            <a:off x="8579296" y="7078420"/>
            <a:ext cx="8854233" cy="1618381"/>
            <a:chOff x="3691875" y="3734420"/>
            <a:chExt cx="4499625" cy="821953"/>
          </a:xfrm>
        </p:grpSpPr>
        <p:sp>
          <p:nvSpPr>
            <p:cNvPr id="14360" name="Google Shape;1527;p42">
              <a:extLst>
                <a:ext uri="{FF2B5EF4-FFF2-40B4-BE49-F238E27FC236}">
                  <a16:creationId xmlns:a16="http://schemas.microsoft.com/office/drawing/2014/main" id="{205C1735-4B9F-4696-AE55-7458FF059DDF}"/>
                </a:ext>
              </a:extLst>
            </p:cNvPr>
            <p:cNvSpPr>
              <a:spLocks/>
            </p:cNvSpPr>
            <p:nvPr/>
          </p:nvSpPr>
          <p:spPr bwMode="auto">
            <a:xfrm>
              <a:off x="4102979" y="3734420"/>
              <a:ext cx="4088521" cy="821953"/>
            </a:xfrm>
            <a:custGeom>
              <a:avLst/>
              <a:gdLst>
                <a:gd name="T0" fmla="*/ 935131 w 131339"/>
                <a:gd name="T1" fmla="*/ 0 h 29564"/>
                <a:gd name="T2" fmla="*/ 935131 w 131339"/>
                <a:gd name="T3" fmla="*/ 2147483646 h 29564"/>
                <a:gd name="T4" fmla="*/ 2147483646 w 131339"/>
                <a:gd name="T5" fmla="*/ 2147483646 h 29564"/>
                <a:gd name="T6" fmla="*/ 2147483646 w 131339"/>
                <a:gd name="T7" fmla="*/ 2147483646 h 29564"/>
                <a:gd name="T8" fmla="*/ 2147483646 w 131339"/>
                <a:gd name="T9" fmla="*/ 2147483646 h 29564"/>
                <a:gd name="T10" fmla="*/ 2147483646 w 131339"/>
                <a:gd name="T11" fmla="*/ 2147483646 h 29564"/>
                <a:gd name="T12" fmla="*/ 2147483646 w 131339"/>
                <a:gd name="T13" fmla="*/ 2147483646 h 29564"/>
                <a:gd name="T14" fmla="*/ 2147483646 w 131339"/>
                <a:gd name="T15" fmla="*/ 0 h 29564"/>
                <a:gd name="T16" fmla="*/ 935131 w 131339"/>
                <a:gd name="T17" fmla="*/ 0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339" h="29564" extrusionOk="0">
                  <a:moveTo>
                    <a:pt x="1" y="0"/>
                  </a:moveTo>
                  <a:lnTo>
                    <a:pt x="1" y="29563"/>
                  </a:lnTo>
                  <a:lnTo>
                    <a:pt x="120802" y="29563"/>
                  </a:lnTo>
                  <a:cubicBezTo>
                    <a:pt x="126624" y="29563"/>
                    <a:pt x="131339" y="24848"/>
                    <a:pt x="131339" y="19026"/>
                  </a:cubicBezTo>
                  <a:cubicBezTo>
                    <a:pt x="131339" y="13204"/>
                    <a:pt x="126624" y="8489"/>
                    <a:pt x="120802" y="8489"/>
                  </a:cubicBezTo>
                  <a:lnTo>
                    <a:pt x="72379" y="8489"/>
                  </a:lnTo>
                  <a:cubicBezTo>
                    <a:pt x="69950" y="8489"/>
                    <a:pt x="67902" y="6668"/>
                    <a:pt x="67616" y="4239"/>
                  </a:cubicBezTo>
                  <a:cubicBezTo>
                    <a:pt x="67343" y="1822"/>
                    <a:pt x="65295" y="0"/>
                    <a:pt x="62854" y="0"/>
                  </a:cubicBezTo>
                  <a:lnTo>
                    <a:pt x="1"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1" name="Google Shape;1528;p42">
              <a:extLst>
                <a:ext uri="{FF2B5EF4-FFF2-40B4-BE49-F238E27FC236}">
                  <a16:creationId xmlns:a16="http://schemas.microsoft.com/office/drawing/2014/main" id="{AF043766-4888-4F77-AF17-B17E8D2D8AF8}"/>
                </a:ext>
              </a:extLst>
            </p:cNvPr>
            <p:cNvSpPr>
              <a:spLocks/>
            </p:cNvSpPr>
            <p:nvPr/>
          </p:nvSpPr>
          <p:spPr bwMode="auto">
            <a:xfrm>
              <a:off x="3691875" y="3734503"/>
              <a:ext cx="821953" cy="821786"/>
            </a:xfrm>
            <a:custGeom>
              <a:avLst/>
              <a:gdLst>
                <a:gd name="T0" fmla="*/ 2147483646 w 29564"/>
                <a:gd name="T1" fmla="*/ 0 h 29558"/>
                <a:gd name="T2" fmla="*/ 2147483646 w 29564"/>
                <a:gd name="T3" fmla="*/ 1179453802 h 29558"/>
                <a:gd name="T4" fmla="*/ 0 w 29564"/>
                <a:gd name="T5" fmla="*/ 2147483646 h 29558"/>
                <a:gd name="T6" fmla="*/ 2147483646 w 29564"/>
                <a:gd name="T7" fmla="*/ 2147483646 h 29558"/>
                <a:gd name="T8" fmla="*/ 2147483646 w 29564"/>
                <a:gd name="T9" fmla="*/ 2147483646 h 29558"/>
                <a:gd name="T10" fmla="*/ 2147483646 w 29564"/>
                <a:gd name="T11" fmla="*/ 2147483646 h 29558"/>
                <a:gd name="T12" fmla="*/ 2147483646 w 29564"/>
                <a:gd name="T13" fmla="*/ 2147483646 h 29558"/>
                <a:gd name="T14" fmla="*/ 2147483646 w 29564"/>
                <a:gd name="T15" fmla="*/ 1179453802 h 29558"/>
                <a:gd name="T16" fmla="*/ 2147483646 w 29564"/>
                <a:gd name="T17" fmla="*/ 0 h 295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64" h="29558" extrusionOk="0">
                  <a:moveTo>
                    <a:pt x="14782" y="0"/>
                  </a:moveTo>
                  <a:cubicBezTo>
                    <a:pt x="12231" y="0"/>
                    <a:pt x="9680" y="658"/>
                    <a:pt x="7394" y="1974"/>
                  </a:cubicBezTo>
                  <a:cubicBezTo>
                    <a:pt x="2822" y="4617"/>
                    <a:pt x="0" y="9498"/>
                    <a:pt x="0" y="14773"/>
                  </a:cubicBezTo>
                  <a:cubicBezTo>
                    <a:pt x="0" y="20059"/>
                    <a:pt x="2822" y="24941"/>
                    <a:pt x="7394" y="27584"/>
                  </a:cubicBezTo>
                  <a:cubicBezTo>
                    <a:pt x="9680" y="28900"/>
                    <a:pt x="12231" y="29557"/>
                    <a:pt x="14782" y="29557"/>
                  </a:cubicBezTo>
                  <a:cubicBezTo>
                    <a:pt x="17333" y="29557"/>
                    <a:pt x="19884" y="28900"/>
                    <a:pt x="22170" y="27584"/>
                  </a:cubicBezTo>
                  <a:cubicBezTo>
                    <a:pt x="26742" y="24941"/>
                    <a:pt x="29564" y="20059"/>
                    <a:pt x="29564" y="14773"/>
                  </a:cubicBezTo>
                  <a:cubicBezTo>
                    <a:pt x="29564" y="9498"/>
                    <a:pt x="26742" y="4617"/>
                    <a:pt x="22170" y="1974"/>
                  </a:cubicBezTo>
                  <a:cubicBezTo>
                    <a:pt x="19884" y="658"/>
                    <a:pt x="17333" y="0"/>
                    <a:pt x="14782" y="0"/>
                  </a:cubicBezTo>
                  <a:close/>
                </a:path>
              </a:pathLst>
            </a:custGeom>
            <a:solidFill>
              <a:srgbClr val="4949E7"/>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2" name="Google Shape;1529;p42">
              <a:extLst>
                <a:ext uri="{FF2B5EF4-FFF2-40B4-BE49-F238E27FC236}">
                  <a16:creationId xmlns:a16="http://schemas.microsoft.com/office/drawing/2014/main" id="{4268F6B6-75AE-45B4-B66B-E74B0AE7B195}"/>
                </a:ext>
              </a:extLst>
            </p:cNvPr>
            <p:cNvSpPr>
              <a:spLocks/>
            </p:cNvSpPr>
            <p:nvPr/>
          </p:nvSpPr>
          <p:spPr bwMode="auto">
            <a:xfrm>
              <a:off x="4614724" y="3767837"/>
              <a:ext cx="39090" cy="744495"/>
            </a:xfrm>
            <a:custGeom>
              <a:avLst/>
              <a:gdLst>
                <a:gd name="T0" fmla="*/ 601363 w 1406"/>
                <a:gd name="T1" fmla="*/ 601368 h 26778"/>
                <a:gd name="T2" fmla="*/ 601363 w 1406"/>
                <a:gd name="T3" fmla="*/ 2147483646 h 26778"/>
                <a:gd name="T4" fmla="*/ 840053080 w 1406"/>
                <a:gd name="T5" fmla="*/ 2147483646 h 26778"/>
                <a:gd name="T6" fmla="*/ 840053080 w 1406"/>
                <a:gd name="T7" fmla="*/ 601368 h 26778"/>
                <a:gd name="T8" fmla="*/ 601363 w 1406"/>
                <a:gd name="T9" fmla="*/ 601368 h 267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 h="26778" extrusionOk="0">
                  <a:moveTo>
                    <a:pt x="1" y="1"/>
                  </a:moveTo>
                  <a:lnTo>
                    <a:pt x="1" y="26778"/>
                  </a:lnTo>
                  <a:lnTo>
                    <a:pt x="1406" y="26778"/>
                  </a:lnTo>
                  <a:lnTo>
                    <a:pt x="1406" y="1"/>
                  </a:lnTo>
                  <a:lnTo>
                    <a:pt x="1" y="1"/>
                  </a:lnTo>
                  <a:close/>
                </a:path>
              </a:pathLst>
            </a:custGeom>
            <a:solidFill>
              <a:srgbClr val="4949E7"/>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63" name="Google Shape;1532;p42">
              <a:extLst>
                <a:ext uri="{FF2B5EF4-FFF2-40B4-BE49-F238E27FC236}">
                  <a16:creationId xmlns:a16="http://schemas.microsoft.com/office/drawing/2014/main" id="{D1FE6123-1BF9-47C0-8BF4-FC90A99F601E}"/>
                </a:ext>
              </a:extLst>
            </p:cNvPr>
            <p:cNvSpPr>
              <a:spLocks/>
            </p:cNvSpPr>
            <p:nvPr/>
          </p:nvSpPr>
          <p:spPr bwMode="auto">
            <a:xfrm>
              <a:off x="3775801" y="3818537"/>
              <a:ext cx="654103" cy="654045"/>
            </a:xfrm>
            <a:custGeom>
              <a:avLst/>
              <a:gdLst>
                <a:gd name="T0" fmla="*/ 0 w 29564"/>
                <a:gd name="T1" fmla="*/ 0 h 29558"/>
                <a:gd name="T2" fmla="*/ 29564 w 29564"/>
                <a:gd name="T3" fmla="*/ 29558 h 29558"/>
              </a:gdLst>
              <a:ahLst/>
              <a:cxnLst/>
              <a:rect l="T0" t="T1" r="T2" b="T3"/>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noFill/>
            <a:ln w="9525">
              <a:solidFill>
                <a:schemeClr val="bg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4920">
                  <a:solidFill>
                    <a:srgbClr val="FFFFFF"/>
                  </a:solidFill>
                  <a:latin typeface="Fira Sans Extra Condensed Mediu" charset="0"/>
                  <a:sym typeface="Fira Sans Extra Condensed Mediu" charset="0"/>
                </a:rPr>
                <a:t>4</a:t>
              </a:r>
              <a:endParaRPr lang="ru-RU" altLang="ru-RU" sz="2755"/>
            </a:p>
          </p:txBody>
        </p:sp>
      </p:grpSp>
      <p:sp>
        <p:nvSpPr>
          <p:cNvPr id="14350" name="Прямоугольник 56">
            <a:extLst>
              <a:ext uri="{FF2B5EF4-FFF2-40B4-BE49-F238E27FC236}">
                <a16:creationId xmlns:a16="http://schemas.microsoft.com/office/drawing/2014/main" id="{AF43D45B-1FE8-4D8B-B289-F2E825D4AA93}"/>
              </a:ext>
            </a:extLst>
          </p:cNvPr>
          <p:cNvSpPr>
            <a:spLocks noChangeArrowheads="1"/>
          </p:cNvSpPr>
          <p:nvPr/>
        </p:nvSpPr>
        <p:spPr bwMode="auto">
          <a:xfrm>
            <a:off x="10553846" y="2429478"/>
            <a:ext cx="5583104"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ru-RU" altLang="ru-RU" sz="3543" dirty="0" err="1">
                <a:cs typeface="Calibri" panose="020F0502020204030204" pitchFamily="34" charset="0"/>
              </a:rPr>
              <a:t>Kasb</a:t>
            </a:r>
            <a:r>
              <a:rPr lang="ru-RU" altLang="ru-RU" sz="3543" dirty="0">
                <a:cs typeface="Calibri" panose="020F0502020204030204" pitchFamily="34" charset="0"/>
              </a:rPr>
              <a:t> </a:t>
            </a:r>
            <a:r>
              <a:rPr lang="en-US" altLang="ru-RU" sz="3543" dirty="0" err="1">
                <a:cs typeface="Calibri" panose="020F0502020204030204" pitchFamily="34" charset="0"/>
              </a:rPr>
              <a:t>tayyorgarlikni</a:t>
            </a:r>
            <a:r>
              <a:rPr lang="en-US" altLang="ru-RU" sz="3543" dirty="0">
                <a:cs typeface="Calibri" panose="020F0502020204030204" pitchFamily="34" charset="0"/>
              </a:rPr>
              <a:t> talab </a:t>
            </a:r>
            <a:r>
              <a:rPr lang="en-US" altLang="ru-RU" sz="3543" dirty="0" err="1">
                <a:cs typeface="Calibri" panose="020F0502020204030204" pitchFamily="34" charset="0"/>
              </a:rPr>
              <a:t>etadi</a:t>
            </a:r>
            <a:endParaRPr lang="ru-RU" altLang="ru-RU" sz="3543" dirty="0">
              <a:cs typeface="Calibri" panose="020F0502020204030204" pitchFamily="34" charset="0"/>
            </a:endParaRPr>
          </a:p>
        </p:txBody>
      </p:sp>
      <p:sp>
        <p:nvSpPr>
          <p:cNvPr id="14351" name="Прямоугольник 57">
            <a:extLst>
              <a:ext uri="{FF2B5EF4-FFF2-40B4-BE49-F238E27FC236}">
                <a16:creationId xmlns:a16="http://schemas.microsoft.com/office/drawing/2014/main" id="{FA727F33-12DC-453E-9D19-7C4805DAF24E}"/>
              </a:ext>
            </a:extLst>
          </p:cNvPr>
          <p:cNvSpPr>
            <a:spLocks noChangeArrowheads="1"/>
          </p:cNvSpPr>
          <p:nvPr/>
        </p:nvSpPr>
        <p:spPr bwMode="auto">
          <a:xfrm>
            <a:off x="10472614" y="5788087"/>
            <a:ext cx="5836170"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ru-RU" altLang="ru-RU" sz="3543">
                <a:cs typeface="Calibri" panose="020F0502020204030204" pitchFamily="34" charset="0"/>
              </a:rPr>
              <a:t>Kasb </a:t>
            </a:r>
            <a:r>
              <a:rPr lang="en-US" altLang="ru-RU" sz="3543">
                <a:cs typeface="Calibri" panose="020F0502020204030204" pitchFamily="34" charset="0"/>
              </a:rPr>
              <a:t>uning egasiga foyda keltirishi zarur</a:t>
            </a:r>
            <a:endParaRPr lang="ru-RU" altLang="ru-RU" sz="3543">
              <a:cs typeface="Calibri" panose="020F0502020204030204" pitchFamily="34" charset="0"/>
            </a:endParaRPr>
          </a:p>
        </p:txBody>
      </p:sp>
      <p:sp>
        <p:nvSpPr>
          <p:cNvPr id="14352" name="Прямоугольник 58">
            <a:extLst>
              <a:ext uri="{FF2B5EF4-FFF2-40B4-BE49-F238E27FC236}">
                <a16:creationId xmlns:a16="http://schemas.microsoft.com/office/drawing/2014/main" id="{5015E259-65EE-4FD7-A5F8-061DDB9F7468}"/>
              </a:ext>
            </a:extLst>
          </p:cNvPr>
          <p:cNvSpPr>
            <a:spLocks noChangeArrowheads="1"/>
          </p:cNvSpPr>
          <p:nvPr/>
        </p:nvSpPr>
        <p:spPr bwMode="auto">
          <a:xfrm>
            <a:off x="10538225" y="4107220"/>
            <a:ext cx="5583102"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ru-RU" altLang="ru-RU" sz="3543">
                <a:cs typeface="Calibri" panose="020F0502020204030204" pitchFamily="34" charset="0"/>
              </a:rPr>
              <a:t>Kasb </a:t>
            </a:r>
            <a:r>
              <a:rPr lang="en-US" altLang="ru-RU" sz="3543">
                <a:cs typeface="Calibri" panose="020F0502020204030204" pitchFamily="34" charset="0"/>
              </a:rPr>
              <a:t>qonuniylikni </a:t>
            </a:r>
          </a:p>
          <a:p>
            <a:pPr>
              <a:buClrTx/>
              <a:buFontTx/>
              <a:buNone/>
            </a:pPr>
            <a:r>
              <a:rPr lang="en-US" altLang="ru-RU" sz="3543">
                <a:cs typeface="Calibri" panose="020F0502020204030204" pitchFamily="34" charset="0"/>
              </a:rPr>
              <a:t>talab etadi</a:t>
            </a:r>
            <a:endParaRPr lang="ru-RU" altLang="ru-RU" sz="3543">
              <a:cs typeface="Calibri" panose="020F0502020204030204" pitchFamily="34" charset="0"/>
            </a:endParaRPr>
          </a:p>
        </p:txBody>
      </p:sp>
      <p:sp>
        <p:nvSpPr>
          <p:cNvPr id="14353" name="Прямоугольник 59">
            <a:extLst>
              <a:ext uri="{FF2B5EF4-FFF2-40B4-BE49-F238E27FC236}">
                <a16:creationId xmlns:a16="http://schemas.microsoft.com/office/drawing/2014/main" id="{5348A34B-270E-4A16-8D8D-68E031466AB7}"/>
              </a:ext>
            </a:extLst>
          </p:cNvPr>
          <p:cNvSpPr>
            <a:spLocks noChangeArrowheads="1"/>
          </p:cNvSpPr>
          <p:nvPr/>
        </p:nvSpPr>
        <p:spPr bwMode="auto">
          <a:xfrm>
            <a:off x="10510106" y="7425214"/>
            <a:ext cx="5579979"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ru-RU" altLang="ru-RU" sz="3543" dirty="0" err="1">
                <a:cs typeface="Calibri" panose="020F0502020204030204" pitchFamily="34" charset="0"/>
              </a:rPr>
              <a:t>Kasb</a:t>
            </a:r>
            <a:r>
              <a:rPr lang="ru-RU" altLang="ru-RU" sz="3543" dirty="0">
                <a:cs typeface="Calibri" panose="020F0502020204030204" pitchFamily="34" charset="0"/>
              </a:rPr>
              <a:t> </a:t>
            </a:r>
            <a:r>
              <a:rPr lang="en-US" altLang="ru-RU" sz="3543" dirty="0" err="1">
                <a:cs typeface="Calibri" panose="020F0502020204030204" pitchFamily="34" charset="0"/>
              </a:rPr>
              <a:t>ixtiyoriylikni</a:t>
            </a:r>
            <a:r>
              <a:rPr lang="en-US" altLang="ru-RU" sz="3543" dirty="0">
                <a:cs typeface="Calibri" panose="020F0502020204030204" pitchFamily="34" charset="0"/>
              </a:rPr>
              <a:t> </a:t>
            </a:r>
          </a:p>
          <a:p>
            <a:pPr>
              <a:buClrTx/>
              <a:buFontTx/>
              <a:buNone/>
            </a:pPr>
            <a:r>
              <a:rPr lang="en-US" altLang="ru-RU" sz="3543" dirty="0">
                <a:cs typeface="Calibri" panose="020F0502020204030204" pitchFamily="34" charset="0"/>
              </a:rPr>
              <a:t>talab </a:t>
            </a:r>
            <a:r>
              <a:rPr lang="en-US" altLang="ru-RU" sz="3543" dirty="0" err="1">
                <a:cs typeface="Calibri" panose="020F0502020204030204" pitchFamily="34" charset="0"/>
              </a:rPr>
              <a:t>etadi</a:t>
            </a:r>
            <a:endParaRPr lang="ru-RU" altLang="ru-RU" sz="3543" dirty="0">
              <a:cs typeface="Calibri" panose="020F0502020204030204" pitchFamily="34" charset="0"/>
            </a:endParaRPr>
          </a:p>
        </p:txBody>
      </p:sp>
      <p:grpSp>
        <p:nvGrpSpPr>
          <p:cNvPr id="14354" name="Google Shape;1526;p42">
            <a:extLst>
              <a:ext uri="{FF2B5EF4-FFF2-40B4-BE49-F238E27FC236}">
                <a16:creationId xmlns:a16="http://schemas.microsoft.com/office/drawing/2014/main" id="{EEA1FED2-3224-4B17-A7A6-77C7F3927EB9}"/>
              </a:ext>
            </a:extLst>
          </p:cNvPr>
          <p:cNvGrpSpPr>
            <a:grpSpLocks/>
          </p:cNvGrpSpPr>
          <p:nvPr/>
        </p:nvGrpSpPr>
        <p:grpSpPr bwMode="auto">
          <a:xfrm>
            <a:off x="8579296" y="8746790"/>
            <a:ext cx="8854233" cy="1618381"/>
            <a:chOff x="3691875" y="3734420"/>
            <a:chExt cx="4499625" cy="821953"/>
          </a:xfrm>
        </p:grpSpPr>
        <p:sp>
          <p:nvSpPr>
            <p:cNvPr id="14356" name="Google Shape;1527;p42">
              <a:extLst>
                <a:ext uri="{FF2B5EF4-FFF2-40B4-BE49-F238E27FC236}">
                  <a16:creationId xmlns:a16="http://schemas.microsoft.com/office/drawing/2014/main" id="{FA26BDD1-DA7A-45E7-BB34-33A14A00460B}"/>
                </a:ext>
              </a:extLst>
            </p:cNvPr>
            <p:cNvSpPr>
              <a:spLocks/>
            </p:cNvSpPr>
            <p:nvPr/>
          </p:nvSpPr>
          <p:spPr bwMode="auto">
            <a:xfrm>
              <a:off x="4102979" y="3734420"/>
              <a:ext cx="4088521" cy="821953"/>
            </a:xfrm>
            <a:custGeom>
              <a:avLst/>
              <a:gdLst>
                <a:gd name="T0" fmla="*/ 935131 w 131339"/>
                <a:gd name="T1" fmla="*/ 0 h 29564"/>
                <a:gd name="T2" fmla="*/ 935131 w 131339"/>
                <a:gd name="T3" fmla="*/ 2147483646 h 29564"/>
                <a:gd name="T4" fmla="*/ 2147483646 w 131339"/>
                <a:gd name="T5" fmla="*/ 2147483646 h 29564"/>
                <a:gd name="T6" fmla="*/ 2147483646 w 131339"/>
                <a:gd name="T7" fmla="*/ 2147483646 h 29564"/>
                <a:gd name="T8" fmla="*/ 2147483646 w 131339"/>
                <a:gd name="T9" fmla="*/ 2147483646 h 29564"/>
                <a:gd name="T10" fmla="*/ 2147483646 w 131339"/>
                <a:gd name="T11" fmla="*/ 2147483646 h 29564"/>
                <a:gd name="T12" fmla="*/ 2147483646 w 131339"/>
                <a:gd name="T13" fmla="*/ 2147483646 h 29564"/>
                <a:gd name="T14" fmla="*/ 2147483646 w 131339"/>
                <a:gd name="T15" fmla="*/ 0 h 29564"/>
                <a:gd name="T16" fmla="*/ 935131 w 131339"/>
                <a:gd name="T17" fmla="*/ 0 h 295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339" h="29564" extrusionOk="0">
                  <a:moveTo>
                    <a:pt x="1" y="0"/>
                  </a:moveTo>
                  <a:lnTo>
                    <a:pt x="1" y="29563"/>
                  </a:lnTo>
                  <a:lnTo>
                    <a:pt x="120802" y="29563"/>
                  </a:lnTo>
                  <a:cubicBezTo>
                    <a:pt x="126624" y="29563"/>
                    <a:pt x="131339" y="24848"/>
                    <a:pt x="131339" y="19026"/>
                  </a:cubicBezTo>
                  <a:cubicBezTo>
                    <a:pt x="131339" y="13204"/>
                    <a:pt x="126624" y="8489"/>
                    <a:pt x="120802" y="8489"/>
                  </a:cubicBezTo>
                  <a:lnTo>
                    <a:pt x="72379" y="8489"/>
                  </a:lnTo>
                  <a:cubicBezTo>
                    <a:pt x="69950" y="8489"/>
                    <a:pt x="67902" y="6668"/>
                    <a:pt x="67616" y="4239"/>
                  </a:cubicBezTo>
                  <a:cubicBezTo>
                    <a:pt x="67343" y="1822"/>
                    <a:pt x="65295" y="0"/>
                    <a:pt x="62854" y="0"/>
                  </a:cubicBezTo>
                  <a:lnTo>
                    <a:pt x="1"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57" name="Google Shape;1528;p42">
              <a:extLst>
                <a:ext uri="{FF2B5EF4-FFF2-40B4-BE49-F238E27FC236}">
                  <a16:creationId xmlns:a16="http://schemas.microsoft.com/office/drawing/2014/main" id="{84D97888-7CB7-4CE8-A5B7-1FFF15241DD5}"/>
                </a:ext>
              </a:extLst>
            </p:cNvPr>
            <p:cNvSpPr>
              <a:spLocks/>
            </p:cNvSpPr>
            <p:nvPr/>
          </p:nvSpPr>
          <p:spPr bwMode="auto">
            <a:xfrm>
              <a:off x="3691875" y="3734503"/>
              <a:ext cx="821953" cy="821786"/>
            </a:xfrm>
            <a:custGeom>
              <a:avLst/>
              <a:gdLst>
                <a:gd name="T0" fmla="*/ 2147483646 w 29564"/>
                <a:gd name="T1" fmla="*/ 0 h 29558"/>
                <a:gd name="T2" fmla="*/ 2147483646 w 29564"/>
                <a:gd name="T3" fmla="*/ 1179453802 h 29558"/>
                <a:gd name="T4" fmla="*/ 0 w 29564"/>
                <a:gd name="T5" fmla="*/ 2147483646 h 29558"/>
                <a:gd name="T6" fmla="*/ 2147483646 w 29564"/>
                <a:gd name="T7" fmla="*/ 2147483646 h 29558"/>
                <a:gd name="T8" fmla="*/ 2147483646 w 29564"/>
                <a:gd name="T9" fmla="*/ 2147483646 h 29558"/>
                <a:gd name="T10" fmla="*/ 2147483646 w 29564"/>
                <a:gd name="T11" fmla="*/ 2147483646 h 29558"/>
                <a:gd name="T12" fmla="*/ 2147483646 w 29564"/>
                <a:gd name="T13" fmla="*/ 2147483646 h 29558"/>
                <a:gd name="T14" fmla="*/ 2147483646 w 29564"/>
                <a:gd name="T15" fmla="*/ 1179453802 h 29558"/>
                <a:gd name="T16" fmla="*/ 2147483646 w 29564"/>
                <a:gd name="T17" fmla="*/ 0 h 295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64" h="29558" extrusionOk="0">
                  <a:moveTo>
                    <a:pt x="14782" y="0"/>
                  </a:moveTo>
                  <a:cubicBezTo>
                    <a:pt x="12231" y="0"/>
                    <a:pt x="9680" y="658"/>
                    <a:pt x="7394" y="1974"/>
                  </a:cubicBezTo>
                  <a:cubicBezTo>
                    <a:pt x="2822" y="4617"/>
                    <a:pt x="0" y="9498"/>
                    <a:pt x="0" y="14773"/>
                  </a:cubicBezTo>
                  <a:cubicBezTo>
                    <a:pt x="0" y="20059"/>
                    <a:pt x="2822" y="24941"/>
                    <a:pt x="7394" y="27584"/>
                  </a:cubicBezTo>
                  <a:cubicBezTo>
                    <a:pt x="9680" y="28900"/>
                    <a:pt x="12231" y="29557"/>
                    <a:pt x="14782" y="29557"/>
                  </a:cubicBezTo>
                  <a:cubicBezTo>
                    <a:pt x="17333" y="29557"/>
                    <a:pt x="19884" y="28900"/>
                    <a:pt x="22170" y="27584"/>
                  </a:cubicBezTo>
                  <a:cubicBezTo>
                    <a:pt x="26742" y="24941"/>
                    <a:pt x="29564" y="20059"/>
                    <a:pt x="29564" y="14773"/>
                  </a:cubicBezTo>
                  <a:cubicBezTo>
                    <a:pt x="29564" y="9498"/>
                    <a:pt x="26742" y="4617"/>
                    <a:pt x="22170" y="1974"/>
                  </a:cubicBezTo>
                  <a:cubicBezTo>
                    <a:pt x="19884" y="658"/>
                    <a:pt x="17333" y="0"/>
                    <a:pt x="14782" y="0"/>
                  </a:cubicBezTo>
                  <a:close/>
                </a:path>
              </a:pathLst>
            </a:custGeom>
            <a:solidFill>
              <a:srgbClr val="11B4C5"/>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58" name="Google Shape;1529;p42">
              <a:extLst>
                <a:ext uri="{FF2B5EF4-FFF2-40B4-BE49-F238E27FC236}">
                  <a16:creationId xmlns:a16="http://schemas.microsoft.com/office/drawing/2014/main" id="{C28B30F8-B206-4B85-AF33-5C0AD59716FD}"/>
                </a:ext>
              </a:extLst>
            </p:cNvPr>
            <p:cNvSpPr>
              <a:spLocks/>
            </p:cNvSpPr>
            <p:nvPr/>
          </p:nvSpPr>
          <p:spPr bwMode="auto">
            <a:xfrm>
              <a:off x="4614724" y="3767837"/>
              <a:ext cx="39090" cy="744495"/>
            </a:xfrm>
            <a:custGeom>
              <a:avLst/>
              <a:gdLst>
                <a:gd name="T0" fmla="*/ 601363 w 1406"/>
                <a:gd name="T1" fmla="*/ 601368 h 26778"/>
                <a:gd name="T2" fmla="*/ 601363 w 1406"/>
                <a:gd name="T3" fmla="*/ 2147483646 h 26778"/>
                <a:gd name="T4" fmla="*/ 840053080 w 1406"/>
                <a:gd name="T5" fmla="*/ 2147483646 h 26778"/>
                <a:gd name="T6" fmla="*/ 840053080 w 1406"/>
                <a:gd name="T7" fmla="*/ 601368 h 26778"/>
                <a:gd name="T8" fmla="*/ 601363 w 1406"/>
                <a:gd name="T9" fmla="*/ 601368 h 267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 h="26778" extrusionOk="0">
                  <a:moveTo>
                    <a:pt x="1" y="1"/>
                  </a:moveTo>
                  <a:lnTo>
                    <a:pt x="1" y="26778"/>
                  </a:lnTo>
                  <a:lnTo>
                    <a:pt x="1406" y="26778"/>
                  </a:lnTo>
                  <a:lnTo>
                    <a:pt x="1406" y="1"/>
                  </a:lnTo>
                  <a:lnTo>
                    <a:pt x="1" y="1"/>
                  </a:lnTo>
                  <a:close/>
                </a:path>
              </a:pathLst>
            </a:custGeom>
            <a:solidFill>
              <a:srgbClr val="11B4C5"/>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4359" name="Google Shape;1532;p42">
              <a:extLst>
                <a:ext uri="{FF2B5EF4-FFF2-40B4-BE49-F238E27FC236}">
                  <a16:creationId xmlns:a16="http://schemas.microsoft.com/office/drawing/2014/main" id="{0625B35F-5FCD-4B41-BCCE-54A7D1CB1A5A}"/>
                </a:ext>
              </a:extLst>
            </p:cNvPr>
            <p:cNvSpPr>
              <a:spLocks/>
            </p:cNvSpPr>
            <p:nvPr/>
          </p:nvSpPr>
          <p:spPr bwMode="auto">
            <a:xfrm>
              <a:off x="3775801" y="3818537"/>
              <a:ext cx="654103" cy="654045"/>
            </a:xfrm>
            <a:custGeom>
              <a:avLst/>
              <a:gdLst>
                <a:gd name="T0" fmla="*/ 0 w 29564"/>
                <a:gd name="T1" fmla="*/ 0 h 29558"/>
                <a:gd name="T2" fmla="*/ 29564 w 29564"/>
                <a:gd name="T3" fmla="*/ 29558 h 29558"/>
              </a:gdLst>
              <a:ahLst/>
              <a:cxnLst/>
              <a:rect l="T0" t="T1" r="T2" b="T3"/>
              <a:pathLst>
                <a:path w="29564" h="29558" extrusionOk="0">
                  <a:moveTo>
                    <a:pt x="14782" y="1"/>
                  </a:moveTo>
                  <a:cubicBezTo>
                    <a:pt x="12231" y="1"/>
                    <a:pt x="9680" y="659"/>
                    <a:pt x="7394" y="1974"/>
                  </a:cubicBezTo>
                  <a:cubicBezTo>
                    <a:pt x="2822" y="4617"/>
                    <a:pt x="0" y="9499"/>
                    <a:pt x="0" y="14785"/>
                  </a:cubicBezTo>
                  <a:cubicBezTo>
                    <a:pt x="0" y="20060"/>
                    <a:pt x="2822" y="24941"/>
                    <a:pt x="7394" y="27585"/>
                  </a:cubicBezTo>
                  <a:cubicBezTo>
                    <a:pt x="9680" y="28900"/>
                    <a:pt x="12231" y="29558"/>
                    <a:pt x="14782" y="29558"/>
                  </a:cubicBezTo>
                  <a:cubicBezTo>
                    <a:pt x="17333" y="29558"/>
                    <a:pt x="19884" y="28900"/>
                    <a:pt x="22170" y="27585"/>
                  </a:cubicBezTo>
                  <a:cubicBezTo>
                    <a:pt x="26742" y="24941"/>
                    <a:pt x="29564" y="20060"/>
                    <a:pt x="29564" y="14785"/>
                  </a:cubicBezTo>
                  <a:cubicBezTo>
                    <a:pt x="29564" y="9499"/>
                    <a:pt x="26742" y="4617"/>
                    <a:pt x="22170" y="1974"/>
                  </a:cubicBezTo>
                  <a:cubicBezTo>
                    <a:pt x="19884" y="659"/>
                    <a:pt x="17333" y="1"/>
                    <a:pt x="14782" y="1"/>
                  </a:cubicBezTo>
                  <a:close/>
                </a:path>
              </a:pathLst>
            </a:custGeom>
            <a:noFill/>
            <a:ln w="9525">
              <a:solidFill>
                <a:schemeClr val="bg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100"/>
              </a:pPr>
              <a:r>
                <a:rPr lang="ru-RU" altLang="ru-RU" sz="4920">
                  <a:solidFill>
                    <a:srgbClr val="FFFFFF"/>
                  </a:solidFill>
                  <a:latin typeface="Fira Sans Extra Condensed Mediu" charset="0"/>
                  <a:sym typeface="Fira Sans Extra Condensed Mediu" charset="0"/>
                </a:rPr>
                <a:t>5</a:t>
              </a:r>
              <a:endParaRPr lang="ru-RU" altLang="ru-RU" sz="2755"/>
            </a:p>
          </p:txBody>
        </p:sp>
      </p:grpSp>
      <p:sp>
        <p:nvSpPr>
          <p:cNvPr id="14355" name="Прямоугольник 60">
            <a:extLst>
              <a:ext uri="{FF2B5EF4-FFF2-40B4-BE49-F238E27FC236}">
                <a16:creationId xmlns:a16="http://schemas.microsoft.com/office/drawing/2014/main" id="{8BD736DC-9580-482F-9D97-E2D6BE1B4302}"/>
              </a:ext>
            </a:extLst>
          </p:cNvPr>
          <p:cNvSpPr>
            <a:spLocks noChangeArrowheads="1"/>
          </p:cNvSpPr>
          <p:nvPr/>
        </p:nvSpPr>
        <p:spPr bwMode="auto">
          <a:xfrm>
            <a:off x="10394508" y="9131075"/>
            <a:ext cx="6823445"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en-US" altLang="ru-RU" sz="3543">
                <a:cs typeface="Calibri" panose="020F0502020204030204" pitchFamily="34" charset="0"/>
              </a:rPr>
              <a:t>Bir k</a:t>
            </a:r>
            <a:r>
              <a:rPr lang="ru-RU" altLang="ru-RU" sz="3543">
                <a:cs typeface="Calibri" panose="020F0502020204030204" pitchFamily="34" charset="0"/>
              </a:rPr>
              <a:t>asb</a:t>
            </a:r>
            <a:r>
              <a:rPr lang="en-US" altLang="ru-RU" sz="3543">
                <a:cs typeface="Calibri" panose="020F0502020204030204" pitchFamily="34" charset="0"/>
              </a:rPr>
              <a:t>dagi faoliyat turi boshqasidan farqlanishi zarur</a:t>
            </a:r>
            <a:endParaRPr lang="ru-RU" altLang="ru-RU" sz="3543">
              <a:cs typeface="Calibri" panose="020F0502020204030204" pitchFamily="34" charset="0"/>
            </a:endParaRPr>
          </a:p>
        </p:txBody>
      </p:sp>
      <p:grpSp>
        <p:nvGrpSpPr>
          <p:cNvPr id="2" name="Группа 1">
            <a:extLst>
              <a:ext uri="{FF2B5EF4-FFF2-40B4-BE49-F238E27FC236}">
                <a16:creationId xmlns:a16="http://schemas.microsoft.com/office/drawing/2014/main" id="{FB3CC630-D83B-FA11-FCFF-A8D57C25EEA3}"/>
              </a:ext>
            </a:extLst>
          </p:cNvPr>
          <p:cNvGrpSpPr/>
          <p:nvPr/>
        </p:nvGrpSpPr>
        <p:grpSpPr>
          <a:xfrm>
            <a:off x="0" y="-85725"/>
            <a:ext cx="17995899" cy="1447801"/>
            <a:chOff x="0" y="-85725"/>
            <a:chExt cx="17995899" cy="1447801"/>
          </a:xfrm>
        </p:grpSpPr>
        <p:pic>
          <p:nvPicPr>
            <p:cNvPr id="3" name="Graphic 2">
              <a:extLst>
                <a:ext uri="{FF2B5EF4-FFF2-40B4-BE49-F238E27FC236}">
                  <a16:creationId xmlns:a16="http://schemas.microsoft.com/office/drawing/2014/main" id="{3A5D40E0-057C-8C9F-E700-DE8D1C8B49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26798992-A62F-CDB4-80CF-DC504A078F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95027E54-3E7C-5617-9CEB-E34C5ABC4A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41" name="Рисунок 40">
            <a:extLst>
              <a:ext uri="{FF2B5EF4-FFF2-40B4-BE49-F238E27FC236}">
                <a16:creationId xmlns:a16="http://schemas.microsoft.com/office/drawing/2014/main" id="{3EB341FB-8C0A-473E-9792-C07F36A81C4F}"/>
              </a:ext>
            </a:extLst>
          </p:cNvPr>
          <p:cNvPicPr>
            <a:picLocks noChangeAspect="1"/>
          </p:cNvPicPr>
          <p:nvPr/>
        </p:nvPicPr>
        <p:blipFill>
          <a:blip r:embed="rId8"/>
          <a:stretch>
            <a:fillRect/>
          </a:stretch>
        </p:blipFill>
        <p:spPr>
          <a:xfrm>
            <a:off x="-1" y="0"/>
            <a:ext cx="17995899" cy="143551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Прямая соединительная линия 21511">
            <a:extLst>
              <a:ext uri="{FF2B5EF4-FFF2-40B4-BE49-F238E27FC236}">
                <a16:creationId xmlns:a16="http://schemas.microsoft.com/office/drawing/2014/main" id="{BF7736A3-3ADE-41FB-BC36-F1C8CB376C42}"/>
              </a:ext>
            </a:extLst>
          </p:cNvPr>
          <p:cNvCxnSpPr/>
          <p:nvPr/>
        </p:nvCxnSpPr>
        <p:spPr>
          <a:xfrm>
            <a:off x="9563447" y="2042066"/>
            <a:ext cx="0" cy="8360595"/>
          </a:xfrm>
          <a:prstGeom prst="line">
            <a:avLst/>
          </a:prstGeom>
          <a:ln/>
        </p:spPr>
        <p:style>
          <a:lnRef idx="2">
            <a:schemeClr val="accent5"/>
          </a:lnRef>
          <a:fillRef idx="0">
            <a:schemeClr val="accent5"/>
          </a:fillRef>
          <a:effectRef idx="1">
            <a:schemeClr val="accent5"/>
          </a:effectRef>
          <a:fontRef idx="minor">
            <a:schemeClr val="tx1"/>
          </a:fontRef>
        </p:style>
      </p:cxnSp>
      <p:sp>
        <p:nvSpPr>
          <p:cNvPr id="8" name="Прямоугольник 7">
            <a:extLst>
              <a:ext uri="{FF2B5EF4-FFF2-40B4-BE49-F238E27FC236}">
                <a16:creationId xmlns:a16="http://schemas.microsoft.com/office/drawing/2014/main" id="{75209FD5-8ADB-42E9-B039-FF2FDA3F46FA}"/>
              </a:ext>
            </a:extLst>
          </p:cNvPr>
          <p:cNvSpPr/>
          <p:nvPr/>
        </p:nvSpPr>
        <p:spPr>
          <a:xfrm>
            <a:off x="2403988" y="2148293"/>
            <a:ext cx="4858573" cy="637547"/>
          </a:xfrm>
          <a:prstGeom prst="rect">
            <a:avLst/>
          </a:prstGeom>
        </p:spPr>
        <p:txBody>
          <a:bodyPr wrap="none">
            <a:spAutoFit/>
          </a:bodyPr>
          <a:lstStyle/>
          <a:p>
            <a:pPr algn="ctr">
              <a:defRPr/>
            </a:pPr>
            <a:r>
              <a:rPr lang="en-US" sz="3543" b="1" dirty="0" err="1">
                <a:solidFill>
                  <a:srgbClr val="002060"/>
                </a:solidFill>
                <a:effectLst>
                  <a:outerShdw blurRad="38100" dist="38100" dir="2700000" algn="tl">
                    <a:srgbClr val="000000">
                      <a:alpha val="43137"/>
                    </a:srgbClr>
                  </a:outerShdw>
                </a:effectLst>
              </a:rPr>
              <a:t>Kasb</a:t>
            </a:r>
            <a:r>
              <a:rPr lang="en-US" sz="3543" b="1" dirty="0">
                <a:solidFill>
                  <a:srgbClr val="002060"/>
                </a:solidFill>
                <a:effectLst>
                  <a:outerShdw blurRad="38100" dist="38100" dir="2700000" algn="tl">
                    <a:srgbClr val="000000">
                      <a:alpha val="43137"/>
                    </a:srgbClr>
                  </a:outerShdw>
                </a:effectLst>
              </a:rPr>
              <a:t> </a:t>
            </a:r>
            <a:r>
              <a:rPr lang="en-US" sz="3543" b="1" dirty="0" err="1">
                <a:solidFill>
                  <a:srgbClr val="002060"/>
                </a:solidFill>
                <a:effectLst>
                  <a:outerShdw blurRad="38100" dist="38100" dir="2700000" algn="tl">
                    <a:srgbClr val="000000">
                      <a:alpha val="43137"/>
                    </a:srgbClr>
                  </a:outerShdw>
                </a:effectLst>
              </a:rPr>
              <a:t>professiogrammasi</a:t>
            </a:r>
            <a:r>
              <a:rPr lang="en-US" sz="3543" b="1" dirty="0">
                <a:solidFill>
                  <a:srgbClr val="002060"/>
                </a:solidFill>
                <a:effectLst>
                  <a:outerShdw blurRad="38100" dist="38100" dir="2700000" algn="tl">
                    <a:srgbClr val="000000">
                      <a:alpha val="43137"/>
                    </a:srgbClr>
                  </a:outerShdw>
                </a:effectLst>
              </a:rPr>
              <a:t> </a:t>
            </a:r>
            <a:endParaRPr lang="ru-RU" sz="3543" dirty="0"/>
          </a:p>
        </p:txBody>
      </p:sp>
      <p:sp>
        <p:nvSpPr>
          <p:cNvPr id="3" name="Прямоугольник 2">
            <a:extLst>
              <a:ext uri="{FF2B5EF4-FFF2-40B4-BE49-F238E27FC236}">
                <a16:creationId xmlns:a16="http://schemas.microsoft.com/office/drawing/2014/main" id="{C05CDE7E-29E6-4C5D-B1E0-D69C41F5E466}"/>
              </a:ext>
            </a:extLst>
          </p:cNvPr>
          <p:cNvSpPr/>
          <p:nvPr/>
        </p:nvSpPr>
        <p:spPr>
          <a:xfrm>
            <a:off x="334301" y="6612899"/>
            <a:ext cx="8979204" cy="1182760"/>
          </a:xfrm>
          <a:prstGeom prst="rect">
            <a:avLst/>
          </a:prstGeom>
          <a:ln>
            <a:prstDash val="dash"/>
          </a:ln>
        </p:spPr>
        <p:style>
          <a:lnRef idx="2">
            <a:schemeClr val="accent6"/>
          </a:lnRef>
          <a:fillRef idx="1">
            <a:schemeClr val="lt1"/>
          </a:fillRef>
          <a:effectRef idx="0">
            <a:schemeClr val="accent6"/>
          </a:effectRef>
          <a:fontRef idx="minor">
            <a:schemeClr val="dk1"/>
          </a:fontRef>
        </p:style>
        <p:txBody>
          <a:bodyPr>
            <a:spAutoFit/>
          </a:bodyPr>
          <a:lstStyle/>
          <a:p>
            <a:pPr>
              <a:defRPr/>
            </a:pPr>
            <a:r>
              <a:rPr lang="uz-Cyrl-UZ" sz="3543" b="1" dirty="0"/>
              <a:t>Professiogramma</a:t>
            </a:r>
            <a:r>
              <a:rPr lang="en-US" sz="3543" b="1" dirty="0"/>
              <a:t> </a:t>
            </a:r>
            <a:r>
              <a:rPr lang="uz-Cyrl-UZ" sz="3543" dirty="0"/>
              <a:t>–</a:t>
            </a:r>
            <a:r>
              <a:rPr lang="en-US" sz="3543" dirty="0"/>
              <a:t> </a:t>
            </a:r>
            <a:r>
              <a:rPr lang="uz-Cyrl-UZ" sz="3543" dirty="0"/>
              <a:t>kasbga berilgan harakteristika</a:t>
            </a:r>
            <a:r>
              <a:rPr lang="en-US" sz="3543" dirty="0"/>
              <a:t>.</a:t>
            </a:r>
            <a:endParaRPr lang="ru-RU" sz="3543" dirty="0"/>
          </a:p>
        </p:txBody>
      </p:sp>
      <p:sp>
        <p:nvSpPr>
          <p:cNvPr id="6" name="Прямоугольник 5">
            <a:extLst>
              <a:ext uri="{FF2B5EF4-FFF2-40B4-BE49-F238E27FC236}">
                <a16:creationId xmlns:a16="http://schemas.microsoft.com/office/drawing/2014/main" id="{F26B5822-06A4-4FC1-A04B-914B949A3098}"/>
              </a:ext>
            </a:extLst>
          </p:cNvPr>
          <p:cNvSpPr/>
          <p:nvPr/>
        </p:nvSpPr>
        <p:spPr>
          <a:xfrm>
            <a:off x="363411" y="8227930"/>
            <a:ext cx="8997950" cy="1182760"/>
          </a:xfrm>
          <a:prstGeom prst="rect">
            <a:avLst/>
          </a:prstGeom>
          <a:blipFill>
            <a:blip r:embed="rId2"/>
            <a:tile tx="0" ty="0" sx="100000" sy="100000" flip="none" algn="tl"/>
          </a:bli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4"/>
          </a:fillRef>
          <a:effectRef idx="1">
            <a:schemeClr val="accent4"/>
          </a:effectRef>
          <a:fontRef idx="minor">
            <a:schemeClr val="lt1"/>
          </a:fontRef>
        </p:style>
        <p:txBody>
          <a:bodyPr>
            <a:spAutoFit/>
          </a:bodyPr>
          <a:lstStyle/>
          <a:p>
            <a:pPr>
              <a:defRPr/>
            </a:pPr>
            <a:r>
              <a:rPr lang="en-US" sz="3543" dirty="0" err="1">
                <a:solidFill>
                  <a:schemeClr val="tx1"/>
                </a:solidFill>
              </a:rPr>
              <a:t>Professiogrammani</a:t>
            </a:r>
            <a:r>
              <a:rPr lang="en-US" sz="3543" dirty="0">
                <a:solidFill>
                  <a:schemeClr val="tx1"/>
                </a:solidFill>
              </a:rPr>
              <a:t> </a:t>
            </a:r>
            <a:r>
              <a:rPr lang="en-US" sz="3543" dirty="0" err="1">
                <a:solidFill>
                  <a:schemeClr val="tx1"/>
                </a:solidFill>
              </a:rPr>
              <a:t>yaratishning</a:t>
            </a:r>
            <a:r>
              <a:rPr lang="en-US" sz="3543" dirty="0">
                <a:solidFill>
                  <a:schemeClr val="tx1"/>
                </a:solidFill>
              </a:rPr>
              <a:t> </a:t>
            </a:r>
            <a:r>
              <a:rPr lang="en-US" sz="3543" dirty="0" err="1">
                <a:solidFill>
                  <a:schemeClr val="tx1"/>
                </a:solidFill>
              </a:rPr>
              <a:t>asosiy</a:t>
            </a:r>
            <a:r>
              <a:rPr lang="en-US" sz="3543" dirty="0">
                <a:solidFill>
                  <a:schemeClr val="tx1"/>
                </a:solidFill>
              </a:rPr>
              <a:t> </a:t>
            </a:r>
            <a:r>
              <a:rPr lang="en-US" sz="3543" b="1" dirty="0" err="1">
                <a:solidFill>
                  <a:schemeClr val="tx1"/>
                </a:solidFill>
              </a:rPr>
              <a:t>maqsadi</a:t>
            </a:r>
            <a:r>
              <a:rPr lang="en-US" sz="3543" b="1" dirty="0">
                <a:solidFill>
                  <a:schemeClr val="tx1"/>
                </a:solidFill>
              </a:rPr>
              <a:t> </a:t>
            </a:r>
            <a:r>
              <a:rPr lang="en-US" sz="3543" dirty="0">
                <a:solidFill>
                  <a:schemeClr val="tx1"/>
                </a:solidFill>
              </a:rPr>
              <a:t>– </a:t>
            </a:r>
            <a:r>
              <a:rPr lang="en-US" sz="3543" dirty="0" err="1">
                <a:solidFill>
                  <a:schemeClr val="tx1"/>
                </a:solidFill>
              </a:rPr>
              <a:t>eng</a:t>
            </a:r>
            <a:r>
              <a:rPr lang="en-US" sz="3543" dirty="0">
                <a:solidFill>
                  <a:schemeClr val="tx1"/>
                </a:solidFill>
              </a:rPr>
              <a:t> </a:t>
            </a:r>
            <a:r>
              <a:rPr lang="en-US" sz="3543" dirty="0" err="1">
                <a:solidFill>
                  <a:schemeClr val="tx1"/>
                </a:solidFill>
              </a:rPr>
              <a:t>yaxshi</a:t>
            </a:r>
            <a:r>
              <a:rPr lang="en-US" sz="3543" dirty="0">
                <a:solidFill>
                  <a:schemeClr val="tx1"/>
                </a:solidFill>
              </a:rPr>
              <a:t> </a:t>
            </a:r>
            <a:r>
              <a:rPr lang="en-US" sz="3543" dirty="0" err="1">
                <a:solidFill>
                  <a:schemeClr val="tx1"/>
                </a:solidFill>
              </a:rPr>
              <a:t>malakali</a:t>
            </a:r>
            <a:r>
              <a:rPr lang="en-US" sz="3543" dirty="0">
                <a:solidFill>
                  <a:schemeClr val="tx1"/>
                </a:solidFill>
              </a:rPr>
              <a:t> </a:t>
            </a:r>
            <a:r>
              <a:rPr lang="en-US" sz="3543" dirty="0" err="1">
                <a:solidFill>
                  <a:schemeClr val="tx1"/>
                </a:solidFill>
              </a:rPr>
              <a:t>xodimlarni</a:t>
            </a:r>
            <a:r>
              <a:rPr lang="en-US" sz="3543" dirty="0">
                <a:solidFill>
                  <a:schemeClr val="tx1"/>
                </a:solidFill>
              </a:rPr>
              <a:t> </a:t>
            </a:r>
            <a:r>
              <a:rPr lang="en-US" sz="3543" dirty="0" err="1">
                <a:solidFill>
                  <a:schemeClr val="tx1"/>
                </a:solidFill>
              </a:rPr>
              <a:t>tanlashdir</a:t>
            </a:r>
            <a:r>
              <a:rPr lang="en-US" sz="3543" dirty="0">
                <a:solidFill>
                  <a:schemeClr val="tx1"/>
                </a:solidFill>
              </a:rPr>
              <a:t>.</a:t>
            </a:r>
            <a:endParaRPr lang="ru-RU" sz="3543" dirty="0">
              <a:solidFill>
                <a:schemeClr val="tx1"/>
              </a:solidFill>
            </a:endParaRPr>
          </a:p>
        </p:txBody>
      </p:sp>
      <p:sp>
        <p:nvSpPr>
          <p:cNvPr id="14" name="Блок-схема: документ 13">
            <a:extLst>
              <a:ext uri="{FF2B5EF4-FFF2-40B4-BE49-F238E27FC236}">
                <a16:creationId xmlns:a16="http://schemas.microsoft.com/office/drawing/2014/main" id="{31338F1F-DAD0-4138-8AB9-D1E925DBCC32}"/>
              </a:ext>
            </a:extLst>
          </p:cNvPr>
          <p:cNvSpPr/>
          <p:nvPr/>
        </p:nvSpPr>
        <p:spPr>
          <a:xfrm>
            <a:off x="410896" y="3025319"/>
            <a:ext cx="8902980" cy="3412813"/>
          </a:xfrm>
          <a:prstGeom prst="flowChartDocument">
            <a:avLst/>
          </a:prstGeom>
          <a:solidFill>
            <a:schemeClr val="accent4">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543"/>
          </a:p>
        </p:txBody>
      </p:sp>
      <p:sp>
        <p:nvSpPr>
          <p:cNvPr id="10" name="Прямоугольник 9">
            <a:extLst>
              <a:ext uri="{FF2B5EF4-FFF2-40B4-BE49-F238E27FC236}">
                <a16:creationId xmlns:a16="http://schemas.microsoft.com/office/drawing/2014/main" id="{3855A29F-553C-46C7-986B-EFFD8F2CFF6E}"/>
              </a:ext>
            </a:extLst>
          </p:cNvPr>
          <p:cNvSpPr/>
          <p:nvPr/>
        </p:nvSpPr>
        <p:spPr>
          <a:xfrm>
            <a:off x="484266" y="3141817"/>
            <a:ext cx="8794870" cy="2273186"/>
          </a:xfrm>
          <a:prstGeom prst="rect">
            <a:avLst/>
          </a:prstGeom>
        </p:spPr>
        <p:txBody>
          <a:bodyPr>
            <a:spAutoFit/>
          </a:bodyPr>
          <a:lstStyle/>
          <a:p>
            <a:pPr>
              <a:defRPr/>
            </a:pPr>
            <a:r>
              <a:rPr lang="uz-Cyrl-UZ" sz="3543" b="1" dirty="0"/>
              <a:t>Kasb professiogrammasi </a:t>
            </a:r>
            <a:r>
              <a:rPr lang="uz-Cyrl-UZ" sz="3543" dirty="0"/>
              <a:t>– </a:t>
            </a:r>
            <a:r>
              <a:rPr lang="en-US" sz="3543" dirty="0" err="1"/>
              <a:t>bu</a:t>
            </a:r>
            <a:r>
              <a:rPr lang="en-US" sz="3543" dirty="0"/>
              <a:t> </a:t>
            </a:r>
            <a:r>
              <a:rPr lang="en-US" sz="3543" dirty="0" err="1"/>
              <a:t>xodimga</a:t>
            </a:r>
            <a:r>
              <a:rPr lang="en-US" sz="3543" dirty="0"/>
              <a:t> </a:t>
            </a:r>
            <a:r>
              <a:rPr lang="en-US" sz="3543" dirty="0" err="1"/>
              <a:t>qo</a:t>
            </a:r>
            <a:r>
              <a:rPr lang="uz-Cyrl-UZ" sz="3543" dirty="0"/>
              <a:t>‘</a:t>
            </a:r>
            <a:r>
              <a:rPr lang="en-US" sz="3543" dirty="0" err="1"/>
              <a:t>yiladigan</a:t>
            </a:r>
            <a:r>
              <a:rPr lang="en-US" sz="3543" dirty="0"/>
              <a:t> </a:t>
            </a:r>
            <a:r>
              <a:rPr lang="en-US" sz="3543" dirty="0" err="1"/>
              <a:t>asosiy</a:t>
            </a:r>
            <a:r>
              <a:rPr lang="en-US" sz="3543" dirty="0"/>
              <a:t> </a:t>
            </a:r>
            <a:r>
              <a:rPr lang="en-US" sz="3543" dirty="0" err="1"/>
              <a:t>talablar</a:t>
            </a:r>
            <a:r>
              <a:rPr lang="en-US" sz="3543" dirty="0"/>
              <a:t> </a:t>
            </a:r>
            <a:r>
              <a:rPr lang="en-US" sz="3543" dirty="0" err="1"/>
              <a:t>ro</a:t>
            </a:r>
            <a:r>
              <a:rPr lang="uz-Cyrl-UZ" sz="3543" dirty="0"/>
              <a:t>‘</a:t>
            </a:r>
            <a:r>
              <a:rPr lang="en-US" sz="3543" dirty="0" err="1"/>
              <a:t>yxati</a:t>
            </a:r>
            <a:r>
              <a:rPr lang="en-US" sz="3543" dirty="0"/>
              <a:t>. </a:t>
            </a:r>
          </a:p>
          <a:p>
            <a:pPr>
              <a:defRPr/>
            </a:pPr>
            <a:r>
              <a:rPr lang="en-US" sz="3543" dirty="0"/>
              <a:t>U </a:t>
            </a:r>
            <a:r>
              <a:rPr lang="en-US" sz="3543" dirty="0" err="1"/>
              <a:t>ma’lum</a:t>
            </a:r>
            <a:r>
              <a:rPr lang="en-US" sz="3543" dirty="0"/>
              <a:t> </a:t>
            </a:r>
            <a:r>
              <a:rPr lang="en-US" sz="3543" dirty="0" err="1"/>
              <a:t>bir</a:t>
            </a:r>
            <a:r>
              <a:rPr lang="en-US" sz="3543" dirty="0"/>
              <a:t> </a:t>
            </a:r>
            <a:r>
              <a:rPr lang="en-US" sz="3543" dirty="0" err="1"/>
              <a:t>nomzodning</a:t>
            </a:r>
            <a:r>
              <a:rPr lang="en-US" sz="3543" dirty="0"/>
              <a:t> </a:t>
            </a:r>
            <a:r>
              <a:rPr lang="en-US" sz="3543" dirty="0" err="1"/>
              <a:t>kasbiga</a:t>
            </a:r>
            <a:r>
              <a:rPr lang="en-US" sz="3543" dirty="0"/>
              <a:t> </a:t>
            </a:r>
            <a:r>
              <a:rPr lang="en-US" sz="3543" dirty="0" err="1"/>
              <a:t>maksimal</a:t>
            </a:r>
            <a:r>
              <a:rPr lang="en-US" sz="3543" dirty="0"/>
              <a:t> </a:t>
            </a:r>
            <a:r>
              <a:rPr lang="en-US" sz="3543" dirty="0" err="1"/>
              <a:t>darajada</a:t>
            </a:r>
            <a:r>
              <a:rPr lang="en-US" sz="3543" dirty="0"/>
              <a:t> </a:t>
            </a:r>
            <a:r>
              <a:rPr lang="en-US" sz="3543" dirty="0" err="1"/>
              <a:t>mos</a:t>
            </a:r>
            <a:r>
              <a:rPr lang="en-US" sz="3543" dirty="0"/>
              <a:t> </a:t>
            </a:r>
            <a:r>
              <a:rPr lang="en-US" sz="3543" dirty="0" err="1"/>
              <a:t>kelishini</a:t>
            </a:r>
            <a:r>
              <a:rPr lang="en-US" sz="3543" dirty="0"/>
              <a:t> </a:t>
            </a:r>
            <a:r>
              <a:rPr lang="en-US" sz="3543" dirty="0" err="1"/>
              <a:t>aniqlash</a:t>
            </a:r>
            <a:r>
              <a:rPr lang="en-US" sz="3543" dirty="0"/>
              <a:t> </a:t>
            </a:r>
            <a:r>
              <a:rPr lang="en-US" sz="3543" dirty="0" err="1"/>
              <a:t>uchun</a:t>
            </a:r>
            <a:r>
              <a:rPr lang="en-US" sz="3543" dirty="0"/>
              <a:t> </a:t>
            </a:r>
            <a:r>
              <a:rPr lang="en-US" sz="3543" dirty="0" err="1"/>
              <a:t>tuziladi</a:t>
            </a:r>
            <a:r>
              <a:rPr lang="en-US" sz="3543" dirty="0"/>
              <a:t>. </a:t>
            </a:r>
            <a:endParaRPr lang="ru-RU" sz="3543" dirty="0"/>
          </a:p>
        </p:txBody>
      </p:sp>
      <p:sp>
        <p:nvSpPr>
          <p:cNvPr id="21519" name="Google Shape;856;p41">
            <a:extLst>
              <a:ext uri="{FF2B5EF4-FFF2-40B4-BE49-F238E27FC236}">
                <a16:creationId xmlns:a16="http://schemas.microsoft.com/office/drawing/2014/main" id="{D770D39B-852C-46D9-BE6B-2D4C886B8485}"/>
              </a:ext>
            </a:extLst>
          </p:cNvPr>
          <p:cNvSpPr>
            <a:spLocks/>
          </p:cNvSpPr>
          <p:nvPr/>
        </p:nvSpPr>
        <p:spPr bwMode="auto">
          <a:xfrm>
            <a:off x="11994144" y="6269227"/>
            <a:ext cx="215575" cy="540503"/>
          </a:xfrm>
          <a:custGeom>
            <a:avLst/>
            <a:gdLst>
              <a:gd name="T0" fmla="*/ 2147483646 w 736"/>
              <a:gd name="T1" fmla="*/ 2147483646 h 1835"/>
              <a:gd name="T2" fmla="*/ 2147483646 w 736"/>
              <a:gd name="T3" fmla="*/ 2147483646 h 1835"/>
              <a:gd name="T4" fmla="*/ 0 w 736"/>
              <a:gd name="T5" fmla="*/ 2147483646 h 1835"/>
              <a:gd name="T6" fmla="*/ 0 w 736"/>
              <a:gd name="T7" fmla="*/ 2147483646 h 1835"/>
              <a:gd name="T8" fmla="*/ 2147483646 w 736"/>
              <a:gd name="T9" fmla="*/ 2147483646 h 1835"/>
              <a:gd name="T10" fmla="*/ 2147483646 w 736"/>
              <a:gd name="T11" fmla="*/ 2147483646 h 1835"/>
              <a:gd name="T12" fmla="*/ 2147483646 w 736"/>
              <a:gd name="T13" fmla="*/ 2147483646 h 1835"/>
              <a:gd name="T14" fmla="*/ 2147483646 w 736"/>
              <a:gd name="T15" fmla="*/ 2147483646 h 1835"/>
              <a:gd name="T16" fmla="*/ 2147483646 w 736"/>
              <a:gd name="T17" fmla="*/ 2147483646 h 18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36" h="1835" extrusionOk="0">
                <a:moveTo>
                  <a:pt x="396" y="1"/>
                </a:moveTo>
                <a:cubicBezTo>
                  <a:pt x="389" y="1"/>
                  <a:pt x="382" y="1"/>
                  <a:pt x="375" y="1"/>
                </a:cubicBezTo>
                <a:cubicBezTo>
                  <a:pt x="161" y="1"/>
                  <a:pt x="0" y="162"/>
                  <a:pt x="0" y="363"/>
                </a:cubicBezTo>
                <a:lnTo>
                  <a:pt x="0" y="1473"/>
                </a:lnTo>
                <a:cubicBezTo>
                  <a:pt x="0" y="1567"/>
                  <a:pt x="40" y="1661"/>
                  <a:pt x="107" y="1727"/>
                </a:cubicBezTo>
                <a:cubicBezTo>
                  <a:pt x="174" y="1794"/>
                  <a:pt x="268" y="1835"/>
                  <a:pt x="375" y="1835"/>
                </a:cubicBezTo>
                <a:cubicBezTo>
                  <a:pt x="575" y="1835"/>
                  <a:pt x="736" y="1674"/>
                  <a:pt x="736" y="1473"/>
                </a:cubicBezTo>
                <a:lnTo>
                  <a:pt x="736" y="363"/>
                </a:lnTo>
                <a:cubicBezTo>
                  <a:pt x="736" y="169"/>
                  <a:pt x="587" y="1"/>
                  <a:pt x="396" y="1"/>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0" name="Google Shape;857;p41">
            <a:extLst>
              <a:ext uri="{FF2B5EF4-FFF2-40B4-BE49-F238E27FC236}">
                <a16:creationId xmlns:a16="http://schemas.microsoft.com/office/drawing/2014/main" id="{77A19D5F-F97E-4AB5-8E55-8C7EDC9CC593}"/>
              </a:ext>
            </a:extLst>
          </p:cNvPr>
          <p:cNvSpPr>
            <a:spLocks/>
          </p:cNvSpPr>
          <p:nvPr/>
        </p:nvSpPr>
        <p:spPr bwMode="auto">
          <a:xfrm>
            <a:off x="12712731" y="2879376"/>
            <a:ext cx="215575" cy="540501"/>
          </a:xfrm>
          <a:custGeom>
            <a:avLst/>
            <a:gdLst>
              <a:gd name="T0" fmla="*/ 2147483646 w 737"/>
              <a:gd name="T1" fmla="*/ 2147483646 h 1835"/>
              <a:gd name="T2" fmla="*/ 2147483646 w 737"/>
              <a:gd name="T3" fmla="*/ 2147483646 h 1835"/>
              <a:gd name="T4" fmla="*/ 2147483646 w 737"/>
              <a:gd name="T5" fmla="*/ 2147483646 h 1835"/>
              <a:gd name="T6" fmla="*/ 2147483646 w 737"/>
              <a:gd name="T7" fmla="*/ 2147483646 h 1835"/>
              <a:gd name="T8" fmla="*/ 2147483646 w 737"/>
              <a:gd name="T9" fmla="*/ 2147483646 h 1835"/>
              <a:gd name="T10" fmla="*/ 2147483646 w 737"/>
              <a:gd name="T11" fmla="*/ 2147483646 h 1835"/>
              <a:gd name="T12" fmla="*/ 2147483646 w 737"/>
              <a:gd name="T13" fmla="*/ 2147483646 h 1835"/>
              <a:gd name="T14" fmla="*/ 2147483646 w 737"/>
              <a:gd name="T15" fmla="*/ 2147483646 h 1835"/>
              <a:gd name="T16" fmla="*/ 2147483646 w 737"/>
              <a:gd name="T17" fmla="*/ 2147483646 h 18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37" h="1835" extrusionOk="0">
                <a:moveTo>
                  <a:pt x="397" y="1"/>
                </a:moveTo>
                <a:cubicBezTo>
                  <a:pt x="390" y="1"/>
                  <a:pt x="383" y="1"/>
                  <a:pt x="376" y="1"/>
                </a:cubicBezTo>
                <a:cubicBezTo>
                  <a:pt x="161" y="1"/>
                  <a:pt x="1" y="162"/>
                  <a:pt x="1" y="363"/>
                </a:cubicBezTo>
                <a:lnTo>
                  <a:pt x="1" y="1473"/>
                </a:lnTo>
                <a:cubicBezTo>
                  <a:pt x="1" y="1567"/>
                  <a:pt x="41" y="1661"/>
                  <a:pt x="108" y="1727"/>
                </a:cubicBezTo>
                <a:cubicBezTo>
                  <a:pt x="175" y="1794"/>
                  <a:pt x="268" y="1835"/>
                  <a:pt x="376" y="1835"/>
                </a:cubicBezTo>
                <a:cubicBezTo>
                  <a:pt x="576" y="1835"/>
                  <a:pt x="737" y="1674"/>
                  <a:pt x="737" y="1473"/>
                </a:cubicBezTo>
                <a:lnTo>
                  <a:pt x="737" y="363"/>
                </a:lnTo>
                <a:cubicBezTo>
                  <a:pt x="737" y="169"/>
                  <a:pt x="588" y="1"/>
                  <a:pt x="397" y="1"/>
                </a:cubicBezTo>
                <a:close/>
              </a:path>
            </a:pathLst>
          </a:custGeom>
          <a:solidFill>
            <a:srgbClr val="B7B7B7"/>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1" name="Google Shape;860;p41">
            <a:extLst>
              <a:ext uri="{FF2B5EF4-FFF2-40B4-BE49-F238E27FC236}">
                <a16:creationId xmlns:a16="http://schemas.microsoft.com/office/drawing/2014/main" id="{1FD05C43-EAC8-4DAA-BEF8-12A0332C65CC}"/>
              </a:ext>
            </a:extLst>
          </p:cNvPr>
          <p:cNvSpPr>
            <a:spLocks/>
          </p:cNvSpPr>
          <p:nvPr/>
        </p:nvSpPr>
        <p:spPr bwMode="auto">
          <a:xfrm>
            <a:off x="9710289" y="3116821"/>
            <a:ext cx="8120026" cy="3283626"/>
          </a:xfrm>
          <a:custGeom>
            <a:avLst/>
            <a:gdLst>
              <a:gd name="T0" fmla="*/ 2147483646 w 12674"/>
              <a:gd name="T1" fmla="*/ 0 h 11535"/>
              <a:gd name="T2" fmla="*/ 2147483646 w 12674"/>
              <a:gd name="T3" fmla="*/ 0 h 11535"/>
              <a:gd name="T4" fmla="*/ 2147483646 w 12674"/>
              <a:gd name="T5" fmla="*/ 2147483646 h 11535"/>
              <a:gd name="T6" fmla="*/ 2147483646 w 12674"/>
              <a:gd name="T7" fmla="*/ 2147483646 h 11535"/>
              <a:gd name="T8" fmla="*/ 2147483646 w 12674"/>
              <a:gd name="T9" fmla="*/ 2147483646 h 11535"/>
              <a:gd name="T10" fmla="*/ 2147483646 w 12674"/>
              <a:gd name="T11" fmla="*/ 2147483646 h 11535"/>
              <a:gd name="T12" fmla="*/ 2147483646 w 12674"/>
              <a:gd name="T13" fmla="*/ 2147483646 h 11535"/>
              <a:gd name="T14" fmla="*/ 2147483646 w 12674"/>
              <a:gd name="T15" fmla="*/ 2147483646 h 11535"/>
              <a:gd name="T16" fmla="*/ 2147483646 w 12674"/>
              <a:gd name="T17" fmla="*/ 2147483646 h 11535"/>
              <a:gd name="T18" fmla="*/ 2147483646 w 12674"/>
              <a:gd name="T19" fmla="*/ 2147483646 h 11535"/>
              <a:gd name="T20" fmla="*/ 2147483646 w 12674"/>
              <a:gd name="T21" fmla="*/ 2147483646 h 11535"/>
              <a:gd name="T22" fmla="*/ 2147483646 w 12674"/>
              <a:gd name="T23" fmla="*/ 2147483646 h 11535"/>
              <a:gd name="T24" fmla="*/ 2147483646 w 12674"/>
              <a:gd name="T25" fmla="*/ 2147483646 h 11535"/>
              <a:gd name="T26" fmla="*/ 2147483646 w 12674"/>
              <a:gd name="T27" fmla="*/ 2147483646 h 11535"/>
              <a:gd name="T28" fmla="*/ 2147483646 w 12674"/>
              <a:gd name="T29" fmla="*/ 2147483646 h 11535"/>
              <a:gd name="T30" fmla="*/ 2147483646 w 12674"/>
              <a:gd name="T31" fmla="*/ 2147483646 h 11535"/>
              <a:gd name="T32" fmla="*/ 2147483646 w 12674"/>
              <a:gd name="T33" fmla="*/ 0 h 115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674" h="11535" extrusionOk="0">
                <a:moveTo>
                  <a:pt x="11951" y="0"/>
                </a:moveTo>
                <a:lnTo>
                  <a:pt x="750" y="0"/>
                </a:lnTo>
                <a:cubicBezTo>
                  <a:pt x="349" y="0"/>
                  <a:pt x="14" y="335"/>
                  <a:pt x="1" y="749"/>
                </a:cubicBezTo>
                <a:lnTo>
                  <a:pt x="1" y="7882"/>
                </a:lnTo>
                <a:cubicBezTo>
                  <a:pt x="14" y="8297"/>
                  <a:pt x="349" y="8631"/>
                  <a:pt x="750" y="8631"/>
                </a:cubicBezTo>
                <a:lnTo>
                  <a:pt x="5113" y="8631"/>
                </a:lnTo>
                <a:cubicBezTo>
                  <a:pt x="5862" y="8645"/>
                  <a:pt x="6237" y="9541"/>
                  <a:pt x="5715" y="10090"/>
                </a:cubicBezTo>
                <a:cubicBezTo>
                  <a:pt x="5206" y="10638"/>
                  <a:pt x="5594" y="11535"/>
                  <a:pt x="6344" y="11535"/>
                </a:cubicBezTo>
                <a:cubicBezTo>
                  <a:pt x="7093" y="11535"/>
                  <a:pt x="7481" y="10638"/>
                  <a:pt x="6973" y="10090"/>
                </a:cubicBezTo>
                <a:cubicBezTo>
                  <a:pt x="6451" y="9555"/>
                  <a:pt x="6826" y="8645"/>
                  <a:pt x="7575" y="8631"/>
                </a:cubicBezTo>
                <a:lnTo>
                  <a:pt x="11924" y="8631"/>
                </a:lnTo>
                <a:cubicBezTo>
                  <a:pt x="12339" y="8631"/>
                  <a:pt x="12673" y="8297"/>
                  <a:pt x="12673" y="7882"/>
                </a:cubicBezTo>
                <a:lnTo>
                  <a:pt x="12673" y="749"/>
                </a:lnTo>
                <a:cubicBezTo>
                  <a:pt x="12673" y="348"/>
                  <a:pt x="12352" y="14"/>
                  <a:pt x="11951"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2" name="Google Shape;861;p41">
            <a:extLst>
              <a:ext uri="{FF2B5EF4-FFF2-40B4-BE49-F238E27FC236}">
                <a16:creationId xmlns:a16="http://schemas.microsoft.com/office/drawing/2014/main" id="{BC48149C-646D-4810-8055-794942908123}"/>
              </a:ext>
            </a:extLst>
          </p:cNvPr>
          <p:cNvSpPr>
            <a:spLocks/>
          </p:cNvSpPr>
          <p:nvPr/>
        </p:nvSpPr>
        <p:spPr bwMode="auto">
          <a:xfrm>
            <a:off x="9863380" y="3201176"/>
            <a:ext cx="7829466" cy="2215121"/>
          </a:xfrm>
          <a:custGeom>
            <a:avLst/>
            <a:gdLst>
              <a:gd name="T0" fmla="*/ 0 w 12085"/>
              <a:gd name="T1" fmla="*/ 0 h 8030"/>
              <a:gd name="T2" fmla="*/ 12085 w 12085"/>
              <a:gd name="T3" fmla="*/ 8030 h 8030"/>
            </a:gdLst>
            <a:ahLst/>
            <a:cxnLst/>
            <a:rect l="T0" t="T1" r="T2" b="T3"/>
            <a:pathLst>
              <a:path w="12085" h="8030" extrusionOk="0">
                <a:moveTo>
                  <a:pt x="442" y="1"/>
                </a:moveTo>
                <a:cubicBezTo>
                  <a:pt x="201" y="1"/>
                  <a:pt x="1" y="201"/>
                  <a:pt x="1" y="455"/>
                </a:cubicBezTo>
                <a:lnTo>
                  <a:pt x="1" y="7574"/>
                </a:lnTo>
                <a:cubicBezTo>
                  <a:pt x="1" y="7829"/>
                  <a:pt x="201" y="8029"/>
                  <a:pt x="442" y="8029"/>
                </a:cubicBezTo>
                <a:lnTo>
                  <a:pt x="11643" y="8029"/>
                </a:lnTo>
                <a:cubicBezTo>
                  <a:pt x="11884" y="8029"/>
                  <a:pt x="12084" y="7829"/>
                  <a:pt x="12084" y="7588"/>
                </a:cubicBezTo>
                <a:lnTo>
                  <a:pt x="12084" y="455"/>
                </a:lnTo>
                <a:cubicBezTo>
                  <a:pt x="12084" y="201"/>
                  <a:pt x="11884" y="1"/>
                  <a:pt x="11643" y="1"/>
                </a:cubicBezTo>
                <a:lnTo>
                  <a:pt x="442" y="1"/>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buClrTx/>
              <a:buFontTx/>
              <a:buNone/>
            </a:pPr>
            <a:r>
              <a:rPr lang="ru-RU" altLang="ru-RU" sz="2755"/>
              <a:t> </a:t>
            </a:r>
          </a:p>
        </p:txBody>
      </p:sp>
      <p:sp>
        <p:nvSpPr>
          <p:cNvPr id="32" name="Google Shape;866;p41">
            <a:extLst>
              <a:ext uri="{FF2B5EF4-FFF2-40B4-BE49-F238E27FC236}">
                <a16:creationId xmlns:a16="http://schemas.microsoft.com/office/drawing/2014/main" id="{F98DC101-E1EE-4FEE-AFDA-465336603E4D}"/>
              </a:ext>
            </a:extLst>
          </p:cNvPr>
          <p:cNvSpPr/>
          <p:nvPr/>
        </p:nvSpPr>
        <p:spPr>
          <a:xfrm>
            <a:off x="9710289" y="6506673"/>
            <a:ext cx="8120026" cy="3777265"/>
          </a:xfrm>
          <a:custGeom>
            <a:avLst/>
            <a:gdLst/>
            <a:ahLst/>
            <a:cxnLst/>
            <a:rect l="l" t="t" r="r" b="b"/>
            <a:pathLst>
              <a:path w="12660" h="11535" extrusionOk="0">
                <a:moveTo>
                  <a:pt x="11937" y="0"/>
                </a:moveTo>
                <a:lnTo>
                  <a:pt x="750" y="0"/>
                </a:lnTo>
                <a:cubicBezTo>
                  <a:pt x="335" y="0"/>
                  <a:pt x="0" y="335"/>
                  <a:pt x="0" y="749"/>
                </a:cubicBezTo>
                <a:lnTo>
                  <a:pt x="0" y="7882"/>
                </a:lnTo>
                <a:cubicBezTo>
                  <a:pt x="0" y="8297"/>
                  <a:pt x="335" y="8631"/>
                  <a:pt x="750" y="8631"/>
                </a:cubicBezTo>
                <a:lnTo>
                  <a:pt x="5099" y="8631"/>
                </a:lnTo>
                <a:cubicBezTo>
                  <a:pt x="5848" y="8645"/>
                  <a:pt x="6223" y="9541"/>
                  <a:pt x="5701" y="10090"/>
                </a:cubicBezTo>
                <a:lnTo>
                  <a:pt x="5701" y="10090"/>
                </a:lnTo>
                <a:lnTo>
                  <a:pt x="5701" y="10090"/>
                </a:lnTo>
                <a:cubicBezTo>
                  <a:pt x="5193" y="10638"/>
                  <a:pt x="5581" y="11535"/>
                  <a:pt x="6330" y="11535"/>
                </a:cubicBezTo>
                <a:cubicBezTo>
                  <a:pt x="7079" y="11535"/>
                  <a:pt x="7467" y="10638"/>
                  <a:pt x="6959" y="10090"/>
                </a:cubicBezTo>
                <a:lnTo>
                  <a:pt x="6959" y="10090"/>
                </a:lnTo>
                <a:cubicBezTo>
                  <a:pt x="6812" y="9929"/>
                  <a:pt x="6718" y="9715"/>
                  <a:pt x="6718" y="9488"/>
                </a:cubicBezTo>
                <a:cubicBezTo>
                  <a:pt x="6718" y="9019"/>
                  <a:pt x="7093" y="8631"/>
                  <a:pt x="7561" y="8631"/>
                </a:cubicBezTo>
                <a:lnTo>
                  <a:pt x="11910" y="8631"/>
                </a:lnTo>
                <a:cubicBezTo>
                  <a:pt x="12325" y="8631"/>
                  <a:pt x="12659" y="8297"/>
                  <a:pt x="12659" y="7882"/>
                </a:cubicBezTo>
                <a:lnTo>
                  <a:pt x="12659" y="749"/>
                </a:lnTo>
                <a:cubicBezTo>
                  <a:pt x="12659" y="348"/>
                  <a:pt x="12338" y="14"/>
                  <a:pt x="11937" y="0"/>
                </a:cubicBezTo>
                <a:close/>
              </a:path>
            </a:pathLst>
          </a:custGeom>
          <a:solidFill>
            <a:schemeClr val="accent3"/>
          </a:solidFill>
          <a:ln>
            <a:noFill/>
          </a:ln>
        </p:spPr>
        <p:txBody>
          <a:bodyPr spcFirstLastPara="1" lIns="179929" tIns="179929" rIns="179929" bIns="179929" anchor="ctr"/>
          <a:lstStyle/>
          <a:p>
            <a:pPr>
              <a:defRPr/>
            </a:pPr>
            <a:endParaRPr sz="3543"/>
          </a:p>
        </p:txBody>
      </p:sp>
      <p:sp>
        <p:nvSpPr>
          <p:cNvPr id="21524" name="Google Shape;867;p41">
            <a:extLst>
              <a:ext uri="{FF2B5EF4-FFF2-40B4-BE49-F238E27FC236}">
                <a16:creationId xmlns:a16="http://schemas.microsoft.com/office/drawing/2014/main" id="{33A967EB-1298-4615-99DA-DBF599270251}"/>
              </a:ext>
            </a:extLst>
          </p:cNvPr>
          <p:cNvSpPr>
            <a:spLocks/>
          </p:cNvSpPr>
          <p:nvPr/>
        </p:nvSpPr>
        <p:spPr bwMode="auto">
          <a:xfrm>
            <a:off x="9838385" y="6591030"/>
            <a:ext cx="7873206" cy="2621277"/>
          </a:xfrm>
          <a:custGeom>
            <a:avLst/>
            <a:gdLst>
              <a:gd name="T0" fmla="*/ 2147483646 w 12085"/>
              <a:gd name="T1" fmla="*/ 2147483646 h 8030"/>
              <a:gd name="T2" fmla="*/ 2147483646 w 12085"/>
              <a:gd name="T3" fmla="*/ 2147483646 h 8030"/>
              <a:gd name="T4" fmla="*/ 2147483646 w 12085"/>
              <a:gd name="T5" fmla="*/ 2147483646 h 8030"/>
              <a:gd name="T6" fmla="*/ 2147483646 w 12085"/>
              <a:gd name="T7" fmla="*/ 2147483646 h 8030"/>
              <a:gd name="T8" fmla="*/ 2147483646 w 12085"/>
              <a:gd name="T9" fmla="*/ 2147483646 h 8030"/>
              <a:gd name="T10" fmla="*/ 2147483646 w 12085"/>
              <a:gd name="T11" fmla="*/ 2147483646 h 8030"/>
              <a:gd name="T12" fmla="*/ 2147483646 w 12085"/>
              <a:gd name="T13" fmla="*/ 2147483646 h 8030"/>
              <a:gd name="T14" fmla="*/ 2147483646 w 12085"/>
              <a:gd name="T15" fmla="*/ 2147483646 h 8030"/>
              <a:gd name="T16" fmla="*/ 2147483646 w 12085"/>
              <a:gd name="T17" fmla="*/ 2147483646 h 80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085" h="8030" extrusionOk="0">
                <a:moveTo>
                  <a:pt x="456" y="1"/>
                </a:moveTo>
                <a:cubicBezTo>
                  <a:pt x="202" y="1"/>
                  <a:pt x="1" y="201"/>
                  <a:pt x="1" y="455"/>
                </a:cubicBezTo>
                <a:lnTo>
                  <a:pt x="1" y="7574"/>
                </a:lnTo>
                <a:cubicBezTo>
                  <a:pt x="1" y="7829"/>
                  <a:pt x="202" y="8029"/>
                  <a:pt x="456" y="8029"/>
                </a:cubicBezTo>
                <a:lnTo>
                  <a:pt x="11643" y="8029"/>
                </a:lnTo>
                <a:cubicBezTo>
                  <a:pt x="11884" y="8029"/>
                  <a:pt x="12084" y="7829"/>
                  <a:pt x="12084" y="7588"/>
                </a:cubicBezTo>
                <a:lnTo>
                  <a:pt x="12084" y="455"/>
                </a:lnTo>
                <a:cubicBezTo>
                  <a:pt x="12084" y="201"/>
                  <a:pt x="11884" y="1"/>
                  <a:pt x="11643" y="1"/>
                </a:cubicBezTo>
                <a:lnTo>
                  <a:pt x="45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5" name="Google Shape;887;p41">
            <a:extLst>
              <a:ext uri="{FF2B5EF4-FFF2-40B4-BE49-F238E27FC236}">
                <a16:creationId xmlns:a16="http://schemas.microsoft.com/office/drawing/2014/main" id="{8BDB91D7-978B-4141-AD64-9ACF1283DA1B}"/>
              </a:ext>
            </a:extLst>
          </p:cNvPr>
          <p:cNvSpPr>
            <a:spLocks/>
          </p:cNvSpPr>
          <p:nvPr/>
        </p:nvSpPr>
        <p:spPr bwMode="auto">
          <a:xfrm>
            <a:off x="10816287" y="2879376"/>
            <a:ext cx="2005793" cy="640478"/>
          </a:xfrm>
          <a:custGeom>
            <a:avLst/>
            <a:gdLst>
              <a:gd name="T0" fmla="*/ 2147483646 w 6799"/>
              <a:gd name="T1" fmla="*/ 0 h 2169"/>
              <a:gd name="T2" fmla="*/ 2147483646 w 6799"/>
              <a:gd name="T3" fmla="*/ 2147483646 h 2169"/>
              <a:gd name="T4" fmla="*/ 2147483646 w 6799"/>
              <a:gd name="T5" fmla="*/ 2147483646 h 2169"/>
              <a:gd name="T6" fmla="*/ 2147483646 w 6799"/>
              <a:gd name="T7" fmla="*/ 2147483646 h 2169"/>
              <a:gd name="T8" fmla="*/ 2147483646 w 6799"/>
              <a:gd name="T9" fmla="*/ 2147483646 h 2169"/>
              <a:gd name="T10" fmla="*/ 2147483646 w 6799"/>
              <a:gd name="T11" fmla="*/ 2147483646 h 2169"/>
              <a:gd name="T12" fmla="*/ 2147483646 w 6799"/>
              <a:gd name="T13" fmla="*/ 2147483646 h 2169"/>
              <a:gd name="T14" fmla="*/ 2147483646 w 6799"/>
              <a:gd name="T15" fmla="*/ 0 h 2169"/>
              <a:gd name="T16" fmla="*/ 2147483646 w 6799"/>
              <a:gd name="T17" fmla="*/ 0 h 21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799" h="2169" extrusionOk="0">
                <a:moveTo>
                  <a:pt x="6799" y="0"/>
                </a:moveTo>
                <a:cubicBezTo>
                  <a:pt x="6584" y="0"/>
                  <a:pt x="6424" y="161"/>
                  <a:pt x="6424" y="362"/>
                </a:cubicBezTo>
                <a:lnTo>
                  <a:pt x="6424" y="1673"/>
                </a:lnTo>
                <a:cubicBezTo>
                  <a:pt x="6424" y="1941"/>
                  <a:pt x="6196" y="2168"/>
                  <a:pt x="5915" y="2168"/>
                </a:cubicBezTo>
                <a:lnTo>
                  <a:pt x="496" y="2168"/>
                </a:lnTo>
                <a:cubicBezTo>
                  <a:pt x="228" y="2168"/>
                  <a:pt x="1" y="1941"/>
                  <a:pt x="1" y="1673"/>
                </a:cubicBezTo>
                <a:lnTo>
                  <a:pt x="1" y="495"/>
                </a:lnTo>
                <a:cubicBezTo>
                  <a:pt x="1" y="214"/>
                  <a:pt x="228" y="0"/>
                  <a:pt x="496" y="0"/>
                </a:cubicBezTo>
                <a:lnTo>
                  <a:pt x="679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36" name="Google Shape;891;p41">
            <a:extLst>
              <a:ext uri="{FF2B5EF4-FFF2-40B4-BE49-F238E27FC236}">
                <a16:creationId xmlns:a16="http://schemas.microsoft.com/office/drawing/2014/main" id="{09F8AFC1-4517-4F91-8768-A8BEC0032BF3}"/>
              </a:ext>
            </a:extLst>
          </p:cNvPr>
          <p:cNvSpPr/>
          <p:nvPr/>
        </p:nvSpPr>
        <p:spPr>
          <a:xfrm>
            <a:off x="10097700" y="6269227"/>
            <a:ext cx="2005793" cy="640480"/>
          </a:xfrm>
          <a:custGeom>
            <a:avLst/>
            <a:gdLst/>
            <a:ahLst/>
            <a:cxnLst/>
            <a:rect l="l" t="t" r="r" b="b"/>
            <a:pathLst>
              <a:path w="6799" h="2169" extrusionOk="0">
                <a:moveTo>
                  <a:pt x="6799" y="0"/>
                </a:moveTo>
                <a:cubicBezTo>
                  <a:pt x="6585" y="0"/>
                  <a:pt x="6424" y="161"/>
                  <a:pt x="6424" y="362"/>
                </a:cubicBezTo>
                <a:lnTo>
                  <a:pt x="6424" y="1673"/>
                </a:lnTo>
                <a:cubicBezTo>
                  <a:pt x="6424" y="1941"/>
                  <a:pt x="6197" y="2168"/>
                  <a:pt x="5916" y="2168"/>
                </a:cubicBezTo>
                <a:lnTo>
                  <a:pt x="509" y="2168"/>
                </a:lnTo>
                <a:cubicBezTo>
                  <a:pt x="228" y="2168"/>
                  <a:pt x="1" y="1941"/>
                  <a:pt x="1" y="1673"/>
                </a:cubicBezTo>
                <a:lnTo>
                  <a:pt x="1" y="495"/>
                </a:lnTo>
                <a:cubicBezTo>
                  <a:pt x="1" y="214"/>
                  <a:pt x="228" y="0"/>
                  <a:pt x="509" y="0"/>
                </a:cubicBezTo>
                <a:close/>
              </a:path>
            </a:pathLst>
          </a:custGeom>
          <a:solidFill>
            <a:schemeClr val="accent3"/>
          </a:solidFill>
          <a:ln>
            <a:noFill/>
          </a:ln>
        </p:spPr>
        <p:txBody>
          <a:bodyPr spcFirstLastPara="1" lIns="179929" tIns="179929" rIns="179929" bIns="179929" anchor="ctr"/>
          <a:lstStyle/>
          <a:p>
            <a:pPr>
              <a:defRPr/>
            </a:pPr>
            <a:endParaRPr sz="3543"/>
          </a:p>
        </p:txBody>
      </p:sp>
      <p:sp>
        <p:nvSpPr>
          <p:cNvPr id="21527" name="Google Shape;892;p41">
            <a:extLst>
              <a:ext uri="{FF2B5EF4-FFF2-40B4-BE49-F238E27FC236}">
                <a16:creationId xmlns:a16="http://schemas.microsoft.com/office/drawing/2014/main" id="{0668EAA0-3DF6-4047-8FC2-E6AAB1D36A38}"/>
              </a:ext>
            </a:extLst>
          </p:cNvPr>
          <p:cNvSpPr>
            <a:spLocks/>
          </p:cNvSpPr>
          <p:nvPr/>
        </p:nvSpPr>
        <p:spPr bwMode="auto">
          <a:xfrm>
            <a:off x="10094576" y="6262979"/>
            <a:ext cx="2008916" cy="484266"/>
          </a:xfrm>
          <a:custGeom>
            <a:avLst/>
            <a:gdLst>
              <a:gd name="T0" fmla="*/ 2147483646 w 6812"/>
              <a:gd name="T1" fmla="*/ 2147483646 h 1634"/>
              <a:gd name="T2" fmla="*/ 2147483646 w 6812"/>
              <a:gd name="T3" fmla="*/ 2147483646 h 1634"/>
              <a:gd name="T4" fmla="*/ 2147483646 w 6812"/>
              <a:gd name="T5" fmla="*/ 2147483646 h 1634"/>
              <a:gd name="T6" fmla="*/ 2147483646 w 6812"/>
              <a:gd name="T7" fmla="*/ 2147483646 h 1634"/>
              <a:gd name="T8" fmla="*/ 2147483646 w 6812"/>
              <a:gd name="T9" fmla="*/ 2147483646 h 1634"/>
              <a:gd name="T10" fmla="*/ 2147483646 w 6812"/>
              <a:gd name="T11" fmla="*/ 2147483646 h 1634"/>
              <a:gd name="T12" fmla="*/ 2147483646 w 6812"/>
              <a:gd name="T13" fmla="*/ 2147483646 h 1634"/>
              <a:gd name="T14" fmla="*/ 2147483646 w 6812"/>
              <a:gd name="T15" fmla="*/ 2147483646 h 163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812" h="1634" extrusionOk="0">
                <a:moveTo>
                  <a:pt x="14" y="509"/>
                </a:moveTo>
                <a:lnTo>
                  <a:pt x="14" y="1178"/>
                </a:lnTo>
                <a:cubicBezTo>
                  <a:pt x="1098" y="1486"/>
                  <a:pt x="2208" y="1633"/>
                  <a:pt x="3346" y="1620"/>
                </a:cubicBezTo>
                <a:cubicBezTo>
                  <a:pt x="4390" y="1633"/>
                  <a:pt x="5420" y="1500"/>
                  <a:pt x="6437" y="1245"/>
                </a:cubicBezTo>
                <a:lnTo>
                  <a:pt x="6437" y="376"/>
                </a:lnTo>
                <a:cubicBezTo>
                  <a:pt x="6437" y="161"/>
                  <a:pt x="6598" y="1"/>
                  <a:pt x="6812" y="1"/>
                </a:cubicBezTo>
                <a:lnTo>
                  <a:pt x="522" y="1"/>
                </a:lnTo>
                <a:cubicBezTo>
                  <a:pt x="228" y="1"/>
                  <a:pt x="0" y="228"/>
                  <a:pt x="14" y="5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8" name="Google Shape;894;p41">
            <a:extLst>
              <a:ext uri="{FF2B5EF4-FFF2-40B4-BE49-F238E27FC236}">
                <a16:creationId xmlns:a16="http://schemas.microsoft.com/office/drawing/2014/main" id="{022ED10B-FF5C-43A5-8F16-A2BFF217F9C3}"/>
              </a:ext>
            </a:extLst>
          </p:cNvPr>
          <p:cNvSpPr>
            <a:spLocks/>
          </p:cNvSpPr>
          <p:nvPr/>
        </p:nvSpPr>
        <p:spPr bwMode="auto">
          <a:xfrm>
            <a:off x="10813163" y="2873127"/>
            <a:ext cx="2008916" cy="484264"/>
          </a:xfrm>
          <a:custGeom>
            <a:avLst/>
            <a:gdLst>
              <a:gd name="T0" fmla="*/ 2147483646 w 6812"/>
              <a:gd name="T1" fmla="*/ 2147483646 h 1634"/>
              <a:gd name="T2" fmla="*/ 2147483646 w 6812"/>
              <a:gd name="T3" fmla="*/ 2147483646 h 1634"/>
              <a:gd name="T4" fmla="*/ 2147483646 w 6812"/>
              <a:gd name="T5" fmla="*/ 2147483646 h 1634"/>
              <a:gd name="T6" fmla="*/ 2147483646 w 6812"/>
              <a:gd name="T7" fmla="*/ 2147483646 h 1634"/>
              <a:gd name="T8" fmla="*/ 2147483646 w 6812"/>
              <a:gd name="T9" fmla="*/ 2147483646 h 1634"/>
              <a:gd name="T10" fmla="*/ 2147483646 w 6812"/>
              <a:gd name="T11" fmla="*/ 2147483646 h 1634"/>
              <a:gd name="T12" fmla="*/ 2147483646 w 6812"/>
              <a:gd name="T13" fmla="*/ 2147483646 h 1634"/>
              <a:gd name="T14" fmla="*/ 2147483646 w 6812"/>
              <a:gd name="T15" fmla="*/ 2147483646 h 163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812" h="1634" extrusionOk="0">
                <a:moveTo>
                  <a:pt x="14" y="509"/>
                </a:moveTo>
                <a:lnTo>
                  <a:pt x="14" y="1178"/>
                </a:lnTo>
                <a:cubicBezTo>
                  <a:pt x="1084" y="1486"/>
                  <a:pt x="2208" y="1633"/>
                  <a:pt x="3346" y="1620"/>
                </a:cubicBezTo>
                <a:cubicBezTo>
                  <a:pt x="4376" y="1633"/>
                  <a:pt x="5420" y="1500"/>
                  <a:pt x="6437" y="1245"/>
                </a:cubicBezTo>
                <a:lnTo>
                  <a:pt x="6437" y="376"/>
                </a:lnTo>
                <a:cubicBezTo>
                  <a:pt x="6437" y="175"/>
                  <a:pt x="6597" y="1"/>
                  <a:pt x="6812" y="14"/>
                </a:cubicBezTo>
                <a:lnTo>
                  <a:pt x="509" y="14"/>
                </a:lnTo>
                <a:cubicBezTo>
                  <a:pt x="241" y="1"/>
                  <a:pt x="0" y="228"/>
                  <a:pt x="14" y="5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1529" name="Google Shape;897;p41">
            <a:extLst>
              <a:ext uri="{FF2B5EF4-FFF2-40B4-BE49-F238E27FC236}">
                <a16:creationId xmlns:a16="http://schemas.microsoft.com/office/drawing/2014/main" id="{C0346270-3C70-437C-A4C8-FA14C462FB8C}"/>
              </a:ext>
            </a:extLst>
          </p:cNvPr>
          <p:cNvSpPr txBox="1">
            <a:spLocks noChangeArrowheads="1"/>
          </p:cNvSpPr>
          <p:nvPr/>
        </p:nvSpPr>
        <p:spPr bwMode="auto">
          <a:xfrm flipH="1">
            <a:off x="10816287" y="2729410"/>
            <a:ext cx="1855827" cy="774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buClrTx/>
              <a:buFontTx/>
              <a:buNone/>
            </a:pPr>
            <a:r>
              <a:rPr lang="ru-RU" altLang="ru-RU" sz="3936" b="1">
                <a:solidFill>
                  <a:schemeClr val="tx1"/>
                </a:solidFill>
                <a:latin typeface="Fira Sans" charset="0"/>
                <a:sym typeface="Fira Sans" charset="0"/>
              </a:rPr>
              <a:t>1</a:t>
            </a:r>
          </a:p>
        </p:txBody>
      </p:sp>
      <p:sp>
        <p:nvSpPr>
          <p:cNvPr id="21530" name="Google Shape;899;p41">
            <a:extLst>
              <a:ext uri="{FF2B5EF4-FFF2-40B4-BE49-F238E27FC236}">
                <a16:creationId xmlns:a16="http://schemas.microsoft.com/office/drawing/2014/main" id="{0295919B-FA0A-4179-AFDC-32FEC3F9D424}"/>
              </a:ext>
            </a:extLst>
          </p:cNvPr>
          <p:cNvSpPr txBox="1">
            <a:spLocks noChangeArrowheads="1"/>
          </p:cNvSpPr>
          <p:nvPr/>
        </p:nvSpPr>
        <p:spPr bwMode="auto">
          <a:xfrm flipH="1">
            <a:off x="10116446" y="6125510"/>
            <a:ext cx="1855827" cy="774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buClrTx/>
              <a:buFontTx/>
              <a:buNone/>
            </a:pPr>
            <a:r>
              <a:rPr lang="en-US" altLang="ru-RU" sz="3936" b="1">
                <a:solidFill>
                  <a:schemeClr val="tx1"/>
                </a:solidFill>
                <a:latin typeface="Fira Sans" charset="0"/>
                <a:sym typeface="Fira Sans" charset="0"/>
              </a:rPr>
              <a:t>2</a:t>
            </a:r>
            <a:endParaRPr lang="ru-RU" altLang="ru-RU" sz="3936" b="1">
              <a:solidFill>
                <a:schemeClr val="tx1"/>
              </a:solidFill>
              <a:latin typeface="Fira Sans" charset="0"/>
              <a:sym typeface="Fira Sans" charset="0"/>
            </a:endParaRPr>
          </a:p>
        </p:txBody>
      </p:sp>
      <p:sp>
        <p:nvSpPr>
          <p:cNvPr id="21531" name="Прямоугольник 14">
            <a:extLst>
              <a:ext uri="{FF2B5EF4-FFF2-40B4-BE49-F238E27FC236}">
                <a16:creationId xmlns:a16="http://schemas.microsoft.com/office/drawing/2014/main" id="{62B078B6-0CC5-455B-8C4D-3F4A72BAD74C}"/>
              </a:ext>
            </a:extLst>
          </p:cNvPr>
          <p:cNvSpPr>
            <a:spLocks noChangeArrowheads="1"/>
          </p:cNvSpPr>
          <p:nvPr/>
        </p:nvSpPr>
        <p:spPr bwMode="auto">
          <a:xfrm>
            <a:off x="10003972" y="3572969"/>
            <a:ext cx="7479546" cy="172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en-US" altLang="ru-RU" sz="3543" b="1" dirty="0" err="1"/>
              <a:t>Ma’lum</a:t>
            </a:r>
            <a:r>
              <a:rPr lang="en-US" altLang="ru-RU" sz="3543" b="1" dirty="0"/>
              <a:t> </a:t>
            </a:r>
            <a:r>
              <a:rPr lang="en-US" altLang="ru-RU" sz="3543" b="1" dirty="0" err="1"/>
              <a:t>bir</a:t>
            </a:r>
            <a:r>
              <a:rPr lang="en-US" altLang="ru-RU" sz="3543" b="1" dirty="0"/>
              <a:t> </a:t>
            </a:r>
            <a:r>
              <a:rPr lang="en-US" altLang="ru-RU" sz="3543" b="1" dirty="0" err="1"/>
              <a:t>kasbdagi</a:t>
            </a:r>
            <a:r>
              <a:rPr lang="en-US" altLang="ru-RU" sz="3543" b="1" dirty="0"/>
              <a:t> </a:t>
            </a:r>
            <a:r>
              <a:rPr lang="en-US" altLang="ru-RU" sz="3543" b="1" dirty="0" err="1"/>
              <a:t>ish</a:t>
            </a:r>
            <a:r>
              <a:rPr lang="en-US" altLang="ru-RU" sz="3543" b="1" dirty="0"/>
              <a:t> </a:t>
            </a:r>
            <a:r>
              <a:rPr lang="en-US" altLang="ru-RU" sz="3543" b="1" dirty="0" err="1"/>
              <a:t>mazmuni</a:t>
            </a:r>
            <a:r>
              <a:rPr lang="en-US" altLang="ru-RU" sz="3543" b="1" dirty="0"/>
              <a:t> </a:t>
            </a:r>
            <a:r>
              <a:rPr lang="en-US" altLang="ru-RU" sz="3543" dirty="0"/>
              <a:t>(</a:t>
            </a:r>
            <a:r>
              <a:rPr lang="en-US" altLang="ru-RU" sz="3543" dirty="0" err="1"/>
              <a:t>funktsiyalari</a:t>
            </a:r>
            <a:r>
              <a:rPr lang="en-US" altLang="ru-RU" sz="3543" dirty="0"/>
              <a:t>, </a:t>
            </a:r>
            <a:r>
              <a:rPr lang="en-US" altLang="ru-RU" sz="3543" dirty="0" err="1"/>
              <a:t>vazifalari</a:t>
            </a:r>
            <a:r>
              <a:rPr lang="en-US" altLang="ru-RU" sz="3543" dirty="0"/>
              <a:t>, </a:t>
            </a:r>
            <a:r>
              <a:rPr lang="en-US" altLang="ru-RU" sz="3543" dirty="0" err="1"/>
              <a:t>operatsiyalari</a:t>
            </a:r>
            <a:r>
              <a:rPr lang="en-US" altLang="ru-RU" sz="3543" dirty="0"/>
              <a:t>)</a:t>
            </a:r>
          </a:p>
        </p:txBody>
      </p:sp>
      <p:sp>
        <p:nvSpPr>
          <p:cNvPr id="21532" name="Прямоугольник 18">
            <a:extLst>
              <a:ext uri="{FF2B5EF4-FFF2-40B4-BE49-F238E27FC236}">
                <a16:creationId xmlns:a16="http://schemas.microsoft.com/office/drawing/2014/main" id="{D8C72EE0-2595-427A-A010-6E1E0AC982CB}"/>
              </a:ext>
            </a:extLst>
          </p:cNvPr>
          <p:cNvSpPr>
            <a:spLocks noChangeArrowheads="1"/>
          </p:cNvSpPr>
          <p:nvPr/>
        </p:nvSpPr>
        <p:spPr bwMode="auto">
          <a:xfrm>
            <a:off x="9903994" y="6850345"/>
            <a:ext cx="7695123" cy="2273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a:buClrTx/>
              <a:buFontTx/>
              <a:buNone/>
            </a:pPr>
            <a:r>
              <a:rPr lang="en-US" altLang="ru-RU" sz="3543" b="1" dirty="0" err="1"/>
              <a:t>Ma’lum</a:t>
            </a:r>
            <a:r>
              <a:rPr lang="en-US" altLang="ru-RU" sz="3543" b="1" dirty="0"/>
              <a:t> </a:t>
            </a:r>
            <a:r>
              <a:rPr lang="en-US" altLang="ru-RU" sz="3543" b="1" dirty="0" err="1"/>
              <a:t>bir</a:t>
            </a:r>
            <a:r>
              <a:rPr lang="en-US" altLang="ru-RU" sz="3543" b="1" dirty="0"/>
              <a:t> </a:t>
            </a:r>
            <a:r>
              <a:rPr lang="en-US" altLang="ru-RU" sz="3543" b="1" dirty="0" err="1"/>
              <a:t>kasb</a:t>
            </a:r>
            <a:r>
              <a:rPr lang="en-US" altLang="ru-RU" sz="3543" b="1" dirty="0"/>
              <a:t> </a:t>
            </a:r>
            <a:r>
              <a:rPr lang="en-US" altLang="ru-RU" sz="3543" b="1" dirty="0" err="1"/>
              <a:t>egasiga</a:t>
            </a:r>
            <a:r>
              <a:rPr lang="en-US" altLang="ru-RU" sz="3543" b="1" dirty="0"/>
              <a:t> </a:t>
            </a:r>
            <a:r>
              <a:rPr lang="en-US" altLang="ru-RU" sz="3543" b="1" dirty="0" err="1"/>
              <a:t>qo</a:t>
            </a:r>
            <a:r>
              <a:rPr lang="uz-Cyrl-UZ" altLang="ru-RU" sz="3543" b="1" dirty="0"/>
              <a:t>‘</a:t>
            </a:r>
            <a:r>
              <a:rPr lang="en-US" altLang="ru-RU" sz="3543" b="1" dirty="0" err="1"/>
              <a:t>yiladigan</a:t>
            </a:r>
            <a:r>
              <a:rPr lang="en-US" altLang="ru-RU" sz="3543" b="1" dirty="0"/>
              <a:t> </a:t>
            </a:r>
            <a:r>
              <a:rPr lang="en-US" altLang="ru-RU" sz="3543" b="1" dirty="0" err="1"/>
              <a:t>talablarni</a:t>
            </a:r>
            <a:r>
              <a:rPr lang="en-US" altLang="ru-RU" sz="3543" b="1" dirty="0"/>
              <a:t> </a:t>
            </a:r>
            <a:r>
              <a:rPr lang="en-US" altLang="ru-RU" sz="3543" dirty="0"/>
              <a:t>(</a:t>
            </a:r>
            <a:r>
              <a:rPr lang="en-US" altLang="ru-RU" sz="3543" dirty="0" err="1"/>
              <a:t>kasbiy</a:t>
            </a:r>
            <a:r>
              <a:rPr lang="en-US" altLang="ru-RU" sz="3543" dirty="0"/>
              <a:t>, </a:t>
            </a:r>
            <a:r>
              <a:rPr lang="en-US" altLang="ru-RU" sz="3543" dirty="0" err="1"/>
              <a:t>ishbilarmonlik</a:t>
            </a:r>
            <a:r>
              <a:rPr lang="en-US" altLang="ru-RU" sz="3543" dirty="0"/>
              <a:t>, </a:t>
            </a:r>
            <a:r>
              <a:rPr lang="en-US" altLang="ru-RU" sz="3543" dirty="0" err="1"/>
              <a:t>shaxsiy</a:t>
            </a:r>
            <a:r>
              <a:rPr lang="en-US" altLang="ru-RU" sz="3543" dirty="0"/>
              <a:t> </a:t>
            </a:r>
            <a:r>
              <a:rPr lang="en-US" altLang="ru-RU" sz="3543" dirty="0" err="1"/>
              <a:t>fazilatlar</a:t>
            </a:r>
            <a:r>
              <a:rPr lang="en-US" altLang="ru-RU" sz="3543" dirty="0"/>
              <a:t>) </a:t>
            </a:r>
            <a:r>
              <a:rPr lang="en-US" altLang="ru-RU" sz="3543" dirty="0" err="1"/>
              <a:t>tavsifini</a:t>
            </a:r>
            <a:r>
              <a:rPr lang="en-US" altLang="ru-RU" sz="3543" dirty="0"/>
              <a:t> o</a:t>
            </a:r>
            <a:r>
              <a:rPr lang="uz-Cyrl-UZ" altLang="ru-RU" sz="3543" dirty="0"/>
              <a:t>‘</a:t>
            </a:r>
            <a:r>
              <a:rPr lang="en-US" altLang="ru-RU" sz="3543" dirty="0"/>
              <a:t>z </a:t>
            </a:r>
            <a:r>
              <a:rPr lang="en-US" altLang="ru-RU" sz="3543" dirty="0" err="1"/>
              <a:t>ichiga</a:t>
            </a:r>
            <a:r>
              <a:rPr lang="en-US" altLang="ru-RU" sz="3543" dirty="0"/>
              <a:t> </a:t>
            </a:r>
            <a:r>
              <a:rPr lang="en-US" altLang="ru-RU" sz="3543" dirty="0" err="1"/>
              <a:t>olgan</a:t>
            </a:r>
            <a:r>
              <a:rPr lang="en-US" altLang="ru-RU" sz="3543" dirty="0"/>
              <a:t> </a:t>
            </a:r>
            <a:r>
              <a:rPr lang="en-US" altLang="ru-RU" sz="3543" dirty="0" err="1"/>
              <a:t>hujjat</a:t>
            </a:r>
            <a:r>
              <a:rPr lang="en-US" altLang="ru-RU" sz="3543" dirty="0"/>
              <a:t>. </a:t>
            </a:r>
            <a:endParaRPr lang="ru-RU" altLang="ru-RU" sz="3543" dirty="0"/>
          </a:p>
        </p:txBody>
      </p:sp>
      <p:sp>
        <p:nvSpPr>
          <p:cNvPr id="48" name="Прямоугольник 47">
            <a:extLst>
              <a:ext uri="{FF2B5EF4-FFF2-40B4-BE49-F238E27FC236}">
                <a16:creationId xmlns:a16="http://schemas.microsoft.com/office/drawing/2014/main" id="{1F3B5EC7-2C75-4CE0-B88B-DE5070A4253B}"/>
              </a:ext>
            </a:extLst>
          </p:cNvPr>
          <p:cNvSpPr/>
          <p:nvPr/>
        </p:nvSpPr>
        <p:spPr>
          <a:xfrm>
            <a:off x="11044361" y="2132670"/>
            <a:ext cx="4385047" cy="637547"/>
          </a:xfrm>
          <a:prstGeom prst="rect">
            <a:avLst/>
          </a:prstGeom>
        </p:spPr>
        <p:txBody>
          <a:bodyPr wrap="none">
            <a:spAutoFit/>
          </a:bodyPr>
          <a:lstStyle/>
          <a:p>
            <a:pPr>
              <a:defRPr/>
            </a:pPr>
            <a:r>
              <a:rPr lang="en-US" sz="3543" b="1" dirty="0" err="1">
                <a:solidFill>
                  <a:srgbClr val="002060"/>
                </a:solidFill>
                <a:effectLst>
                  <a:outerShdw blurRad="38100" dist="38100" dir="2700000" algn="tl">
                    <a:srgbClr val="000000">
                      <a:alpha val="43137"/>
                    </a:srgbClr>
                  </a:outerShdw>
                </a:effectLst>
              </a:rPr>
              <a:t>Professiogramma</a:t>
            </a:r>
            <a:r>
              <a:rPr lang="en-US" sz="3543" b="1" dirty="0">
                <a:solidFill>
                  <a:srgbClr val="002060"/>
                </a:solidFill>
                <a:effectLst>
                  <a:outerShdw blurRad="38100" dist="38100" dir="2700000" algn="tl">
                    <a:srgbClr val="000000">
                      <a:alpha val="43137"/>
                    </a:srgbClr>
                  </a:outerShdw>
                </a:effectLst>
              </a:rPr>
              <a:t> – </a:t>
            </a:r>
            <a:r>
              <a:rPr lang="en-US" sz="3543" b="1" dirty="0" err="1">
                <a:solidFill>
                  <a:srgbClr val="002060"/>
                </a:solidFill>
                <a:effectLst>
                  <a:outerShdw blurRad="38100" dist="38100" dir="2700000" algn="tl">
                    <a:srgbClr val="000000">
                      <a:alpha val="43137"/>
                    </a:srgbClr>
                  </a:outerShdw>
                </a:effectLst>
              </a:rPr>
              <a:t>bu</a:t>
            </a:r>
            <a:endParaRPr lang="ru-RU" sz="3543" b="1" dirty="0">
              <a:solidFill>
                <a:srgbClr val="002060"/>
              </a:solidFill>
              <a:effectLst>
                <a:outerShdw blurRad="38100" dist="38100" dir="2700000" algn="tl">
                  <a:srgbClr val="000000">
                    <a:alpha val="43137"/>
                  </a:srgbClr>
                </a:outerShdw>
              </a:effectLst>
            </a:endParaRPr>
          </a:p>
        </p:txBody>
      </p:sp>
      <p:grpSp>
        <p:nvGrpSpPr>
          <p:cNvPr id="2" name="Группа 1">
            <a:extLst>
              <a:ext uri="{FF2B5EF4-FFF2-40B4-BE49-F238E27FC236}">
                <a16:creationId xmlns:a16="http://schemas.microsoft.com/office/drawing/2014/main" id="{36D59851-2A0A-880A-B833-838E9A74DFFB}"/>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1ABCB234-EC26-86BB-8840-F1837D736BC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7E65AA2E-9076-BE4D-C08B-C9DDFFB2DC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 name="Рисунок 8">
              <a:extLst>
                <a:ext uri="{FF2B5EF4-FFF2-40B4-BE49-F238E27FC236}">
                  <a16:creationId xmlns:a16="http://schemas.microsoft.com/office/drawing/2014/main" id="{F38913D7-3C0E-CC08-8667-37584F944D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7" name="Рисунок 26">
            <a:extLst>
              <a:ext uri="{FF2B5EF4-FFF2-40B4-BE49-F238E27FC236}">
                <a16:creationId xmlns:a16="http://schemas.microsoft.com/office/drawing/2014/main" id="{BD2BCB92-AEA6-4213-A3AC-203D83881B7D}"/>
              </a:ext>
            </a:extLst>
          </p:cNvPr>
          <p:cNvPicPr>
            <a:picLocks noChangeAspect="1"/>
          </p:cNvPicPr>
          <p:nvPr/>
        </p:nvPicPr>
        <p:blipFill>
          <a:blip r:embed="rId7"/>
          <a:stretch>
            <a:fillRect/>
          </a:stretch>
        </p:blipFill>
        <p:spPr>
          <a:xfrm>
            <a:off x="-1" y="0"/>
            <a:ext cx="17995899" cy="143551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4" name="Google Shape;684;p22">
            <a:extLst>
              <a:ext uri="{FF2B5EF4-FFF2-40B4-BE49-F238E27FC236}">
                <a16:creationId xmlns:a16="http://schemas.microsoft.com/office/drawing/2014/main" id="{2E2E4F44-D237-4560-B407-F1301CE02B0D}"/>
              </a:ext>
            </a:extLst>
          </p:cNvPr>
          <p:cNvGrpSpPr>
            <a:grpSpLocks/>
          </p:cNvGrpSpPr>
          <p:nvPr/>
        </p:nvGrpSpPr>
        <p:grpSpPr bwMode="auto">
          <a:xfrm>
            <a:off x="6929671" y="3626079"/>
            <a:ext cx="4136558" cy="4139683"/>
            <a:chOff x="10213575" y="2145900"/>
            <a:chExt cx="2337600" cy="2337600"/>
          </a:xfrm>
        </p:grpSpPr>
        <p:sp>
          <p:nvSpPr>
            <p:cNvPr id="22605" name="Google Shape;685;p22">
              <a:extLst>
                <a:ext uri="{FF2B5EF4-FFF2-40B4-BE49-F238E27FC236}">
                  <a16:creationId xmlns:a16="http://schemas.microsoft.com/office/drawing/2014/main" id="{0C024000-8D46-4342-A276-62327AA1EA7C}"/>
                </a:ext>
              </a:extLst>
            </p:cNvPr>
            <p:cNvSpPr>
              <a:spLocks noChangeArrowheads="1"/>
            </p:cNvSpPr>
            <p:nvPr/>
          </p:nvSpPr>
          <p:spPr bwMode="auto">
            <a:xfrm>
              <a:off x="10456404" y="2388729"/>
              <a:ext cx="1851600" cy="1851600"/>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sp>
          <p:nvSpPr>
            <p:cNvPr id="22606" name="Google Shape;686;p22">
              <a:extLst>
                <a:ext uri="{FF2B5EF4-FFF2-40B4-BE49-F238E27FC236}">
                  <a16:creationId xmlns:a16="http://schemas.microsoft.com/office/drawing/2014/main" id="{C3BF370A-38AF-4690-9E0F-5F1ED18F3F79}"/>
                </a:ext>
              </a:extLst>
            </p:cNvPr>
            <p:cNvSpPr>
              <a:spLocks noChangeArrowheads="1"/>
            </p:cNvSpPr>
            <p:nvPr/>
          </p:nvSpPr>
          <p:spPr bwMode="auto">
            <a:xfrm>
              <a:off x="10213575" y="2145900"/>
              <a:ext cx="2337600" cy="2337600"/>
            </a:xfrm>
            <a:prstGeom prst="ellipse">
              <a:avLst/>
            </a:prstGeom>
            <a:noFill/>
            <a:ln w="76200">
              <a:solidFill>
                <a:schemeClr val="tx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grpSp>
      <p:grpSp>
        <p:nvGrpSpPr>
          <p:cNvPr id="22535" name="Google Shape;688;p22">
            <a:extLst>
              <a:ext uri="{FF2B5EF4-FFF2-40B4-BE49-F238E27FC236}">
                <a16:creationId xmlns:a16="http://schemas.microsoft.com/office/drawing/2014/main" id="{20BF1978-BC21-4433-935D-AE9667DBA871}"/>
              </a:ext>
            </a:extLst>
          </p:cNvPr>
          <p:cNvGrpSpPr>
            <a:grpSpLocks/>
          </p:cNvGrpSpPr>
          <p:nvPr/>
        </p:nvGrpSpPr>
        <p:grpSpPr bwMode="auto">
          <a:xfrm>
            <a:off x="10216423" y="2804392"/>
            <a:ext cx="6192339" cy="1396556"/>
            <a:chOff x="5190977" y="1102275"/>
            <a:chExt cx="3147148" cy="709448"/>
          </a:xfrm>
        </p:grpSpPr>
        <p:grpSp>
          <p:nvGrpSpPr>
            <p:cNvPr id="22598" name="Google Shape;689;p22">
              <a:extLst>
                <a:ext uri="{FF2B5EF4-FFF2-40B4-BE49-F238E27FC236}">
                  <a16:creationId xmlns:a16="http://schemas.microsoft.com/office/drawing/2014/main" id="{DB5F907C-7E30-4279-A9BF-083FD76FDDB5}"/>
                </a:ext>
              </a:extLst>
            </p:cNvPr>
            <p:cNvGrpSpPr>
              <a:grpSpLocks/>
            </p:cNvGrpSpPr>
            <p:nvPr/>
          </p:nvGrpSpPr>
          <p:grpSpPr bwMode="auto">
            <a:xfrm>
              <a:off x="5190977" y="1685374"/>
              <a:ext cx="129684" cy="126349"/>
              <a:chOff x="5190977" y="1685374"/>
              <a:chExt cx="129684" cy="126349"/>
            </a:xfrm>
          </p:grpSpPr>
          <p:sp>
            <p:nvSpPr>
              <p:cNvPr id="60" name="Google Shape;690;p22">
                <a:extLst>
                  <a:ext uri="{FF2B5EF4-FFF2-40B4-BE49-F238E27FC236}">
                    <a16:creationId xmlns:a16="http://schemas.microsoft.com/office/drawing/2014/main" id="{D8FB83CC-FCEE-45CE-92C0-681584D53F5C}"/>
                  </a:ext>
                </a:extLst>
              </p:cNvPr>
              <p:cNvSpPr/>
              <p:nvPr/>
            </p:nvSpPr>
            <p:spPr>
              <a:xfrm>
                <a:off x="5190977" y="1684752"/>
                <a:ext cx="130205" cy="126971"/>
              </a:xfrm>
              <a:custGeom>
                <a:avLst/>
                <a:gdLst/>
                <a:ahLst/>
                <a:cxnLst/>
                <a:rect l="l" t="t" r="r" b="b"/>
                <a:pathLst>
                  <a:path w="973" h="948" extrusionOk="0">
                    <a:moveTo>
                      <a:pt x="487" y="1"/>
                    </a:moveTo>
                    <a:cubicBezTo>
                      <a:pt x="217" y="1"/>
                      <a:pt x="0" y="217"/>
                      <a:pt x="0" y="487"/>
                    </a:cubicBezTo>
                    <a:cubicBezTo>
                      <a:pt x="0" y="731"/>
                      <a:pt x="217" y="947"/>
                      <a:pt x="487" y="947"/>
                    </a:cubicBezTo>
                    <a:cubicBezTo>
                      <a:pt x="757" y="947"/>
                      <a:pt x="973" y="731"/>
                      <a:pt x="973" y="487"/>
                    </a:cubicBezTo>
                    <a:cubicBezTo>
                      <a:pt x="973" y="217"/>
                      <a:pt x="757" y="1"/>
                      <a:pt x="487" y="1"/>
                    </a:cubicBezTo>
                    <a:close/>
                  </a:path>
                </a:pathLst>
              </a:custGeom>
              <a:solidFill>
                <a:schemeClr val="accent6"/>
              </a:solidFill>
              <a:ln>
                <a:noFill/>
              </a:ln>
            </p:spPr>
            <p:txBody>
              <a:bodyPr spcFirstLastPara="1" lIns="179929" tIns="179929" rIns="179929" bIns="179929" anchor="ctr"/>
              <a:lstStyle/>
              <a:p>
                <a:pPr>
                  <a:defRPr/>
                </a:pPr>
                <a:endParaRPr sz="3543"/>
              </a:p>
            </p:txBody>
          </p:sp>
          <p:sp>
            <p:nvSpPr>
              <p:cNvPr id="22604" name="Google Shape;691;p22">
                <a:extLst>
                  <a:ext uri="{FF2B5EF4-FFF2-40B4-BE49-F238E27FC236}">
                    <a16:creationId xmlns:a16="http://schemas.microsoft.com/office/drawing/2014/main" id="{D6ED8C46-81B9-4476-B4F8-F932A65C1227}"/>
                  </a:ext>
                </a:extLst>
              </p:cNvPr>
              <p:cNvSpPr>
                <a:spLocks/>
              </p:cNvSpPr>
              <p:nvPr/>
            </p:nvSpPr>
            <p:spPr bwMode="auto">
              <a:xfrm>
                <a:off x="5223498" y="1714163"/>
                <a:ext cx="68374" cy="68772"/>
              </a:xfrm>
              <a:custGeom>
                <a:avLst/>
                <a:gdLst>
                  <a:gd name="T0" fmla="*/ 4316759 w 513"/>
                  <a:gd name="T1" fmla="*/ 17726 h 516"/>
                  <a:gd name="T2" fmla="*/ 17727 w 513"/>
                  <a:gd name="T3" fmla="*/ 4813907 h 516"/>
                  <a:gd name="T4" fmla="*/ 4316759 w 513"/>
                  <a:gd name="T5" fmla="*/ 9148142 h 516"/>
                  <a:gd name="T6" fmla="*/ 9113068 w 513"/>
                  <a:gd name="T7" fmla="*/ 4813907 h 516"/>
                  <a:gd name="T8" fmla="*/ 4316759 w 513"/>
                  <a:gd name="T9" fmla="*/ 17726 h 5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3" h="516" extrusionOk="0">
                    <a:moveTo>
                      <a:pt x="243" y="1"/>
                    </a:moveTo>
                    <a:cubicBezTo>
                      <a:pt x="109" y="1"/>
                      <a:pt x="1" y="109"/>
                      <a:pt x="1" y="271"/>
                    </a:cubicBezTo>
                    <a:cubicBezTo>
                      <a:pt x="1" y="407"/>
                      <a:pt x="109" y="515"/>
                      <a:pt x="243" y="515"/>
                    </a:cubicBezTo>
                    <a:cubicBezTo>
                      <a:pt x="379" y="515"/>
                      <a:pt x="513" y="407"/>
                      <a:pt x="513" y="271"/>
                    </a:cubicBezTo>
                    <a:cubicBezTo>
                      <a:pt x="513" y="109"/>
                      <a:pt x="379" y="1"/>
                      <a:pt x="243"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55" name="Google Shape;692;p22">
              <a:extLst>
                <a:ext uri="{FF2B5EF4-FFF2-40B4-BE49-F238E27FC236}">
                  <a16:creationId xmlns:a16="http://schemas.microsoft.com/office/drawing/2014/main" id="{79CEB6F1-54EF-42BB-B890-EF3A64786DCE}"/>
                </a:ext>
              </a:extLst>
            </p:cNvPr>
            <p:cNvSpPr/>
            <p:nvPr/>
          </p:nvSpPr>
          <p:spPr>
            <a:xfrm>
              <a:off x="5495847" y="1102275"/>
              <a:ext cx="2842278" cy="641202"/>
            </a:xfrm>
            <a:prstGeom prst="roundRect">
              <a:avLst>
                <a:gd name="adj" fmla="val 50000"/>
              </a:avLst>
            </a:prstGeom>
            <a:noFill/>
            <a:ln w="9525" cap="flat" cmpd="sng">
              <a:solidFill>
                <a:schemeClr val="accent6"/>
              </a:solidFill>
              <a:prstDash val="solid"/>
              <a:round/>
              <a:headEnd type="none" w="sm" len="sm"/>
              <a:tailEnd type="none" w="sm" len="sm"/>
            </a:ln>
          </p:spPr>
          <p:txBody>
            <a:bodyPr spcFirstLastPara="1" lIns="179929" tIns="179929" rIns="179929" bIns="179929" anchor="ctr"/>
            <a:lstStyle/>
            <a:p>
              <a:pPr>
                <a:defRPr/>
              </a:pPr>
              <a:endParaRPr sz="3543"/>
            </a:p>
          </p:txBody>
        </p:sp>
        <p:sp>
          <p:nvSpPr>
            <p:cNvPr id="56" name="Google Shape;693;p22">
              <a:extLst>
                <a:ext uri="{FF2B5EF4-FFF2-40B4-BE49-F238E27FC236}">
                  <a16:creationId xmlns:a16="http://schemas.microsoft.com/office/drawing/2014/main" id="{093C851C-4D50-4D39-90CC-98E192ECB4A8}"/>
                </a:ext>
              </a:extLst>
            </p:cNvPr>
            <p:cNvSpPr/>
            <p:nvPr/>
          </p:nvSpPr>
          <p:spPr>
            <a:xfrm>
              <a:off x="5464090" y="1105449"/>
              <a:ext cx="320749" cy="641202"/>
            </a:xfrm>
            <a:custGeom>
              <a:avLst/>
              <a:gdLst/>
              <a:ahLst/>
              <a:cxnLst/>
              <a:rect l="l" t="t" r="r" b="b"/>
              <a:pathLst>
                <a:path w="2406" h="4809" extrusionOk="0">
                  <a:moveTo>
                    <a:pt x="2405" y="0"/>
                  </a:moveTo>
                  <a:cubicBezTo>
                    <a:pt x="1081" y="0"/>
                    <a:pt x="0" y="1081"/>
                    <a:pt x="0" y="2405"/>
                  </a:cubicBezTo>
                  <a:cubicBezTo>
                    <a:pt x="0" y="3728"/>
                    <a:pt x="1081" y="4808"/>
                    <a:pt x="2405" y="4808"/>
                  </a:cubicBezTo>
                  <a:lnTo>
                    <a:pt x="2405" y="0"/>
                  </a:lnTo>
                  <a:close/>
                </a:path>
              </a:pathLst>
            </a:custGeom>
            <a:solidFill>
              <a:schemeClr val="accent6"/>
            </a:solidFill>
            <a:ln>
              <a:noFill/>
            </a:ln>
          </p:spPr>
          <p:txBody>
            <a:bodyPr spcFirstLastPara="1" lIns="179929" tIns="179929" rIns="179929" bIns="179929" anchor="ctr"/>
            <a:lstStyle/>
            <a:p>
              <a:pPr>
                <a:defRPr/>
              </a:pPr>
              <a:endParaRPr sz="3543"/>
            </a:p>
          </p:txBody>
        </p:sp>
        <p:sp>
          <p:nvSpPr>
            <p:cNvPr id="22601" name="Google Shape;694;p22">
              <a:extLst>
                <a:ext uri="{FF2B5EF4-FFF2-40B4-BE49-F238E27FC236}">
                  <a16:creationId xmlns:a16="http://schemas.microsoft.com/office/drawing/2014/main" id="{F7369F7F-5C8A-44D6-A654-1601BEB6A98F}"/>
                </a:ext>
              </a:extLst>
            </p:cNvPr>
            <p:cNvSpPr>
              <a:spLocks/>
            </p:cNvSpPr>
            <p:nvPr/>
          </p:nvSpPr>
          <p:spPr bwMode="auto">
            <a:xfrm>
              <a:off x="5550973" y="1152157"/>
              <a:ext cx="543926" cy="543649"/>
            </a:xfrm>
            <a:custGeom>
              <a:avLst/>
              <a:gdLst>
                <a:gd name="T0" fmla="*/ 36469965 w 4081"/>
                <a:gd name="T1" fmla="*/ 17726 h 4079"/>
                <a:gd name="T2" fmla="*/ 17727 w 4081"/>
                <a:gd name="T3" fmla="*/ 36468599 h 4079"/>
                <a:gd name="T4" fmla="*/ 36469965 w 4081"/>
                <a:gd name="T5" fmla="*/ 72439796 h 4079"/>
                <a:gd name="T6" fmla="*/ 72478106 w 4081"/>
                <a:gd name="T7" fmla="*/ 36468599 h 4079"/>
                <a:gd name="T8" fmla="*/ 36469965 w 4081"/>
                <a:gd name="T9" fmla="*/ 17726 h 40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81" h="4079" extrusionOk="0">
                  <a:moveTo>
                    <a:pt x="2053" y="1"/>
                  </a:moveTo>
                  <a:cubicBezTo>
                    <a:pt x="919" y="1"/>
                    <a:pt x="1" y="919"/>
                    <a:pt x="1" y="2053"/>
                  </a:cubicBezTo>
                  <a:cubicBezTo>
                    <a:pt x="1" y="3160"/>
                    <a:pt x="919" y="4078"/>
                    <a:pt x="2053" y="4078"/>
                  </a:cubicBezTo>
                  <a:cubicBezTo>
                    <a:pt x="3162" y="4078"/>
                    <a:pt x="4080" y="3160"/>
                    <a:pt x="4080" y="2053"/>
                  </a:cubicBezTo>
                  <a:cubicBezTo>
                    <a:pt x="4080" y="919"/>
                    <a:pt x="3162" y="1"/>
                    <a:pt x="2053" y="1"/>
                  </a:cubicBez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58" name="Google Shape;695;p22">
              <a:extLst>
                <a:ext uri="{FF2B5EF4-FFF2-40B4-BE49-F238E27FC236}">
                  <a16:creationId xmlns:a16="http://schemas.microsoft.com/office/drawing/2014/main" id="{2B40CA10-AD82-489C-BA07-EF623AC9B187}"/>
                </a:ext>
              </a:extLst>
            </p:cNvPr>
            <p:cNvSpPr/>
            <p:nvPr/>
          </p:nvSpPr>
          <p:spPr>
            <a:xfrm>
              <a:off x="5341825" y="1446682"/>
              <a:ext cx="252470" cy="192044"/>
            </a:xfrm>
            <a:custGeom>
              <a:avLst/>
              <a:gdLst/>
              <a:ahLst/>
              <a:cxnLst/>
              <a:rect l="l" t="t" r="r" b="b"/>
              <a:pathLst>
                <a:path w="1892" h="1431" extrusionOk="0">
                  <a:moveTo>
                    <a:pt x="1243" y="0"/>
                  </a:moveTo>
                  <a:lnTo>
                    <a:pt x="1" y="1431"/>
                  </a:lnTo>
                  <a:lnTo>
                    <a:pt x="1892" y="1269"/>
                  </a:lnTo>
                  <a:lnTo>
                    <a:pt x="1243" y="0"/>
                  </a:lnTo>
                  <a:close/>
                </a:path>
              </a:pathLst>
            </a:custGeom>
            <a:solidFill>
              <a:schemeClr val="accent6"/>
            </a:solidFill>
            <a:ln>
              <a:noFill/>
            </a:ln>
          </p:spPr>
          <p:txBody>
            <a:bodyPr spcFirstLastPara="1" lIns="179929" tIns="179929" rIns="179929" bIns="179929" anchor="ctr"/>
            <a:lstStyle/>
            <a:p>
              <a:pPr>
                <a:defRPr/>
              </a:pPr>
              <a:endParaRPr sz="3543"/>
            </a:p>
          </p:txBody>
        </p:sp>
      </p:grpSp>
      <p:grpSp>
        <p:nvGrpSpPr>
          <p:cNvPr id="22536" name="Google Shape;697;p22">
            <a:extLst>
              <a:ext uri="{FF2B5EF4-FFF2-40B4-BE49-F238E27FC236}">
                <a16:creationId xmlns:a16="http://schemas.microsoft.com/office/drawing/2014/main" id="{A8696AA7-AD39-461A-9F76-BEEC6744538C}"/>
              </a:ext>
            </a:extLst>
          </p:cNvPr>
          <p:cNvGrpSpPr>
            <a:grpSpLocks/>
          </p:cNvGrpSpPr>
          <p:nvPr/>
        </p:nvGrpSpPr>
        <p:grpSpPr bwMode="auto">
          <a:xfrm>
            <a:off x="10216423" y="7175272"/>
            <a:ext cx="6192339" cy="1380935"/>
            <a:chOff x="5190977" y="3323902"/>
            <a:chExt cx="3147148" cy="701239"/>
          </a:xfrm>
        </p:grpSpPr>
        <p:grpSp>
          <p:nvGrpSpPr>
            <p:cNvPr id="22591" name="Google Shape;698;p22">
              <a:extLst>
                <a:ext uri="{FF2B5EF4-FFF2-40B4-BE49-F238E27FC236}">
                  <a16:creationId xmlns:a16="http://schemas.microsoft.com/office/drawing/2014/main" id="{64D0D15C-2E09-43C3-90A2-6F32A588071E}"/>
                </a:ext>
              </a:extLst>
            </p:cNvPr>
            <p:cNvGrpSpPr>
              <a:grpSpLocks/>
            </p:cNvGrpSpPr>
            <p:nvPr/>
          </p:nvGrpSpPr>
          <p:grpSpPr bwMode="auto">
            <a:xfrm>
              <a:off x="5190977" y="3323902"/>
              <a:ext cx="129684" cy="125950"/>
              <a:chOff x="5190977" y="3517974"/>
              <a:chExt cx="129684" cy="125950"/>
            </a:xfrm>
          </p:grpSpPr>
          <p:sp>
            <p:nvSpPr>
              <p:cNvPr id="69" name="Google Shape;699;p22">
                <a:extLst>
                  <a:ext uri="{FF2B5EF4-FFF2-40B4-BE49-F238E27FC236}">
                    <a16:creationId xmlns:a16="http://schemas.microsoft.com/office/drawing/2014/main" id="{E67681E5-FE5F-4464-B8A9-3B660DBB491F}"/>
                  </a:ext>
                </a:extLst>
              </p:cNvPr>
              <p:cNvSpPr/>
              <p:nvPr/>
            </p:nvSpPr>
            <p:spPr>
              <a:xfrm>
                <a:off x="5190977" y="3517974"/>
                <a:ext cx="130205" cy="125335"/>
              </a:xfrm>
              <a:custGeom>
                <a:avLst/>
                <a:gdLst/>
                <a:ahLst/>
                <a:cxnLst/>
                <a:rect l="l" t="t" r="r" b="b"/>
                <a:pathLst>
                  <a:path w="973" h="945" extrusionOk="0">
                    <a:moveTo>
                      <a:pt x="487" y="0"/>
                    </a:moveTo>
                    <a:cubicBezTo>
                      <a:pt x="217" y="0"/>
                      <a:pt x="0" y="216"/>
                      <a:pt x="0" y="458"/>
                    </a:cubicBezTo>
                    <a:cubicBezTo>
                      <a:pt x="0" y="729"/>
                      <a:pt x="217" y="945"/>
                      <a:pt x="487" y="945"/>
                    </a:cubicBezTo>
                    <a:cubicBezTo>
                      <a:pt x="757" y="945"/>
                      <a:pt x="973" y="729"/>
                      <a:pt x="973" y="458"/>
                    </a:cubicBezTo>
                    <a:cubicBezTo>
                      <a:pt x="973" y="216"/>
                      <a:pt x="757" y="0"/>
                      <a:pt x="487" y="0"/>
                    </a:cubicBezTo>
                    <a:close/>
                  </a:path>
                </a:pathLst>
              </a:custGeom>
              <a:solidFill>
                <a:schemeClr val="accent4"/>
              </a:solidFill>
              <a:ln>
                <a:noFill/>
              </a:ln>
            </p:spPr>
            <p:txBody>
              <a:bodyPr spcFirstLastPara="1" lIns="179929" tIns="179929" rIns="179929" bIns="179929" anchor="ctr"/>
              <a:lstStyle/>
              <a:p>
                <a:pPr>
                  <a:defRPr/>
                </a:pPr>
                <a:endParaRPr sz="3543"/>
              </a:p>
            </p:txBody>
          </p:sp>
          <p:sp>
            <p:nvSpPr>
              <p:cNvPr id="22597" name="Google Shape;700;p22">
                <a:extLst>
                  <a:ext uri="{FF2B5EF4-FFF2-40B4-BE49-F238E27FC236}">
                    <a16:creationId xmlns:a16="http://schemas.microsoft.com/office/drawing/2014/main" id="{96132D2B-0123-43B3-A243-F88D1A0F6078}"/>
                  </a:ext>
                </a:extLst>
              </p:cNvPr>
              <p:cNvSpPr>
                <a:spLocks/>
              </p:cNvSpPr>
              <p:nvPr/>
            </p:nvSpPr>
            <p:spPr bwMode="auto">
              <a:xfrm>
                <a:off x="5223498" y="3546763"/>
                <a:ext cx="68374" cy="68373"/>
              </a:xfrm>
              <a:custGeom>
                <a:avLst/>
                <a:gdLst>
                  <a:gd name="T0" fmla="*/ 4316759 w 513"/>
                  <a:gd name="T1" fmla="*/ 0 h 513"/>
                  <a:gd name="T2" fmla="*/ 17727 w 513"/>
                  <a:gd name="T3" fmla="*/ 4298836 h 513"/>
                  <a:gd name="T4" fmla="*/ 4316759 w 513"/>
                  <a:gd name="T5" fmla="*/ 9112801 h 513"/>
                  <a:gd name="T6" fmla="*/ 9113068 w 513"/>
                  <a:gd name="T7" fmla="*/ 4298836 h 513"/>
                  <a:gd name="T8" fmla="*/ 4316759 w 513"/>
                  <a:gd name="T9" fmla="*/ 0 h 5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3" h="513" extrusionOk="0">
                    <a:moveTo>
                      <a:pt x="243" y="0"/>
                    </a:moveTo>
                    <a:cubicBezTo>
                      <a:pt x="109" y="0"/>
                      <a:pt x="1" y="108"/>
                      <a:pt x="1" y="242"/>
                    </a:cubicBezTo>
                    <a:cubicBezTo>
                      <a:pt x="1" y="404"/>
                      <a:pt x="109" y="513"/>
                      <a:pt x="243" y="513"/>
                    </a:cubicBezTo>
                    <a:cubicBezTo>
                      <a:pt x="379" y="513"/>
                      <a:pt x="513" y="404"/>
                      <a:pt x="513" y="242"/>
                    </a:cubicBezTo>
                    <a:cubicBezTo>
                      <a:pt x="513" y="108"/>
                      <a:pt x="379" y="0"/>
                      <a:pt x="243"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64" name="Google Shape;701;p22">
              <a:extLst>
                <a:ext uri="{FF2B5EF4-FFF2-40B4-BE49-F238E27FC236}">
                  <a16:creationId xmlns:a16="http://schemas.microsoft.com/office/drawing/2014/main" id="{0FC9A59D-3F41-4376-A8A7-7305F8F11E66}"/>
                </a:ext>
              </a:extLst>
            </p:cNvPr>
            <p:cNvSpPr/>
            <p:nvPr/>
          </p:nvSpPr>
          <p:spPr>
            <a:xfrm>
              <a:off x="5495847" y="3379430"/>
              <a:ext cx="2842278" cy="639364"/>
            </a:xfrm>
            <a:prstGeom prst="roundRect">
              <a:avLst>
                <a:gd name="adj" fmla="val 50000"/>
              </a:avLst>
            </a:prstGeom>
            <a:noFill/>
            <a:ln w="9525" cap="flat" cmpd="sng">
              <a:solidFill>
                <a:schemeClr val="accent4"/>
              </a:solidFill>
              <a:prstDash val="solid"/>
              <a:round/>
              <a:headEnd type="none" w="sm" len="sm"/>
              <a:tailEnd type="none" w="sm" len="sm"/>
            </a:ln>
          </p:spPr>
          <p:txBody>
            <a:bodyPr spcFirstLastPara="1" lIns="179929" tIns="179929" rIns="179929" bIns="179929" anchor="ctr"/>
            <a:lstStyle/>
            <a:p>
              <a:pPr>
                <a:defRPr/>
              </a:pPr>
              <a:endParaRPr sz="3543"/>
            </a:p>
          </p:txBody>
        </p:sp>
        <p:sp>
          <p:nvSpPr>
            <p:cNvPr id="65" name="Google Shape;702;p22">
              <a:extLst>
                <a:ext uri="{FF2B5EF4-FFF2-40B4-BE49-F238E27FC236}">
                  <a16:creationId xmlns:a16="http://schemas.microsoft.com/office/drawing/2014/main" id="{2DE7858D-F53A-497C-B232-AB53318235BC}"/>
                </a:ext>
              </a:extLst>
            </p:cNvPr>
            <p:cNvSpPr/>
            <p:nvPr/>
          </p:nvSpPr>
          <p:spPr>
            <a:xfrm>
              <a:off x="5464090" y="3384190"/>
              <a:ext cx="320749" cy="640951"/>
            </a:xfrm>
            <a:custGeom>
              <a:avLst/>
              <a:gdLst/>
              <a:ahLst/>
              <a:cxnLst/>
              <a:rect l="l" t="t" r="r" b="b"/>
              <a:pathLst>
                <a:path w="2406" h="4809" extrusionOk="0">
                  <a:moveTo>
                    <a:pt x="2405" y="0"/>
                  </a:moveTo>
                  <a:cubicBezTo>
                    <a:pt x="1081" y="0"/>
                    <a:pt x="0" y="1081"/>
                    <a:pt x="0" y="2403"/>
                  </a:cubicBezTo>
                  <a:cubicBezTo>
                    <a:pt x="0" y="3728"/>
                    <a:pt x="1081" y="4808"/>
                    <a:pt x="2405" y="4808"/>
                  </a:cubicBezTo>
                  <a:lnTo>
                    <a:pt x="2405" y="0"/>
                  </a:lnTo>
                  <a:close/>
                </a:path>
              </a:pathLst>
            </a:custGeom>
            <a:solidFill>
              <a:schemeClr val="accent4"/>
            </a:solidFill>
            <a:ln>
              <a:noFill/>
            </a:ln>
          </p:spPr>
          <p:txBody>
            <a:bodyPr spcFirstLastPara="1" lIns="179929" tIns="179929" rIns="179929" bIns="179929" anchor="ctr"/>
            <a:lstStyle/>
            <a:p>
              <a:pPr>
                <a:defRPr/>
              </a:pPr>
              <a:endParaRPr sz="3543"/>
            </a:p>
          </p:txBody>
        </p:sp>
        <p:sp>
          <p:nvSpPr>
            <p:cNvPr id="22594" name="Google Shape;703;p22">
              <a:extLst>
                <a:ext uri="{FF2B5EF4-FFF2-40B4-BE49-F238E27FC236}">
                  <a16:creationId xmlns:a16="http://schemas.microsoft.com/office/drawing/2014/main" id="{93D58073-7E33-4F17-8085-D01A547AAF55}"/>
                </a:ext>
              </a:extLst>
            </p:cNvPr>
            <p:cNvSpPr>
              <a:spLocks/>
            </p:cNvSpPr>
            <p:nvPr/>
          </p:nvSpPr>
          <p:spPr bwMode="auto">
            <a:xfrm>
              <a:off x="5550973" y="3430845"/>
              <a:ext cx="543926" cy="543782"/>
            </a:xfrm>
            <a:custGeom>
              <a:avLst/>
              <a:gdLst>
                <a:gd name="T0" fmla="*/ 36469965 w 4081"/>
                <a:gd name="T1" fmla="*/ 0 h 4080"/>
                <a:gd name="T2" fmla="*/ 17727 w 4081"/>
                <a:gd name="T3" fmla="*/ 36468580 h 4080"/>
                <a:gd name="T4" fmla="*/ 36469965 w 4081"/>
                <a:gd name="T5" fmla="*/ 72475212 h 4080"/>
                <a:gd name="T6" fmla="*/ 72478106 w 4081"/>
                <a:gd name="T7" fmla="*/ 36468580 h 4080"/>
                <a:gd name="T8" fmla="*/ 36469965 w 4081"/>
                <a:gd name="T9" fmla="*/ 0 h 40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81" h="4080" extrusionOk="0">
                  <a:moveTo>
                    <a:pt x="2053" y="0"/>
                  </a:moveTo>
                  <a:cubicBezTo>
                    <a:pt x="919" y="0"/>
                    <a:pt x="1" y="919"/>
                    <a:pt x="1" y="2053"/>
                  </a:cubicBezTo>
                  <a:cubicBezTo>
                    <a:pt x="1" y="3162"/>
                    <a:pt x="919" y="4080"/>
                    <a:pt x="2053" y="4080"/>
                  </a:cubicBezTo>
                  <a:cubicBezTo>
                    <a:pt x="3162" y="4080"/>
                    <a:pt x="4080" y="3162"/>
                    <a:pt x="4080" y="2053"/>
                  </a:cubicBezTo>
                  <a:cubicBezTo>
                    <a:pt x="4080" y="919"/>
                    <a:pt x="3162" y="0"/>
                    <a:pt x="2053" y="0"/>
                  </a:cubicBez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67" name="Google Shape;704;p22">
              <a:extLst>
                <a:ext uri="{FF2B5EF4-FFF2-40B4-BE49-F238E27FC236}">
                  <a16:creationId xmlns:a16="http://schemas.microsoft.com/office/drawing/2014/main" id="{3B6A097E-D0B9-4516-A57E-174A3C1EF5E9}"/>
                </a:ext>
              </a:extLst>
            </p:cNvPr>
            <p:cNvSpPr/>
            <p:nvPr/>
          </p:nvSpPr>
          <p:spPr>
            <a:xfrm rot="899981">
              <a:off x="5324358" y="3438131"/>
              <a:ext cx="252471" cy="182450"/>
            </a:xfrm>
            <a:custGeom>
              <a:avLst/>
              <a:gdLst/>
              <a:ahLst/>
              <a:cxnLst/>
              <a:rect l="l" t="t" r="r" b="b"/>
              <a:pathLst>
                <a:path w="1892" h="1377" extrusionOk="0">
                  <a:moveTo>
                    <a:pt x="1892" y="1"/>
                  </a:moveTo>
                  <a:lnTo>
                    <a:pt x="1" y="189"/>
                  </a:lnTo>
                  <a:lnTo>
                    <a:pt x="1514" y="1377"/>
                  </a:lnTo>
                  <a:lnTo>
                    <a:pt x="1892" y="1"/>
                  </a:lnTo>
                  <a:close/>
                </a:path>
              </a:pathLst>
            </a:custGeom>
            <a:solidFill>
              <a:schemeClr val="accent4"/>
            </a:solidFill>
            <a:ln>
              <a:noFill/>
            </a:ln>
          </p:spPr>
          <p:txBody>
            <a:bodyPr spcFirstLastPara="1" lIns="179929" tIns="179929" rIns="179929" bIns="179929" anchor="ctr"/>
            <a:lstStyle/>
            <a:p>
              <a:pPr>
                <a:defRPr/>
              </a:pPr>
              <a:endParaRPr sz="3543"/>
            </a:p>
          </p:txBody>
        </p:sp>
      </p:grpSp>
      <p:grpSp>
        <p:nvGrpSpPr>
          <p:cNvPr id="22537" name="Google Shape;706;p22">
            <a:extLst>
              <a:ext uri="{FF2B5EF4-FFF2-40B4-BE49-F238E27FC236}">
                <a16:creationId xmlns:a16="http://schemas.microsoft.com/office/drawing/2014/main" id="{EB37E91A-C2EE-49C5-8F0F-CAA4226A6CDA}"/>
              </a:ext>
            </a:extLst>
          </p:cNvPr>
          <p:cNvGrpSpPr>
            <a:grpSpLocks/>
          </p:cNvGrpSpPr>
          <p:nvPr/>
        </p:nvGrpSpPr>
        <p:grpSpPr bwMode="auto">
          <a:xfrm>
            <a:off x="10963128" y="5050756"/>
            <a:ext cx="6345428" cy="1255964"/>
            <a:chOff x="5570772" y="2243418"/>
            <a:chExt cx="3224515" cy="638100"/>
          </a:xfrm>
        </p:grpSpPr>
        <p:grpSp>
          <p:nvGrpSpPr>
            <p:cNvPr id="22583" name="Google Shape;707;p22">
              <a:extLst>
                <a:ext uri="{FF2B5EF4-FFF2-40B4-BE49-F238E27FC236}">
                  <a16:creationId xmlns:a16="http://schemas.microsoft.com/office/drawing/2014/main" id="{5DD3BA79-6A19-49BB-B33E-57D424498953}"/>
                </a:ext>
              </a:extLst>
            </p:cNvPr>
            <p:cNvGrpSpPr>
              <a:grpSpLocks/>
            </p:cNvGrpSpPr>
            <p:nvPr/>
          </p:nvGrpSpPr>
          <p:grpSpPr bwMode="auto">
            <a:xfrm>
              <a:off x="5570772" y="2506909"/>
              <a:ext cx="126352" cy="129681"/>
              <a:chOff x="5651734" y="2614202"/>
              <a:chExt cx="126352" cy="129681"/>
            </a:xfrm>
          </p:grpSpPr>
          <p:sp>
            <p:nvSpPr>
              <p:cNvPr id="79" name="Google Shape;708;p22">
                <a:extLst>
                  <a:ext uri="{FF2B5EF4-FFF2-40B4-BE49-F238E27FC236}">
                    <a16:creationId xmlns:a16="http://schemas.microsoft.com/office/drawing/2014/main" id="{FB2F9845-4FA2-4DB2-A679-66440F3C1CC6}"/>
                  </a:ext>
                </a:extLst>
              </p:cNvPr>
              <p:cNvSpPr/>
              <p:nvPr/>
            </p:nvSpPr>
            <p:spPr>
              <a:xfrm>
                <a:off x="5651734" y="2614205"/>
                <a:ext cx="127012" cy="130160"/>
              </a:xfrm>
              <a:custGeom>
                <a:avLst/>
                <a:gdLst/>
                <a:ahLst/>
                <a:cxnLst/>
                <a:rect l="l" t="t" r="r" b="b"/>
                <a:pathLst>
                  <a:path w="948" h="973" extrusionOk="0">
                    <a:moveTo>
                      <a:pt x="487" y="1"/>
                    </a:moveTo>
                    <a:cubicBezTo>
                      <a:pt x="217" y="1"/>
                      <a:pt x="1" y="217"/>
                      <a:pt x="1" y="487"/>
                    </a:cubicBezTo>
                    <a:cubicBezTo>
                      <a:pt x="1" y="757"/>
                      <a:pt x="217" y="973"/>
                      <a:pt x="487" y="973"/>
                    </a:cubicBezTo>
                    <a:cubicBezTo>
                      <a:pt x="731" y="973"/>
                      <a:pt x="947" y="757"/>
                      <a:pt x="947" y="487"/>
                    </a:cubicBezTo>
                    <a:cubicBezTo>
                      <a:pt x="947" y="217"/>
                      <a:pt x="731" y="1"/>
                      <a:pt x="487" y="1"/>
                    </a:cubicBezTo>
                    <a:close/>
                  </a:path>
                </a:pathLst>
              </a:custGeom>
              <a:solidFill>
                <a:schemeClr val="accent5"/>
              </a:solidFill>
              <a:ln>
                <a:noFill/>
              </a:ln>
            </p:spPr>
            <p:txBody>
              <a:bodyPr spcFirstLastPara="1" lIns="179929" tIns="179929" rIns="179929" bIns="179929" anchor="ctr"/>
              <a:lstStyle/>
              <a:p>
                <a:pPr>
                  <a:defRPr/>
                </a:pPr>
                <a:endParaRPr sz="3543"/>
              </a:p>
            </p:txBody>
          </p:sp>
          <p:sp>
            <p:nvSpPr>
              <p:cNvPr id="22590" name="Google Shape;709;p22">
                <a:extLst>
                  <a:ext uri="{FF2B5EF4-FFF2-40B4-BE49-F238E27FC236}">
                    <a16:creationId xmlns:a16="http://schemas.microsoft.com/office/drawing/2014/main" id="{F37B9256-095A-4EDD-BAE2-693CF96090F7}"/>
                  </a:ext>
                </a:extLst>
              </p:cNvPr>
              <p:cNvSpPr>
                <a:spLocks/>
              </p:cNvSpPr>
              <p:nvPr/>
            </p:nvSpPr>
            <p:spPr bwMode="auto">
              <a:xfrm>
                <a:off x="5680523" y="2646723"/>
                <a:ext cx="68774" cy="64907"/>
              </a:xfrm>
              <a:custGeom>
                <a:avLst/>
                <a:gdLst>
                  <a:gd name="T0" fmla="*/ 4814180 w 516"/>
                  <a:gd name="T1" fmla="*/ 17726 h 487"/>
                  <a:gd name="T2" fmla="*/ 17727 w 516"/>
                  <a:gd name="T3" fmla="*/ 4316515 h 487"/>
                  <a:gd name="T4" fmla="*/ 4814180 w 516"/>
                  <a:gd name="T5" fmla="*/ 8650757 h 487"/>
                  <a:gd name="T6" fmla="*/ 9148675 w 516"/>
                  <a:gd name="T7" fmla="*/ 4316515 h 487"/>
                  <a:gd name="T8" fmla="*/ 4814180 w 516"/>
                  <a:gd name="T9" fmla="*/ 17726 h 4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6" h="487" extrusionOk="0">
                    <a:moveTo>
                      <a:pt x="271" y="1"/>
                    </a:moveTo>
                    <a:cubicBezTo>
                      <a:pt x="109" y="1"/>
                      <a:pt x="1" y="109"/>
                      <a:pt x="1" y="243"/>
                    </a:cubicBezTo>
                    <a:cubicBezTo>
                      <a:pt x="1" y="379"/>
                      <a:pt x="109" y="487"/>
                      <a:pt x="271" y="487"/>
                    </a:cubicBezTo>
                    <a:cubicBezTo>
                      <a:pt x="407" y="487"/>
                      <a:pt x="515" y="379"/>
                      <a:pt x="515" y="243"/>
                    </a:cubicBezTo>
                    <a:cubicBezTo>
                      <a:pt x="515" y="109"/>
                      <a:pt x="407" y="1"/>
                      <a:pt x="271"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grpSp>
          <p:nvGrpSpPr>
            <p:cNvPr id="22584" name="Google Shape;710;p22">
              <a:extLst>
                <a:ext uri="{FF2B5EF4-FFF2-40B4-BE49-F238E27FC236}">
                  <a16:creationId xmlns:a16="http://schemas.microsoft.com/office/drawing/2014/main" id="{322E119E-CF49-49E2-B2D8-3BA4DEE093ED}"/>
                </a:ext>
              </a:extLst>
            </p:cNvPr>
            <p:cNvGrpSpPr>
              <a:grpSpLocks/>
            </p:cNvGrpSpPr>
            <p:nvPr/>
          </p:nvGrpSpPr>
          <p:grpSpPr bwMode="auto">
            <a:xfrm>
              <a:off x="5780488" y="2243418"/>
              <a:ext cx="3014799" cy="638100"/>
              <a:chOff x="6407913" y="504850"/>
              <a:chExt cx="3014799" cy="638100"/>
            </a:xfrm>
          </p:grpSpPr>
          <p:sp>
            <p:nvSpPr>
              <p:cNvPr id="75" name="Google Shape;711;p22">
                <a:extLst>
                  <a:ext uri="{FF2B5EF4-FFF2-40B4-BE49-F238E27FC236}">
                    <a16:creationId xmlns:a16="http://schemas.microsoft.com/office/drawing/2014/main" id="{0DF824A2-7316-48E9-8F87-7AEC8F159FD2}"/>
                  </a:ext>
                </a:extLst>
              </p:cNvPr>
              <p:cNvSpPr/>
              <p:nvPr/>
            </p:nvSpPr>
            <p:spPr>
              <a:xfrm>
                <a:off x="6587171" y="504850"/>
                <a:ext cx="2835541" cy="638100"/>
              </a:xfrm>
              <a:prstGeom prst="roundRect">
                <a:avLst>
                  <a:gd name="adj" fmla="val 50000"/>
                </a:avLst>
              </a:prstGeom>
              <a:noFill/>
              <a:ln w="9525" cap="flat" cmpd="sng">
                <a:solidFill>
                  <a:schemeClr val="accent5"/>
                </a:solidFill>
                <a:prstDash val="solid"/>
                <a:round/>
                <a:headEnd type="none" w="sm" len="sm"/>
                <a:tailEnd type="none" w="sm" len="sm"/>
              </a:ln>
            </p:spPr>
            <p:txBody>
              <a:bodyPr spcFirstLastPara="1" lIns="179929" tIns="179929" rIns="179929" bIns="179929" anchor="ctr"/>
              <a:lstStyle/>
              <a:p>
                <a:pPr>
                  <a:defRPr/>
                </a:pPr>
                <a:endParaRPr sz="3543"/>
              </a:p>
            </p:txBody>
          </p:sp>
          <p:sp>
            <p:nvSpPr>
              <p:cNvPr id="76" name="Google Shape;712;p22">
                <a:extLst>
                  <a:ext uri="{FF2B5EF4-FFF2-40B4-BE49-F238E27FC236}">
                    <a16:creationId xmlns:a16="http://schemas.microsoft.com/office/drawing/2014/main" id="{E24196DA-A09D-4543-A916-95A70FA7BFCF}"/>
                  </a:ext>
                </a:extLst>
              </p:cNvPr>
              <p:cNvSpPr/>
              <p:nvPr/>
            </p:nvSpPr>
            <p:spPr>
              <a:xfrm>
                <a:off x="6587171" y="506438"/>
                <a:ext cx="635060" cy="634925"/>
              </a:xfrm>
              <a:prstGeom prst="pie">
                <a:avLst>
                  <a:gd name="adj1" fmla="val 5434631"/>
                  <a:gd name="adj2" fmla="val 16200000"/>
                </a:avLst>
              </a:prstGeom>
              <a:solidFill>
                <a:schemeClr val="accent5"/>
              </a:solidFill>
              <a:ln>
                <a:noFill/>
              </a:ln>
            </p:spPr>
            <p:txBody>
              <a:bodyPr spcFirstLastPara="1" lIns="179929" tIns="179929" rIns="179929" bIns="179929" anchor="ctr"/>
              <a:lstStyle/>
              <a:p>
                <a:pPr>
                  <a:defRPr/>
                </a:pPr>
                <a:endParaRPr sz="3543"/>
              </a:p>
            </p:txBody>
          </p:sp>
          <p:sp>
            <p:nvSpPr>
              <p:cNvPr id="77" name="Google Shape;713;p22">
                <a:extLst>
                  <a:ext uri="{FF2B5EF4-FFF2-40B4-BE49-F238E27FC236}">
                    <a16:creationId xmlns:a16="http://schemas.microsoft.com/office/drawing/2014/main" id="{6BE5DAA6-2FC7-42BC-84BE-8EB7037000EC}"/>
                  </a:ext>
                </a:extLst>
              </p:cNvPr>
              <p:cNvSpPr/>
              <p:nvPr/>
            </p:nvSpPr>
            <p:spPr>
              <a:xfrm rot="-5400000">
                <a:off x="6437955" y="688950"/>
                <a:ext cx="209525" cy="269900"/>
              </a:xfrm>
              <a:prstGeom prst="triangle">
                <a:avLst>
                  <a:gd name="adj" fmla="val 50000"/>
                </a:avLst>
              </a:prstGeom>
              <a:solidFill>
                <a:schemeClr val="accent5"/>
              </a:solidFill>
              <a:ln>
                <a:noFill/>
              </a:ln>
            </p:spPr>
            <p:txBody>
              <a:bodyPr spcFirstLastPara="1" lIns="179929" tIns="179929" rIns="179929" bIns="179929" anchor="ctr"/>
              <a:lstStyle/>
              <a:p>
                <a:pPr>
                  <a:defRPr/>
                </a:pPr>
                <a:endParaRPr sz="3543"/>
              </a:p>
            </p:txBody>
          </p:sp>
          <p:sp>
            <p:nvSpPr>
              <p:cNvPr id="22588" name="Google Shape;714;p22">
                <a:extLst>
                  <a:ext uri="{FF2B5EF4-FFF2-40B4-BE49-F238E27FC236}">
                    <a16:creationId xmlns:a16="http://schemas.microsoft.com/office/drawing/2014/main" id="{14C310E8-BE12-4AF2-9B52-BE71480CFF24}"/>
                  </a:ext>
                </a:extLst>
              </p:cNvPr>
              <p:cNvSpPr>
                <a:spLocks noChangeArrowheads="1"/>
              </p:cNvSpPr>
              <p:nvPr/>
            </p:nvSpPr>
            <p:spPr bwMode="auto">
              <a:xfrm>
                <a:off x="6663650" y="583300"/>
                <a:ext cx="481200" cy="481200"/>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grpSp>
      </p:grpSp>
      <p:grpSp>
        <p:nvGrpSpPr>
          <p:cNvPr id="22538" name="Google Shape;716;p22">
            <a:extLst>
              <a:ext uri="{FF2B5EF4-FFF2-40B4-BE49-F238E27FC236}">
                <a16:creationId xmlns:a16="http://schemas.microsoft.com/office/drawing/2014/main" id="{E1F0B80C-3097-4A5E-8752-2B8BCAE23515}"/>
              </a:ext>
            </a:extLst>
          </p:cNvPr>
          <p:cNvGrpSpPr>
            <a:grpSpLocks/>
          </p:cNvGrpSpPr>
          <p:nvPr/>
        </p:nvGrpSpPr>
        <p:grpSpPr bwMode="auto">
          <a:xfrm>
            <a:off x="1605884" y="2804392"/>
            <a:ext cx="6214210" cy="1396556"/>
            <a:chOff x="816206" y="1102275"/>
            <a:chExt cx="3156924" cy="709448"/>
          </a:xfrm>
        </p:grpSpPr>
        <p:grpSp>
          <p:nvGrpSpPr>
            <p:cNvPr id="22576" name="Google Shape;717;p22">
              <a:extLst>
                <a:ext uri="{FF2B5EF4-FFF2-40B4-BE49-F238E27FC236}">
                  <a16:creationId xmlns:a16="http://schemas.microsoft.com/office/drawing/2014/main" id="{005455C7-9EF1-4E72-ADCE-F245505C92B1}"/>
                </a:ext>
              </a:extLst>
            </p:cNvPr>
            <p:cNvGrpSpPr>
              <a:grpSpLocks/>
            </p:cNvGrpSpPr>
            <p:nvPr/>
          </p:nvGrpSpPr>
          <p:grpSpPr bwMode="auto">
            <a:xfrm>
              <a:off x="3847178" y="1685374"/>
              <a:ext cx="125952" cy="126349"/>
              <a:chOff x="3862683" y="1685374"/>
              <a:chExt cx="125952" cy="126349"/>
            </a:xfrm>
          </p:grpSpPr>
          <p:sp>
            <p:nvSpPr>
              <p:cNvPr id="22581" name="Google Shape;718;p22">
                <a:extLst>
                  <a:ext uri="{FF2B5EF4-FFF2-40B4-BE49-F238E27FC236}">
                    <a16:creationId xmlns:a16="http://schemas.microsoft.com/office/drawing/2014/main" id="{5DFB07B2-28E2-4898-8EFA-C5D18FE12D53}"/>
                  </a:ext>
                </a:extLst>
              </p:cNvPr>
              <p:cNvSpPr>
                <a:spLocks/>
              </p:cNvSpPr>
              <p:nvPr/>
            </p:nvSpPr>
            <p:spPr bwMode="auto">
              <a:xfrm>
                <a:off x="3862683" y="1685374"/>
                <a:ext cx="125952" cy="126349"/>
              </a:xfrm>
              <a:custGeom>
                <a:avLst/>
                <a:gdLst>
                  <a:gd name="T0" fmla="*/ 8153826 w 945"/>
                  <a:gd name="T1" fmla="*/ 17726 h 948"/>
                  <a:gd name="T2" fmla="*/ 17727 w 945"/>
                  <a:gd name="T3" fmla="*/ 8650775 h 948"/>
                  <a:gd name="T4" fmla="*/ 8153826 w 945"/>
                  <a:gd name="T5" fmla="*/ 16822010 h 948"/>
                  <a:gd name="T6" fmla="*/ 16787202 w 945"/>
                  <a:gd name="T7" fmla="*/ 8650775 h 948"/>
                  <a:gd name="T8" fmla="*/ 8153826 w 945"/>
                  <a:gd name="T9" fmla="*/ 17726 h 9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5" h="948" extrusionOk="0">
                    <a:moveTo>
                      <a:pt x="459" y="1"/>
                    </a:moveTo>
                    <a:cubicBezTo>
                      <a:pt x="217" y="1"/>
                      <a:pt x="1" y="217"/>
                      <a:pt x="1" y="487"/>
                    </a:cubicBezTo>
                    <a:cubicBezTo>
                      <a:pt x="1" y="731"/>
                      <a:pt x="217" y="947"/>
                      <a:pt x="459" y="947"/>
                    </a:cubicBezTo>
                    <a:cubicBezTo>
                      <a:pt x="729" y="947"/>
                      <a:pt x="945" y="731"/>
                      <a:pt x="945" y="487"/>
                    </a:cubicBezTo>
                    <a:cubicBezTo>
                      <a:pt x="945" y="217"/>
                      <a:pt x="729" y="1"/>
                      <a:pt x="459" y="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2582" name="Google Shape;719;p22">
                <a:extLst>
                  <a:ext uri="{FF2B5EF4-FFF2-40B4-BE49-F238E27FC236}">
                    <a16:creationId xmlns:a16="http://schemas.microsoft.com/office/drawing/2014/main" id="{865391F0-0D15-47E2-B78B-13A2A7910439}"/>
                  </a:ext>
                </a:extLst>
              </p:cNvPr>
              <p:cNvSpPr>
                <a:spLocks/>
              </p:cNvSpPr>
              <p:nvPr/>
            </p:nvSpPr>
            <p:spPr bwMode="auto">
              <a:xfrm>
                <a:off x="3891472" y="1714163"/>
                <a:ext cx="68374" cy="68772"/>
              </a:xfrm>
              <a:custGeom>
                <a:avLst/>
                <a:gdLst>
                  <a:gd name="T0" fmla="*/ 4316759 w 513"/>
                  <a:gd name="T1" fmla="*/ 17726 h 516"/>
                  <a:gd name="T2" fmla="*/ 17727 w 513"/>
                  <a:gd name="T3" fmla="*/ 4813907 h 516"/>
                  <a:gd name="T4" fmla="*/ 4316759 w 513"/>
                  <a:gd name="T5" fmla="*/ 9148142 h 516"/>
                  <a:gd name="T6" fmla="*/ 9113068 w 513"/>
                  <a:gd name="T7" fmla="*/ 4813907 h 516"/>
                  <a:gd name="T8" fmla="*/ 4316759 w 513"/>
                  <a:gd name="T9" fmla="*/ 17726 h 5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3" h="516" extrusionOk="0">
                    <a:moveTo>
                      <a:pt x="243" y="1"/>
                    </a:moveTo>
                    <a:cubicBezTo>
                      <a:pt x="109" y="1"/>
                      <a:pt x="1" y="109"/>
                      <a:pt x="1" y="271"/>
                    </a:cubicBezTo>
                    <a:cubicBezTo>
                      <a:pt x="1" y="407"/>
                      <a:pt x="109" y="515"/>
                      <a:pt x="243" y="515"/>
                    </a:cubicBezTo>
                    <a:cubicBezTo>
                      <a:pt x="405" y="515"/>
                      <a:pt x="513" y="407"/>
                      <a:pt x="513" y="271"/>
                    </a:cubicBezTo>
                    <a:cubicBezTo>
                      <a:pt x="513" y="109"/>
                      <a:pt x="405" y="1"/>
                      <a:pt x="243"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22577" name="Google Shape;720;p22">
              <a:extLst>
                <a:ext uri="{FF2B5EF4-FFF2-40B4-BE49-F238E27FC236}">
                  <a16:creationId xmlns:a16="http://schemas.microsoft.com/office/drawing/2014/main" id="{087829BB-A53B-4BDE-B03A-92159C341D10}"/>
                </a:ext>
              </a:extLst>
            </p:cNvPr>
            <p:cNvSpPr>
              <a:spLocks noChangeArrowheads="1"/>
            </p:cNvSpPr>
            <p:nvPr/>
          </p:nvSpPr>
          <p:spPr bwMode="auto">
            <a:xfrm flipH="1">
              <a:off x="816206" y="1102275"/>
              <a:ext cx="2842200" cy="640800"/>
            </a:xfrm>
            <a:prstGeom prst="roundRect">
              <a:avLst>
                <a:gd name="adj" fmla="val 50000"/>
              </a:avLst>
            </a:prstGeom>
            <a:noFill/>
            <a:ln w="9525">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sp>
          <p:nvSpPr>
            <p:cNvPr id="22578" name="Google Shape;721;p22">
              <a:extLst>
                <a:ext uri="{FF2B5EF4-FFF2-40B4-BE49-F238E27FC236}">
                  <a16:creationId xmlns:a16="http://schemas.microsoft.com/office/drawing/2014/main" id="{7EC47890-1F24-4085-AB7C-F1982093A4B7}"/>
                </a:ext>
              </a:extLst>
            </p:cNvPr>
            <p:cNvSpPr>
              <a:spLocks/>
            </p:cNvSpPr>
            <p:nvPr/>
          </p:nvSpPr>
          <p:spPr bwMode="auto">
            <a:xfrm flipH="1">
              <a:off x="3369048" y="1105242"/>
              <a:ext cx="320678" cy="640944"/>
            </a:xfrm>
            <a:custGeom>
              <a:avLst/>
              <a:gdLst>
                <a:gd name="T0" fmla="*/ 42723080 w 2406"/>
                <a:gd name="T1" fmla="*/ 0 h 4809"/>
                <a:gd name="T2" fmla="*/ 0 w 2406"/>
                <a:gd name="T3" fmla="*/ 42721470 h 4809"/>
                <a:gd name="T4" fmla="*/ 42723080 w 2406"/>
                <a:gd name="T5" fmla="*/ 85407354 h 4809"/>
                <a:gd name="T6" fmla="*/ 42723080 w 2406"/>
                <a:gd name="T7" fmla="*/ 0 h 480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06" h="4809" extrusionOk="0">
                  <a:moveTo>
                    <a:pt x="2405" y="0"/>
                  </a:moveTo>
                  <a:cubicBezTo>
                    <a:pt x="1081" y="0"/>
                    <a:pt x="0" y="1081"/>
                    <a:pt x="0" y="2405"/>
                  </a:cubicBezTo>
                  <a:cubicBezTo>
                    <a:pt x="0" y="3728"/>
                    <a:pt x="1081" y="4808"/>
                    <a:pt x="2405" y="4808"/>
                  </a:cubicBezTo>
                  <a:lnTo>
                    <a:pt x="240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2579" name="Google Shape;722;p22">
              <a:extLst>
                <a:ext uri="{FF2B5EF4-FFF2-40B4-BE49-F238E27FC236}">
                  <a16:creationId xmlns:a16="http://schemas.microsoft.com/office/drawing/2014/main" id="{F5C979C0-CB5A-40E1-BB39-8155EA01386F}"/>
                </a:ext>
              </a:extLst>
            </p:cNvPr>
            <p:cNvSpPr>
              <a:spLocks/>
            </p:cNvSpPr>
            <p:nvPr/>
          </p:nvSpPr>
          <p:spPr bwMode="auto">
            <a:xfrm flipH="1">
              <a:off x="3059432" y="1152157"/>
              <a:ext cx="543926" cy="543649"/>
            </a:xfrm>
            <a:custGeom>
              <a:avLst/>
              <a:gdLst>
                <a:gd name="T0" fmla="*/ 36469965 w 4081"/>
                <a:gd name="T1" fmla="*/ 17726 h 4079"/>
                <a:gd name="T2" fmla="*/ 17727 w 4081"/>
                <a:gd name="T3" fmla="*/ 36468599 h 4079"/>
                <a:gd name="T4" fmla="*/ 36469965 w 4081"/>
                <a:gd name="T5" fmla="*/ 72439796 h 4079"/>
                <a:gd name="T6" fmla="*/ 72478106 w 4081"/>
                <a:gd name="T7" fmla="*/ 36468599 h 4079"/>
                <a:gd name="T8" fmla="*/ 36469965 w 4081"/>
                <a:gd name="T9" fmla="*/ 17726 h 40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81" h="4079" extrusionOk="0">
                  <a:moveTo>
                    <a:pt x="2053" y="1"/>
                  </a:moveTo>
                  <a:cubicBezTo>
                    <a:pt x="919" y="1"/>
                    <a:pt x="1" y="919"/>
                    <a:pt x="1" y="2053"/>
                  </a:cubicBezTo>
                  <a:cubicBezTo>
                    <a:pt x="1" y="3160"/>
                    <a:pt x="919" y="4078"/>
                    <a:pt x="2053" y="4078"/>
                  </a:cubicBezTo>
                  <a:cubicBezTo>
                    <a:pt x="3162" y="4078"/>
                    <a:pt x="4080" y="3160"/>
                    <a:pt x="4080" y="2053"/>
                  </a:cubicBezTo>
                  <a:cubicBezTo>
                    <a:pt x="4080" y="919"/>
                    <a:pt x="3162" y="1"/>
                    <a:pt x="2053" y="1"/>
                  </a:cubicBez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2580" name="Google Shape;723;p22">
              <a:extLst>
                <a:ext uri="{FF2B5EF4-FFF2-40B4-BE49-F238E27FC236}">
                  <a16:creationId xmlns:a16="http://schemas.microsoft.com/office/drawing/2014/main" id="{A5D12778-E6A1-4117-80D3-AF6C5DD9334B}"/>
                </a:ext>
              </a:extLst>
            </p:cNvPr>
            <p:cNvSpPr>
              <a:spLocks/>
            </p:cNvSpPr>
            <p:nvPr/>
          </p:nvSpPr>
          <p:spPr bwMode="auto">
            <a:xfrm flipH="1">
              <a:off x="3560041" y="1447372"/>
              <a:ext cx="252170" cy="190724"/>
            </a:xfrm>
            <a:custGeom>
              <a:avLst/>
              <a:gdLst>
                <a:gd name="T0" fmla="*/ 22080869 w 1892"/>
                <a:gd name="T1" fmla="*/ 0 h 1431"/>
                <a:gd name="T2" fmla="*/ 17727 w 1892"/>
                <a:gd name="T3" fmla="*/ 25419737 h 1431"/>
                <a:gd name="T4" fmla="*/ 33609783 w 1892"/>
                <a:gd name="T5" fmla="*/ 22542084 h 1431"/>
                <a:gd name="T6" fmla="*/ 22080869 w 1892"/>
                <a:gd name="T7" fmla="*/ 0 h 14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92" h="1431" extrusionOk="0">
                  <a:moveTo>
                    <a:pt x="1243" y="0"/>
                  </a:moveTo>
                  <a:lnTo>
                    <a:pt x="1" y="1431"/>
                  </a:lnTo>
                  <a:lnTo>
                    <a:pt x="1892" y="1269"/>
                  </a:lnTo>
                  <a:lnTo>
                    <a:pt x="1243"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grpSp>
        <p:nvGrpSpPr>
          <p:cNvPr id="22539" name="Google Shape;725;p22">
            <a:extLst>
              <a:ext uri="{FF2B5EF4-FFF2-40B4-BE49-F238E27FC236}">
                <a16:creationId xmlns:a16="http://schemas.microsoft.com/office/drawing/2014/main" id="{F66687A8-FDEF-46F8-9F2F-E9F702152464}"/>
              </a:ext>
            </a:extLst>
          </p:cNvPr>
          <p:cNvGrpSpPr>
            <a:grpSpLocks/>
          </p:cNvGrpSpPr>
          <p:nvPr/>
        </p:nvGrpSpPr>
        <p:grpSpPr bwMode="auto">
          <a:xfrm>
            <a:off x="1605885" y="7175272"/>
            <a:ext cx="6217334" cy="1380935"/>
            <a:chOff x="816206" y="3323902"/>
            <a:chExt cx="3158790" cy="701239"/>
          </a:xfrm>
        </p:grpSpPr>
        <p:grpSp>
          <p:nvGrpSpPr>
            <p:cNvPr id="22569" name="Google Shape;726;p22">
              <a:extLst>
                <a:ext uri="{FF2B5EF4-FFF2-40B4-BE49-F238E27FC236}">
                  <a16:creationId xmlns:a16="http://schemas.microsoft.com/office/drawing/2014/main" id="{AD4DEB63-6AE2-48AF-8AA3-282CBC90D9DD}"/>
                </a:ext>
              </a:extLst>
            </p:cNvPr>
            <p:cNvGrpSpPr>
              <a:grpSpLocks/>
            </p:cNvGrpSpPr>
            <p:nvPr/>
          </p:nvGrpSpPr>
          <p:grpSpPr bwMode="auto">
            <a:xfrm>
              <a:off x="3845312" y="3323902"/>
              <a:ext cx="129684" cy="125950"/>
              <a:chOff x="3833894" y="3517974"/>
              <a:chExt cx="129684" cy="125950"/>
            </a:xfrm>
          </p:grpSpPr>
          <p:sp>
            <p:nvSpPr>
              <p:cNvPr id="97" name="Google Shape;727;p22">
                <a:extLst>
                  <a:ext uri="{FF2B5EF4-FFF2-40B4-BE49-F238E27FC236}">
                    <a16:creationId xmlns:a16="http://schemas.microsoft.com/office/drawing/2014/main" id="{1177BB31-7BD6-464D-8214-515DB7C4151B}"/>
                  </a:ext>
                </a:extLst>
              </p:cNvPr>
              <p:cNvSpPr/>
              <p:nvPr/>
            </p:nvSpPr>
            <p:spPr>
              <a:xfrm>
                <a:off x="3833417" y="3517974"/>
                <a:ext cx="130161" cy="125335"/>
              </a:xfrm>
              <a:custGeom>
                <a:avLst/>
                <a:gdLst/>
                <a:ahLst/>
                <a:cxnLst/>
                <a:rect l="l" t="t" r="r" b="b"/>
                <a:pathLst>
                  <a:path w="973" h="945" extrusionOk="0">
                    <a:moveTo>
                      <a:pt x="487" y="0"/>
                    </a:moveTo>
                    <a:cubicBezTo>
                      <a:pt x="217" y="0"/>
                      <a:pt x="0" y="216"/>
                      <a:pt x="0" y="458"/>
                    </a:cubicBezTo>
                    <a:cubicBezTo>
                      <a:pt x="0" y="729"/>
                      <a:pt x="217" y="945"/>
                      <a:pt x="487" y="945"/>
                    </a:cubicBezTo>
                    <a:cubicBezTo>
                      <a:pt x="757" y="945"/>
                      <a:pt x="973" y="729"/>
                      <a:pt x="973" y="458"/>
                    </a:cubicBezTo>
                    <a:cubicBezTo>
                      <a:pt x="973" y="216"/>
                      <a:pt x="757" y="0"/>
                      <a:pt x="487" y="0"/>
                    </a:cubicBezTo>
                    <a:close/>
                  </a:path>
                </a:pathLst>
              </a:custGeom>
              <a:solidFill>
                <a:schemeClr val="accent3"/>
              </a:solidFill>
              <a:ln>
                <a:noFill/>
              </a:ln>
            </p:spPr>
            <p:txBody>
              <a:bodyPr spcFirstLastPara="1" lIns="179929" tIns="179929" rIns="179929" bIns="179929" anchor="ctr"/>
              <a:lstStyle/>
              <a:p>
                <a:pPr>
                  <a:defRPr/>
                </a:pPr>
                <a:endParaRPr sz="3543"/>
              </a:p>
            </p:txBody>
          </p:sp>
          <p:sp>
            <p:nvSpPr>
              <p:cNvPr id="22575" name="Google Shape;728;p22">
                <a:extLst>
                  <a:ext uri="{FF2B5EF4-FFF2-40B4-BE49-F238E27FC236}">
                    <a16:creationId xmlns:a16="http://schemas.microsoft.com/office/drawing/2014/main" id="{67D5B4F7-19DE-4558-9760-4EA5FCE22E97}"/>
                  </a:ext>
                </a:extLst>
              </p:cNvPr>
              <p:cNvSpPr>
                <a:spLocks/>
              </p:cNvSpPr>
              <p:nvPr/>
            </p:nvSpPr>
            <p:spPr bwMode="auto">
              <a:xfrm>
                <a:off x="3866149" y="3546763"/>
                <a:ext cx="64909" cy="68373"/>
              </a:xfrm>
              <a:custGeom>
                <a:avLst/>
                <a:gdLst>
                  <a:gd name="T0" fmla="*/ 4352235 w 487"/>
                  <a:gd name="T1" fmla="*/ 0 h 513"/>
                  <a:gd name="T2" fmla="*/ 0 w 487"/>
                  <a:gd name="T3" fmla="*/ 4298836 h 513"/>
                  <a:gd name="T4" fmla="*/ 4352235 w 487"/>
                  <a:gd name="T5" fmla="*/ 9112801 h 513"/>
                  <a:gd name="T6" fmla="*/ 8651290 w 487"/>
                  <a:gd name="T7" fmla="*/ 4298836 h 513"/>
                  <a:gd name="T8" fmla="*/ 4352235 w 487"/>
                  <a:gd name="T9" fmla="*/ 0 h 5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513" extrusionOk="0">
                    <a:moveTo>
                      <a:pt x="245" y="0"/>
                    </a:moveTo>
                    <a:cubicBezTo>
                      <a:pt x="109" y="0"/>
                      <a:pt x="0" y="108"/>
                      <a:pt x="0" y="242"/>
                    </a:cubicBezTo>
                    <a:cubicBezTo>
                      <a:pt x="0" y="404"/>
                      <a:pt x="109" y="513"/>
                      <a:pt x="245" y="513"/>
                    </a:cubicBezTo>
                    <a:cubicBezTo>
                      <a:pt x="379" y="513"/>
                      <a:pt x="487" y="404"/>
                      <a:pt x="487" y="242"/>
                    </a:cubicBezTo>
                    <a:cubicBezTo>
                      <a:pt x="487" y="108"/>
                      <a:pt x="379" y="0"/>
                      <a:pt x="24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92" name="Google Shape;729;p22">
              <a:extLst>
                <a:ext uri="{FF2B5EF4-FFF2-40B4-BE49-F238E27FC236}">
                  <a16:creationId xmlns:a16="http://schemas.microsoft.com/office/drawing/2014/main" id="{833A2E18-670F-4913-9715-181C92B03692}"/>
                </a:ext>
              </a:extLst>
            </p:cNvPr>
            <p:cNvSpPr/>
            <p:nvPr/>
          </p:nvSpPr>
          <p:spPr>
            <a:xfrm flipH="1">
              <a:off x="816206" y="3379430"/>
              <a:ext cx="2842911" cy="639364"/>
            </a:xfrm>
            <a:prstGeom prst="roundRect">
              <a:avLst>
                <a:gd name="adj" fmla="val 50000"/>
              </a:avLst>
            </a:prstGeom>
            <a:noFill/>
            <a:ln w="9525" cap="flat" cmpd="sng">
              <a:solidFill>
                <a:schemeClr val="accent3"/>
              </a:solidFill>
              <a:prstDash val="solid"/>
              <a:round/>
              <a:headEnd type="none" w="sm" len="sm"/>
              <a:tailEnd type="none" w="sm" len="sm"/>
            </a:ln>
          </p:spPr>
          <p:txBody>
            <a:bodyPr spcFirstLastPara="1" lIns="179929" tIns="179929" rIns="179929" bIns="179929" anchor="ctr"/>
            <a:lstStyle/>
            <a:p>
              <a:pPr>
                <a:defRPr/>
              </a:pPr>
              <a:endParaRPr sz="3543"/>
            </a:p>
          </p:txBody>
        </p:sp>
        <p:sp>
          <p:nvSpPr>
            <p:cNvPr id="93" name="Google Shape;730;p22">
              <a:extLst>
                <a:ext uri="{FF2B5EF4-FFF2-40B4-BE49-F238E27FC236}">
                  <a16:creationId xmlns:a16="http://schemas.microsoft.com/office/drawing/2014/main" id="{FE96317E-77AE-4BA5-B0BE-6FE5F934A8EC}"/>
                </a:ext>
              </a:extLst>
            </p:cNvPr>
            <p:cNvSpPr/>
            <p:nvPr/>
          </p:nvSpPr>
          <p:spPr>
            <a:xfrm flipH="1">
              <a:off x="3368635" y="3384190"/>
              <a:ext cx="320641" cy="640951"/>
            </a:xfrm>
            <a:custGeom>
              <a:avLst/>
              <a:gdLst/>
              <a:ahLst/>
              <a:cxnLst/>
              <a:rect l="l" t="t" r="r" b="b"/>
              <a:pathLst>
                <a:path w="2406" h="4809" extrusionOk="0">
                  <a:moveTo>
                    <a:pt x="2405" y="0"/>
                  </a:moveTo>
                  <a:cubicBezTo>
                    <a:pt x="1081" y="0"/>
                    <a:pt x="0" y="1081"/>
                    <a:pt x="0" y="2403"/>
                  </a:cubicBezTo>
                  <a:cubicBezTo>
                    <a:pt x="0" y="3728"/>
                    <a:pt x="1081" y="4808"/>
                    <a:pt x="2405" y="4808"/>
                  </a:cubicBezTo>
                  <a:lnTo>
                    <a:pt x="2405" y="0"/>
                  </a:lnTo>
                  <a:close/>
                </a:path>
              </a:pathLst>
            </a:custGeom>
            <a:solidFill>
              <a:schemeClr val="accent3"/>
            </a:solidFill>
            <a:ln>
              <a:noFill/>
            </a:ln>
          </p:spPr>
          <p:txBody>
            <a:bodyPr spcFirstLastPara="1" lIns="179929" tIns="179929" rIns="179929" bIns="179929" anchor="ctr"/>
            <a:lstStyle/>
            <a:p>
              <a:pPr>
                <a:defRPr/>
              </a:pPr>
              <a:endParaRPr sz="3543"/>
            </a:p>
          </p:txBody>
        </p:sp>
        <p:sp>
          <p:nvSpPr>
            <p:cNvPr id="22572" name="Google Shape;731;p22">
              <a:extLst>
                <a:ext uri="{FF2B5EF4-FFF2-40B4-BE49-F238E27FC236}">
                  <a16:creationId xmlns:a16="http://schemas.microsoft.com/office/drawing/2014/main" id="{4B3F12B8-92B8-4965-89BF-C35D81EF5A96}"/>
                </a:ext>
              </a:extLst>
            </p:cNvPr>
            <p:cNvSpPr>
              <a:spLocks/>
            </p:cNvSpPr>
            <p:nvPr/>
          </p:nvSpPr>
          <p:spPr bwMode="auto">
            <a:xfrm flipH="1">
              <a:off x="3059432" y="3430845"/>
              <a:ext cx="543926" cy="543782"/>
            </a:xfrm>
            <a:custGeom>
              <a:avLst/>
              <a:gdLst>
                <a:gd name="T0" fmla="*/ 36469965 w 4081"/>
                <a:gd name="T1" fmla="*/ 0 h 4080"/>
                <a:gd name="T2" fmla="*/ 17727 w 4081"/>
                <a:gd name="T3" fmla="*/ 36468580 h 4080"/>
                <a:gd name="T4" fmla="*/ 36469965 w 4081"/>
                <a:gd name="T5" fmla="*/ 72475212 h 4080"/>
                <a:gd name="T6" fmla="*/ 72478106 w 4081"/>
                <a:gd name="T7" fmla="*/ 36468580 h 4080"/>
                <a:gd name="T8" fmla="*/ 36469965 w 4081"/>
                <a:gd name="T9" fmla="*/ 0 h 40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81" h="4080" extrusionOk="0">
                  <a:moveTo>
                    <a:pt x="2053" y="0"/>
                  </a:moveTo>
                  <a:cubicBezTo>
                    <a:pt x="919" y="0"/>
                    <a:pt x="1" y="919"/>
                    <a:pt x="1" y="2053"/>
                  </a:cubicBezTo>
                  <a:cubicBezTo>
                    <a:pt x="1" y="3162"/>
                    <a:pt x="919" y="4080"/>
                    <a:pt x="2053" y="4080"/>
                  </a:cubicBezTo>
                  <a:cubicBezTo>
                    <a:pt x="3162" y="4080"/>
                    <a:pt x="4080" y="3162"/>
                    <a:pt x="4080" y="2053"/>
                  </a:cubicBezTo>
                  <a:cubicBezTo>
                    <a:pt x="4080" y="919"/>
                    <a:pt x="3162" y="0"/>
                    <a:pt x="2053" y="0"/>
                  </a:cubicBez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95" name="Google Shape;732;p22">
              <a:extLst>
                <a:ext uri="{FF2B5EF4-FFF2-40B4-BE49-F238E27FC236}">
                  <a16:creationId xmlns:a16="http://schemas.microsoft.com/office/drawing/2014/main" id="{E6DB6E3D-DFA8-43FD-B82D-28D19EDD18FA}"/>
                </a:ext>
              </a:extLst>
            </p:cNvPr>
            <p:cNvSpPr/>
            <p:nvPr/>
          </p:nvSpPr>
          <p:spPr>
            <a:xfrm rot="-899981" flipH="1">
              <a:off x="3578163" y="3438131"/>
              <a:ext cx="252386" cy="182450"/>
            </a:xfrm>
            <a:custGeom>
              <a:avLst/>
              <a:gdLst/>
              <a:ahLst/>
              <a:cxnLst/>
              <a:rect l="l" t="t" r="r" b="b"/>
              <a:pathLst>
                <a:path w="1892" h="1377" extrusionOk="0">
                  <a:moveTo>
                    <a:pt x="1892" y="1"/>
                  </a:moveTo>
                  <a:lnTo>
                    <a:pt x="1" y="189"/>
                  </a:lnTo>
                  <a:lnTo>
                    <a:pt x="1514" y="1377"/>
                  </a:lnTo>
                  <a:lnTo>
                    <a:pt x="1892" y="1"/>
                  </a:lnTo>
                  <a:close/>
                </a:path>
              </a:pathLst>
            </a:custGeom>
            <a:solidFill>
              <a:schemeClr val="accent3"/>
            </a:solidFill>
            <a:ln>
              <a:noFill/>
            </a:ln>
          </p:spPr>
          <p:txBody>
            <a:bodyPr spcFirstLastPara="1" lIns="179929" tIns="179929" rIns="179929" bIns="179929" anchor="ctr"/>
            <a:lstStyle/>
            <a:p>
              <a:pPr>
                <a:defRPr/>
              </a:pPr>
              <a:endParaRPr sz="3543"/>
            </a:p>
          </p:txBody>
        </p:sp>
      </p:grpSp>
      <p:grpSp>
        <p:nvGrpSpPr>
          <p:cNvPr id="22540" name="Google Shape;734;p22">
            <a:extLst>
              <a:ext uri="{FF2B5EF4-FFF2-40B4-BE49-F238E27FC236}">
                <a16:creationId xmlns:a16="http://schemas.microsoft.com/office/drawing/2014/main" id="{3DB10EB5-CAFD-4586-99E0-EF2C36189107}"/>
              </a:ext>
            </a:extLst>
          </p:cNvPr>
          <p:cNvGrpSpPr>
            <a:grpSpLocks/>
          </p:cNvGrpSpPr>
          <p:nvPr/>
        </p:nvGrpSpPr>
        <p:grpSpPr bwMode="auto">
          <a:xfrm>
            <a:off x="918541" y="5050756"/>
            <a:ext cx="6136102" cy="1255964"/>
            <a:chOff x="466106" y="2243418"/>
            <a:chExt cx="3118868" cy="638100"/>
          </a:xfrm>
        </p:grpSpPr>
        <p:grpSp>
          <p:nvGrpSpPr>
            <p:cNvPr id="22562" name="Google Shape;735;p22">
              <a:extLst>
                <a:ext uri="{FF2B5EF4-FFF2-40B4-BE49-F238E27FC236}">
                  <a16:creationId xmlns:a16="http://schemas.microsoft.com/office/drawing/2014/main" id="{8EDF46EC-A8A1-4C3A-B66A-53B1F4C69B9F}"/>
                </a:ext>
              </a:extLst>
            </p:cNvPr>
            <p:cNvGrpSpPr>
              <a:grpSpLocks/>
            </p:cNvGrpSpPr>
            <p:nvPr/>
          </p:nvGrpSpPr>
          <p:grpSpPr bwMode="auto">
            <a:xfrm>
              <a:off x="3455290" y="2506909"/>
              <a:ext cx="129684" cy="129681"/>
              <a:chOff x="3390997" y="2614202"/>
              <a:chExt cx="129684" cy="129681"/>
            </a:xfrm>
          </p:grpSpPr>
          <p:sp>
            <p:nvSpPr>
              <p:cNvPr id="22567" name="Google Shape;736;p22">
                <a:extLst>
                  <a:ext uri="{FF2B5EF4-FFF2-40B4-BE49-F238E27FC236}">
                    <a16:creationId xmlns:a16="http://schemas.microsoft.com/office/drawing/2014/main" id="{BB47B199-8C31-4A90-B6A2-0076C56EF686}"/>
                  </a:ext>
                </a:extLst>
              </p:cNvPr>
              <p:cNvSpPr>
                <a:spLocks/>
              </p:cNvSpPr>
              <p:nvPr/>
            </p:nvSpPr>
            <p:spPr bwMode="auto">
              <a:xfrm>
                <a:off x="3390997" y="2614202"/>
                <a:ext cx="129684" cy="129681"/>
              </a:xfrm>
              <a:custGeom>
                <a:avLst/>
                <a:gdLst>
                  <a:gd name="T0" fmla="*/ 8633382 w 973"/>
                  <a:gd name="T1" fmla="*/ 17726 h 973"/>
                  <a:gd name="T2" fmla="*/ 0 w 973"/>
                  <a:gd name="T3" fmla="*/ 8650776 h 973"/>
                  <a:gd name="T4" fmla="*/ 8633382 w 973"/>
                  <a:gd name="T5" fmla="*/ 17283825 h 973"/>
                  <a:gd name="T6" fmla="*/ 17266898 w 973"/>
                  <a:gd name="T7" fmla="*/ 8650776 h 973"/>
                  <a:gd name="T8" fmla="*/ 8633382 w 973"/>
                  <a:gd name="T9" fmla="*/ 17726 h 9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3" h="973" extrusionOk="0">
                    <a:moveTo>
                      <a:pt x="486" y="1"/>
                    </a:moveTo>
                    <a:cubicBezTo>
                      <a:pt x="216" y="1"/>
                      <a:pt x="0" y="217"/>
                      <a:pt x="0" y="487"/>
                    </a:cubicBezTo>
                    <a:cubicBezTo>
                      <a:pt x="0" y="757"/>
                      <a:pt x="216" y="973"/>
                      <a:pt x="486" y="973"/>
                    </a:cubicBezTo>
                    <a:cubicBezTo>
                      <a:pt x="756" y="973"/>
                      <a:pt x="972" y="757"/>
                      <a:pt x="972" y="487"/>
                    </a:cubicBezTo>
                    <a:cubicBezTo>
                      <a:pt x="972" y="217"/>
                      <a:pt x="756" y="1"/>
                      <a:pt x="486" y="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2568" name="Google Shape;737;p22">
                <a:extLst>
                  <a:ext uri="{FF2B5EF4-FFF2-40B4-BE49-F238E27FC236}">
                    <a16:creationId xmlns:a16="http://schemas.microsoft.com/office/drawing/2014/main" id="{583DC5DA-CC8A-4F3A-9C83-980A1317C0A9}"/>
                  </a:ext>
                </a:extLst>
              </p:cNvPr>
              <p:cNvSpPr>
                <a:spLocks/>
              </p:cNvSpPr>
              <p:nvPr/>
            </p:nvSpPr>
            <p:spPr bwMode="auto">
              <a:xfrm>
                <a:off x="3423518" y="2646723"/>
                <a:ext cx="68374" cy="64907"/>
              </a:xfrm>
              <a:custGeom>
                <a:avLst/>
                <a:gdLst>
                  <a:gd name="T0" fmla="*/ 4298899 w 513"/>
                  <a:gd name="T1" fmla="*/ 17726 h 487"/>
                  <a:gd name="T2" fmla="*/ 0 w 513"/>
                  <a:gd name="T3" fmla="*/ 4316515 h 487"/>
                  <a:gd name="T4" fmla="*/ 4298899 w 513"/>
                  <a:gd name="T5" fmla="*/ 8650757 h 487"/>
                  <a:gd name="T6" fmla="*/ 9095341 w 513"/>
                  <a:gd name="T7" fmla="*/ 4316515 h 487"/>
                  <a:gd name="T8" fmla="*/ 4298899 w 513"/>
                  <a:gd name="T9" fmla="*/ 17726 h 4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3" h="487" extrusionOk="0">
                    <a:moveTo>
                      <a:pt x="242" y="1"/>
                    </a:moveTo>
                    <a:cubicBezTo>
                      <a:pt x="108" y="1"/>
                      <a:pt x="0" y="109"/>
                      <a:pt x="0" y="243"/>
                    </a:cubicBezTo>
                    <a:cubicBezTo>
                      <a:pt x="0" y="379"/>
                      <a:pt x="108" y="487"/>
                      <a:pt x="242" y="487"/>
                    </a:cubicBezTo>
                    <a:cubicBezTo>
                      <a:pt x="378" y="487"/>
                      <a:pt x="512" y="379"/>
                      <a:pt x="512" y="243"/>
                    </a:cubicBezTo>
                    <a:cubicBezTo>
                      <a:pt x="512" y="109"/>
                      <a:pt x="378" y="1"/>
                      <a:pt x="242"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22563" name="Google Shape;738;p22">
              <a:extLst>
                <a:ext uri="{FF2B5EF4-FFF2-40B4-BE49-F238E27FC236}">
                  <a16:creationId xmlns:a16="http://schemas.microsoft.com/office/drawing/2014/main" id="{BFAB2217-6BAA-4650-AA96-F8C9F70DD800}"/>
                </a:ext>
              </a:extLst>
            </p:cNvPr>
            <p:cNvSpPr>
              <a:spLocks noChangeArrowheads="1"/>
            </p:cNvSpPr>
            <p:nvPr/>
          </p:nvSpPr>
          <p:spPr bwMode="auto">
            <a:xfrm flipH="1">
              <a:off x="466106" y="2243418"/>
              <a:ext cx="2729100" cy="638100"/>
            </a:xfrm>
            <a:prstGeom prst="roundRect">
              <a:avLst>
                <a:gd name="adj" fmla="val 50000"/>
              </a:avLst>
            </a:prstGeom>
            <a:noFill/>
            <a:ln w="9525">
              <a:solidFill>
                <a:schemeClr val="accent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sp>
          <p:nvSpPr>
            <p:cNvPr id="102" name="Google Shape;739;p22">
              <a:extLst>
                <a:ext uri="{FF2B5EF4-FFF2-40B4-BE49-F238E27FC236}">
                  <a16:creationId xmlns:a16="http://schemas.microsoft.com/office/drawing/2014/main" id="{CBAFA1DC-3695-4294-BEC9-CBA27787C215}"/>
                </a:ext>
              </a:extLst>
            </p:cNvPr>
            <p:cNvSpPr/>
            <p:nvPr/>
          </p:nvSpPr>
          <p:spPr>
            <a:xfrm flipH="1">
              <a:off x="2559114" y="2245006"/>
              <a:ext cx="636796" cy="634925"/>
            </a:xfrm>
            <a:prstGeom prst="pie">
              <a:avLst>
                <a:gd name="adj1" fmla="val 5434631"/>
                <a:gd name="adj2" fmla="val 16200000"/>
              </a:avLst>
            </a:prstGeom>
            <a:solidFill>
              <a:schemeClr val="accent1"/>
            </a:solidFill>
            <a:ln>
              <a:noFill/>
            </a:ln>
          </p:spPr>
          <p:txBody>
            <a:bodyPr spcFirstLastPara="1" lIns="179929" tIns="179929" rIns="179929" bIns="179929" anchor="ctr"/>
            <a:lstStyle/>
            <a:p>
              <a:pPr>
                <a:defRPr/>
              </a:pPr>
              <a:endParaRPr sz="3543"/>
            </a:p>
          </p:txBody>
        </p:sp>
        <p:sp>
          <p:nvSpPr>
            <p:cNvPr id="22565" name="Google Shape;740;p22">
              <a:extLst>
                <a:ext uri="{FF2B5EF4-FFF2-40B4-BE49-F238E27FC236}">
                  <a16:creationId xmlns:a16="http://schemas.microsoft.com/office/drawing/2014/main" id="{A4412427-4EE6-47D2-A5BA-57FB6207B308}"/>
                </a:ext>
              </a:extLst>
            </p:cNvPr>
            <p:cNvSpPr>
              <a:spLocks noChangeArrowheads="1"/>
            </p:cNvSpPr>
            <p:nvPr/>
          </p:nvSpPr>
          <p:spPr bwMode="auto">
            <a:xfrm rot="5400000" flipH="1">
              <a:off x="3134443" y="2427918"/>
              <a:ext cx="209700" cy="26910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sp>
          <p:nvSpPr>
            <p:cNvPr id="22566" name="Google Shape;741;p22">
              <a:extLst>
                <a:ext uri="{FF2B5EF4-FFF2-40B4-BE49-F238E27FC236}">
                  <a16:creationId xmlns:a16="http://schemas.microsoft.com/office/drawing/2014/main" id="{5BB485D3-D02A-4BD2-A616-8B2A9D29122B}"/>
                </a:ext>
              </a:extLst>
            </p:cNvPr>
            <p:cNvSpPr>
              <a:spLocks noChangeArrowheads="1"/>
            </p:cNvSpPr>
            <p:nvPr/>
          </p:nvSpPr>
          <p:spPr bwMode="auto">
            <a:xfrm flipH="1">
              <a:off x="2636906" y="2321868"/>
              <a:ext cx="481200" cy="481200"/>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endParaRPr lang="ru-RU" altLang="ru-RU" sz="2755"/>
            </a:p>
          </p:txBody>
        </p:sp>
      </p:grpSp>
      <p:grpSp>
        <p:nvGrpSpPr>
          <p:cNvPr id="22541" name="Google Shape;743;p22">
            <a:extLst>
              <a:ext uri="{FF2B5EF4-FFF2-40B4-BE49-F238E27FC236}">
                <a16:creationId xmlns:a16="http://schemas.microsoft.com/office/drawing/2014/main" id="{B9CACCD6-8906-4220-B321-3E7FDEC8E215}"/>
              </a:ext>
            </a:extLst>
          </p:cNvPr>
          <p:cNvGrpSpPr>
            <a:grpSpLocks/>
          </p:cNvGrpSpPr>
          <p:nvPr/>
        </p:nvGrpSpPr>
        <p:grpSpPr bwMode="auto">
          <a:xfrm>
            <a:off x="11197449" y="3185556"/>
            <a:ext cx="524880" cy="496761"/>
            <a:chOff x="5016448" y="1830771"/>
            <a:chExt cx="267206" cy="253025"/>
          </a:xfrm>
        </p:grpSpPr>
        <p:sp>
          <p:nvSpPr>
            <p:cNvPr id="109" name="Google Shape;744;p22">
              <a:extLst>
                <a:ext uri="{FF2B5EF4-FFF2-40B4-BE49-F238E27FC236}">
                  <a16:creationId xmlns:a16="http://schemas.microsoft.com/office/drawing/2014/main" id="{D7C56952-41A5-4421-AB47-7CB3353C0D3C}"/>
                </a:ext>
              </a:extLst>
            </p:cNvPr>
            <p:cNvSpPr/>
            <p:nvPr/>
          </p:nvSpPr>
          <p:spPr>
            <a:xfrm>
              <a:off x="5016448" y="1830771"/>
              <a:ext cx="267206" cy="253025"/>
            </a:xfrm>
            <a:custGeom>
              <a:avLst/>
              <a:gdLst/>
              <a:ahLst/>
              <a:cxnLst/>
              <a:rect l="l" t="t" r="r" b="b"/>
              <a:pathLst>
                <a:path w="14980" h="14185" extrusionOk="0">
                  <a:moveTo>
                    <a:pt x="558" y="1"/>
                  </a:moveTo>
                  <a:cubicBezTo>
                    <a:pt x="259" y="1"/>
                    <a:pt x="1" y="80"/>
                    <a:pt x="1" y="478"/>
                  </a:cubicBezTo>
                  <a:lnTo>
                    <a:pt x="1" y="13488"/>
                  </a:lnTo>
                  <a:cubicBezTo>
                    <a:pt x="1" y="13866"/>
                    <a:pt x="319" y="14184"/>
                    <a:pt x="697" y="14184"/>
                  </a:cubicBezTo>
                  <a:lnTo>
                    <a:pt x="14502" y="14184"/>
                  </a:lnTo>
                  <a:cubicBezTo>
                    <a:pt x="14900" y="14184"/>
                    <a:pt x="14980" y="13945"/>
                    <a:pt x="14980" y="13627"/>
                  </a:cubicBezTo>
                  <a:cubicBezTo>
                    <a:pt x="14980" y="13309"/>
                    <a:pt x="14900" y="13070"/>
                    <a:pt x="14502" y="13070"/>
                  </a:cubicBezTo>
                  <a:lnTo>
                    <a:pt x="1831" y="13070"/>
                  </a:lnTo>
                  <a:cubicBezTo>
                    <a:pt x="1433" y="13070"/>
                    <a:pt x="1135" y="12752"/>
                    <a:pt x="1135" y="12354"/>
                  </a:cubicBezTo>
                  <a:lnTo>
                    <a:pt x="1135" y="478"/>
                  </a:lnTo>
                  <a:cubicBezTo>
                    <a:pt x="1135" y="80"/>
                    <a:pt x="876" y="1"/>
                    <a:pt x="558" y="1"/>
                  </a:cubicBezTo>
                  <a:close/>
                </a:path>
              </a:pathLst>
            </a:custGeom>
            <a:solidFill>
              <a:schemeClr val="accent6"/>
            </a:solidFill>
            <a:ln>
              <a:noFill/>
            </a:ln>
          </p:spPr>
          <p:txBody>
            <a:bodyPr spcFirstLastPara="1" lIns="179929" tIns="179929" rIns="179929" bIns="179929" anchor="ctr"/>
            <a:lstStyle/>
            <a:p>
              <a:pPr>
                <a:defRPr/>
              </a:pPr>
              <a:endParaRPr sz="3543"/>
            </a:p>
          </p:txBody>
        </p:sp>
        <p:sp>
          <p:nvSpPr>
            <p:cNvPr id="110" name="Google Shape;745;p22">
              <a:extLst>
                <a:ext uri="{FF2B5EF4-FFF2-40B4-BE49-F238E27FC236}">
                  <a16:creationId xmlns:a16="http://schemas.microsoft.com/office/drawing/2014/main" id="{A2326E15-AC82-4457-A95D-3FEE903FC8EB}"/>
                </a:ext>
              </a:extLst>
            </p:cNvPr>
            <p:cNvSpPr/>
            <p:nvPr/>
          </p:nvSpPr>
          <p:spPr>
            <a:xfrm>
              <a:off x="5056211" y="1856233"/>
              <a:ext cx="208357" cy="175049"/>
            </a:xfrm>
            <a:custGeom>
              <a:avLst/>
              <a:gdLst/>
              <a:ahLst/>
              <a:cxnLst/>
              <a:rect l="l" t="t" r="r" b="b"/>
              <a:pathLst>
                <a:path w="11692" h="9868" extrusionOk="0">
                  <a:moveTo>
                    <a:pt x="11142" y="1"/>
                  </a:moveTo>
                  <a:cubicBezTo>
                    <a:pt x="11110" y="1"/>
                    <a:pt x="11076" y="6"/>
                    <a:pt x="11041" y="18"/>
                  </a:cubicBezTo>
                  <a:lnTo>
                    <a:pt x="8236" y="1072"/>
                  </a:lnTo>
                  <a:cubicBezTo>
                    <a:pt x="8057" y="1152"/>
                    <a:pt x="8037" y="1291"/>
                    <a:pt x="8196" y="1390"/>
                  </a:cubicBezTo>
                  <a:lnTo>
                    <a:pt x="8713" y="1729"/>
                  </a:lnTo>
                  <a:cubicBezTo>
                    <a:pt x="8873" y="1828"/>
                    <a:pt x="8932" y="2047"/>
                    <a:pt x="8813" y="2206"/>
                  </a:cubicBezTo>
                  <a:lnTo>
                    <a:pt x="6684" y="5429"/>
                  </a:lnTo>
                  <a:cubicBezTo>
                    <a:pt x="6607" y="5552"/>
                    <a:pt x="6447" y="5627"/>
                    <a:pt x="6295" y="5627"/>
                  </a:cubicBezTo>
                  <a:cubicBezTo>
                    <a:pt x="6251" y="5627"/>
                    <a:pt x="6208" y="5621"/>
                    <a:pt x="6167" y="5608"/>
                  </a:cubicBezTo>
                  <a:lnTo>
                    <a:pt x="2865" y="4354"/>
                  </a:lnTo>
                  <a:cubicBezTo>
                    <a:pt x="2816" y="4333"/>
                    <a:pt x="2761" y="4323"/>
                    <a:pt x="2705" y="4323"/>
                  </a:cubicBezTo>
                  <a:cubicBezTo>
                    <a:pt x="2555" y="4323"/>
                    <a:pt x="2395" y="4392"/>
                    <a:pt x="2308" y="4494"/>
                  </a:cubicBezTo>
                  <a:lnTo>
                    <a:pt x="219" y="7020"/>
                  </a:lnTo>
                  <a:cubicBezTo>
                    <a:pt x="100" y="7159"/>
                    <a:pt x="0" y="7438"/>
                    <a:pt x="0" y="7637"/>
                  </a:cubicBezTo>
                  <a:lnTo>
                    <a:pt x="0" y="9686"/>
                  </a:lnTo>
                  <a:cubicBezTo>
                    <a:pt x="0" y="9805"/>
                    <a:pt x="37" y="9868"/>
                    <a:pt x="91" y="9868"/>
                  </a:cubicBezTo>
                  <a:cubicBezTo>
                    <a:pt x="128" y="9868"/>
                    <a:pt x="172" y="9840"/>
                    <a:pt x="219" y="9785"/>
                  </a:cubicBezTo>
                  <a:lnTo>
                    <a:pt x="2905" y="6662"/>
                  </a:lnTo>
                  <a:cubicBezTo>
                    <a:pt x="2989" y="6550"/>
                    <a:pt x="3141" y="6488"/>
                    <a:pt x="3286" y="6488"/>
                  </a:cubicBezTo>
                  <a:cubicBezTo>
                    <a:pt x="3348" y="6488"/>
                    <a:pt x="3408" y="6499"/>
                    <a:pt x="3462" y="6523"/>
                  </a:cubicBezTo>
                  <a:lnTo>
                    <a:pt x="6784" y="7776"/>
                  </a:lnTo>
                  <a:cubicBezTo>
                    <a:pt x="6832" y="7797"/>
                    <a:pt x="6884" y="7807"/>
                    <a:pt x="6937" y="7807"/>
                  </a:cubicBezTo>
                  <a:cubicBezTo>
                    <a:pt x="7081" y="7807"/>
                    <a:pt x="7228" y="7733"/>
                    <a:pt x="7301" y="7617"/>
                  </a:cubicBezTo>
                  <a:lnTo>
                    <a:pt x="10305" y="3121"/>
                  </a:lnTo>
                  <a:cubicBezTo>
                    <a:pt x="10368" y="3020"/>
                    <a:pt x="10479" y="2967"/>
                    <a:pt x="10592" y="2967"/>
                  </a:cubicBezTo>
                  <a:cubicBezTo>
                    <a:pt x="10658" y="2967"/>
                    <a:pt x="10724" y="2985"/>
                    <a:pt x="10782" y="3022"/>
                  </a:cubicBezTo>
                  <a:lnTo>
                    <a:pt x="11419" y="3419"/>
                  </a:lnTo>
                  <a:cubicBezTo>
                    <a:pt x="11465" y="3448"/>
                    <a:pt x="11508" y="3462"/>
                    <a:pt x="11546" y="3462"/>
                  </a:cubicBezTo>
                  <a:cubicBezTo>
                    <a:pt x="11636" y="3462"/>
                    <a:pt x="11692" y="3381"/>
                    <a:pt x="11678" y="3240"/>
                  </a:cubicBezTo>
                  <a:lnTo>
                    <a:pt x="11399" y="256"/>
                  </a:lnTo>
                  <a:cubicBezTo>
                    <a:pt x="11383" y="96"/>
                    <a:pt x="11277" y="1"/>
                    <a:pt x="11142" y="1"/>
                  </a:cubicBezTo>
                  <a:close/>
                </a:path>
              </a:pathLst>
            </a:custGeom>
            <a:solidFill>
              <a:schemeClr val="accent6"/>
            </a:solidFill>
            <a:ln>
              <a:noFill/>
            </a:ln>
          </p:spPr>
          <p:txBody>
            <a:bodyPr spcFirstLastPara="1" lIns="179929" tIns="179929" rIns="179929" bIns="179929" anchor="ctr"/>
            <a:lstStyle/>
            <a:p>
              <a:pPr>
                <a:defRPr/>
              </a:pPr>
              <a:endParaRPr sz="3543"/>
            </a:p>
          </p:txBody>
        </p:sp>
      </p:grpSp>
      <p:grpSp>
        <p:nvGrpSpPr>
          <p:cNvPr id="22542" name="Google Shape;746;p22">
            <a:extLst>
              <a:ext uri="{FF2B5EF4-FFF2-40B4-BE49-F238E27FC236}">
                <a16:creationId xmlns:a16="http://schemas.microsoft.com/office/drawing/2014/main" id="{4B8B8539-B560-4DC6-BB82-14700E48A41B}"/>
              </a:ext>
            </a:extLst>
          </p:cNvPr>
          <p:cNvGrpSpPr>
            <a:grpSpLocks/>
          </p:cNvGrpSpPr>
          <p:nvPr/>
        </p:nvGrpSpPr>
        <p:grpSpPr bwMode="auto">
          <a:xfrm>
            <a:off x="12075375" y="5494403"/>
            <a:ext cx="562372" cy="365543"/>
            <a:chOff x="5563987" y="2907726"/>
            <a:chExt cx="284936" cy="185243"/>
          </a:xfrm>
        </p:grpSpPr>
        <p:sp>
          <p:nvSpPr>
            <p:cNvPr id="112" name="Google Shape;747;p22">
              <a:extLst>
                <a:ext uri="{FF2B5EF4-FFF2-40B4-BE49-F238E27FC236}">
                  <a16:creationId xmlns:a16="http://schemas.microsoft.com/office/drawing/2014/main" id="{984377E8-3905-4042-AA7D-B2A231FB8CF3}"/>
                </a:ext>
              </a:extLst>
            </p:cNvPr>
            <p:cNvSpPr/>
            <p:nvPr/>
          </p:nvSpPr>
          <p:spPr>
            <a:xfrm>
              <a:off x="5563987" y="2937809"/>
              <a:ext cx="284936" cy="155160"/>
            </a:xfrm>
            <a:custGeom>
              <a:avLst/>
              <a:gdLst/>
              <a:ahLst/>
              <a:cxnLst/>
              <a:rect l="l" t="t" r="r" b="b"/>
              <a:pathLst>
                <a:path w="15974" h="8669" extrusionOk="0">
                  <a:moveTo>
                    <a:pt x="15924" y="1"/>
                  </a:moveTo>
                  <a:cubicBezTo>
                    <a:pt x="15914" y="1"/>
                    <a:pt x="15904" y="6"/>
                    <a:pt x="15894" y="16"/>
                  </a:cubicBezTo>
                  <a:lnTo>
                    <a:pt x="8136" y="5864"/>
                  </a:lnTo>
                  <a:cubicBezTo>
                    <a:pt x="8126" y="5874"/>
                    <a:pt x="8111" y="5879"/>
                    <a:pt x="8096" y="5879"/>
                  </a:cubicBezTo>
                  <a:cubicBezTo>
                    <a:pt x="8081" y="5879"/>
                    <a:pt x="8067" y="5874"/>
                    <a:pt x="8057" y="5864"/>
                  </a:cubicBezTo>
                  <a:lnTo>
                    <a:pt x="219" y="55"/>
                  </a:lnTo>
                  <a:cubicBezTo>
                    <a:pt x="205" y="41"/>
                    <a:pt x="161" y="27"/>
                    <a:pt x="129" y="27"/>
                  </a:cubicBezTo>
                  <a:cubicBezTo>
                    <a:pt x="116" y="27"/>
                    <a:pt x="105" y="30"/>
                    <a:pt x="100" y="35"/>
                  </a:cubicBezTo>
                  <a:cubicBezTo>
                    <a:pt x="80" y="55"/>
                    <a:pt x="0" y="75"/>
                    <a:pt x="0" y="115"/>
                  </a:cubicBezTo>
                  <a:lnTo>
                    <a:pt x="0" y="8311"/>
                  </a:lnTo>
                  <a:cubicBezTo>
                    <a:pt x="0" y="8490"/>
                    <a:pt x="239" y="8669"/>
                    <a:pt x="418" y="8669"/>
                  </a:cubicBezTo>
                  <a:lnTo>
                    <a:pt x="15735" y="8669"/>
                  </a:lnTo>
                  <a:cubicBezTo>
                    <a:pt x="15914" y="8669"/>
                    <a:pt x="15954" y="8490"/>
                    <a:pt x="15954" y="8311"/>
                  </a:cubicBezTo>
                  <a:lnTo>
                    <a:pt x="15954" y="75"/>
                  </a:lnTo>
                  <a:cubicBezTo>
                    <a:pt x="15954" y="55"/>
                    <a:pt x="15974" y="16"/>
                    <a:pt x="15954" y="16"/>
                  </a:cubicBezTo>
                  <a:cubicBezTo>
                    <a:pt x="15944" y="6"/>
                    <a:pt x="15934" y="1"/>
                    <a:pt x="15924" y="1"/>
                  </a:cubicBezTo>
                  <a:close/>
                </a:path>
              </a:pathLst>
            </a:custGeom>
            <a:solidFill>
              <a:schemeClr val="accent5"/>
            </a:solidFill>
            <a:ln>
              <a:noFill/>
            </a:ln>
          </p:spPr>
          <p:txBody>
            <a:bodyPr spcFirstLastPara="1" lIns="179929" tIns="179929" rIns="179929" bIns="179929" anchor="ctr"/>
            <a:lstStyle/>
            <a:p>
              <a:pPr>
                <a:defRPr/>
              </a:pPr>
              <a:endParaRPr sz="3543"/>
            </a:p>
          </p:txBody>
        </p:sp>
        <p:sp>
          <p:nvSpPr>
            <p:cNvPr id="113" name="Google Shape;748;p22">
              <a:extLst>
                <a:ext uri="{FF2B5EF4-FFF2-40B4-BE49-F238E27FC236}">
                  <a16:creationId xmlns:a16="http://schemas.microsoft.com/office/drawing/2014/main" id="{E8474080-BE5C-41B2-ABBF-57FA8E9AF307}"/>
                </a:ext>
              </a:extLst>
            </p:cNvPr>
            <p:cNvSpPr/>
            <p:nvPr/>
          </p:nvSpPr>
          <p:spPr>
            <a:xfrm>
              <a:off x="5563987" y="2907726"/>
              <a:ext cx="284936" cy="98163"/>
            </a:xfrm>
            <a:custGeom>
              <a:avLst/>
              <a:gdLst/>
              <a:ahLst/>
              <a:cxnLst/>
              <a:rect l="l" t="t" r="r" b="b"/>
              <a:pathLst>
                <a:path w="15954" h="5547" extrusionOk="0">
                  <a:moveTo>
                    <a:pt x="398" y="1"/>
                  </a:moveTo>
                  <a:cubicBezTo>
                    <a:pt x="239" y="1"/>
                    <a:pt x="0" y="41"/>
                    <a:pt x="0" y="220"/>
                  </a:cubicBezTo>
                  <a:lnTo>
                    <a:pt x="0" y="359"/>
                  </a:lnTo>
                  <a:lnTo>
                    <a:pt x="7997" y="5531"/>
                  </a:lnTo>
                  <a:cubicBezTo>
                    <a:pt x="8017" y="5541"/>
                    <a:pt x="8027" y="5546"/>
                    <a:pt x="8037" y="5546"/>
                  </a:cubicBezTo>
                  <a:cubicBezTo>
                    <a:pt x="8047" y="5546"/>
                    <a:pt x="8057" y="5541"/>
                    <a:pt x="8076" y="5531"/>
                  </a:cubicBezTo>
                  <a:lnTo>
                    <a:pt x="15954" y="339"/>
                  </a:lnTo>
                  <a:lnTo>
                    <a:pt x="15954" y="220"/>
                  </a:lnTo>
                  <a:cubicBezTo>
                    <a:pt x="15954" y="41"/>
                    <a:pt x="15914" y="1"/>
                    <a:pt x="15735" y="1"/>
                  </a:cubicBezTo>
                  <a:close/>
                </a:path>
              </a:pathLst>
            </a:custGeom>
            <a:solidFill>
              <a:schemeClr val="accent5"/>
            </a:solidFill>
            <a:ln>
              <a:noFill/>
            </a:ln>
          </p:spPr>
          <p:txBody>
            <a:bodyPr spcFirstLastPara="1" lIns="179929" tIns="179929" rIns="179929" bIns="179929" anchor="ctr"/>
            <a:lstStyle/>
            <a:p>
              <a:pPr>
                <a:defRPr/>
              </a:pPr>
              <a:endParaRPr sz="3543"/>
            </a:p>
          </p:txBody>
        </p:sp>
      </p:grpSp>
      <p:sp>
        <p:nvSpPr>
          <p:cNvPr id="114" name="Google Shape;749;p22">
            <a:extLst>
              <a:ext uri="{FF2B5EF4-FFF2-40B4-BE49-F238E27FC236}">
                <a16:creationId xmlns:a16="http://schemas.microsoft.com/office/drawing/2014/main" id="{8224E7C6-C6D7-4668-9FEB-75D0FE276736}"/>
              </a:ext>
            </a:extLst>
          </p:cNvPr>
          <p:cNvSpPr/>
          <p:nvPr/>
        </p:nvSpPr>
        <p:spPr>
          <a:xfrm>
            <a:off x="11191200" y="7672034"/>
            <a:ext cx="537378" cy="499886"/>
          </a:xfrm>
          <a:custGeom>
            <a:avLst/>
            <a:gdLst/>
            <a:ahLst/>
            <a:cxnLst/>
            <a:rect l="l" t="t" r="r" b="b"/>
            <a:pathLst>
              <a:path w="15239" h="14309" extrusionOk="0">
                <a:moveTo>
                  <a:pt x="7622" y="0"/>
                </a:moveTo>
                <a:cubicBezTo>
                  <a:pt x="7510" y="0"/>
                  <a:pt x="7401" y="85"/>
                  <a:pt x="7321" y="254"/>
                </a:cubicBezTo>
                <a:lnTo>
                  <a:pt x="5511" y="3914"/>
                </a:lnTo>
                <a:cubicBezTo>
                  <a:pt x="5332" y="4272"/>
                  <a:pt x="4895" y="4590"/>
                  <a:pt x="4517" y="4650"/>
                </a:cubicBezTo>
                <a:lnTo>
                  <a:pt x="458" y="5227"/>
                </a:lnTo>
                <a:cubicBezTo>
                  <a:pt x="81" y="5287"/>
                  <a:pt x="1" y="5545"/>
                  <a:pt x="279" y="5824"/>
                </a:cubicBezTo>
                <a:lnTo>
                  <a:pt x="3204" y="8668"/>
                </a:lnTo>
                <a:cubicBezTo>
                  <a:pt x="3482" y="8947"/>
                  <a:pt x="3641" y="9464"/>
                  <a:pt x="3582" y="9842"/>
                </a:cubicBezTo>
                <a:lnTo>
                  <a:pt x="2885" y="13860"/>
                </a:lnTo>
                <a:cubicBezTo>
                  <a:pt x="2842" y="14138"/>
                  <a:pt x="2948" y="14308"/>
                  <a:pt x="3141" y="14308"/>
                </a:cubicBezTo>
                <a:cubicBezTo>
                  <a:pt x="3211" y="14308"/>
                  <a:pt x="3293" y="14286"/>
                  <a:pt x="3383" y="14238"/>
                </a:cubicBezTo>
                <a:lnTo>
                  <a:pt x="7003" y="12329"/>
                </a:lnTo>
                <a:cubicBezTo>
                  <a:pt x="7172" y="12239"/>
                  <a:pt x="7396" y="12194"/>
                  <a:pt x="7620" y="12194"/>
                </a:cubicBezTo>
                <a:cubicBezTo>
                  <a:pt x="7844" y="12194"/>
                  <a:pt x="8067" y="12239"/>
                  <a:pt x="8237" y="12329"/>
                </a:cubicBezTo>
                <a:lnTo>
                  <a:pt x="11857" y="14238"/>
                </a:lnTo>
                <a:cubicBezTo>
                  <a:pt x="11947" y="14286"/>
                  <a:pt x="12028" y="14308"/>
                  <a:pt x="12098" y="14308"/>
                </a:cubicBezTo>
                <a:cubicBezTo>
                  <a:pt x="12292" y="14308"/>
                  <a:pt x="12398" y="14138"/>
                  <a:pt x="12354" y="13860"/>
                </a:cubicBezTo>
                <a:lnTo>
                  <a:pt x="11658" y="9842"/>
                </a:lnTo>
                <a:cubicBezTo>
                  <a:pt x="11598" y="9464"/>
                  <a:pt x="11777" y="8947"/>
                  <a:pt x="12036" y="8668"/>
                </a:cubicBezTo>
                <a:lnTo>
                  <a:pt x="14960" y="5824"/>
                </a:lnTo>
                <a:cubicBezTo>
                  <a:pt x="15239" y="5545"/>
                  <a:pt x="15159" y="5287"/>
                  <a:pt x="14781" y="5227"/>
                </a:cubicBezTo>
                <a:lnTo>
                  <a:pt x="10743" y="4650"/>
                </a:lnTo>
                <a:cubicBezTo>
                  <a:pt x="10345" y="4590"/>
                  <a:pt x="9908" y="4272"/>
                  <a:pt x="9728" y="3914"/>
                </a:cubicBezTo>
                <a:lnTo>
                  <a:pt x="7938" y="254"/>
                </a:lnTo>
                <a:cubicBezTo>
                  <a:pt x="7849" y="85"/>
                  <a:pt x="7734" y="0"/>
                  <a:pt x="7622" y="0"/>
                </a:cubicBezTo>
                <a:close/>
              </a:path>
            </a:pathLst>
          </a:custGeom>
          <a:solidFill>
            <a:schemeClr val="accent4"/>
          </a:solidFill>
          <a:ln>
            <a:noFill/>
          </a:ln>
        </p:spPr>
        <p:txBody>
          <a:bodyPr spcFirstLastPara="1" lIns="179929" tIns="179929" rIns="179929" bIns="179929" anchor="ctr"/>
          <a:lstStyle/>
          <a:p>
            <a:pPr>
              <a:defRPr/>
            </a:pPr>
            <a:endParaRPr sz="3543"/>
          </a:p>
        </p:txBody>
      </p:sp>
      <p:sp>
        <p:nvSpPr>
          <p:cNvPr id="22544" name="Google Shape;750;p22">
            <a:extLst>
              <a:ext uri="{FF2B5EF4-FFF2-40B4-BE49-F238E27FC236}">
                <a16:creationId xmlns:a16="http://schemas.microsoft.com/office/drawing/2014/main" id="{FA080DB9-DB49-4659-94C7-F5F4AF5253A9}"/>
              </a:ext>
            </a:extLst>
          </p:cNvPr>
          <p:cNvSpPr>
            <a:spLocks/>
          </p:cNvSpPr>
          <p:nvPr/>
        </p:nvSpPr>
        <p:spPr bwMode="auto">
          <a:xfrm>
            <a:off x="5436261" y="5419420"/>
            <a:ext cx="453023" cy="515509"/>
          </a:xfrm>
          <a:custGeom>
            <a:avLst/>
            <a:gdLst>
              <a:gd name="T0" fmla="*/ 1148755 w 12852"/>
              <a:gd name="T1" fmla="*/ 1618600 h 14722"/>
              <a:gd name="T2" fmla="*/ 1461529 w 12852"/>
              <a:gd name="T3" fmla="*/ 1927242 h 14722"/>
              <a:gd name="T4" fmla="*/ 1148755 w 12852"/>
              <a:gd name="T5" fmla="*/ 2229569 h 14722"/>
              <a:gd name="T6" fmla="*/ 836303 w 12852"/>
              <a:gd name="T7" fmla="*/ 1927242 h 14722"/>
              <a:gd name="T8" fmla="*/ 1148755 w 12852"/>
              <a:gd name="T9" fmla="*/ 1618600 h 14722"/>
              <a:gd name="T10" fmla="*/ 2061411 w 12852"/>
              <a:gd name="T11" fmla="*/ 1618600 h 14722"/>
              <a:gd name="T12" fmla="*/ 2374185 w 12852"/>
              <a:gd name="T13" fmla="*/ 1927242 h 14722"/>
              <a:gd name="T14" fmla="*/ 2061411 w 12852"/>
              <a:gd name="T15" fmla="*/ 2229569 h 14722"/>
              <a:gd name="T16" fmla="*/ 1748637 w 12852"/>
              <a:gd name="T17" fmla="*/ 1927242 h 14722"/>
              <a:gd name="T18" fmla="*/ 2061411 w 12852"/>
              <a:gd name="T19" fmla="*/ 1618600 h 14722"/>
              <a:gd name="T20" fmla="*/ 2974068 w 12852"/>
              <a:gd name="T21" fmla="*/ 1618600 h 14722"/>
              <a:gd name="T22" fmla="*/ 3280107 w 12852"/>
              <a:gd name="T23" fmla="*/ 1927242 h 14722"/>
              <a:gd name="T24" fmla="*/ 2974068 w 12852"/>
              <a:gd name="T25" fmla="*/ 2229569 h 14722"/>
              <a:gd name="T26" fmla="*/ 2661294 w 12852"/>
              <a:gd name="T27" fmla="*/ 1927242 h 14722"/>
              <a:gd name="T28" fmla="*/ 2974068 w 12852"/>
              <a:gd name="T29" fmla="*/ 1618600 h 14722"/>
              <a:gd name="T30" fmla="*/ 2061411 w 12852"/>
              <a:gd name="T31" fmla="*/ 320 h 14722"/>
              <a:gd name="T32" fmla="*/ 322 w 12852"/>
              <a:gd name="T33" fmla="*/ 1769923 h 14722"/>
              <a:gd name="T34" fmla="*/ 2061411 w 12852"/>
              <a:gd name="T35" fmla="*/ 3539526 h 14722"/>
              <a:gd name="T36" fmla="*/ 2215712 w 12852"/>
              <a:gd name="T37" fmla="*/ 3541091 h 14722"/>
              <a:gd name="T38" fmla="*/ 2476205 w 12852"/>
              <a:gd name="T39" fmla="*/ 3507855 h 14722"/>
              <a:gd name="T40" fmla="*/ 2634660 w 12852"/>
              <a:gd name="T41" fmla="*/ 3476203 h 14722"/>
              <a:gd name="T42" fmla="*/ 2654882 w 12852"/>
              <a:gd name="T43" fmla="*/ 4660475 h 14722"/>
              <a:gd name="T44" fmla="*/ 3905638 w 12852"/>
              <a:gd name="T45" fmla="*/ 2897207 h 14722"/>
              <a:gd name="T46" fmla="*/ 4122500 w 12852"/>
              <a:gd name="T47" fmla="*/ 1769923 h 14722"/>
              <a:gd name="T48" fmla="*/ 2061411 w 12852"/>
              <a:gd name="T49" fmla="*/ 320 h 147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52" h="14722" extrusionOk="0">
                <a:moveTo>
                  <a:pt x="3581" y="5113"/>
                </a:moveTo>
                <a:cubicBezTo>
                  <a:pt x="4118" y="5113"/>
                  <a:pt x="4556" y="5551"/>
                  <a:pt x="4556" y="6088"/>
                </a:cubicBezTo>
                <a:cubicBezTo>
                  <a:pt x="4556" y="6625"/>
                  <a:pt x="4118" y="7043"/>
                  <a:pt x="3581" y="7043"/>
                </a:cubicBezTo>
                <a:cubicBezTo>
                  <a:pt x="3044" y="7043"/>
                  <a:pt x="2607" y="6625"/>
                  <a:pt x="2607" y="6088"/>
                </a:cubicBezTo>
                <a:cubicBezTo>
                  <a:pt x="2607" y="5551"/>
                  <a:pt x="3044" y="5113"/>
                  <a:pt x="3581" y="5113"/>
                </a:cubicBezTo>
                <a:close/>
                <a:moveTo>
                  <a:pt x="6426" y="5113"/>
                </a:moveTo>
                <a:cubicBezTo>
                  <a:pt x="6963" y="5113"/>
                  <a:pt x="7401" y="5551"/>
                  <a:pt x="7401" y="6088"/>
                </a:cubicBezTo>
                <a:cubicBezTo>
                  <a:pt x="7401" y="6625"/>
                  <a:pt x="6963" y="7043"/>
                  <a:pt x="6426" y="7043"/>
                </a:cubicBezTo>
                <a:cubicBezTo>
                  <a:pt x="5889" y="7043"/>
                  <a:pt x="5451" y="6625"/>
                  <a:pt x="5451" y="6088"/>
                </a:cubicBezTo>
                <a:cubicBezTo>
                  <a:pt x="5451" y="5551"/>
                  <a:pt x="5889" y="5113"/>
                  <a:pt x="6426" y="5113"/>
                </a:cubicBezTo>
                <a:close/>
                <a:moveTo>
                  <a:pt x="9271" y="5113"/>
                </a:moveTo>
                <a:cubicBezTo>
                  <a:pt x="9808" y="5113"/>
                  <a:pt x="10225" y="5551"/>
                  <a:pt x="10225" y="6088"/>
                </a:cubicBezTo>
                <a:cubicBezTo>
                  <a:pt x="10225" y="6625"/>
                  <a:pt x="9808" y="7043"/>
                  <a:pt x="9271" y="7043"/>
                </a:cubicBezTo>
                <a:cubicBezTo>
                  <a:pt x="8733" y="7043"/>
                  <a:pt x="8296" y="6625"/>
                  <a:pt x="8296" y="6088"/>
                </a:cubicBezTo>
                <a:cubicBezTo>
                  <a:pt x="8296" y="5551"/>
                  <a:pt x="8733" y="5113"/>
                  <a:pt x="9271" y="5113"/>
                </a:cubicBezTo>
                <a:close/>
                <a:moveTo>
                  <a:pt x="6426" y="1"/>
                </a:moveTo>
                <a:cubicBezTo>
                  <a:pt x="2865" y="1"/>
                  <a:pt x="1" y="2507"/>
                  <a:pt x="1" y="5591"/>
                </a:cubicBezTo>
                <a:cubicBezTo>
                  <a:pt x="1" y="8674"/>
                  <a:pt x="2865" y="11181"/>
                  <a:pt x="6426" y="11181"/>
                </a:cubicBezTo>
                <a:cubicBezTo>
                  <a:pt x="6585" y="11181"/>
                  <a:pt x="6747" y="11186"/>
                  <a:pt x="6907" y="11186"/>
                </a:cubicBezTo>
                <a:cubicBezTo>
                  <a:pt x="7188" y="11186"/>
                  <a:pt x="7466" y="11170"/>
                  <a:pt x="7719" y="11081"/>
                </a:cubicBezTo>
                <a:cubicBezTo>
                  <a:pt x="7911" y="11013"/>
                  <a:pt x="8074" y="10981"/>
                  <a:pt x="8213" y="10981"/>
                </a:cubicBezTo>
                <a:cubicBezTo>
                  <a:pt x="9729" y="10981"/>
                  <a:pt x="8276" y="14722"/>
                  <a:pt x="8276" y="14722"/>
                </a:cubicBezTo>
                <a:cubicBezTo>
                  <a:pt x="8276" y="14722"/>
                  <a:pt x="10981" y="11976"/>
                  <a:pt x="12175" y="9152"/>
                </a:cubicBezTo>
                <a:cubicBezTo>
                  <a:pt x="12652" y="8018"/>
                  <a:pt x="12851" y="6804"/>
                  <a:pt x="12851" y="5591"/>
                </a:cubicBezTo>
                <a:cubicBezTo>
                  <a:pt x="12851" y="2507"/>
                  <a:pt x="9967" y="1"/>
                  <a:pt x="6426"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116" name="Google Shape;751;p22">
            <a:extLst>
              <a:ext uri="{FF2B5EF4-FFF2-40B4-BE49-F238E27FC236}">
                <a16:creationId xmlns:a16="http://schemas.microsoft.com/office/drawing/2014/main" id="{CF107DFA-D9AA-4361-8FB2-44CB77605A0B}"/>
              </a:ext>
            </a:extLst>
          </p:cNvPr>
          <p:cNvSpPr/>
          <p:nvPr/>
        </p:nvSpPr>
        <p:spPr>
          <a:xfrm>
            <a:off x="6289193" y="7687655"/>
            <a:ext cx="534252" cy="468643"/>
          </a:xfrm>
          <a:custGeom>
            <a:avLst/>
            <a:gdLst/>
            <a:ahLst/>
            <a:cxnLst/>
            <a:rect l="l" t="t" r="r" b="b"/>
            <a:pathLst>
              <a:path w="15159" h="13310" extrusionOk="0">
                <a:moveTo>
                  <a:pt x="11299" y="1"/>
                </a:moveTo>
                <a:cubicBezTo>
                  <a:pt x="10344" y="1"/>
                  <a:pt x="9569" y="777"/>
                  <a:pt x="9569" y="1732"/>
                </a:cubicBezTo>
                <a:cubicBezTo>
                  <a:pt x="9569" y="1891"/>
                  <a:pt x="9588" y="2030"/>
                  <a:pt x="9628" y="2169"/>
                </a:cubicBezTo>
                <a:lnTo>
                  <a:pt x="6843" y="3840"/>
                </a:lnTo>
                <a:cubicBezTo>
                  <a:pt x="6147" y="2965"/>
                  <a:pt x="5073" y="2408"/>
                  <a:pt x="3859" y="2408"/>
                </a:cubicBezTo>
                <a:cubicBezTo>
                  <a:pt x="1731" y="2408"/>
                  <a:pt x="0" y="4139"/>
                  <a:pt x="0" y="6267"/>
                </a:cubicBezTo>
                <a:cubicBezTo>
                  <a:pt x="0" y="8396"/>
                  <a:pt x="1731" y="10106"/>
                  <a:pt x="3859" y="10106"/>
                </a:cubicBezTo>
                <a:cubicBezTo>
                  <a:pt x="5152" y="10106"/>
                  <a:pt x="6286" y="9470"/>
                  <a:pt x="6982" y="8515"/>
                </a:cubicBezTo>
                <a:lnTo>
                  <a:pt x="10583" y="10405"/>
                </a:lnTo>
                <a:cubicBezTo>
                  <a:pt x="10523" y="10584"/>
                  <a:pt x="10503" y="10783"/>
                  <a:pt x="10503" y="10982"/>
                </a:cubicBezTo>
                <a:cubicBezTo>
                  <a:pt x="10503" y="12255"/>
                  <a:pt x="11538" y="13309"/>
                  <a:pt x="12831" y="13309"/>
                </a:cubicBezTo>
                <a:cubicBezTo>
                  <a:pt x="14124" y="13309"/>
                  <a:pt x="15158" y="12255"/>
                  <a:pt x="15158" y="10982"/>
                </a:cubicBezTo>
                <a:cubicBezTo>
                  <a:pt x="15158" y="9689"/>
                  <a:pt x="14124" y="8654"/>
                  <a:pt x="12831" y="8654"/>
                </a:cubicBezTo>
                <a:cubicBezTo>
                  <a:pt x="12135" y="8654"/>
                  <a:pt x="11498" y="8972"/>
                  <a:pt x="11080" y="9450"/>
                </a:cubicBezTo>
                <a:lnTo>
                  <a:pt x="7480" y="7560"/>
                </a:lnTo>
                <a:cubicBezTo>
                  <a:pt x="7619" y="7162"/>
                  <a:pt x="7719" y="6705"/>
                  <a:pt x="7719" y="6267"/>
                </a:cubicBezTo>
                <a:cubicBezTo>
                  <a:pt x="7719" y="5710"/>
                  <a:pt x="7599" y="5213"/>
                  <a:pt x="7400" y="4755"/>
                </a:cubicBezTo>
                <a:lnTo>
                  <a:pt x="10205" y="3064"/>
                </a:lnTo>
                <a:cubicBezTo>
                  <a:pt x="10503" y="3303"/>
                  <a:pt x="10881" y="3462"/>
                  <a:pt x="11299" y="3462"/>
                </a:cubicBezTo>
                <a:cubicBezTo>
                  <a:pt x="12254" y="3462"/>
                  <a:pt x="13030" y="2686"/>
                  <a:pt x="13030" y="1732"/>
                </a:cubicBezTo>
                <a:cubicBezTo>
                  <a:pt x="13030" y="777"/>
                  <a:pt x="12254" y="1"/>
                  <a:pt x="11299" y="1"/>
                </a:cubicBezTo>
                <a:close/>
              </a:path>
            </a:pathLst>
          </a:custGeom>
          <a:solidFill>
            <a:schemeClr val="accent3"/>
          </a:solidFill>
          <a:ln>
            <a:noFill/>
          </a:ln>
        </p:spPr>
        <p:txBody>
          <a:bodyPr spcFirstLastPara="1" lIns="179929" tIns="179929" rIns="179929" bIns="179929" anchor="ctr"/>
          <a:lstStyle/>
          <a:p>
            <a:pPr>
              <a:defRPr/>
            </a:pPr>
            <a:endParaRPr sz="3543"/>
          </a:p>
        </p:txBody>
      </p:sp>
      <p:grpSp>
        <p:nvGrpSpPr>
          <p:cNvPr id="22546" name="Google Shape;752;p22">
            <a:extLst>
              <a:ext uri="{FF2B5EF4-FFF2-40B4-BE49-F238E27FC236}">
                <a16:creationId xmlns:a16="http://schemas.microsoft.com/office/drawing/2014/main" id="{17259DB2-6982-4C19-B166-20B41E60325C}"/>
              </a:ext>
            </a:extLst>
          </p:cNvPr>
          <p:cNvGrpSpPr>
            <a:grpSpLocks/>
          </p:cNvGrpSpPr>
          <p:nvPr/>
        </p:nvGrpSpPr>
        <p:grpSpPr bwMode="auto">
          <a:xfrm>
            <a:off x="6339182" y="3201177"/>
            <a:ext cx="434275" cy="471769"/>
            <a:chOff x="4042044" y="2093722"/>
            <a:chExt cx="219294" cy="239882"/>
          </a:xfrm>
        </p:grpSpPr>
        <p:sp>
          <p:nvSpPr>
            <p:cNvPr id="22556" name="Google Shape;753;p22">
              <a:extLst>
                <a:ext uri="{FF2B5EF4-FFF2-40B4-BE49-F238E27FC236}">
                  <a16:creationId xmlns:a16="http://schemas.microsoft.com/office/drawing/2014/main" id="{1D2AA2CA-5A8A-4DB2-93D9-CBE6EF69DFFB}"/>
                </a:ext>
              </a:extLst>
            </p:cNvPr>
            <p:cNvSpPr>
              <a:spLocks/>
            </p:cNvSpPr>
            <p:nvPr/>
          </p:nvSpPr>
          <p:spPr bwMode="auto">
            <a:xfrm>
              <a:off x="4089582" y="2093722"/>
              <a:ext cx="124220" cy="124559"/>
            </a:xfrm>
            <a:custGeom>
              <a:avLst/>
              <a:gdLst>
                <a:gd name="T0" fmla="*/ 1107884 w 6964"/>
                <a:gd name="T1" fmla="*/ 0 h 6983"/>
                <a:gd name="T2" fmla="*/ 321 w 6964"/>
                <a:gd name="T3" fmla="*/ 1113932 h 6983"/>
                <a:gd name="T4" fmla="*/ 1107884 w 6964"/>
                <a:gd name="T5" fmla="*/ 2221495 h 6983"/>
                <a:gd name="T6" fmla="*/ 2215447 w 6964"/>
                <a:gd name="T7" fmla="*/ 1113932 h 6983"/>
                <a:gd name="T8" fmla="*/ 1107884 w 6964"/>
                <a:gd name="T9" fmla="*/ 0 h 69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964" h="6983" extrusionOk="0">
                  <a:moveTo>
                    <a:pt x="3482" y="0"/>
                  </a:moveTo>
                  <a:cubicBezTo>
                    <a:pt x="1553" y="0"/>
                    <a:pt x="1" y="1572"/>
                    <a:pt x="1" y="3501"/>
                  </a:cubicBezTo>
                  <a:cubicBezTo>
                    <a:pt x="1" y="5411"/>
                    <a:pt x="1553" y="6982"/>
                    <a:pt x="3482" y="6982"/>
                  </a:cubicBezTo>
                  <a:cubicBezTo>
                    <a:pt x="5392" y="6982"/>
                    <a:pt x="6963" y="5411"/>
                    <a:pt x="6963" y="3501"/>
                  </a:cubicBezTo>
                  <a:cubicBezTo>
                    <a:pt x="6963" y="1572"/>
                    <a:pt x="5392" y="0"/>
                    <a:pt x="348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sp>
          <p:nvSpPr>
            <p:cNvPr id="22557" name="Google Shape;754;p22">
              <a:extLst>
                <a:ext uri="{FF2B5EF4-FFF2-40B4-BE49-F238E27FC236}">
                  <a16:creationId xmlns:a16="http://schemas.microsoft.com/office/drawing/2014/main" id="{74F14B33-0B99-4597-9D58-281A06F5E408}"/>
                </a:ext>
              </a:extLst>
            </p:cNvPr>
            <p:cNvSpPr>
              <a:spLocks/>
            </p:cNvSpPr>
            <p:nvPr/>
          </p:nvSpPr>
          <p:spPr bwMode="auto">
            <a:xfrm>
              <a:off x="4042044" y="2206905"/>
              <a:ext cx="219294" cy="126700"/>
            </a:xfrm>
            <a:custGeom>
              <a:avLst/>
              <a:gdLst>
                <a:gd name="T0" fmla="*/ 911567 w 12294"/>
                <a:gd name="T1" fmla="*/ 321 h 7103"/>
                <a:gd name="T2" fmla="*/ 0 w 12294"/>
                <a:gd name="T3" fmla="*/ 911587 h 7103"/>
                <a:gd name="T4" fmla="*/ 0 w 12294"/>
                <a:gd name="T5" fmla="*/ 2259694 h 7103"/>
                <a:gd name="T6" fmla="*/ 671028 w 12294"/>
                <a:gd name="T7" fmla="*/ 2259694 h 7103"/>
                <a:gd name="T8" fmla="*/ 671028 w 12294"/>
                <a:gd name="T9" fmla="*/ 1506576 h 7103"/>
                <a:gd name="T10" fmla="*/ 772220 w 12294"/>
                <a:gd name="T11" fmla="*/ 1411752 h 7103"/>
                <a:gd name="T12" fmla="*/ 867348 w 12294"/>
                <a:gd name="T13" fmla="*/ 1506576 h 7103"/>
                <a:gd name="T14" fmla="*/ 867348 w 12294"/>
                <a:gd name="T15" fmla="*/ 2259694 h 7103"/>
                <a:gd name="T16" fmla="*/ 3038258 w 12294"/>
                <a:gd name="T17" fmla="*/ 2259694 h 7103"/>
                <a:gd name="T18" fmla="*/ 3038258 w 12294"/>
                <a:gd name="T19" fmla="*/ 1506576 h 7103"/>
                <a:gd name="T20" fmla="*/ 3133082 w 12294"/>
                <a:gd name="T21" fmla="*/ 1411752 h 7103"/>
                <a:gd name="T22" fmla="*/ 3234257 w 12294"/>
                <a:gd name="T23" fmla="*/ 1506576 h 7103"/>
                <a:gd name="T24" fmla="*/ 3234257 w 12294"/>
                <a:gd name="T25" fmla="*/ 2259694 h 7103"/>
                <a:gd name="T26" fmla="*/ 3911653 w 12294"/>
                <a:gd name="T27" fmla="*/ 2259694 h 7103"/>
                <a:gd name="T28" fmla="*/ 3911653 w 12294"/>
                <a:gd name="T29" fmla="*/ 911587 h 7103"/>
                <a:gd name="T30" fmla="*/ 3000086 w 12294"/>
                <a:gd name="T31" fmla="*/ 321 h 7103"/>
                <a:gd name="T32" fmla="*/ 2974935 w 12294"/>
                <a:gd name="T33" fmla="*/ 321 h 7103"/>
                <a:gd name="T34" fmla="*/ 1955826 w 12294"/>
                <a:gd name="T35" fmla="*/ 475031 h 7103"/>
                <a:gd name="T36" fmla="*/ 930671 w 12294"/>
                <a:gd name="T37" fmla="*/ 321 h 7103"/>
                <a:gd name="T38" fmla="*/ 911567 w 12294"/>
                <a:gd name="T39" fmla="*/ 321 h 71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2294" h="7103" extrusionOk="0">
                  <a:moveTo>
                    <a:pt x="2865" y="1"/>
                  </a:moveTo>
                  <a:cubicBezTo>
                    <a:pt x="1273" y="1"/>
                    <a:pt x="0" y="1294"/>
                    <a:pt x="0" y="2865"/>
                  </a:cubicBezTo>
                  <a:lnTo>
                    <a:pt x="0" y="7102"/>
                  </a:lnTo>
                  <a:lnTo>
                    <a:pt x="2109" y="7102"/>
                  </a:lnTo>
                  <a:lnTo>
                    <a:pt x="2109" y="4735"/>
                  </a:lnTo>
                  <a:cubicBezTo>
                    <a:pt x="2109" y="4576"/>
                    <a:pt x="2248" y="4437"/>
                    <a:pt x="2427" y="4437"/>
                  </a:cubicBezTo>
                  <a:cubicBezTo>
                    <a:pt x="2586" y="4437"/>
                    <a:pt x="2726" y="4576"/>
                    <a:pt x="2726" y="4735"/>
                  </a:cubicBezTo>
                  <a:lnTo>
                    <a:pt x="2726" y="7102"/>
                  </a:lnTo>
                  <a:lnTo>
                    <a:pt x="9549" y="7102"/>
                  </a:lnTo>
                  <a:lnTo>
                    <a:pt x="9549" y="4735"/>
                  </a:lnTo>
                  <a:cubicBezTo>
                    <a:pt x="9549" y="4576"/>
                    <a:pt x="9688" y="4437"/>
                    <a:pt x="9847" y="4437"/>
                  </a:cubicBezTo>
                  <a:cubicBezTo>
                    <a:pt x="10026" y="4437"/>
                    <a:pt x="10165" y="4576"/>
                    <a:pt x="10165" y="4735"/>
                  </a:cubicBezTo>
                  <a:lnTo>
                    <a:pt x="10165" y="7102"/>
                  </a:lnTo>
                  <a:lnTo>
                    <a:pt x="12294" y="7102"/>
                  </a:lnTo>
                  <a:lnTo>
                    <a:pt x="12294" y="2865"/>
                  </a:lnTo>
                  <a:cubicBezTo>
                    <a:pt x="12294" y="1294"/>
                    <a:pt x="11001" y="1"/>
                    <a:pt x="9429" y="1"/>
                  </a:cubicBezTo>
                  <a:lnTo>
                    <a:pt x="9350" y="1"/>
                  </a:lnTo>
                  <a:cubicBezTo>
                    <a:pt x="8574" y="916"/>
                    <a:pt x="7420" y="1493"/>
                    <a:pt x="6147" y="1493"/>
                  </a:cubicBezTo>
                  <a:cubicBezTo>
                    <a:pt x="4854" y="1493"/>
                    <a:pt x="3700" y="916"/>
                    <a:pt x="2925" y="1"/>
                  </a:cubicBezTo>
                  <a:lnTo>
                    <a:pt x="2865" y="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179929" tIns="179929" rIns="179929" bIns="179929" anchor="ctr"/>
            <a:lstStyle/>
            <a:p>
              <a:endParaRPr lang="ru-RU" sz="3543"/>
            </a:p>
          </p:txBody>
        </p:sp>
      </p:grpSp>
      <p:sp>
        <p:nvSpPr>
          <p:cNvPr id="22547" name="Прямоугольник 10">
            <a:extLst>
              <a:ext uri="{FF2B5EF4-FFF2-40B4-BE49-F238E27FC236}">
                <a16:creationId xmlns:a16="http://schemas.microsoft.com/office/drawing/2014/main" id="{441E0767-A3A9-4F09-8C22-C59C941BC599}"/>
              </a:ext>
            </a:extLst>
          </p:cNvPr>
          <p:cNvSpPr>
            <a:spLocks noChangeArrowheads="1"/>
          </p:cNvSpPr>
          <p:nvPr/>
        </p:nvSpPr>
        <p:spPr bwMode="auto">
          <a:xfrm>
            <a:off x="2345032" y="2841885"/>
            <a:ext cx="3461204" cy="1061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uz-Cyrl-UZ" altLang="ru-RU" sz="3149"/>
              <a:t>Mutaxassislikning </a:t>
            </a:r>
            <a:endParaRPr lang="en-US" altLang="ru-RU" sz="3149"/>
          </a:p>
          <a:p>
            <a:pPr algn="ctr">
              <a:buClrTx/>
              <a:buFontTx/>
              <a:buNone/>
            </a:pPr>
            <a:r>
              <a:rPr lang="uz-Cyrl-UZ" altLang="ru-RU" sz="3149"/>
              <a:t>nomi</a:t>
            </a:r>
            <a:endParaRPr lang="ru-RU" altLang="ru-RU" sz="3149"/>
          </a:p>
        </p:txBody>
      </p:sp>
      <p:sp>
        <p:nvSpPr>
          <p:cNvPr id="22548" name="Прямоугольник 11">
            <a:extLst>
              <a:ext uri="{FF2B5EF4-FFF2-40B4-BE49-F238E27FC236}">
                <a16:creationId xmlns:a16="http://schemas.microsoft.com/office/drawing/2014/main" id="{B1089371-741A-4DA5-A694-76006156534B}"/>
              </a:ext>
            </a:extLst>
          </p:cNvPr>
          <p:cNvSpPr>
            <a:spLocks noChangeArrowheads="1"/>
          </p:cNvSpPr>
          <p:nvPr/>
        </p:nvSpPr>
        <p:spPr bwMode="auto">
          <a:xfrm>
            <a:off x="1340816" y="5091372"/>
            <a:ext cx="3932487" cy="1061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uz-Cyrl-UZ" altLang="ru-RU" sz="3149"/>
              <a:t>Mehnat jarayonining </a:t>
            </a:r>
            <a:endParaRPr lang="en-US" altLang="ru-RU" sz="3149"/>
          </a:p>
          <a:p>
            <a:pPr algn="ctr">
              <a:buClrTx/>
              <a:buFontTx/>
              <a:buNone/>
            </a:pPr>
            <a:r>
              <a:rPr lang="uz-Cyrl-UZ" altLang="ru-RU" sz="3149"/>
              <a:t>tavsifi</a:t>
            </a:r>
            <a:endParaRPr lang="ru-RU" altLang="ru-RU" sz="3149"/>
          </a:p>
        </p:txBody>
      </p:sp>
      <p:sp>
        <p:nvSpPr>
          <p:cNvPr id="22549" name="Прямоугольник 12">
            <a:extLst>
              <a:ext uri="{FF2B5EF4-FFF2-40B4-BE49-F238E27FC236}">
                <a16:creationId xmlns:a16="http://schemas.microsoft.com/office/drawing/2014/main" id="{2E1D9CB7-2DD3-4B79-BD2B-6A1CE7477B2B}"/>
              </a:ext>
            </a:extLst>
          </p:cNvPr>
          <p:cNvSpPr>
            <a:spLocks noChangeArrowheads="1"/>
          </p:cNvSpPr>
          <p:nvPr/>
        </p:nvSpPr>
        <p:spPr bwMode="auto">
          <a:xfrm>
            <a:off x="2103870" y="7550186"/>
            <a:ext cx="3752950" cy="57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uz-Cyrl-UZ" altLang="ru-RU" sz="3149"/>
              <a:t>Bilim va ko‘nikmalar</a:t>
            </a:r>
            <a:endParaRPr lang="ru-RU" altLang="ru-RU" sz="3149"/>
          </a:p>
        </p:txBody>
      </p:sp>
      <p:sp>
        <p:nvSpPr>
          <p:cNvPr id="22550" name="Прямоугольник 13">
            <a:extLst>
              <a:ext uri="{FF2B5EF4-FFF2-40B4-BE49-F238E27FC236}">
                <a16:creationId xmlns:a16="http://schemas.microsoft.com/office/drawing/2014/main" id="{A6BB41F6-1AF7-4DF3-845F-058A896C923E}"/>
              </a:ext>
            </a:extLst>
          </p:cNvPr>
          <p:cNvSpPr>
            <a:spLocks noChangeArrowheads="1"/>
          </p:cNvSpPr>
          <p:nvPr/>
        </p:nvSpPr>
        <p:spPr bwMode="auto">
          <a:xfrm>
            <a:off x="13043904" y="3107448"/>
            <a:ext cx="1486304" cy="57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149"/>
              <a:t>Malaka</a:t>
            </a:r>
            <a:endParaRPr lang="ru-RU" altLang="ru-RU" sz="3149"/>
          </a:p>
        </p:txBody>
      </p:sp>
      <p:sp>
        <p:nvSpPr>
          <p:cNvPr id="22551" name="Прямоугольник 14">
            <a:extLst>
              <a:ext uri="{FF2B5EF4-FFF2-40B4-BE49-F238E27FC236}">
                <a16:creationId xmlns:a16="http://schemas.microsoft.com/office/drawing/2014/main" id="{5D97F508-9C04-4209-A0E5-3A97D351EE61}"/>
              </a:ext>
            </a:extLst>
          </p:cNvPr>
          <p:cNvSpPr>
            <a:spLocks noChangeArrowheads="1"/>
          </p:cNvSpPr>
          <p:nvPr/>
        </p:nvSpPr>
        <p:spPr bwMode="auto">
          <a:xfrm>
            <a:off x="12659616" y="5106992"/>
            <a:ext cx="4648941" cy="1061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en-US" altLang="ru-RU" sz="3149"/>
              <a:t>Xavfsizlik va s</a:t>
            </a:r>
            <a:r>
              <a:rPr lang="uz-Cyrl-UZ" altLang="ru-RU" sz="3149"/>
              <a:t>anitariya-</a:t>
            </a:r>
            <a:endParaRPr lang="en-US" altLang="ru-RU" sz="3149"/>
          </a:p>
          <a:p>
            <a:pPr algn="ctr">
              <a:buClrTx/>
              <a:buFontTx/>
              <a:buNone/>
            </a:pPr>
            <a:r>
              <a:rPr lang="uz-Cyrl-UZ" altLang="ru-RU" sz="3149"/>
              <a:t>gigiyena sharoitlari</a:t>
            </a:r>
            <a:endParaRPr lang="ru-RU" altLang="ru-RU" sz="3149"/>
          </a:p>
        </p:txBody>
      </p:sp>
      <p:sp>
        <p:nvSpPr>
          <p:cNvPr id="22552" name="Прямоугольник 16">
            <a:extLst>
              <a:ext uri="{FF2B5EF4-FFF2-40B4-BE49-F238E27FC236}">
                <a16:creationId xmlns:a16="http://schemas.microsoft.com/office/drawing/2014/main" id="{8677D226-C10D-48F7-97DE-8F1CA317FE83}"/>
              </a:ext>
            </a:extLst>
          </p:cNvPr>
          <p:cNvSpPr>
            <a:spLocks noChangeArrowheads="1"/>
          </p:cNvSpPr>
          <p:nvPr/>
        </p:nvSpPr>
        <p:spPr bwMode="auto">
          <a:xfrm>
            <a:off x="11734827" y="7306491"/>
            <a:ext cx="4414620" cy="1061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ClrTx/>
              <a:buFontTx/>
              <a:buNone/>
            </a:pPr>
            <a:r>
              <a:rPr lang="uz-Cyrl-UZ" altLang="ru-RU" sz="3149"/>
              <a:t>Fiziologik va psixologik talablar</a:t>
            </a:r>
            <a:endParaRPr lang="ru-RU" altLang="ru-RU" sz="3149"/>
          </a:p>
        </p:txBody>
      </p:sp>
      <p:sp>
        <p:nvSpPr>
          <p:cNvPr id="126" name="Прямоугольник 125">
            <a:extLst>
              <a:ext uri="{FF2B5EF4-FFF2-40B4-BE49-F238E27FC236}">
                <a16:creationId xmlns:a16="http://schemas.microsoft.com/office/drawing/2014/main" id="{563B2982-BEE0-4A8D-B582-BA04C43A057D}"/>
              </a:ext>
            </a:extLst>
          </p:cNvPr>
          <p:cNvSpPr/>
          <p:nvPr/>
        </p:nvSpPr>
        <p:spPr>
          <a:xfrm>
            <a:off x="6770335" y="5131987"/>
            <a:ext cx="4405246" cy="1061573"/>
          </a:xfrm>
          <a:prstGeom prst="rect">
            <a:avLst/>
          </a:prstGeom>
        </p:spPr>
        <p:txBody>
          <a:bodyPr>
            <a:spAutoFit/>
          </a:bodyPr>
          <a:lstStyle/>
          <a:p>
            <a:pPr algn="ctr">
              <a:defRPr/>
            </a:pPr>
            <a:r>
              <a:rPr lang="en-US" sz="3149" b="1" dirty="0" err="1">
                <a:solidFill>
                  <a:srgbClr val="002060"/>
                </a:solidFill>
                <a:effectLst>
                  <a:outerShdw blurRad="38100" dist="38100" dir="2700000" algn="tl">
                    <a:srgbClr val="000000">
                      <a:alpha val="43137"/>
                    </a:srgbClr>
                  </a:outerShdw>
                </a:effectLst>
              </a:rPr>
              <a:t>Professiogramma</a:t>
            </a:r>
            <a:r>
              <a:rPr lang="en-US" sz="3149" b="1" dirty="0">
                <a:solidFill>
                  <a:srgbClr val="002060"/>
                </a:solidFill>
                <a:effectLst>
                  <a:outerShdw blurRad="38100" dist="38100" dir="2700000" algn="tl">
                    <a:srgbClr val="000000">
                      <a:alpha val="43137"/>
                    </a:srgbClr>
                  </a:outerShdw>
                </a:effectLst>
              </a:rPr>
              <a:t> </a:t>
            </a:r>
          </a:p>
          <a:p>
            <a:pPr algn="ctr">
              <a:defRPr/>
            </a:pPr>
            <a:r>
              <a:rPr lang="en-US" sz="3149" b="1" dirty="0" err="1">
                <a:solidFill>
                  <a:srgbClr val="002060"/>
                </a:solidFill>
                <a:effectLst>
                  <a:outerShdw blurRad="38100" dist="38100" dir="2700000" algn="tl">
                    <a:srgbClr val="000000">
                      <a:alpha val="43137"/>
                    </a:srgbClr>
                  </a:outerShdw>
                </a:effectLst>
              </a:rPr>
              <a:t>shakli</a:t>
            </a:r>
            <a:r>
              <a:rPr lang="en-US" sz="3149" b="1" dirty="0">
                <a:solidFill>
                  <a:srgbClr val="002060"/>
                </a:solidFill>
                <a:effectLst>
                  <a:outerShdw blurRad="38100" dist="38100" dir="2700000" algn="tl">
                    <a:srgbClr val="000000">
                      <a:alpha val="43137"/>
                    </a:srgbClr>
                  </a:outerShdw>
                </a:effectLst>
              </a:rPr>
              <a:t> </a:t>
            </a:r>
            <a:endParaRPr lang="ru-RU" sz="3149" dirty="0"/>
          </a:p>
        </p:txBody>
      </p:sp>
      <p:pic>
        <p:nvPicPr>
          <p:cNvPr id="22554" name="Рисунок 20">
            <a:extLst>
              <a:ext uri="{FF2B5EF4-FFF2-40B4-BE49-F238E27FC236}">
                <a16:creationId xmlns:a16="http://schemas.microsoft.com/office/drawing/2014/main" id="{B32BF460-746F-4D8C-9790-A9A8CAF27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7208" y="8734293"/>
            <a:ext cx="1855827" cy="1465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5" name="Прямоугольник 17">
            <a:extLst>
              <a:ext uri="{FF2B5EF4-FFF2-40B4-BE49-F238E27FC236}">
                <a16:creationId xmlns:a16="http://schemas.microsoft.com/office/drawing/2014/main" id="{788B9EC0-B610-410A-A36B-C008EFED2BD3}"/>
              </a:ext>
            </a:extLst>
          </p:cNvPr>
          <p:cNvSpPr>
            <a:spLocks noChangeArrowheads="1"/>
          </p:cNvSpPr>
          <p:nvPr/>
        </p:nvSpPr>
        <p:spPr bwMode="auto">
          <a:xfrm>
            <a:off x="3305498" y="8734291"/>
            <a:ext cx="14293619" cy="1546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149" dirty="0"/>
              <a:t>Har bir </a:t>
            </a:r>
            <a:r>
              <a:rPr lang="en-US" altLang="ru-RU" sz="3149" dirty="0" err="1"/>
              <a:t>tashkilot</a:t>
            </a:r>
            <a:r>
              <a:rPr lang="uz-Cyrl-UZ" altLang="ru-RU" sz="3149" dirty="0"/>
              <a:t>ning o‘ziga xos hujjati mavjud bo‘lib, u individual asosda tuziladi va boshqa tashkilotlarning professiogrammasidan sezilarli darajada farq qilishi mumkin.</a:t>
            </a:r>
            <a:endParaRPr lang="ru-RU" altLang="ru-RU" sz="3149" dirty="0"/>
          </a:p>
        </p:txBody>
      </p:sp>
      <p:grpSp>
        <p:nvGrpSpPr>
          <p:cNvPr id="2" name="Группа 1">
            <a:extLst>
              <a:ext uri="{FF2B5EF4-FFF2-40B4-BE49-F238E27FC236}">
                <a16:creationId xmlns:a16="http://schemas.microsoft.com/office/drawing/2014/main" id="{60F55B80-A0B6-182E-05C0-DEEDD2B2ABB4}"/>
              </a:ext>
            </a:extLst>
          </p:cNvPr>
          <p:cNvGrpSpPr/>
          <p:nvPr/>
        </p:nvGrpSpPr>
        <p:grpSpPr>
          <a:xfrm>
            <a:off x="0" y="-85725"/>
            <a:ext cx="17995899" cy="1447801"/>
            <a:chOff x="0" y="-85725"/>
            <a:chExt cx="17995899" cy="1447801"/>
          </a:xfrm>
        </p:grpSpPr>
        <p:pic>
          <p:nvPicPr>
            <p:cNvPr id="3" name="Graphic 2">
              <a:extLst>
                <a:ext uri="{FF2B5EF4-FFF2-40B4-BE49-F238E27FC236}">
                  <a16:creationId xmlns:a16="http://schemas.microsoft.com/office/drawing/2014/main" id="{73B0BCAC-EF5F-E13F-7B15-CFEB9D75AF8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3F7BDA97-B597-A8E3-C1EE-2C7BD5BA5C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17162CC8-5C5F-418A-3A92-4E2F47F60C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80" name="Рисунок 79">
            <a:extLst>
              <a:ext uri="{FF2B5EF4-FFF2-40B4-BE49-F238E27FC236}">
                <a16:creationId xmlns:a16="http://schemas.microsoft.com/office/drawing/2014/main" id="{ED746566-3B17-4377-98F7-7CFF83F34ACA}"/>
              </a:ext>
            </a:extLst>
          </p:cNvPr>
          <p:cNvPicPr>
            <a:picLocks noChangeAspect="1"/>
          </p:cNvPicPr>
          <p:nvPr/>
        </p:nvPicPr>
        <p:blipFill>
          <a:blip r:embed="rId8"/>
          <a:stretch>
            <a:fillRect/>
          </a:stretch>
        </p:blipFill>
        <p:spPr>
          <a:xfrm>
            <a:off x="-1" y="0"/>
            <a:ext cx="17995899" cy="143551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21CBA357-9E5F-4BE4-8722-85889EC7BA35}"/>
              </a:ext>
            </a:extLst>
          </p:cNvPr>
          <p:cNvSpPr/>
          <p:nvPr/>
        </p:nvSpPr>
        <p:spPr>
          <a:xfrm>
            <a:off x="1446547" y="1992077"/>
            <a:ext cx="6417288" cy="637547"/>
          </a:xfrm>
          <a:prstGeom prst="rect">
            <a:avLst/>
          </a:prstGeom>
        </p:spPr>
        <p:txBody>
          <a:bodyPr>
            <a:spAutoFit/>
          </a:bodyPr>
          <a:lstStyle/>
          <a:p>
            <a:pPr algn="ctr">
              <a:defRPr/>
            </a:pPr>
            <a:r>
              <a:rPr lang="en-US" sz="3543" b="1" dirty="0" err="1">
                <a:solidFill>
                  <a:srgbClr val="002060"/>
                </a:solidFill>
                <a:effectLst>
                  <a:outerShdw blurRad="38100" dist="38100" dir="2700000" algn="tl">
                    <a:srgbClr val="000000">
                      <a:alpha val="43137"/>
                    </a:srgbClr>
                  </a:outerShdw>
                </a:effectLst>
              </a:rPr>
              <a:t>Kasb</a:t>
            </a:r>
            <a:r>
              <a:rPr lang="en-US" sz="3543" b="1" dirty="0">
                <a:solidFill>
                  <a:srgbClr val="002060"/>
                </a:solidFill>
                <a:effectLst>
                  <a:outerShdw blurRad="38100" dist="38100" dir="2700000" algn="tl">
                    <a:srgbClr val="000000">
                      <a:alpha val="43137"/>
                    </a:srgbClr>
                  </a:outerShdw>
                </a:effectLst>
              </a:rPr>
              <a:t> </a:t>
            </a:r>
            <a:r>
              <a:rPr lang="en-US" sz="3543" b="1" dirty="0" err="1">
                <a:solidFill>
                  <a:srgbClr val="002060"/>
                </a:solidFill>
                <a:effectLst>
                  <a:outerShdw blurRad="38100" dist="38100" dir="2700000" algn="tl">
                    <a:srgbClr val="000000">
                      <a:alpha val="43137"/>
                    </a:srgbClr>
                  </a:outerShdw>
                </a:effectLst>
              </a:rPr>
              <a:t>professiografiyasi</a:t>
            </a:r>
            <a:endParaRPr lang="ru-RU" sz="3543" dirty="0"/>
          </a:p>
        </p:txBody>
      </p:sp>
      <p:sp>
        <p:nvSpPr>
          <p:cNvPr id="3" name="Прямоугольник 2">
            <a:extLst>
              <a:ext uri="{FF2B5EF4-FFF2-40B4-BE49-F238E27FC236}">
                <a16:creationId xmlns:a16="http://schemas.microsoft.com/office/drawing/2014/main" id="{BD14D7A7-B00E-41CB-87AD-92065FC81291}"/>
              </a:ext>
            </a:extLst>
          </p:cNvPr>
          <p:cNvSpPr/>
          <p:nvPr/>
        </p:nvSpPr>
        <p:spPr>
          <a:xfrm>
            <a:off x="287435" y="6725374"/>
            <a:ext cx="8997950" cy="3484672"/>
          </a:xfrm>
          <a:prstGeom prst="rect">
            <a:avLst/>
          </a:prstGeom>
          <a:ln>
            <a:prstDash val="dash"/>
          </a:ln>
        </p:spPr>
        <p:style>
          <a:lnRef idx="2">
            <a:schemeClr val="accent1"/>
          </a:lnRef>
          <a:fillRef idx="1">
            <a:schemeClr val="lt1"/>
          </a:fillRef>
          <a:effectRef idx="0">
            <a:schemeClr val="accent1"/>
          </a:effectRef>
          <a:fontRef idx="minor">
            <a:schemeClr val="dk1"/>
          </a:fontRef>
        </p:style>
        <p:txBody>
          <a:bodyPr>
            <a:spAutoFit/>
          </a:bodyPr>
          <a:lstStyle/>
          <a:p>
            <a:pPr>
              <a:defRPr/>
            </a:pPr>
            <a:r>
              <a:rPr lang="uz-Cyrl-UZ" sz="3149" dirty="0"/>
              <a:t>U shaxs va kasb o‘rtasidagi munosabatlarni ta</a:t>
            </a:r>
            <a:r>
              <a:rPr lang="en-US" sz="3149" dirty="0"/>
              <a:t>’</a:t>
            </a:r>
            <a:r>
              <a:rPr lang="uz-Cyrl-UZ" sz="3149" dirty="0"/>
              <a:t>minlash</a:t>
            </a:r>
            <a:r>
              <a:rPr lang="en-US" sz="3149" dirty="0"/>
              <a:t>da</a:t>
            </a:r>
            <a:r>
              <a:rPr lang="uz-Cyrl-UZ" sz="3149" dirty="0"/>
              <a:t> axborot, diagnostika, tuzatuvchi va shakllantiruvchi uslubiy qo‘llanmalar va amaliy tavsiyalarni ishlab chiqidi.</a:t>
            </a:r>
            <a:r>
              <a:rPr lang="en-US" sz="3149" dirty="0"/>
              <a:t> </a:t>
            </a:r>
            <a:r>
              <a:rPr lang="uz-Cyrl-UZ" sz="3149" dirty="0"/>
              <a:t>Kasbiy ish samaradorligini optimallashtirish va oshirish uchun amaliy muammo</a:t>
            </a:r>
            <a:r>
              <a:rPr lang="en-US" sz="3149" dirty="0" err="1"/>
              <a:t>lar</a:t>
            </a:r>
            <a:r>
              <a:rPr lang="uz-Cyrl-UZ" sz="3149" dirty="0"/>
              <a:t>ni shakllantirish va u</a:t>
            </a:r>
            <a:r>
              <a:rPr lang="en-US" sz="3149" dirty="0" err="1"/>
              <a:t>lar</a:t>
            </a:r>
            <a:r>
              <a:rPr lang="uz-Cyrl-UZ" sz="3149" dirty="0"/>
              <a:t>ni </a:t>
            </a:r>
            <a:r>
              <a:rPr lang="en-US" sz="3149" dirty="0" err="1"/>
              <a:t>yechish</a:t>
            </a:r>
            <a:r>
              <a:rPr lang="uz-Cyrl-UZ" sz="3149" dirty="0"/>
              <a:t>ni tashkil etishni ta‘minlaydi.</a:t>
            </a:r>
            <a:endParaRPr lang="ru-RU" sz="3149" dirty="0"/>
          </a:p>
        </p:txBody>
      </p:sp>
      <p:sp>
        <p:nvSpPr>
          <p:cNvPr id="5" name="Прямоугольник 4">
            <a:extLst>
              <a:ext uri="{FF2B5EF4-FFF2-40B4-BE49-F238E27FC236}">
                <a16:creationId xmlns:a16="http://schemas.microsoft.com/office/drawing/2014/main" id="{47CD612E-1372-449C-B21D-4C5EA03A0FB5}"/>
              </a:ext>
            </a:extLst>
          </p:cNvPr>
          <p:cNvSpPr/>
          <p:nvPr/>
        </p:nvSpPr>
        <p:spPr>
          <a:xfrm>
            <a:off x="303058" y="2838759"/>
            <a:ext cx="9016696" cy="3314871"/>
          </a:xfrm>
          <a:prstGeom prst="rect">
            <a:avLst/>
          </a:prstGeom>
          <a:ln w="6350"/>
        </p:spPr>
        <p:style>
          <a:lnRef idx="2">
            <a:schemeClr val="accent6"/>
          </a:lnRef>
          <a:fillRef idx="1">
            <a:schemeClr val="lt1"/>
          </a:fillRef>
          <a:effectRef idx="0">
            <a:schemeClr val="accent6"/>
          </a:effectRef>
          <a:fontRef idx="minor">
            <a:schemeClr val="dk1"/>
          </a:fontRef>
        </p:style>
        <p:txBody>
          <a:bodyPr anchor="ctr"/>
          <a:lstStyle/>
          <a:p>
            <a:pPr algn="ctr">
              <a:defRPr/>
            </a:pPr>
            <a:endParaRPr lang="ru-RU" sz="3543"/>
          </a:p>
        </p:txBody>
      </p:sp>
      <p:sp>
        <p:nvSpPr>
          <p:cNvPr id="6" name="Прямоугольник 5">
            <a:extLst>
              <a:ext uri="{FF2B5EF4-FFF2-40B4-BE49-F238E27FC236}">
                <a16:creationId xmlns:a16="http://schemas.microsoft.com/office/drawing/2014/main" id="{D535FFD0-81C1-4115-B389-62C6BCDF8155}"/>
              </a:ext>
            </a:extLst>
          </p:cNvPr>
          <p:cNvSpPr/>
          <p:nvPr/>
        </p:nvSpPr>
        <p:spPr>
          <a:xfrm>
            <a:off x="331176" y="2857504"/>
            <a:ext cx="4455235" cy="899795"/>
          </a:xfrm>
          <a:prstGeom prst="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543"/>
          </a:p>
        </p:txBody>
      </p:sp>
      <p:sp>
        <p:nvSpPr>
          <p:cNvPr id="15" name="Прямоугольник 14">
            <a:extLst>
              <a:ext uri="{FF2B5EF4-FFF2-40B4-BE49-F238E27FC236}">
                <a16:creationId xmlns:a16="http://schemas.microsoft.com/office/drawing/2014/main" id="{911D453A-F81E-49A3-8D23-58B3FC30DF44}"/>
              </a:ext>
            </a:extLst>
          </p:cNvPr>
          <p:cNvSpPr/>
          <p:nvPr/>
        </p:nvSpPr>
        <p:spPr>
          <a:xfrm>
            <a:off x="215577" y="2770024"/>
            <a:ext cx="4458358" cy="899795"/>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543"/>
          </a:p>
        </p:txBody>
      </p:sp>
      <p:sp>
        <p:nvSpPr>
          <p:cNvPr id="10" name="Прямоугольник 9">
            <a:extLst>
              <a:ext uri="{FF2B5EF4-FFF2-40B4-BE49-F238E27FC236}">
                <a16:creationId xmlns:a16="http://schemas.microsoft.com/office/drawing/2014/main" id="{E83D8E9C-3862-42D6-BE09-A2F9312F6BCD}"/>
              </a:ext>
            </a:extLst>
          </p:cNvPr>
          <p:cNvSpPr/>
          <p:nvPr/>
        </p:nvSpPr>
        <p:spPr>
          <a:xfrm>
            <a:off x="900785" y="2860631"/>
            <a:ext cx="3187924" cy="637547"/>
          </a:xfrm>
          <a:prstGeom prst="rect">
            <a:avLst/>
          </a:prstGeom>
        </p:spPr>
        <p:txBody>
          <a:bodyPr wrap="none">
            <a:spAutoFit/>
          </a:bodyPr>
          <a:lstStyle/>
          <a:p>
            <a:pPr algn="ctr">
              <a:defRPr/>
            </a:pPr>
            <a:r>
              <a:rPr lang="en-US" sz="3543" b="1" dirty="0" err="1">
                <a:solidFill>
                  <a:srgbClr val="002060"/>
                </a:solidFill>
                <a:effectLst>
                  <a:outerShdw blurRad="38100" dist="38100" dir="2700000" algn="tl">
                    <a:srgbClr val="000000">
                      <a:alpha val="43137"/>
                    </a:srgbClr>
                  </a:outerShdw>
                </a:effectLst>
              </a:rPr>
              <a:t>Professiografiya</a:t>
            </a:r>
            <a:endParaRPr lang="ru-RU" sz="3543" dirty="0"/>
          </a:p>
        </p:txBody>
      </p:sp>
      <p:sp>
        <p:nvSpPr>
          <p:cNvPr id="24587" name="Прямоугольник 3">
            <a:extLst>
              <a:ext uri="{FF2B5EF4-FFF2-40B4-BE49-F238E27FC236}">
                <a16:creationId xmlns:a16="http://schemas.microsoft.com/office/drawing/2014/main" id="{6C5B682F-ADD8-4731-B935-6F8ADBEF24D6}"/>
              </a:ext>
            </a:extLst>
          </p:cNvPr>
          <p:cNvSpPr>
            <a:spLocks noChangeArrowheads="1"/>
          </p:cNvSpPr>
          <p:nvPr/>
        </p:nvSpPr>
        <p:spPr bwMode="auto">
          <a:xfrm>
            <a:off x="303058" y="3754176"/>
            <a:ext cx="9076056" cy="2273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543" dirty="0"/>
              <a:t>kasb tomonidan shaxsning shaxsiy fazilatlari, psixologik qobiliyatlari, psixologik va jismoniy imkoniyatlariga qo‘yiladigan talablarni o‘rganish texnologiyasi. </a:t>
            </a:r>
          </a:p>
        </p:txBody>
      </p:sp>
      <p:sp>
        <p:nvSpPr>
          <p:cNvPr id="11" name="Стрелка вниз 10">
            <a:extLst>
              <a:ext uri="{FF2B5EF4-FFF2-40B4-BE49-F238E27FC236}">
                <a16:creationId xmlns:a16="http://schemas.microsoft.com/office/drawing/2014/main" id="{3D355217-E175-4D3F-803B-77C72EFBFCF8}"/>
              </a:ext>
            </a:extLst>
          </p:cNvPr>
          <p:cNvSpPr/>
          <p:nvPr/>
        </p:nvSpPr>
        <p:spPr>
          <a:xfrm>
            <a:off x="4305263" y="6221824"/>
            <a:ext cx="507995" cy="416071"/>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sz="3543"/>
          </a:p>
        </p:txBody>
      </p:sp>
      <p:cxnSp>
        <p:nvCxnSpPr>
          <p:cNvPr id="17" name="Прямая соединительная линия 21511">
            <a:extLst>
              <a:ext uri="{FF2B5EF4-FFF2-40B4-BE49-F238E27FC236}">
                <a16:creationId xmlns:a16="http://schemas.microsoft.com/office/drawing/2014/main" id="{7CF66706-3759-457C-B407-B0AE9F142626}"/>
              </a:ext>
            </a:extLst>
          </p:cNvPr>
          <p:cNvCxnSpPr/>
          <p:nvPr/>
        </p:nvCxnSpPr>
        <p:spPr>
          <a:xfrm>
            <a:off x="9510333" y="2042066"/>
            <a:ext cx="0" cy="8360595"/>
          </a:xfrm>
          <a:prstGeom prst="line">
            <a:avLst/>
          </a:prstGeom>
          <a:ln/>
        </p:spPr>
        <p:style>
          <a:lnRef idx="1">
            <a:schemeClr val="accent5"/>
          </a:lnRef>
          <a:fillRef idx="0">
            <a:schemeClr val="accent5"/>
          </a:fillRef>
          <a:effectRef idx="0">
            <a:schemeClr val="accent5"/>
          </a:effectRef>
          <a:fontRef idx="minor">
            <a:schemeClr val="tx1"/>
          </a:fontRef>
        </p:style>
      </p:cxnSp>
      <p:sp>
        <p:nvSpPr>
          <p:cNvPr id="12" name="Прямоугольник 11">
            <a:extLst>
              <a:ext uri="{FF2B5EF4-FFF2-40B4-BE49-F238E27FC236}">
                <a16:creationId xmlns:a16="http://schemas.microsoft.com/office/drawing/2014/main" id="{BFC108A6-41B7-49C4-899A-9AB18BE388B7}"/>
              </a:ext>
            </a:extLst>
          </p:cNvPr>
          <p:cNvSpPr/>
          <p:nvPr/>
        </p:nvSpPr>
        <p:spPr>
          <a:xfrm>
            <a:off x="9791520" y="1951461"/>
            <a:ext cx="7729489" cy="1061573"/>
          </a:xfrm>
          <a:prstGeom prst="rect">
            <a:avLst/>
          </a:prstGeom>
        </p:spPr>
        <p:txBody>
          <a:bodyPr>
            <a:spAutoFit/>
          </a:bodyPr>
          <a:lstStyle/>
          <a:p>
            <a:pPr algn="ctr">
              <a:defRPr/>
            </a:pPr>
            <a:r>
              <a:rPr lang="uz-Cyrl-UZ" sz="3149" b="1" dirty="0">
                <a:solidFill>
                  <a:srgbClr val="002060"/>
                </a:solidFill>
                <a:effectLst>
                  <a:outerShdw blurRad="38100" dist="38100" dir="2700000" algn="tl">
                    <a:srgbClr val="000000">
                      <a:alpha val="43137"/>
                    </a:srgbClr>
                  </a:outerShdw>
                </a:effectLst>
              </a:rPr>
              <a:t>Professiografiya kasbiy faoliyatni o‘rganish usullari to‘plamini o‘z ichiga oladi, </a:t>
            </a:r>
            <a:r>
              <a:rPr lang="en-US" sz="3149" b="1" dirty="0">
                <a:solidFill>
                  <a:srgbClr val="002060"/>
                </a:solidFill>
                <a:effectLst>
                  <a:outerShdw blurRad="38100" dist="38100" dir="2700000" algn="tl">
                    <a:srgbClr val="000000">
                      <a:alpha val="43137"/>
                    </a:srgbClr>
                  </a:outerShdw>
                </a:effectLst>
              </a:rPr>
              <a:t>u</a:t>
            </a:r>
            <a:r>
              <a:rPr lang="uz-Cyrl-UZ" sz="3149" b="1" dirty="0">
                <a:solidFill>
                  <a:srgbClr val="002060"/>
                </a:solidFill>
                <a:effectLst>
                  <a:outerShdw blurRad="38100" dist="38100" dir="2700000" algn="tl">
                    <a:srgbClr val="000000">
                      <a:alpha val="43137"/>
                    </a:srgbClr>
                  </a:outerShdw>
                </a:effectLst>
              </a:rPr>
              <a:t>la</a:t>
            </a:r>
            <a:r>
              <a:rPr lang="en-US" sz="3149" b="1" dirty="0">
                <a:solidFill>
                  <a:srgbClr val="002060"/>
                </a:solidFill>
                <a:effectLst>
                  <a:outerShdw blurRad="38100" dist="38100" dir="2700000" algn="tl">
                    <a:srgbClr val="000000">
                      <a:alpha val="43137"/>
                    </a:srgbClr>
                  </a:outerShdw>
                </a:effectLst>
              </a:rPr>
              <a:t>g</a:t>
            </a:r>
            <a:r>
              <a:rPr lang="uz-Cyrl-UZ" sz="3149" b="1" dirty="0">
                <a:solidFill>
                  <a:srgbClr val="002060"/>
                </a:solidFill>
                <a:effectLst>
                  <a:outerShdw blurRad="38100" dist="38100" dir="2700000" algn="tl">
                    <a:srgbClr val="000000">
                      <a:alpha val="43137"/>
                    </a:srgbClr>
                  </a:outerShdw>
                </a:effectLst>
              </a:rPr>
              <a:t>a:</a:t>
            </a:r>
            <a:endParaRPr lang="ru-RU" sz="3149" b="1" dirty="0">
              <a:solidFill>
                <a:srgbClr val="002060"/>
              </a:solidFill>
              <a:effectLst>
                <a:outerShdw blurRad="38100" dist="38100" dir="2700000" algn="tl">
                  <a:srgbClr val="000000">
                    <a:alpha val="43137"/>
                  </a:srgbClr>
                </a:outerShdw>
              </a:effectLst>
            </a:endParaRPr>
          </a:p>
        </p:txBody>
      </p:sp>
      <p:grpSp>
        <p:nvGrpSpPr>
          <p:cNvPr id="24593" name="Google Shape;894;p26">
            <a:extLst>
              <a:ext uri="{FF2B5EF4-FFF2-40B4-BE49-F238E27FC236}">
                <a16:creationId xmlns:a16="http://schemas.microsoft.com/office/drawing/2014/main" id="{BD309C63-7FB6-488A-B9ED-325FE251D40C}"/>
              </a:ext>
            </a:extLst>
          </p:cNvPr>
          <p:cNvGrpSpPr>
            <a:grpSpLocks/>
          </p:cNvGrpSpPr>
          <p:nvPr/>
        </p:nvGrpSpPr>
        <p:grpSpPr bwMode="auto">
          <a:xfrm>
            <a:off x="9916492" y="3544849"/>
            <a:ext cx="7270220" cy="1783970"/>
            <a:chOff x="5566223" y="432300"/>
            <a:chExt cx="3694002" cy="907073"/>
          </a:xfrm>
        </p:grpSpPr>
        <p:grpSp>
          <p:nvGrpSpPr>
            <p:cNvPr id="24609" name="Google Shape;895;p26">
              <a:extLst>
                <a:ext uri="{FF2B5EF4-FFF2-40B4-BE49-F238E27FC236}">
                  <a16:creationId xmlns:a16="http://schemas.microsoft.com/office/drawing/2014/main" id="{25C6F9BF-97D9-4F46-94E5-9BC7378775E4}"/>
                </a:ext>
              </a:extLst>
            </p:cNvPr>
            <p:cNvGrpSpPr>
              <a:grpSpLocks/>
            </p:cNvGrpSpPr>
            <p:nvPr/>
          </p:nvGrpSpPr>
          <p:grpSpPr bwMode="auto">
            <a:xfrm>
              <a:off x="5890728" y="432300"/>
              <a:ext cx="3369497" cy="907073"/>
              <a:chOff x="6403647" y="456216"/>
              <a:chExt cx="2727234" cy="734175"/>
            </a:xfrm>
          </p:grpSpPr>
          <p:sp>
            <p:nvSpPr>
              <p:cNvPr id="25" name="Google Shape;896;p26">
                <a:extLst>
                  <a:ext uri="{FF2B5EF4-FFF2-40B4-BE49-F238E27FC236}">
                    <a16:creationId xmlns:a16="http://schemas.microsoft.com/office/drawing/2014/main" id="{ED40BA37-AA5D-42DB-BFDC-22E97CA7B17D}"/>
                  </a:ext>
                </a:extLst>
              </p:cNvPr>
              <p:cNvSpPr/>
              <p:nvPr/>
            </p:nvSpPr>
            <p:spPr>
              <a:xfrm>
                <a:off x="6403109" y="456216"/>
                <a:ext cx="660421" cy="734175"/>
              </a:xfrm>
              <a:prstGeom prst="hexagon">
                <a:avLst>
                  <a:gd name="adj" fmla="val 25000"/>
                  <a:gd name="vf" fmla="val 115470"/>
                </a:avLst>
              </a:prstGeom>
              <a:solidFill>
                <a:schemeClr val="accent4"/>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26" name="Google Shape;897;p26">
                <a:extLst>
                  <a:ext uri="{FF2B5EF4-FFF2-40B4-BE49-F238E27FC236}">
                    <a16:creationId xmlns:a16="http://schemas.microsoft.com/office/drawing/2014/main" id="{CDBB7C15-75CE-461B-8344-AD1A9729968A}"/>
                  </a:ext>
                </a:extLst>
              </p:cNvPr>
              <p:cNvSpPr/>
              <p:nvPr/>
            </p:nvSpPr>
            <p:spPr>
              <a:xfrm>
                <a:off x="6719186" y="456216"/>
                <a:ext cx="2411695" cy="734175"/>
              </a:xfrm>
              <a:prstGeom prst="rect">
                <a:avLst/>
              </a:prstGeom>
              <a:solidFill>
                <a:schemeClr val="accent4"/>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grpSp>
        <p:sp>
          <p:nvSpPr>
            <p:cNvPr id="21" name="Google Shape;898;p26">
              <a:extLst>
                <a:ext uri="{FF2B5EF4-FFF2-40B4-BE49-F238E27FC236}">
                  <a16:creationId xmlns:a16="http://schemas.microsoft.com/office/drawing/2014/main" id="{A53A4D76-6440-447E-B13E-5F0EBA34776C}"/>
                </a:ext>
              </a:extLst>
            </p:cNvPr>
            <p:cNvSpPr/>
            <p:nvPr/>
          </p:nvSpPr>
          <p:spPr>
            <a:xfrm>
              <a:off x="5566223" y="432300"/>
              <a:ext cx="1047719" cy="907073"/>
            </a:xfrm>
            <a:prstGeom prst="hexagon">
              <a:avLst>
                <a:gd name="adj" fmla="val 25000"/>
                <a:gd name="vf" fmla="val 115470"/>
              </a:avLst>
            </a:prstGeom>
            <a:solidFill>
              <a:schemeClr val="lt2"/>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22" name="Google Shape;899;p26">
              <a:extLst>
                <a:ext uri="{FF2B5EF4-FFF2-40B4-BE49-F238E27FC236}">
                  <a16:creationId xmlns:a16="http://schemas.microsoft.com/office/drawing/2014/main" id="{F3143E5B-2925-4B70-9CCB-9FA743272082}"/>
                </a:ext>
              </a:extLst>
            </p:cNvPr>
            <p:cNvSpPr/>
            <p:nvPr/>
          </p:nvSpPr>
          <p:spPr>
            <a:xfrm>
              <a:off x="5729731" y="587980"/>
              <a:ext cx="688954" cy="595714"/>
            </a:xfrm>
            <a:prstGeom prst="hexagon">
              <a:avLst>
                <a:gd name="adj" fmla="val 25000"/>
                <a:gd name="vf" fmla="val 115470"/>
              </a:avLst>
            </a:prstGeom>
            <a:noFill/>
            <a:ln w="19050" cap="flat" cmpd="sng">
              <a:solidFill>
                <a:schemeClr val="accent4"/>
              </a:solidFill>
              <a:prstDash val="solid"/>
              <a:round/>
              <a:headEnd type="none" w="sm" len="sm"/>
              <a:tailEnd type="none" w="sm" len="sm"/>
            </a:ln>
          </p:spPr>
          <p:txBody>
            <a:bodyPr spcFirstLastPara="1" lIns="179929" tIns="179929" rIns="179929" bIns="179929" anchor="ctr"/>
            <a:lstStyle/>
            <a:p>
              <a:pPr algn="ctr">
                <a:defRPr/>
              </a:pPr>
              <a:r>
                <a:rPr lang="en" sz="3543" dirty="0">
                  <a:ea typeface="Fira Sans Extra Condensed SemiBold"/>
                  <a:cs typeface="Fira Sans Extra Condensed SemiBold"/>
                  <a:sym typeface="Fira Sans Extra Condensed SemiBold"/>
                </a:rPr>
                <a:t>1</a:t>
              </a:r>
              <a:endParaRPr sz="3543" dirty="0">
                <a:ea typeface="Fira Sans Extra Condensed SemiBold"/>
                <a:cs typeface="Fira Sans Extra Condensed SemiBold"/>
                <a:sym typeface="Fira Sans Extra Condensed SemiBold"/>
              </a:endParaRPr>
            </a:p>
          </p:txBody>
        </p:sp>
      </p:grpSp>
      <p:grpSp>
        <p:nvGrpSpPr>
          <p:cNvPr id="24594" name="Google Shape;902;p26">
            <a:extLst>
              <a:ext uri="{FF2B5EF4-FFF2-40B4-BE49-F238E27FC236}">
                <a16:creationId xmlns:a16="http://schemas.microsoft.com/office/drawing/2014/main" id="{9B6C5C66-ECC8-4F5A-8B1C-4C10306C744B}"/>
              </a:ext>
            </a:extLst>
          </p:cNvPr>
          <p:cNvGrpSpPr>
            <a:grpSpLocks/>
          </p:cNvGrpSpPr>
          <p:nvPr/>
        </p:nvGrpSpPr>
        <p:grpSpPr bwMode="auto">
          <a:xfrm>
            <a:off x="9903994" y="5906810"/>
            <a:ext cx="7282717" cy="1783970"/>
            <a:chOff x="5559336" y="432300"/>
            <a:chExt cx="3700889" cy="907073"/>
          </a:xfrm>
        </p:grpSpPr>
        <p:grpSp>
          <p:nvGrpSpPr>
            <p:cNvPr id="24604" name="Google Shape;903;p26">
              <a:extLst>
                <a:ext uri="{FF2B5EF4-FFF2-40B4-BE49-F238E27FC236}">
                  <a16:creationId xmlns:a16="http://schemas.microsoft.com/office/drawing/2014/main" id="{C8E64C54-887B-4046-8A29-CE4D1BB4C354}"/>
                </a:ext>
              </a:extLst>
            </p:cNvPr>
            <p:cNvGrpSpPr>
              <a:grpSpLocks/>
            </p:cNvGrpSpPr>
            <p:nvPr/>
          </p:nvGrpSpPr>
          <p:grpSpPr bwMode="auto">
            <a:xfrm>
              <a:off x="5890727" y="432300"/>
              <a:ext cx="3369498" cy="907073"/>
              <a:chOff x="6403647" y="456216"/>
              <a:chExt cx="2727235" cy="734175"/>
            </a:xfrm>
          </p:grpSpPr>
          <p:sp>
            <p:nvSpPr>
              <p:cNvPr id="33" name="Google Shape;904;p26">
                <a:extLst>
                  <a:ext uri="{FF2B5EF4-FFF2-40B4-BE49-F238E27FC236}">
                    <a16:creationId xmlns:a16="http://schemas.microsoft.com/office/drawing/2014/main" id="{4E314B45-51E6-4B6F-BAAA-4A726A299536}"/>
                  </a:ext>
                </a:extLst>
              </p:cNvPr>
              <p:cNvSpPr/>
              <p:nvPr/>
            </p:nvSpPr>
            <p:spPr>
              <a:xfrm>
                <a:off x="6403999" y="456216"/>
                <a:ext cx="660517" cy="734175"/>
              </a:xfrm>
              <a:prstGeom prst="hexagon">
                <a:avLst>
                  <a:gd name="adj" fmla="val 25000"/>
                  <a:gd name="vf" fmla="val 115470"/>
                </a:avLst>
              </a:prstGeom>
              <a:solidFill>
                <a:schemeClr val="accent5"/>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34" name="Google Shape;905;p26">
                <a:extLst>
                  <a:ext uri="{FF2B5EF4-FFF2-40B4-BE49-F238E27FC236}">
                    <a16:creationId xmlns:a16="http://schemas.microsoft.com/office/drawing/2014/main" id="{912139BF-00C1-4394-B0B6-9910B6E0CE64}"/>
                  </a:ext>
                </a:extLst>
              </p:cNvPr>
              <p:cNvSpPr/>
              <p:nvPr/>
            </p:nvSpPr>
            <p:spPr>
              <a:xfrm>
                <a:off x="6720122" y="456216"/>
                <a:ext cx="2410760" cy="734175"/>
              </a:xfrm>
              <a:prstGeom prst="rect">
                <a:avLst/>
              </a:prstGeom>
              <a:solidFill>
                <a:schemeClr val="accent5"/>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grpSp>
        <p:sp>
          <p:nvSpPr>
            <p:cNvPr id="29" name="Google Shape;906;p26">
              <a:extLst>
                <a:ext uri="{FF2B5EF4-FFF2-40B4-BE49-F238E27FC236}">
                  <a16:creationId xmlns:a16="http://schemas.microsoft.com/office/drawing/2014/main" id="{C43C232D-2F29-4169-B539-E9834B42748E}"/>
                </a:ext>
              </a:extLst>
            </p:cNvPr>
            <p:cNvSpPr/>
            <p:nvPr/>
          </p:nvSpPr>
          <p:spPr>
            <a:xfrm>
              <a:off x="5559336" y="432300"/>
              <a:ext cx="1046283" cy="907073"/>
            </a:xfrm>
            <a:prstGeom prst="hexagon">
              <a:avLst>
                <a:gd name="adj" fmla="val 25000"/>
                <a:gd name="vf" fmla="val 115470"/>
              </a:avLst>
            </a:prstGeom>
            <a:solidFill>
              <a:schemeClr val="lt2"/>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30" name="Google Shape;907;p26">
              <a:extLst>
                <a:ext uri="{FF2B5EF4-FFF2-40B4-BE49-F238E27FC236}">
                  <a16:creationId xmlns:a16="http://schemas.microsoft.com/office/drawing/2014/main" id="{89D3F0A1-FE52-4940-81F2-71DA62A19167}"/>
                </a:ext>
              </a:extLst>
            </p:cNvPr>
            <p:cNvSpPr/>
            <p:nvPr/>
          </p:nvSpPr>
          <p:spPr>
            <a:xfrm>
              <a:off x="5722868" y="587980"/>
              <a:ext cx="687466" cy="595714"/>
            </a:xfrm>
            <a:prstGeom prst="hexagon">
              <a:avLst>
                <a:gd name="adj" fmla="val 25000"/>
                <a:gd name="vf" fmla="val 115470"/>
              </a:avLst>
            </a:prstGeom>
            <a:noFill/>
            <a:ln w="19050" cap="flat" cmpd="sng">
              <a:solidFill>
                <a:schemeClr val="accent5"/>
              </a:solidFill>
              <a:prstDash val="solid"/>
              <a:round/>
              <a:headEnd type="none" w="sm" len="sm"/>
              <a:tailEnd type="none" w="sm" len="sm"/>
            </a:ln>
          </p:spPr>
          <p:txBody>
            <a:bodyPr spcFirstLastPara="1" lIns="179929" tIns="179929" rIns="179929" bIns="179929" anchor="ctr"/>
            <a:lstStyle/>
            <a:p>
              <a:pPr algn="ctr">
                <a:defRPr/>
              </a:pPr>
              <a:r>
                <a:rPr lang="en" sz="3543" dirty="0">
                  <a:ea typeface="Fira Sans Extra Condensed SemiBold"/>
                  <a:cs typeface="Fira Sans Extra Condensed SemiBold"/>
                  <a:sym typeface="Fira Sans Extra Condensed SemiBold"/>
                </a:rPr>
                <a:t>2</a:t>
              </a:r>
              <a:endParaRPr sz="3543" dirty="0">
                <a:ea typeface="Fira Sans Extra Condensed SemiBold"/>
                <a:cs typeface="Fira Sans Extra Condensed SemiBold"/>
                <a:sym typeface="Fira Sans Extra Condensed SemiBold"/>
              </a:endParaRPr>
            </a:p>
          </p:txBody>
        </p:sp>
      </p:grpSp>
      <p:grpSp>
        <p:nvGrpSpPr>
          <p:cNvPr id="24595" name="Google Shape;910;p26">
            <a:extLst>
              <a:ext uri="{FF2B5EF4-FFF2-40B4-BE49-F238E27FC236}">
                <a16:creationId xmlns:a16="http://schemas.microsoft.com/office/drawing/2014/main" id="{7B32C623-CE5E-40FB-BECF-66A9D68B5031}"/>
              </a:ext>
            </a:extLst>
          </p:cNvPr>
          <p:cNvGrpSpPr>
            <a:grpSpLocks/>
          </p:cNvGrpSpPr>
          <p:nvPr/>
        </p:nvGrpSpPr>
        <p:grpSpPr bwMode="auto">
          <a:xfrm>
            <a:off x="9903994" y="8309388"/>
            <a:ext cx="7270220" cy="1787093"/>
            <a:chOff x="5566223" y="431405"/>
            <a:chExt cx="3694000" cy="907968"/>
          </a:xfrm>
        </p:grpSpPr>
        <p:grpSp>
          <p:nvGrpSpPr>
            <p:cNvPr id="24599" name="Google Shape;911;p26">
              <a:extLst>
                <a:ext uri="{FF2B5EF4-FFF2-40B4-BE49-F238E27FC236}">
                  <a16:creationId xmlns:a16="http://schemas.microsoft.com/office/drawing/2014/main" id="{74A51F76-EA65-4B52-9D14-B1CB13644E3A}"/>
                </a:ext>
              </a:extLst>
            </p:cNvPr>
            <p:cNvGrpSpPr>
              <a:grpSpLocks/>
            </p:cNvGrpSpPr>
            <p:nvPr/>
          </p:nvGrpSpPr>
          <p:grpSpPr bwMode="auto">
            <a:xfrm>
              <a:off x="5890728" y="432300"/>
              <a:ext cx="3369495" cy="907073"/>
              <a:chOff x="6403647" y="456216"/>
              <a:chExt cx="2727232" cy="734175"/>
            </a:xfrm>
          </p:grpSpPr>
          <p:sp>
            <p:nvSpPr>
              <p:cNvPr id="41" name="Google Shape;912;p26">
                <a:extLst>
                  <a:ext uri="{FF2B5EF4-FFF2-40B4-BE49-F238E27FC236}">
                    <a16:creationId xmlns:a16="http://schemas.microsoft.com/office/drawing/2014/main" id="{5A64CDDA-6738-49AB-A47D-330C1C6862F2}"/>
                  </a:ext>
                </a:extLst>
              </p:cNvPr>
              <p:cNvSpPr/>
              <p:nvPr/>
            </p:nvSpPr>
            <p:spPr>
              <a:xfrm>
                <a:off x="6403109" y="456776"/>
                <a:ext cx="660421" cy="733615"/>
              </a:xfrm>
              <a:prstGeom prst="hexagon">
                <a:avLst>
                  <a:gd name="adj" fmla="val 25000"/>
                  <a:gd name="vf" fmla="val 115470"/>
                </a:avLst>
              </a:prstGeom>
              <a:solidFill>
                <a:schemeClr val="accent6"/>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42" name="Google Shape;913;p26">
                <a:extLst>
                  <a:ext uri="{FF2B5EF4-FFF2-40B4-BE49-F238E27FC236}">
                    <a16:creationId xmlns:a16="http://schemas.microsoft.com/office/drawing/2014/main" id="{C12D178C-9521-4E59-BE4D-80EB68A0BDDD}"/>
                  </a:ext>
                </a:extLst>
              </p:cNvPr>
              <p:cNvSpPr/>
              <p:nvPr/>
            </p:nvSpPr>
            <p:spPr>
              <a:xfrm>
                <a:off x="6719186" y="456776"/>
                <a:ext cx="2411693" cy="733615"/>
              </a:xfrm>
              <a:prstGeom prst="rect">
                <a:avLst/>
              </a:prstGeom>
              <a:solidFill>
                <a:schemeClr val="accent6"/>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grpSp>
        <p:sp>
          <p:nvSpPr>
            <p:cNvPr id="37" name="Google Shape;914;p26">
              <a:extLst>
                <a:ext uri="{FF2B5EF4-FFF2-40B4-BE49-F238E27FC236}">
                  <a16:creationId xmlns:a16="http://schemas.microsoft.com/office/drawing/2014/main" id="{CD029B9B-45A9-40F9-A920-6C9447E4B6F3}"/>
                </a:ext>
              </a:extLst>
            </p:cNvPr>
            <p:cNvSpPr/>
            <p:nvPr/>
          </p:nvSpPr>
          <p:spPr>
            <a:xfrm>
              <a:off x="5566223" y="431405"/>
              <a:ext cx="1047718" cy="906380"/>
            </a:xfrm>
            <a:prstGeom prst="hexagon">
              <a:avLst>
                <a:gd name="adj" fmla="val 25000"/>
                <a:gd name="vf" fmla="val 115470"/>
              </a:avLst>
            </a:prstGeom>
            <a:solidFill>
              <a:schemeClr val="lt2"/>
            </a:solidFill>
            <a:ln>
              <a:noFill/>
            </a:ln>
          </p:spPr>
          <p:txBody>
            <a:bodyPr spcFirstLastPara="1" lIns="179929" tIns="179929" rIns="179929" bIns="179929" anchor="ctr"/>
            <a:lstStyle/>
            <a:p>
              <a:pPr>
                <a:defRPr/>
              </a:pPr>
              <a:endParaRPr sz="3543">
                <a:ea typeface="Fira Sans Extra Condensed"/>
                <a:cs typeface="Fira Sans Extra Condensed"/>
                <a:sym typeface="Fira Sans Extra Condensed"/>
              </a:endParaRPr>
            </a:p>
          </p:txBody>
        </p:sp>
        <p:sp>
          <p:nvSpPr>
            <p:cNvPr id="38" name="Google Shape;915;p26">
              <a:extLst>
                <a:ext uri="{FF2B5EF4-FFF2-40B4-BE49-F238E27FC236}">
                  <a16:creationId xmlns:a16="http://schemas.microsoft.com/office/drawing/2014/main" id="{F04FAE30-F198-4F72-8281-2BC8AB336566}"/>
                </a:ext>
              </a:extLst>
            </p:cNvPr>
            <p:cNvSpPr/>
            <p:nvPr/>
          </p:nvSpPr>
          <p:spPr>
            <a:xfrm>
              <a:off x="5745606" y="601252"/>
              <a:ext cx="688954" cy="596846"/>
            </a:xfrm>
            <a:prstGeom prst="hexagon">
              <a:avLst>
                <a:gd name="adj" fmla="val 25000"/>
                <a:gd name="vf" fmla="val 115470"/>
              </a:avLst>
            </a:prstGeom>
            <a:noFill/>
            <a:ln w="19050" cap="flat" cmpd="sng">
              <a:solidFill>
                <a:schemeClr val="accent6"/>
              </a:solidFill>
              <a:prstDash val="solid"/>
              <a:round/>
              <a:headEnd type="none" w="sm" len="sm"/>
              <a:tailEnd type="none" w="sm" len="sm"/>
            </a:ln>
          </p:spPr>
          <p:txBody>
            <a:bodyPr spcFirstLastPara="1" lIns="179929" tIns="179929" rIns="179929" bIns="179929" anchor="ctr"/>
            <a:lstStyle/>
            <a:p>
              <a:pPr algn="ctr">
                <a:defRPr/>
              </a:pPr>
              <a:r>
                <a:rPr lang="en" sz="3543" dirty="0">
                  <a:ea typeface="Fira Sans Extra Condensed SemiBold"/>
                  <a:cs typeface="Fira Sans Extra Condensed SemiBold"/>
                  <a:sym typeface="Fira Sans Extra Condensed SemiBold"/>
                </a:rPr>
                <a:t>3</a:t>
              </a:r>
              <a:endParaRPr sz="3543" dirty="0">
                <a:ea typeface="Fira Sans Extra Condensed SemiBold"/>
                <a:cs typeface="Fira Sans Extra Condensed SemiBold"/>
                <a:sym typeface="Fira Sans Extra Condensed SemiBold"/>
              </a:endParaRPr>
            </a:p>
          </p:txBody>
        </p:sp>
      </p:grpSp>
      <p:sp>
        <p:nvSpPr>
          <p:cNvPr id="24596" name="Прямоугольник 12">
            <a:extLst>
              <a:ext uri="{FF2B5EF4-FFF2-40B4-BE49-F238E27FC236}">
                <a16:creationId xmlns:a16="http://schemas.microsoft.com/office/drawing/2014/main" id="{5115C69F-62FF-40F6-AB74-D2F5AB583320}"/>
              </a:ext>
            </a:extLst>
          </p:cNvPr>
          <p:cNvSpPr>
            <a:spLocks noChangeArrowheads="1"/>
          </p:cNvSpPr>
          <p:nvPr/>
        </p:nvSpPr>
        <p:spPr bwMode="auto">
          <a:xfrm>
            <a:off x="11919160" y="3769797"/>
            <a:ext cx="5161324"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543">
                <a:solidFill>
                  <a:schemeClr val="bg1"/>
                </a:solidFill>
              </a:rPr>
              <a:t>Empirik ma’lumotlarni to‘plash usullari </a:t>
            </a:r>
            <a:endParaRPr lang="ru-RU" altLang="ru-RU" sz="3543">
              <a:solidFill>
                <a:schemeClr val="bg1"/>
              </a:solidFill>
            </a:endParaRPr>
          </a:p>
        </p:txBody>
      </p:sp>
      <p:sp>
        <p:nvSpPr>
          <p:cNvPr id="24597" name="Прямоугольник 13">
            <a:extLst>
              <a:ext uri="{FF2B5EF4-FFF2-40B4-BE49-F238E27FC236}">
                <a16:creationId xmlns:a16="http://schemas.microsoft.com/office/drawing/2014/main" id="{BA82FFEB-6FA5-4DE4-8ED9-EEA08BF1213B}"/>
              </a:ext>
            </a:extLst>
          </p:cNvPr>
          <p:cNvSpPr>
            <a:spLocks noChangeArrowheads="1"/>
          </p:cNvSpPr>
          <p:nvPr/>
        </p:nvSpPr>
        <p:spPr bwMode="auto">
          <a:xfrm>
            <a:off x="11925409" y="6150504"/>
            <a:ext cx="4758290"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543">
                <a:solidFill>
                  <a:schemeClr val="bg1"/>
                </a:solidFill>
              </a:rPr>
              <a:t>Ularni tahlil qilish usullari </a:t>
            </a:r>
            <a:endParaRPr lang="ru-RU" altLang="ru-RU" sz="3543">
              <a:solidFill>
                <a:schemeClr val="bg1"/>
              </a:solidFill>
            </a:endParaRPr>
          </a:p>
        </p:txBody>
      </p:sp>
      <p:sp>
        <p:nvSpPr>
          <p:cNvPr id="24598" name="Прямоугольник 17">
            <a:extLst>
              <a:ext uri="{FF2B5EF4-FFF2-40B4-BE49-F238E27FC236}">
                <a16:creationId xmlns:a16="http://schemas.microsoft.com/office/drawing/2014/main" id="{92253A6A-DC2B-45A7-8991-6D8A7AD30E83}"/>
              </a:ext>
            </a:extLst>
          </p:cNvPr>
          <p:cNvSpPr>
            <a:spLocks noChangeArrowheads="1"/>
          </p:cNvSpPr>
          <p:nvPr/>
        </p:nvSpPr>
        <p:spPr bwMode="auto">
          <a:xfrm>
            <a:off x="11978521" y="8612443"/>
            <a:ext cx="4889512" cy="118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543">
                <a:solidFill>
                  <a:schemeClr val="bg1"/>
                </a:solidFill>
              </a:rPr>
              <a:t>Psixologik izohlash usullari </a:t>
            </a:r>
            <a:endParaRPr lang="ru-RU" altLang="ru-RU" sz="3543">
              <a:solidFill>
                <a:schemeClr val="bg1"/>
              </a:solidFill>
            </a:endParaRPr>
          </a:p>
        </p:txBody>
      </p:sp>
      <p:grpSp>
        <p:nvGrpSpPr>
          <p:cNvPr id="2" name="Группа 1">
            <a:extLst>
              <a:ext uri="{FF2B5EF4-FFF2-40B4-BE49-F238E27FC236}">
                <a16:creationId xmlns:a16="http://schemas.microsoft.com/office/drawing/2014/main" id="{DB32E8D3-99E2-6F10-FD4C-CAF06C00A76F}"/>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239DC2D3-1040-5078-2E42-CD070882CC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D20E48F9-1B59-A8F0-42C9-6A3AF77357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8AFBB35B-8B44-1270-7484-C2B97ABF61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39" name="Рисунок 38">
            <a:extLst>
              <a:ext uri="{FF2B5EF4-FFF2-40B4-BE49-F238E27FC236}">
                <a16:creationId xmlns:a16="http://schemas.microsoft.com/office/drawing/2014/main" id="{57E51B1D-DFCC-4430-80E1-F719EFF689BC}"/>
              </a:ext>
            </a:extLst>
          </p:cNvPr>
          <p:cNvPicPr>
            <a:picLocks noChangeAspect="1"/>
          </p:cNvPicPr>
          <p:nvPr/>
        </p:nvPicPr>
        <p:blipFill>
          <a:blip r:embed="rId6"/>
          <a:stretch>
            <a:fillRect/>
          </a:stretch>
        </p:blipFill>
        <p:spPr>
          <a:xfrm>
            <a:off x="-1" y="0"/>
            <a:ext cx="17995899" cy="143551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4BA064C-5C5A-4CB6-B610-57F8BCBB9713}"/>
              </a:ext>
            </a:extLst>
          </p:cNvPr>
          <p:cNvSpPr/>
          <p:nvPr/>
        </p:nvSpPr>
        <p:spPr>
          <a:xfrm>
            <a:off x="3877243" y="2013948"/>
            <a:ext cx="8784584" cy="637547"/>
          </a:xfrm>
          <a:prstGeom prst="rect">
            <a:avLst/>
          </a:prstGeom>
        </p:spPr>
        <p:txBody>
          <a:bodyPr wrap="none">
            <a:spAutoFit/>
          </a:bodyPr>
          <a:lstStyle/>
          <a:p>
            <a:pPr>
              <a:defRPr/>
            </a:pPr>
            <a:r>
              <a:rPr lang="en-US" sz="3543" b="1" dirty="0" err="1">
                <a:solidFill>
                  <a:srgbClr val="002060"/>
                </a:solidFill>
                <a:effectLst>
                  <a:outerShdw blurRad="38100" dist="38100" dir="2700000" algn="tl">
                    <a:srgbClr val="000000">
                      <a:alpha val="43137"/>
                    </a:srgbClr>
                  </a:outerShdw>
                </a:effectLst>
              </a:rPr>
              <a:t>Kasb-hunarga</a:t>
            </a:r>
            <a:r>
              <a:rPr lang="en-US" sz="3543" b="1" dirty="0">
                <a:solidFill>
                  <a:srgbClr val="002060"/>
                </a:solidFill>
                <a:effectLst>
                  <a:outerShdw blurRad="38100" dist="38100" dir="2700000" algn="tl">
                    <a:srgbClr val="000000">
                      <a:alpha val="43137"/>
                    </a:srgbClr>
                  </a:outerShdw>
                </a:effectLst>
              </a:rPr>
              <a:t> </a:t>
            </a:r>
            <a:r>
              <a:rPr lang="en-US" sz="3543" b="1" dirty="0" err="1">
                <a:solidFill>
                  <a:srgbClr val="002060"/>
                </a:solidFill>
                <a:effectLst>
                  <a:outerShdw blurRad="38100" dist="38100" dir="2700000" algn="tl">
                    <a:srgbClr val="000000">
                      <a:alpha val="43137"/>
                    </a:srgbClr>
                  </a:outerShdw>
                </a:effectLst>
              </a:rPr>
              <a:t>yo‘llashning</a:t>
            </a:r>
            <a:r>
              <a:rPr lang="en-US" sz="3543" b="1" dirty="0">
                <a:solidFill>
                  <a:srgbClr val="002060"/>
                </a:solidFill>
                <a:effectLst>
                  <a:outerShdw blurRad="38100" dist="38100" dir="2700000" algn="tl">
                    <a:srgbClr val="000000">
                      <a:alpha val="43137"/>
                    </a:srgbClr>
                  </a:outerShdw>
                </a:effectLst>
              </a:rPr>
              <a:t> </a:t>
            </a:r>
            <a:r>
              <a:rPr lang="en-US" sz="3543" b="1" dirty="0" err="1">
                <a:solidFill>
                  <a:srgbClr val="002060"/>
                </a:solidFill>
                <a:effectLst>
                  <a:outerShdw blurRad="38100" dist="38100" dir="2700000" algn="tl">
                    <a:srgbClr val="000000">
                      <a:alpha val="43137"/>
                    </a:srgbClr>
                  </a:outerShdw>
                </a:effectLst>
              </a:rPr>
              <a:t>interfaol</a:t>
            </a:r>
            <a:r>
              <a:rPr lang="en-US" sz="3543" b="1" dirty="0">
                <a:solidFill>
                  <a:srgbClr val="002060"/>
                </a:solidFill>
                <a:effectLst>
                  <a:outerShdw blurRad="38100" dist="38100" dir="2700000" algn="tl">
                    <a:srgbClr val="000000">
                      <a:alpha val="43137"/>
                    </a:srgbClr>
                  </a:outerShdw>
                </a:effectLst>
              </a:rPr>
              <a:t> </a:t>
            </a:r>
            <a:r>
              <a:rPr lang="en-US" sz="3543" b="1" dirty="0" err="1">
                <a:solidFill>
                  <a:srgbClr val="002060"/>
                </a:solidFill>
                <a:effectLst>
                  <a:outerShdw blurRad="38100" dist="38100" dir="2700000" algn="tl">
                    <a:srgbClr val="000000">
                      <a:alpha val="43137"/>
                    </a:srgbClr>
                  </a:outerShdw>
                </a:effectLst>
              </a:rPr>
              <a:t>metodlari</a:t>
            </a:r>
            <a:endParaRPr lang="en-US" sz="3543" b="1" dirty="0">
              <a:solidFill>
                <a:srgbClr val="002060"/>
              </a:solidFill>
              <a:effectLst>
                <a:outerShdw blurRad="38100" dist="38100" dir="2700000" algn="tl">
                  <a:srgbClr val="000000">
                    <a:alpha val="43137"/>
                  </a:srgbClr>
                </a:outerShdw>
              </a:effectLst>
              <a:ea typeface="Roboto"/>
              <a:cs typeface="Roboto"/>
              <a:sym typeface="Roboto"/>
            </a:endParaRPr>
          </a:p>
        </p:txBody>
      </p:sp>
      <p:sp>
        <p:nvSpPr>
          <p:cNvPr id="3" name="Прямоугольник 2">
            <a:extLst>
              <a:ext uri="{FF2B5EF4-FFF2-40B4-BE49-F238E27FC236}">
                <a16:creationId xmlns:a16="http://schemas.microsoft.com/office/drawing/2014/main" id="{D9D19C2B-CDE5-4155-84FF-AD3B18DF688B}"/>
              </a:ext>
            </a:extLst>
          </p:cNvPr>
          <p:cNvSpPr/>
          <p:nvPr/>
        </p:nvSpPr>
        <p:spPr>
          <a:xfrm>
            <a:off x="9650927" y="6456685"/>
            <a:ext cx="8010675" cy="3696525"/>
          </a:xfrm>
          <a:prstGeom prst="rect">
            <a:avLst/>
          </a:prstGeom>
          <a:blipFill>
            <a:blip r:embed="rId2"/>
            <a:tile tx="0" ty="0" sx="100000" sy="100000" flip="none" algn="tl"/>
          </a:blipFill>
          <a:ln>
            <a:solidFill>
              <a:schemeClr val="bg1">
                <a:lumMod val="50000"/>
              </a:schemeClr>
            </a:solidFill>
            <a:prstDash val="sysDash"/>
          </a:ln>
        </p:spPr>
        <p:style>
          <a:lnRef idx="2">
            <a:schemeClr val="accent3"/>
          </a:lnRef>
          <a:fillRef idx="1">
            <a:schemeClr val="lt1"/>
          </a:fillRef>
          <a:effectRef idx="0">
            <a:schemeClr val="accent3"/>
          </a:effectRef>
          <a:fontRef idx="minor">
            <a:schemeClr val="dk1"/>
          </a:fontRef>
        </p:style>
        <p:txBody>
          <a:bodyPr>
            <a:spAutoFit/>
          </a:bodyPr>
          <a:lstStyle/>
          <a:p>
            <a:pPr indent="178089">
              <a:defRPr/>
            </a:pPr>
            <a:r>
              <a:rPr lang="uz-Cyrl-UZ" sz="3346" dirty="0"/>
              <a:t>Agar men avtokonstruktor bо‘lganimda tog‘larda ham yura oladigan mashinani yaratar edim. Buning uchun mashinaga vertolyotni harakatlantiradigan tizimni qо‘llar edim). </a:t>
            </a:r>
            <a:endParaRPr lang="en-US" sz="3346" dirty="0"/>
          </a:p>
          <a:p>
            <a:pPr indent="178089">
              <a:defRPr/>
            </a:pPr>
            <a:r>
              <a:rPr lang="uz-Cyrl-UZ" sz="3346" dirty="0"/>
              <a:t>“Agar men aviakonstruktor bо‘lganimda ... samolyotni yaratar edim” va h.k. </a:t>
            </a:r>
            <a:endParaRPr lang="ru-RU" sz="3346" dirty="0"/>
          </a:p>
        </p:txBody>
      </p:sp>
      <p:sp>
        <p:nvSpPr>
          <p:cNvPr id="4" name="Выноска со стрелкой вниз 3">
            <a:extLst>
              <a:ext uri="{FF2B5EF4-FFF2-40B4-BE49-F238E27FC236}">
                <a16:creationId xmlns:a16="http://schemas.microsoft.com/office/drawing/2014/main" id="{F1058FFE-67E8-456B-B935-56B51474BB89}"/>
              </a:ext>
            </a:extLst>
          </p:cNvPr>
          <p:cNvSpPr/>
          <p:nvPr/>
        </p:nvSpPr>
        <p:spPr>
          <a:xfrm>
            <a:off x="515508" y="2838759"/>
            <a:ext cx="8732385" cy="1799590"/>
          </a:xfrm>
          <a:prstGeom prst="downArrowCallou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ru-RU" sz="3543"/>
          </a:p>
        </p:txBody>
      </p:sp>
      <p:sp>
        <p:nvSpPr>
          <p:cNvPr id="25608" name="Прямоугольник 4">
            <a:extLst>
              <a:ext uri="{FF2B5EF4-FFF2-40B4-BE49-F238E27FC236}">
                <a16:creationId xmlns:a16="http://schemas.microsoft.com/office/drawing/2014/main" id="{10906C0E-A739-4206-9EBB-FD04D2537EDF}"/>
              </a:ext>
            </a:extLst>
          </p:cNvPr>
          <p:cNvSpPr>
            <a:spLocks noChangeArrowheads="1"/>
          </p:cNvSpPr>
          <p:nvPr/>
        </p:nvSpPr>
        <p:spPr bwMode="auto">
          <a:xfrm>
            <a:off x="1587139" y="2976228"/>
            <a:ext cx="6412333"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4723" b="1"/>
              <a:t>“Agar men ...” metodi</a:t>
            </a:r>
            <a:endParaRPr lang="ru-RU" altLang="ru-RU" sz="4723"/>
          </a:p>
        </p:txBody>
      </p:sp>
      <p:sp>
        <p:nvSpPr>
          <p:cNvPr id="6" name="Прямоугольник 5">
            <a:extLst>
              <a:ext uri="{FF2B5EF4-FFF2-40B4-BE49-F238E27FC236}">
                <a16:creationId xmlns:a16="http://schemas.microsoft.com/office/drawing/2014/main" id="{1D26E758-563E-420C-B026-5F5B1974540C}"/>
              </a:ext>
            </a:extLst>
          </p:cNvPr>
          <p:cNvSpPr/>
          <p:nvPr/>
        </p:nvSpPr>
        <p:spPr>
          <a:xfrm>
            <a:off x="515508" y="4760197"/>
            <a:ext cx="8732385" cy="2818400"/>
          </a:xfrm>
          <a:prstGeom prst="rect">
            <a:avLst/>
          </a:prstGeom>
          <a:blipFill>
            <a:blip r:embed="rId3"/>
            <a:tile tx="0" ty="0" sx="100000" sy="100000" flip="none" algn="tl"/>
          </a:blipFill>
          <a:ln w="6350"/>
        </p:spPr>
        <p:style>
          <a:lnRef idx="2">
            <a:schemeClr val="accent5"/>
          </a:lnRef>
          <a:fillRef idx="1">
            <a:schemeClr val="lt1"/>
          </a:fillRef>
          <a:effectRef idx="0">
            <a:schemeClr val="accent5"/>
          </a:effectRef>
          <a:fontRef idx="minor">
            <a:schemeClr val="dk1"/>
          </a:fontRef>
        </p:style>
        <p:txBody>
          <a:bodyPr>
            <a:spAutoFit/>
          </a:bodyPr>
          <a:lstStyle/>
          <a:p>
            <a:pPr indent="349928" algn="just">
              <a:defRPr/>
            </a:pPr>
            <a:r>
              <a:rPr lang="uz-Cyrl-UZ" sz="3543" dirty="0"/>
              <a:t>Bu metod orqali о‘quvchilardan ma’lum bir kasb kishisi sifatida shu sohaga oid muammolarni qanday bartaraf etishi mumkinligi haqida о‘z fikrlarini bildirishlarii sо‘raladi. </a:t>
            </a:r>
            <a:endParaRPr lang="ru-RU" sz="3543" dirty="0"/>
          </a:p>
        </p:txBody>
      </p:sp>
      <p:sp>
        <p:nvSpPr>
          <p:cNvPr id="7" name="Прямоугольник 6">
            <a:extLst>
              <a:ext uri="{FF2B5EF4-FFF2-40B4-BE49-F238E27FC236}">
                <a16:creationId xmlns:a16="http://schemas.microsoft.com/office/drawing/2014/main" id="{2ACBF262-6510-4F2E-8852-668AE04BA7B1}"/>
              </a:ext>
            </a:extLst>
          </p:cNvPr>
          <p:cNvSpPr/>
          <p:nvPr/>
        </p:nvSpPr>
        <p:spPr>
          <a:xfrm>
            <a:off x="515508" y="7840746"/>
            <a:ext cx="8732385" cy="2273186"/>
          </a:xfrm>
          <a:prstGeom prst="rect">
            <a:avLst/>
          </a:prstGeom>
          <a:blipFill>
            <a:blip r:embed="rId4"/>
            <a:tile tx="0" ty="0" sx="100000" sy="100000" flip="none" algn="tl"/>
          </a:blipFill>
          <a:ln w="9525">
            <a:prstDash val="dash"/>
          </a:ln>
        </p:spPr>
        <p:style>
          <a:lnRef idx="2">
            <a:schemeClr val="accent6"/>
          </a:lnRef>
          <a:fillRef idx="1">
            <a:schemeClr val="lt1"/>
          </a:fillRef>
          <a:effectRef idx="0">
            <a:schemeClr val="accent6"/>
          </a:effectRef>
          <a:fontRef idx="minor">
            <a:schemeClr val="dk1"/>
          </a:fontRef>
        </p:style>
        <p:txBody>
          <a:bodyPr>
            <a:spAutoFit/>
          </a:bodyPr>
          <a:lstStyle/>
          <a:p>
            <a:pPr>
              <a:defRPr/>
            </a:pPr>
            <a:r>
              <a:rPr lang="uz-Cyrl-UZ" sz="3543" dirty="0"/>
              <a:t>Bu metodning eng afzal tomoni shundaki, bunda о‘quvchilarning hayolot (fantaziya), taqqoslash, tasavvur qilish qobiliyatlari tez rivojlanadi.</a:t>
            </a:r>
            <a:endParaRPr lang="ru-RU" sz="3543" dirty="0"/>
          </a:p>
        </p:txBody>
      </p:sp>
      <p:sp>
        <p:nvSpPr>
          <p:cNvPr id="12" name="Прямоугольник 11">
            <a:extLst>
              <a:ext uri="{FF2B5EF4-FFF2-40B4-BE49-F238E27FC236}">
                <a16:creationId xmlns:a16="http://schemas.microsoft.com/office/drawing/2014/main" id="{32195A9A-9848-4F8C-B006-E4445013F947}"/>
              </a:ext>
            </a:extLst>
          </p:cNvPr>
          <p:cNvSpPr/>
          <p:nvPr/>
        </p:nvSpPr>
        <p:spPr>
          <a:xfrm>
            <a:off x="9650927" y="3060585"/>
            <a:ext cx="8010675" cy="2830605"/>
          </a:xfrm>
          <a:prstGeom prst="rect">
            <a:avLst/>
          </a:prstGeom>
          <a:ln w="635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ru-RU" sz="3543"/>
          </a:p>
        </p:txBody>
      </p:sp>
      <p:sp>
        <p:nvSpPr>
          <p:cNvPr id="13" name="Прямоугольник 12">
            <a:extLst>
              <a:ext uri="{FF2B5EF4-FFF2-40B4-BE49-F238E27FC236}">
                <a16:creationId xmlns:a16="http://schemas.microsoft.com/office/drawing/2014/main" id="{06B7A74E-8F1B-4FE0-9C67-BF732A3A0054}"/>
              </a:ext>
            </a:extLst>
          </p:cNvPr>
          <p:cNvSpPr/>
          <p:nvPr/>
        </p:nvSpPr>
        <p:spPr>
          <a:xfrm>
            <a:off x="9679045" y="3082453"/>
            <a:ext cx="2336968" cy="990400"/>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543"/>
          </a:p>
        </p:txBody>
      </p:sp>
      <p:sp>
        <p:nvSpPr>
          <p:cNvPr id="14" name="Прямоугольник 13">
            <a:extLst>
              <a:ext uri="{FF2B5EF4-FFF2-40B4-BE49-F238E27FC236}">
                <a16:creationId xmlns:a16="http://schemas.microsoft.com/office/drawing/2014/main" id="{1FEC20A1-76BE-4E72-BE0B-F7B9EBE3665E}"/>
              </a:ext>
            </a:extLst>
          </p:cNvPr>
          <p:cNvSpPr/>
          <p:nvPr/>
        </p:nvSpPr>
        <p:spPr>
          <a:xfrm>
            <a:off x="9504086" y="2820014"/>
            <a:ext cx="2343216" cy="1071632"/>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543"/>
          </a:p>
        </p:txBody>
      </p:sp>
      <p:sp>
        <p:nvSpPr>
          <p:cNvPr id="15" name="Прямоугольник 9">
            <a:extLst>
              <a:ext uri="{FF2B5EF4-FFF2-40B4-BE49-F238E27FC236}">
                <a16:creationId xmlns:a16="http://schemas.microsoft.com/office/drawing/2014/main" id="{40D64F89-2A3C-4719-B969-078A18E3F94A}"/>
              </a:ext>
            </a:extLst>
          </p:cNvPr>
          <p:cNvSpPr>
            <a:spLocks noChangeArrowheads="1"/>
          </p:cNvSpPr>
          <p:nvPr/>
        </p:nvSpPr>
        <p:spPr bwMode="auto">
          <a:xfrm>
            <a:off x="9779455" y="2982477"/>
            <a:ext cx="1792477" cy="637547"/>
          </a:xfrm>
          <a:prstGeom prst="rect">
            <a:avLst/>
          </a:prstGeom>
          <a:noFill/>
          <a:ln>
            <a:noFill/>
          </a:ln>
        </p:spPr>
        <p:txBody>
          <a:bodyPr wrap="none">
            <a:spAutoFit/>
          </a:bodyPr>
          <a:lstStyle/>
          <a:p>
            <a:pPr algn="ctr">
              <a:defRPr/>
            </a:pPr>
            <a:r>
              <a:rPr lang="uz-Cyrl-UZ" sz="3543" b="1" dirty="0">
                <a:effectLst>
                  <a:outerShdw blurRad="38100" dist="38100" dir="2700000" algn="tl">
                    <a:srgbClr val="000000">
                      <a:alpha val="43137"/>
                    </a:srgbClr>
                  </a:outerShdw>
                </a:effectLst>
              </a:rPr>
              <a:t>Masalan</a:t>
            </a:r>
            <a:endParaRPr lang="ru-RU" sz="3543" b="1" dirty="0">
              <a:effectLst>
                <a:outerShdw blurRad="38100" dist="38100" dir="2700000" algn="tl">
                  <a:srgbClr val="000000">
                    <a:alpha val="43137"/>
                  </a:srgbClr>
                </a:outerShdw>
              </a:effectLst>
            </a:endParaRPr>
          </a:p>
        </p:txBody>
      </p:sp>
      <p:sp>
        <p:nvSpPr>
          <p:cNvPr id="25615" name="Прямоугольник 7">
            <a:extLst>
              <a:ext uri="{FF2B5EF4-FFF2-40B4-BE49-F238E27FC236}">
                <a16:creationId xmlns:a16="http://schemas.microsoft.com/office/drawing/2014/main" id="{0A36AAA1-6A65-4E49-9D01-BC1C6E7A2BAD}"/>
              </a:ext>
            </a:extLst>
          </p:cNvPr>
          <p:cNvSpPr>
            <a:spLocks noChangeArrowheads="1"/>
          </p:cNvSpPr>
          <p:nvPr/>
        </p:nvSpPr>
        <p:spPr bwMode="auto">
          <a:xfrm>
            <a:off x="9682171" y="4072855"/>
            <a:ext cx="7979432" cy="172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71463">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ClrTx/>
              <a:buFontTx/>
              <a:buNone/>
            </a:pPr>
            <a:r>
              <a:rPr lang="uz-Cyrl-UZ" altLang="ru-RU" sz="3543"/>
              <a:t>“Agar men avtokonstruktor bо‘lganimda ... mashinani yaratgan bо‘lar edim”</a:t>
            </a:r>
            <a:r>
              <a:rPr lang="en-US" altLang="ru-RU" sz="3543"/>
              <a:t>.</a:t>
            </a:r>
          </a:p>
        </p:txBody>
      </p:sp>
      <p:cxnSp>
        <p:nvCxnSpPr>
          <p:cNvPr id="18" name="Прямая соединительная линия 21511">
            <a:extLst>
              <a:ext uri="{FF2B5EF4-FFF2-40B4-BE49-F238E27FC236}">
                <a16:creationId xmlns:a16="http://schemas.microsoft.com/office/drawing/2014/main" id="{0A3BC94D-C67D-4FB0-AE02-50207184081C}"/>
              </a:ext>
            </a:extLst>
          </p:cNvPr>
          <p:cNvCxnSpPr/>
          <p:nvPr/>
        </p:nvCxnSpPr>
        <p:spPr>
          <a:xfrm>
            <a:off x="9391610" y="2757528"/>
            <a:ext cx="0" cy="7582648"/>
          </a:xfrm>
          <a:prstGeom prst="line">
            <a:avLst/>
          </a:prstGeom>
          <a:ln/>
        </p:spPr>
        <p:style>
          <a:lnRef idx="2">
            <a:schemeClr val="accent6"/>
          </a:lnRef>
          <a:fillRef idx="0">
            <a:schemeClr val="accent6"/>
          </a:fillRef>
          <a:effectRef idx="1">
            <a:schemeClr val="accent6"/>
          </a:effectRef>
          <a:fontRef idx="minor">
            <a:schemeClr val="tx1"/>
          </a:fontRef>
        </p:style>
      </p:cxnSp>
      <p:sp>
        <p:nvSpPr>
          <p:cNvPr id="19" name="Стрелка вниз 18">
            <a:extLst>
              <a:ext uri="{FF2B5EF4-FFF2-40B4-BE49-F238E27FC236}">
                <a16:creationId xmlns:a16="http://schemas.microsoft.com/office/drawing/2014/main" id="{C721D25C-21CE-4424-B0D7-D0BA06BAC4A7}"/>
              </a:ext>
            </a:extLst>
          </p:cNvPr>
          <p:cNvSpPr/>
          <p:nvPr/>
        </p:nvSpPr>
        <p:spPr>
          <a:xfrm>
            <a:off x="13163664" y="5947094"/>
            <a:ext cx="587840" cy="424195"/>
          </a:xfrm>
          <a:prstGeom prst="downArrow">
            <a:avLst/>
          </a:prstGeom>
          <a:solidFill>
            <a:schemeClr val="accent6">
              <a:lumMod val="60000"/>
              <a:lumOff val="40000"/>
            </a:schemeClr>
          </a:solidFill>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sz="3543"/>
          </a:p>
        </p:txBody>
      </p:sp>
      <p:grpSp>
        <p:nvGrpSpPr>
          <p:cNvPr id="5" name="Группа 4">
            <a:extLst>
              <a:ext uri="{FF2B5EF4-FFF2-40B4-BE49-F238E27FC236}">
                <a16:creationId xmlns:a16="http://schemas.microsoft.com/office/drawing/2014/main" id="{2751CFD9-F835-B3F6-9347-EF134E6FE9AE}"/>
              </a:ext>
            </a:extLst>
          </p:cNvPr>
          <p:cNvGrpSpPr/>
          <p:nvPr/>
        </p:nvGrpSpPr>
        <p:grpSpPr>
          <a:xfrm>
            <a:off x="0" y="-85725"/>
            <a:ext cx="17995899" cy="1447801"/>
            <a:chOff x="0" y="-85725"/>
            <a:chExt cx="17995899" cy="1447801"/>
          </a:xfrm>
        </p:grpSpPr>
        <p:pic>
          <p:nvPicPr>
            <p:cNvPr id="8" name="Graphic 2">
              <a:extLst>
                <a:ext uri="{FF2B5EF4-FFF2-40B4-BE49-F238E27FC236}">
                  <a16:creationId xmlns:a16="http://schemas.microsoft.com/office/drawing/2014/main" id="{671F8D81-6157-A34C-3B9C-0968B77BA16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9" name="Рисунок 8">
              <a:extLst>
                <a:ext uri="{FF2B5EF4-FFF2-40B4-BE49-F238E27FC236}">
                  <a16:creationId xmlns:a16="http://schemas.microsoft.com/office/drawing/2014/main" id="{E083AA50-D0EC-715E-1653-EE85EAED028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0" name="Рисунок 9">
              <a:extLst>
                <a:ext uri="{FF2B5EF4-FFF2-40B4-BE49-F238E27FC236}">
                  <a16:creationId xmlns:a16="http://schemas.microsoft.com/office/drawing/2014/main" id="{90581526-6EFA-4033-8FA9-CD5997EE4CD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0" name="Рисунок 19">
            <a:extLst>
              <a:ext uri="{FF2B5EF4-FFF2-40B4-BE49-F238E27FC236}">
                <a16:creationId xmlns:a16="http://schemas.microsoft.com/office/drawing/2014/main" id="{83BDACAA-A590-4E26-95AD-A572EE260511}"/>
              </a:ext>
            </a:extLst>
          </p:cNvPr>
          <p:cNvPicPr>
            <a:picLocks noChangeAspect="1"/>
          </p:cNvPicPr>
          <p:nvPr/>
        </p:nvPicPr>
        <p:blipFill>
          <a:blip r:embed="rId9"/>
          <a:stretch>
            <a:fillRect/>
          </a:stretch>
        </p:blipFill>
        <p:spPr>
          <a:xfrm>
            <a:off x="-1" y="0"/>
            <a:ext cx="17995899" cy="143551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DC977-B132-CA71-0CF9-F9C1AE276F29}"/>
            </a:ext>
          </a:extLst>
        </p:cNvPr>
        <p:cNvGrpSpPr/>
        <p:nvPr/>
      </p:nvGrpSpPr>
      <p:grpSpPr>
        <a:xfrm>
          <a:off x="0" y="0"/>
          <a:ext cx="0" cy="0"/>
          <a:chOff x="0" y="0"/>
          <a:chExt cx="0" cy="0"/>
        </a:xfrm>
      </p:grpSpPr>
      <p:pic>
        <p:nvPicPr>
          <p:cNvPr id="4" name="Graphic 2">
            <a:extLst>
              <a:ext uri="{FF2B5EF4-FFF2-40B4-BE49-F238E27FC236}">
                <a16:creationId xmlns:a16="http://schemas.microsoft.com/office/drawing/2014/main" id="{ADCD85A8-ACB7-F194-B6CA-6B04ABF8BE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050" y="-55829"/>
            <a:ext cx="17995899" cy="1447801"/>
          </a:xfrm>
          <a:prstGeom prst="rect">
            <a:avLst/>
          </a:prstGeom>
        </p:spPr>
      </p:pic>
      <p:pic>
        <p:nvPicPr>
          <p:cNvPr id="5" name="Рисунок 4">
            <a:extLst>
              <a:ext uri="{FF2B5EF4-FFF2-40B4-BE49-F238E27FC236}">
                <a16:creationId xmlns:a16="http://schemas.microsoft.com/office/drawing/2014/main" id="{82C99C0B-A4A0-3E74-5649-CEDE65449C5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883F0FC9-8CB5-549A-E669-DBC1EE5AB6D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sp>
        <p:nvSpPr>
          <p:cNvPr id="74756" name="Text Box 4"/>
          <p:cNvSpPr txBox="1">
            <a:spLocks noChangeArrowheads="1"/>
          </p:cNvSpPr>
          <p:nvPr/>
        </p:nvSpPr>
        <p:spPr bwMode="auto">
          <a:xfrm>
            <a:off x="511465" y="1337166"/>
            <a:ext cx="15039685" cy="1091709"/>
          </a:xfrm>
          <a:prstGeom prst="rect">
            <a:avLst/>
          </a:prstGeom>
          <a:noFill/>
          <a:ln w="9525">
            <a:noFill/>
            <a:miter lim="800000"/>
            <a:headEnd/>
            <a:tailEnd/>
          </a:ln>
          <a:effectLst/>
        </p:spPr>
        <p:txBody>
          <a:bodyPr wrap="square">
            <a:spAutoFit/>
          </a:bodyPr>
          <a:lstStyle/>
          <a:p>
            <a:pPr algn="ctr">
              <a:spcBef>
                <a:spcPct val="50000"/>
              </a:spcBef>
            </a:pPr>
            <a:r>
              <a:rPr lang="en-US" sz="6494" b="1" dirty="0">
                <a:solidFill>
                  <a:srgbClr val="000099"/>
                </a:solidFill>
                <a:latin typeface="Times New Roman" panose="02020603050405020304" pitchFamily="18" charset="0"/>
                <a:cs typeface="Times New Roman" panose="02020603050405020304" pitchFamily="18" charset="0"/>
              </a:rPr>
              <a:t>"Rol </a:t>
            </a:r>
            <a:r>
              <a:rPr lang="en-US" sz="6494" b="1" dirty="0" err="1">
                <a:solidFill>
                  <a:srgbClr val="000099"/>
                </a:solidFill>
                <a:latin typeface="Times New Roman" panose="02020603050405020304" pitchFamily="18" charset="0"/>
                <a:cs typeface="Times New Roman" panose="02020603050405020304" pitchFamily="18" charset="0"/>
              </a:rPr>
              <a:t>o‘ynash</a:t>
            </a:r>
            <a:r>
              <a:rPr lang="en-US" sz="6494" b="1" dirty="0">
                <a:solidFill>
                  <a:srgbClr val="000099"/>
                </a:solidFill>
                <a:latin typeface="Times New Roman" panose="02020603050405020304" pitchFamily="18" charset="0"/>
                <a:cs typeface="Times New Roman" panose="02020603050405020304" pitchFamily="18" charset="0"/>
              </a:rPr>
              <a:t> </a:t>
            </a:r>
            <a:r>
              <a:rPr lang="en-US" sz="6494" b="1" dirty="0" err="1">
                <a:solidFill>
                  <a:srgbClr val="000099"/>
                </a:solidFill>
                <a:latin typeface="Times New Roman" panose="02020603050405020304" pitchFamily="18" charset="0"/>
                <a:cs typeface="Times New Roman" panose="02020603050405020304" pitchFamily="18" charset="0"/>
              </a:rPr>
              <a:t>orqali</a:t>
            </a:r>
            <a:r>
              <a:rPr lang="en-US" sz="6494" b="1" dirty="0">
                <a:solidFill>
                  <a:srgbClr val="000099"/>
                </a:solidFill>
                <a:latin typeface="Times New Roman" panose="02020603050405020304" pitchFamily="18" charset="0"/>
                <a:cs typeface="Times New Roman" panose="02020603050405020304" pitchFamily="18" charset="0"/>
              </a:rPr>
              <a:t> </a:t>
            </a:r>
            <a:r>
              <a:rPr lang="en-US" sz="6494" b="1" dirty="0" err="1">
                <a:solidFill>
                  <a:srgbClr val="000099"/>
                </a:solidFill>
                <a:latin typeface="Times New Roman" panose="02020603050405020304" pitchFamily="18" charset="0"/>
                <a:cs typeface="Times New Roman" panose="02020603050405020304" pitchFamily="18" charset="0"/>
              </a:rPr>
              <a:t>kasbga</a:t>
            </a:r>
            <a:r>
              <a:rPr lang="en-US" sz="6494" b="1" dirty="0">
                <a:solidFill>
                  <a:srgbClr val="000099"/>
                </a:solidFill>
                <a:latin typeface="Times New Roman" panose="02020603050405020304" pitchFamily="18" charset="0"/>
                <a:cs typeface="Times New Roman" panose="02020603050405020304" pitchFamily="18" charset="0"/>
              </a:rPr>
              <a:t> </a:t>
            </a:r>
            <a:r>
              <a:rPr lang="en-US" sz="6494" b="1" dirty="0" err="1">
                <a:solidFill>
                  <a:srgbClr val="000099"/>
                </a:solidFill>
                <a:latin typeface="Times New Roman" panose="02020603050405020304" pitchFamily="18" charset="0"/>
                <a:cs typeface="Times New Roman" panose="02020603050405020304" pitchFamily="18" charset="0"/>
              </a:rPr>
              <a:t>yo‘naltirish</a:t>
            </a:r>
            <a:r>
              <a:rPr lang="en-US" sz="6494" b="1" dirty="0">
                <a:solidFill>
                  <a:srgbClr val="000099"/>
                </a:solidFill>
                <a:latin typeface="Times New Roman" panose="02020603050405020304" pitchFamily="18" charset="0"/>
                <a:cs typeface="Times New Roman" panose="02020603050405020304" pitchFamily="18" charset="0"/>
              </a:rPr>
              <a:t>"</a:t>
            </a:r>
            <a:endParaRPr lang="ru-RU" sz="6494" b="1" dirty="0">
              <a:solidFill>
                <a:srgbClr val="000099"/>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165DF678-A4D0-411C-C457-C1605101C9DB}"/>
              </a:ext>
            </a:extLst>
          </p:cNvPr>
          <p:cNvSpPr txBox="1"/>
          <p:nvPr/>
        </p:nvSpPr>
        <p:spPr>
          <a:xfrm>
            <a:off x="511465" y="2630145"/>
            <a:ext cx="17249485" cy="7478970"/>
          </a:xfrm>
          <a:prstGeom prst="rect">
            <a:avLst/>
          </a:prstGeom>
          <a:noFill/>
          <a:ln w="28575">
            <a:solidFill>
              <a:schemeClr val="accent1"/>
            </a:solidFill>
          </a:ln>
        </p:spPr>
        <p:txBody>
          <a:bodyPr wrap="square">
            <a:spAutoFit/>
          </a:bodyPr>
          <a:lstStyle/>
          <a:p>
            <a:r>
              <a:rPr lang="az-Latn-AZ" sz="5400" dirty="0">
                <a:solidFill>
                  <a:srgbClr val="002060"/>
                </a:solidFill>
                <a:latin typeface="Times New Roman" panose="02020603050405020304" pitchFamily="18" charset="0"/>
                <a:cs typeface="Times New Roman" panose="02020603050405020304" pitchFamily="18" charset="0"/>
              </a:rPr>
              <a:t>Har bir </a:t>
            </a:r>
            <a:r>
              <a:rPr lang="en-US" sz="5400" dirty="0" err="1">
                <a:solidFill>
                  <a:srgbClr val="002060"/>
                </a:solidFill>
                <a:latin typeface="Times New Roman" panose="02020603050405020304" pitchFamily="18" charset="0"/>
                <a:cs typeface="Times New Roman" panose="02020603050405020304" pitchFamily="18" charset="0"/>
              </a:rPr>
              <a:t>guruhga</a:t>
            </a:r>
            <a:r>
              <a:rPr lang="az-Latn-AZ" sz="5400" dirty="0">
                <a:solidFill>
                  <a:srgbClr val="002060"/>
                </a:solidFill>
                <a:latin typeface="Times New Roman" panose="02020603050405020304" pitchFamily="18" charset="0"/>
                <a:cs typeface="Times New Roman" panose="02020603050405020304" pitchFamily="18" charset="0"/>
              </a:rPr>
              <a:t> o‘quvchilarning turli tipik portretlari aks etgan rollar taqsimlanadi. </a:t>
            </a:r>
            <a:endParaRPr lang="en-US" sz="5400" dirty="0">
              <a:solidFill>
                <a:srgbClr val="002060"/>
              </a:solidFill>
              <a:latin typeface="Times New Roman" panose="02020603050405020304" pitchFamily="18" charset="0"/>
              <a:cs typeface="Times New Roman" panose="02020603050405020304" pitchFamily="18" charset="0"/>
            </a:endParaRPr>
          </a:p>
          <a:p>
            <a:r>
              <a:rPr lang="en-US" sz="5400" dirty="0">
                <a:solidFill>
                  <a:srgbClr val="002060"/>
                </a:solidFill>
                <a:latin typeface="Times New Roman" panose="02020603050405020304" pitchFamily="18" charset="0"/>
                <a:cs typeface="Times New Roman" panose="02020603050405020304" pitchFamily="18" charset="0"/>
              </a:rPr>
              <a:t>1-</a:t>
            </a:r>
            <a:r>
              <a:rPr lang="az-Latn-AZ" sz="5400" dirty="0">
                <a:solidFill>
                  <a:srgbClr val="002060"/>
                </a:solidFill>
                <a:latin typeface="Times New Roman" panose="02020603050405020304" pitchFamily="18" charset="0"/>
                <a:cs typeface="Times New Roman" panose="02020603050405020304" pitchFamily="18" charset="0"/>
              </a:rPr>
              <a:t>o‘quvchi: Texnikaga qiziqadi, ammo oilasi san’at sohasiga yo‘naltirmoqchi.</a:t>
            </a:r>
            <a:endParaRPr lang="en-US" sz="5400" dirty="0">
              <a:solidFill>
                <a:srgbClr val="002060"/>
              </a:solidFill>
              <a:latin typeface="Times New Roman" panose="02020603050405020304" pitchFamily="18" charset="0"/>
              <a:cs typeface="Times New Roman" panose="02020603050405020304" pitchFamily="18" charset="0"/>
            </a:endParaRPr>
          </a:p>
          <a:p>
            <a:r>
              <a:rPr lang="en-US" sz="5400" dirty="0">
                <a:solidFill>
                  <a:srgbClr val="002060"/>
                </a:solidFill>
                <a:latin typeface="Times New Roman" panose="02020603050405020304" pitchFamily="18" charset="0"/>
                <a:cs typeface="Times New Roman" panose="02020603050405020304" pitchFamily="18" charset="0"/>
              </a:rPr>
              <a:t>2-</a:t>
            </a:r>
            <a:r>
              <a:rPr lang="az-Latn-AZ" sz="5400" dirty="0">
                <a:solidFill>
                  <a:srgbClr val="002060"/>
                </a:solidFill>
                <a:latin typeface="Times New Roman" panose="02020603050405020304" pitchFamily="18" charset="0"/>
                <a:cs typeface="Times New Roman" panose="02020603050405020304" pitchFamily="18" charset="0"/>
              </a:rPr>
              <a:t>o‘quvchi: Tabiatga qiziqadi, lekin o‘z imkoniyatlarini to‘liq bilmaydi.</a:t>
            </a:r>
            <a:endParaRPr lang="en-US" sz="5400" dirty="0">
              <a:solidFill>
                <a:srgbClr val="002060"/>
              </a:solidFill>
              <a:latin typeface="Times New Roman" panose="02020603050405020304" pitchFamily="18" charset="0"/>
              <a:cs typeface="Times New Roman" panose="02020603050405020304" pitchFamily="18" charset="0"/>
            </a:endParaRPr>
          </a:p>
          <a:p>
            <a:r>
              <a:rPr lang="en-US" sz="5400" dirty="0">
                <a:solidFill>
                  <a:srgbClr val="002060"/>
                </a:solidFill>
                <a:latin typeface="Times New Roman" panose="02020603050405020304" pitchFamily="18" charset="0"/>
                <a:cs typeface="Times New Roman" panose="02020603050405020304" pitchFamily="18" charset="0"/>
              </a:rPr>
              <a:t>3-</a:t>
            </a:r>
            <a:r>
              <a:rPr lang="az-Latn-AZ" sz="5400" dirty="0">
                <a:solidFill>
                  <a:srgbClr val="002060"/>
                </a:solidFill>
                <a:latin typeface="Times New Roman" panose="02020603050405020304" pitchFamily="18" charset="0"/>
                <a:cs typeface="Times New Roman" panose="02020603050405020304" pitchFamily="18" charset="0"/>
              </a:rPr>
              <a:t>o‘quvchi: Hech qanday aniq qiziqish ko‘rsatmaydi.</a:t>
            </a:r>
            <a:endParaRPr lang="en-US" sz="5400" dirty="0">
              <a:solidFill>
                <a:srgbClr val="002060"/>
              </a:solidFill>
              <a:latin typeface="Times New Roman" panose="02020603050405020304" pitchFamily="18" charset="0"/>
              <a:cs typeface="Times New Roman" panose="02020603050405020304" pitchFamily="18" charset="0"/>
            </a:endParaRPr>
          </a:p>
          <a:p>
            <a:r>
              <a:rPr lang="en-US" sz="5400" dirty="0">
                <a:solidFill>
                  <a:srgbClr val="002060"/>
                </a:solidFill>
                <a:latin typeface="Times New Roman" panose="02020603050405020304" pitchFamily="18" charset="0"/>
                <a:cs typeface="Times New Roman" panose="02020603050405020304" pitchFamily="18" charset="0"/>
              </a:rPr>
              <a:t>4-</a:t>
            </a:r>
            <a:r>
              <a:rPr lang="az-Latn-AZ" sz="5400" dirty="0">
                <a:solidFill>
                  <a:srgbClr val="002060"/>
                </a:solidFill>
                <a:latin typeface="Times New Roman" panose="02020603050405020304" pitchFamily="18" charset="0"/>
                <a:cs typeface="Times New Roman" panose="02020603050405020304" pitchFamily="18" charset="0"/>
              </a:rPr>
              <a:t>o‘quvchi: </a:t>
            </a:r>
            <a:r>
              <a:rPr lang="en-US" sz="5400" dirty="0">
                <a:solidFill>
                  <a:srgbClr val="002060"/>
                </a:solidFill>
                <a:latin typeface="Times New Roman" panose="02020603050405020304" pitchFamily="18" charset="0"/>
                <a:cs typeface="Times New Roman" panose="02020603050405020304" pitchFamily="18" charset="0"/>
              </a:rPr>
              <a:t>Har </a:t>
            </a:r>
            <a:r>
              <a:rPr lang="en-US" sz="5400" dirty="0" err="1">
                <a:solidFill>
                  <a:srgbClr val="002060"/>
                </a:solidFill>
                <a:latin typeface="Times New Roman" panose="02020603050405020304" pitchFamily="18" charset="0"/>
                <a:cs typeface="Times New Roman" panose="02020603050405020304" pitchFamily="18" charset="0"/>
              </a:rPr>
              <a:t>gapiga</a:t>
            </a:r>
            <a:r>
              <a:rPr lang="en-US" sz="5400" dirty="0">
                <a:solidFill>
                  <a:srgbClr val="002060"/>
                </a:solidFill>
                <a:latin typeface="Times New Roman" panose="02020603050405020304" pitchFamily="18" charset="0"/>
                <a:cs typeface="Times New Roman" panose="02020603050405020304" pitchFamily="18" charset="0"/>
              </a:rPr>
              <a:t> </a:t>
            </a:r>
            <a:r>
              <a:rPr lang="en-US" sz="5400" dirty="0" err="1">
                <a:solidFill>
                  <a:srgbClr val="002060"/>
                </a:solidFill>
                <a:latin typeface="Times New Roman" panose="02020603050405020304" pitchFamily="18" charset="0"/>
                <a:cs typeface="Times New Roman" panose="02020603050405020304" pitchFamily="18" charset="0"/>
              </a:rPr>
              <a:t>maqol</a:t>
            </a:r>
            <a:r>
              <a:rPr lang="en-US" sz="5400" dirty="0">
                <a:solidFill>
                  <a:srgbClr val="002060"/>
                </a:solidFill>
                <a:latin typeface="Times New Roman" panose="02020603050405020304" pitchFamily="18" charset="0"/>
                <a:cs typeface="Times New Roman" panose="02020603050405020304" pitchFamily="18" charset="0"/>
              </a:rPr>
              <a:t> </a:t>
            </a:r>
            <a:r>
              <a:rPr lang="en-US" sz="5400" dirty="0" err="1">
                <a:solidFill>
                  <a:srgbClr val="002060"/>
                </a:solidFill>
                <a:latin typeface="Times New Roman" panose="02020603050405020304" pitchFamily="18" charset="0"/>
                <a:cs typeface="Times New Roman" panose="02020603050405020304" pitchFamily="18" charset="0"/>
              </a:rPr>
              <a:t>qo‘shib</a:t>
            </a:r>
            <a:r>
              <a:rPr lang="en-US" sz="5400" dirty="0">
                <a:solidFill>
                  <a:srgbClr val="002060"/>
                </a:solidFill>
                <a:latin typeface="Times New Roman" panose="02020603050405020304" pitchFamily="18" charset="0"/>
                <a:cs typeface="Times New Roman" panose="02020603050405020304" pitchFamily="18" charset="0"/>
              </a:rPr>
              <a:t> </a:t>
            </a:r>
            <a:r>
              <a:rPr lang="en-US" sz="5400" dirty="0" err="1">
                <a:solidFill>
                  <a:srgbClr val="002060"/>
                </a:solidFill>
                <a:latin typeface="Times New Roman" panose="02020603050405020304" pitchFamily="18" charset="0"/>
                <a:cs typeface="Times New Roman" panose="02020603050405020304" pitchFamily="18" charset="0"/>
              </a:rPr>
              <a:t>gapiradi</a:t>
            </a:r>
            <a:r>
              <a:rPr lang="az-Latn-AZ" sz="5400" dirty="0">
                <a:solidFill>
                  <a:srgbClr val="002060"/>
                </a:solidFill>
                <a:latin typeface="Times New Roman" panose="02020603050405020304" pitchFamily="18" charset="0"/>
                <a:cs typeface="Times New Roman" panose="02020603050405020304" pitchFamily="18" charset="0"/>
              </a:rPr>
              <a:t>.</a:t>
            </a:r>
            <a:endParaRPr lang="en-US" sz="5400" dirty="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ru-RU" altLang="ru-RU" sz="24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endParaRPr lang="en-US" sz="3600" b="1"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EBDA37F8-D0C8-4397-B1D6-F62AEA09471C}"/>
              </a:ext>
            </a:extLst>
          </p:cNvPr>
          <p:cNvPicPr>
            <a:picLocks noChangeAspect="1"/>
          </p:cNvPicPr>
          <p:nvPr/>
        </p:nvPicPr>
        <p:blipFill>
          <a:blip r:embed="rId6"/>
          <a:stretch>
            <a:fillRect/>
          </a:stretch>
        </p:blipFill>
        <p:spPr>
          <a:xfrm>
            <a:off x="-1" y="0"/>
            <a:ext cx="17995899" cy="1435510"/>
          </a:xfrm>
          <a:prstGeom prst="rect">
            <a:avLst/>
          </a:prstGeom>
        </p:spPr>
      </p:pic>
    </p:spTree>
    <p:extLst>
      <p:ext uri="{BB962C8B-B14F-4D97-AF65-F5344CB8AC3E}">
        <p14:creationId xmlns:p14="http://schemas.microsoft.com/office/powerpoint/2010/main" val="271704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F4B8B-A716-D7ED-68CC-DD5C8B8843D3}"/>
            </a:ext>
          </a:extLst>
        </p:cNvPr>
        <p:cNvGrpSpPr/>
        <p:nvPr/>
      </p:nvGrpSpPr>
      <p:grpSpPr>
        <a:xfrm>
          <a:off x="0" y="0"/>
          <a:ext cx="0" cy="0"/>
          <a:chOff x="0" y="0"/>
          <a:chExt cx="0" cy="0"/>
        </a:xfrm>
      </p:grpSpPr>
      <p:pic>
        <p:nvPicPr>
          <p:cNvPr id="4" name="Graphic 2">
            <a:extLst>
              <a:ext uri="{FF2B5EF4-FFF2-40B4-BE49-F238E27FC236}">
                <a16:creationId xmlns:a16="http://schemas.microsoft.com/office/drawing/2014/main" id="{C26146BB-84FF-E947-C1E3-DD7FDEA10F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050" y="-55829"/>
            <a:ext cx="17995899" cy="1447801"/>
          </a:xfrm>
          <a:prstGeom prst="rect">
            <a:avLst/>
          </a:prstGeom>
        </p:spPr>
      </p:pic>
      <p:pic>
        <p:nvPicPr>
          <p:cNvPr id="5" name="Рисунок 4">
            <a:extLst>
              <a:ext uri="{FF2B5EF4-FFF2-40B4-BE49-F238E27FC236}">
                <a16:creationId xmlns:a16="http://schemas.microsoft.com/office/drawing/2014/main" id="{F429CFEC-77B2-6485-9404-358A22D63A2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40E722DB-74E4-65D8-FAA5-8657C93DA03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sp>
        <p:nvSpPr>
          <p:cNvPr id="14" name="TextBox 13">
            <a:extLst>
              <a:ext uri="{FF2B5EF4-FFF2-40B4-BE49-F238E27FC236}">
                <a16:creationId xmlns:a16="http://schemas.microsoft.com/office/drawing/2014/main" id="{C1C85FFB-DC3A-6B44-6285-B9ED04BB2E8C}"/>
              </a:ext>
            </a:extLst>
          </p:cNvPr>
          <p:cNvSpPr txBox="1"/>
          <p:nvPr/>
        </p:nvSpPr>
        <p:spPr>
          <a:xfrm>
            <a:off x="517815" y="1630817"/>
            <a:ext cx="17249485" cy="9017853"/>
          </a:xfrm>
          <a:prstGeom prst="rect">
            <a:avLst/>
          </a:prstGeom>
          <a:noFill/>
          <a:ln w="28575">
            <a:solidFill>
              <a:schemeClr val="accent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Har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bir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guruh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o‘z</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rollariga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ko‘ra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o‘quvchi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va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maslahatchi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o‘rtasida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kasbga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yo‘naltiruvchi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suhbat"ni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o‘tkazadi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O‘quvchi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rol</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o‘ynovchi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o‘qituvchi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Belgilangan</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profil</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asosida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savollar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berishadi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yoki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shubhalarini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bildiradi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Maslahatchi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o‘qituvchi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Kasbga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yo‘naltirish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jarayonida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qanday</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savollar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berishni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maslahat</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berishni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va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muammolarni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hal</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qilishni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mashq</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qiladi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Suhbat</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davomida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maslahatchilar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quyidagi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jihatlarni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yoritishga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harakat</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qilishadi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O‘quvchining</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qiziqishlari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va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qobiliyatlarini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aniqlash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Kelajakdagi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imkoniyatlar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haqida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tushuntirish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berish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O‘quvchini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ota-onasi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bilan</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muhokama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qilishni</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tashkil</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etish</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bo‘yicha</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320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maslahatlar</a:t>
            </a:r>
            <a:r>
              <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endParaRPr kumimoji="0" lang="en-US"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lang="az-Latn-AZ" sz="3200" dirty="0">
                <a:solidFill>
                  <a:srgbClr val="002060"/>
                </a:solidFill>
                <a:latin typeface="Times New Roman" panose="02020603050405020304" pitchFamily="18" charset="0"/>
                <a:cs typeface="Times New Roman" panose="02020603050405020304" pitchFamily="18" charset="0"/>
              </a:rPr>
              <a:t>Har bir guruh o‘z roli asosida nimani o‘rganganini taqdim qiladi:</a:t>
            </a:r>
            <a:endParaRPr kumimoji="0" lang="ru-RU" altLang="ru-RU" sz="320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r>
              <a:rPr lang="en-US" sz="3200" dirty="0" err="1">
                <a:solidFill>
                  <a:srgbClr val="002060"/>
                </a:solidFill>
                <a:latin typeface="Times New Roman" panose="02020603050405020304" pitchFamily="18" charset="0"/>
                <a:cs typeface="Times New Roman" panose="02020603050405020304" pitchFamily="18" charset="0"/>
              </a:rPr>
              <a:t>Qanday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yondashuv</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muvaffaqiyatli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bo‘ldi</a:t>
            </a:r>
            <a:r>
              <a:rPr lang="en-US" sz="3200" dirty="0">
                <a:solidFill>
                  <a:srgbClr val="002060"/>
                </a:solidFill>
                <a:latin typeface="Times New Roman" panose="02020603050405020304" pitchFamily="18" charset="0"/>
                <a:cs typeface="Times New Roman" panose="02020603050405020304" pitchFamily="18" charset="0"/>
              </a:rPr>
              <a:t>?</a:t>
            </a:r>
          </a:p>
          <a:p>
            <a:r>
              <a:rPr lang="en-US" sz="3200" dirty="0" err="1">
                <a:solidFill>
                  <a:srgbClr val="002060"/>
                </a:solidFill>
                <a:latin typeface="Times New Roman" panose="02020603050405020304" pitchFamily="18" charset="0"/>
                <a:cs typeface="Times New Roman" panose="02020603050405020304" pitchFamily="18" charset="0"/>
              </a:rPr>
              <a:t>Qanday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muammolar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yuzaga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keldi</a:t>
            </a:r>
            <a:r>
              <a:rPr lang="en-US" sz="3200" dirty="0">
                <a:solidFill>
                  <a:srgbClr val="002060"/>
                </a:solidFill>
                <a:latin typeface="Times New Roman" panose="02020603050405020304" pitchFamily="18" charset="0"/>
                <a:cs typeface="Times New Roman" panose="02020603050405020304" pitchFamily="18" charset="0"/>
              </a:rPr>
              <a:t>?</a:t>
            </a:r>
          </a:p>
          <a:p>
            <a:r>
              <a:rPr lang="en-US" sz="3200" dirty="0" err="1">
                <a:solidFill>
                  <a:srgbClr val="002060"/>
                </a:solidFill>
                <a:latin typeface="Times New Roman" panose="02020603050405020304" pitchFamily="18" charset="0"/>
                <a:cs typeface="Times New Roman" panose="02020603050405020304" pitchFamily="18" charset="0"/>
              </a:rPr>
              <a:t>O‘quvchining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qiziqishlari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va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imkoniyatlari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orasidagi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ziddiyatlarni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qanday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hal</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qilish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mumkin</a:t>
            </a:r>
            <a:r>
              <a:rPr lang="en-US" sz="3200" dirty="0">
                <a:solidFill>
                  <a:srgbClr val="002060"/>
                </a:solidFill>
                <a:latin typeface="Times New Roman" panose="02020603050405020304" pitchFamily="18" charset="0"/>
                <a:cs typeface="Times New Roman" panose="02020603050405020304" pitchFamily="18" charset="0"/>
              </a:rPr>
              <a:t>?</a:t>
            </a:r>
          </a:p>
          <a:p>
            <a:r>
              <a:rPr lang="en-US" sz="3200" dirty="0" err="1">
                <a:solidFill>
                  <a:srgbClr val="002060"/>
                </a:solidFill>
                <a:latin typeface="Times New Roman" panose="02020603050405020304" pitchFamily="18" charset="0"/>
                <a:cs typeface="Times New Roman" panose="02020603050405020304" pitchFamily="18" charset="0"/>
              </a:rPr>
              <a:t>Taqdimotdan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so‘ng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guruhlar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o‘rtasida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umumiy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fikr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almashinuv</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o‘tkaziladi</a:t>
            </a:r>
            <a:r>
              <a:rPr lang="en-US" sz="3200" dirty="0">
                <a:solidFill>
                  <a:srgbClr val="002060"/>
                </a:solidFill>
                <a:latin typeface="Times New Roman" panose="02020603050405020304" pitchFamily="18" charset="0"/>
                <a:cs typeface="Times New Roman" panose="02020603050405020304" pitchFamily="18" charset="0"/>
              </a:rPr>
              <a:t>. </a:t>
            </a:r>
          </a:p>
          <a:p>
            <a:r>
              <a:rPr lang="az-Latn-AZ" sz="3200" dirty="0">
                <a:solidFill>
                  <a:srgbClr val="002060"/>
                </a:solidFill>
                <a:latin typeface="Times New Roman" panose="02020603050405020304" pitchFamily="18" charset="0"/>
                <a:cs typeface="Times New Roman" panose="02020603050405020304" pitchFamily="18" charset="0"/>
              </a:rPr>
              <a:t>O‘qituvchilar birgalikda kelgusida kasbga yo‘naltirish jarayonlarini yanada sifatli tashkil etish uchun tavsiyalar ishlab chiqadilar.</a:t>
            </a:r>
            <a:endParaRPr lang="en-US" sz="3200" dirty="0">
              <a:solidFill>
                <a:srgbClr val="002060"/>
              </a:solidFill>
              <a:latin typeface="Times New Roman" panose="02020603050405020304" pitchFamily="18" charset="0"/>
              <a:cs typeface="Times New Roman" panose="02020603050405020304" pitchFamily="18" charset="0"/>
            </a:endParaRPr>
          </a:p>
          <a:p>
            <a:endParaRPr lang="en-US" sz="3600" b="1"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E0A534AC-3D0A-4143-9DDE-7EC44BE128F7}"/>
              </a:ext>
            </a:extLst>
          </p:cNvPr>
          <p:cNvPicPr>
            <a:picLocks noChangeAspect="1"/>
          </p:cNvPicPr>
          <p:nvPr/>
        </p:nvPicPr>
        <p:blipFill>
          <a:blip r:embed="rId6"/>
          <a:stretch>
            <a:fillRect/>
          </a:stretch>
        </p:blipFill>
        <p:spPr>
          <a:xfrm>
            <a:off x="-1" y="0"/>
            <a:ext cx="17995899" cy="1435510"/>
          </a:xfrm>
          <a:prstGeom prst="rect">
            <a:avLst/>
          </a:prstGeom>
        </p:spPr>
      </p:pic>
    </p:spTree>
    <p:extLst>
      <p:ext uri="{BB962C8B-B14F-4D97-AF65-F5344CB8AC3E}">
        <p14:creationId xmlns:p14="http://schemas.microsoft.com/office/powerpoint/2010/main" val="155367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AB40-A936-EFDA-33B8-6AB8A72BE0B6}"/>
            </a:ext>
          </a:extLst>
        </p:cNvPr>
        <p:cNvGrpSpPr/>
        <p:nvPr/>
      </p:nvGrpSpPr>
      <p:grpSpPr>
        <a:xfrm>
          <a:off x="0" y="0"/>
          <a:ext cx="0" cy="0"/>
          <a:chOff x="0" y="0"/>
          <a:chExt cx="0" cy="0"/>
        </a:xfrm>
      </p:grpSpPr>
      <p:pic>
        <p:nvPicPr>
          <p:cNvPr id="4" name="Graphic 2">
            <a:extLst>
              <a:ext uri="{FF2B5EF4-FFF2-40B4-BE49-F238E27FC236}">
                <a16:creationId xmlns:a16="http://schemas.microsoft.com/office/drawing/2014/main" id="{757D1B6B-7BA6-2A2C-F1E1-D92A825908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050" y="-55829"/>
            <a:ext cx="17995899" cy="1447801"/>
          </a:xfrm>
          <a:prstGeom prst="rect">
            <a:avLst/>
          </a:prstGeom>
        </p:spPr>
      </p:pic>
      <p:pic>
        <p:nvPicPr>
          <p:cNvPr id="5" name="Рисунок 4">
            <a:extLst>
              <a:ext uri="{FF2B5EF4-FFF2-40B4-BE49-F238E27FC236}">
                <a16:creationId xmlns:a16="http://schemas.microsoft.com/office/drawing/2014/main" id="{F1794954-48E7-EAA3-F73F-4E4BEAFF3F4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FD408D6D-1607-CE61-B717-73436525D61E}"/>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aphicFrame>
        <p:nvGraphicFramePr>
          <p:cNvPr id="2" name="Объект 1">
            <a:extLst>
              <a:ext uri="{FF2B5EF4-FFF2-40B4-BE49-F238E27FC236}">
                <a16:creationId xmlns:a16="http://schemas.microsoft.com/office/drawing/2014/main" id="{E0DC20C0-2EC2-8773-D336-E7613ADBED24}"/>
              </a:ext>
            </a:extLst>
          </p:cNvPr>
          <p:cNvGraphicFramePr>
            <a:graphicFrameLocks/>
          </p:cNvGraphicFramePr>
          <p:nvPr/>
        </p:nvGraphicFramePr>
        <p:xfrm>
          <a:off x="2964630" y="3700086"/>
          <a:ext cx="11641098" cy="1492160"/>
        </p:xfrm>
        <a:graphic>
          <a:graphicData uri="http://schemas.openxmlformats.org/drawingml/2006/table">
            <a:tbl>
              <a:tblPr firstRow="1" bandRow="1">
                <a:tableStyleId>{5C22544A-7EE6-4342-B048-85BDC9FD1C3A}</a:tableStyleId>
              </a:tblPr>
              <a:tblGrid>
                <a:gridCol w="3880366">
                  <a:extLst>
                    <a:ext uri="{9D8B030D-6E8A-4147-A177-3AD203B41FA5}">
                      <a16:colId xmlns:a16="http://schemas.microsoft.com/office/drawing/2014/main" val="20000"/>
                    </a:ext>
                  </a:extLst>
                </a:gridCol>
                <a:gridCol w="3880366">
                  <a:extLst>
                    <a:ext uri="{9D8B030D-6E8A-4147-A177-3AD203B41FA5}">
                      <a16:colId xmlns:a16="http://schemas.microsoft.com/office/drawing/2014/main" val="20001"/>
                    </a:ext>
                  </a:extLst>
                </a:gridCol>
                <a:gridCol w="3880366">
                  <a:extLst>
                    <a:ext uri="{9D8B030D-6E8A-4147-A177-3AD203B41FA5}">
                      <a16:colId xmlns:a16="http://schemas.microsoft.com/office/drawing/2014/main" val="20002"/>
                    </a:ext>
                  </a:extLst>
                </a:gridCol>
              </a:tblGrid>
              <a:tr h="944785">
                <a:tc>
                  <a:txBody>
                    <a:bodyPr/>
                    <a:lstStyle/>
                    <a:p>
                      <a:pPr algn="ctr"/>
                      <a:r>
                        <a:rPr lang="uz-Latn-UZ" sz="5300" dirty="0">
                          <a:solidFill>
                            <a:schemeClr val="tx1"/>
                          </a:solidFill>
                          <a:latin typeface="Arial Narrow" pitchFamily="34" charset="0"/>
                        </a:rPr>
                        <a:t>“−”</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5300" dirty="0">
                          <a:solidFill>
                            <a:schemeClr val="tx1"/>
                          </a:solidFill>
                          <a:latin typeface="Arial Narrow" pitchFamily="34" charset="0"/>
                        </a:rPr>
                        <a:t>“+”</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5300" dirty="0">
                          <a:solidFill>
                            <a:schemeClr val="tx1"/>
                          </a:solidFill>
                          <a:latin typeface="Arial Narrow" pitchFamily="34" charset="0"/>
                        </a:rPr>
                        <a:t>“qiziqarli”</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7375">
                <a:tc>
                  <a:txBody>
                    <a:bodyPr/>
                    <a:lstStyle/>
                    <a:p>
                      <a:pPr algn="ctr"/>
                      <a:endParaRPr lang="ru-RU" sz="2700" dirty="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70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700" dirty="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4756" name="Text Box 4">
            <a:extLst>
              <a:ext uri="{FF2B5EF4-FFF2-40B4-BE49-F238E27FC236}">
                <a16:creationId xmlns:a16="http://schemas.microsoft.com/office/drawing/2014/main" id="{64CF015C-403C-A228-937F-FE289C2F6E21}"/>
              </a:ext>
            </a:extLst>
          </p:cNvPr>
          <p:cNvSpPr txBox="1">
            <a:spLocks noChangeArrowheads="1"/>
          </p:cNvSpPr>
          <p:nvPr/>
        </p:nvSpPr>
        <p:spPr bwMode="auto">
          <a:xfrm>
            <a:off x="2514732" y="2323428"/>
            <a:ext cx="12540893" cy="1091709"/>
          </a:xfrm>
          <a:prstGeom prst="rect">
            <a:avLst/>
          </a:prstGeom>
          <a:noFill/>
          <a:ln w="9525">
            <a:noFill/>
            <a:miter lim="800000"/>
            <a:headEnd/>
            <a:tailEnd/>
          </a:ln>
          <a:effectLst/>
        </p:spPr>
        <p:txBody>
          <a:bodyPr>
            <a:spAutoFit/>
          </a:bodyPr>
          <a:lstStyle/>
          <a:p>
            <a:pPr algn="ctr">
              <a:spcBef>
                <a:spcPct val="50000"/>
              </a:spcBef>
            </a:pPr>
            <a:r>
              <a:rPr lang="en-BZ" sz="6494" b="1" dirty="0">
                <a:solidFill>
                  <a:srgbClr val="000099"/>
                </a:solidFill>
                <a:latin typeface="Arial Narrow" pitchFamily="34" charset="0"/>
              </a:rPr>
              <a:t>“</a:t>
            </a:r>
            <a:r>
              <a:rPr lang="uz-Latn-UZ" sz="6494" b="1" dirty="0">
                <a:solidFill>
                  <a:srgbClr val="000099"/>
                </a:solidFill>
                <a:latin typeface="Arial Narrow" pitchFamily="34" charset="0"/>
              </a:rPr>
              <a:t>Plyus, minus, </a:t>
            </a:r>
            <a:r>
              <a:rPr lang="en-BZ" sz="6494" b="1" dirty="0">
                <a:solidFill>
                  <a:srgbClr val="000099"/>
                </a:solidFill>
                <a:latin typeface="Arial Narrow" pitchFamily="34" charset="0"/>
              </a:rPr>
              <a:t>qiziqarli</a:t>
            </a:r>
            <a:r>
              <a:rPr lang="uz-Latn-UZ" sz="6494" b="1" dirty="0">
                <a:solidFill>
                  <a:srgbClr val="000099"/>
                </a:solidFill>
                <a:latin typeface="Arial Narrow" pitchFamily="34" charset="0"/>
              </a:rPr>
              <a:t>”</a:t>
            </a:r>
            <a:endParaRPr lang="ru-RU" sz="6494" b="1" dirty="0">
              <a:solidFill>
                <a:srgbClr val="000099"/>
              </a:solidFill>
              <a:latin typeface="Arial Narrow" pitchFamily="34" charset="0"/>
            </a:endParaRPr>
          </a:p>
        </p:txBody>
      </p:sp>
      <p:pic>
        <p:nvPicPr>
          <p:cNvPr id="3" name="Picture 4" descr="ALGORÄ°TMA ile ilgili gÃ¶rsel sonucu">
            <a:extLst>
              <a:ext uri="{FF2B5EF4-FFF2-40B4-BE49-F238E27FC236}">
                <a16:creationId xmlns:a16="http://schemas.microsoft.com/office/drawing/2014/main" id="{6F6A7C2D-40E5-92D9-357E-AFC84285FE3C}"/>
              </a:ext>
            </a:extLst>
          </p:cNvPr>
          <p:cNvPicPr/>
          <p:nvPr/>
        </p:nvPicPr>
        <p:blipFill>
          <a:blip r:embed="rId6"/>
          <a:srcRect b="7318"/>
          <a:stretch>
            <a:fillRect/>
          </a:stretch>
        </p:blipFill>
        <p:spPr bwMode="auto">
          <a:xfrm>
            <a:off x="8679089" y="5719536"/>
            <a:ext cx="5067357" cy="2943767"/>
          </a:xfrm>
          <a:prstGeom prst="rect">
            <a:avLst/>
          </a:prstGeom>
          <a:noFill/>
          <a:ln w="9525">
            <a:noFill/>
            <a:miter lim="800000"/>
            <a:headEnd/>
            <a:tailEnd/>
          </a:ln>
        </p:spPr>
      </p:pic>
      <p:pic>
        <p:nvPicPr>
          <p:cNvPr id="8" name="Рисунок 7">
            <a:extLst>
              <a:ext uri="{FF2B5EF4-FFF2-40B4-BE49-F238E27FC236}">
                <a16:creationId xmlns:a16="http://schemas.microsoft.com/office/drawing/2014/main" id="{4F11951D-1800-4BDF-8BD1-D35FBCE04F6C}"/>
              </a:ext>
            </a:extLst>
          </p:cNvPr>
          <p:cNvPicPr>
            <a:picLocks noChangeAspect="1"/>
          </p:cNvPicPr>
          <p:nvPr/>
        </p:nvPicPr>
        <p:blipFill>
          <a:blip r:embed="rId7"/>
          <a:stretch>
            <a:fillRect/>
          </a:stretch>
        </p:blipFill>
        <p:spPr>
          <a:xfrm>
            <a:off x="-1" y="0"/>
            <a:ext cx="17995899" cy="1435510"/>
          </a:xfrm>
          <a:prstGeom prst="rect">
            <a:avLst/>
          </a:prstGeom>
        </p:spPr>
      </p:pic>
    </p:spTree>
    <p:extLst>
      <p:ext uri="{BB962C8B-B14F-4D97-AF65-F5344CB8AC3E}">
        <p14:creationId xmlns:p14="http://schemas.microsoft.com/office/powerpoint/2010/main" val="3279748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pic>
        <p:nvPicPr>
          <p:cNvPr id="8" name="Рисунок 7">
            <a:extLst>
              <a:ext uri="{FF2B5EF4-FFF2-40B4-BE49-F238E27FC236}">
                <a16:creationId xmlns:a16="http://schemas.microsoft.com/office/drawing/2014/main" id="{0D54B913-F1D7-4649-A335-2DF44988CA2C}"/>
              </a:ext>
            </a:extLst>
          </p:cNvPr>
          <p:cNvPicPr>
            <a:picLocks noChangeAspect="1"/>
          </p:cNvPicPr>
          <p:nvPr/>
        </p:nvPicPr>
        <p:blipFill>
          <a:blip r:embed="rId7"/>
          <a:stretch>
            <a:fillRect/>
          </a:stretch>
        </p:blipFill>
        <p:spPr>
          <a:xfrm>
            <a:off x="-1" y="0"/>
            <a:ext cx="17995899" cy="1435510"/>
          </a:xfrm>
          <a:prstGeom prst="rect">
            <a:avLst/>
          </a:prstGeom>
        </p:spPr>
      </p:pic>
    </p:spTree>
    <p:extLst>
      <p:ext uri="{BB962C8B-B14F-4D97-AF65-F5344CB8AC3E}">
        <p14:creationId xmlns:p14="http://schemas.microsoft.com/office/powerpoint/2010/main" val="1095842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4086220" y="3876675"/>
            <a:ext cx="9823458" cy="3090943"/>
          </a:xfrm>
          <a:prstGeom prst="rect">
            <a:avLst/>
          </a:prstGeom>
          <a:noFill/>
        </p:spPr>
        <p:txBody>
          <a:bodyPr wrap="none" lIns="134969" tIns="67485" rIns="134969" bIns="67485">
            <a:spAutoFit/>
          </a:bodyPr>
          <a:lstStyle/>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Faol ishtirokingiz </a:t>
            </a:r>
          </a:p>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uchun  rahmat!</a:t>
            </a:r>
          </a:p>
        </p:txBody>
      </p:sp>
      <p:pic>
        <p:nvPicPr>
          <p:cNvPr id="8" name="Рисунок 7">
            <a:extLst>
              <a:ext uri="{FF2B5EF4-FFF2-40B4-BE49-F238E27FC236}">
                <a16:creationId xmlns:a16="http://schemas.microsoft.com/office/drawing/2014/main" id="{0462A465-8C89-4063-BA02-EA713F6D7988}"/>
              </a:ext>
            </a:extLst>
          </p:cNvPr>
          <p:cNvPicPr>
            <a:picLocks noChangeAspect="1"/>
          </p:cNvPicPr>
          <p:nvPr/>
        </p:nvPicPr>
        <p:blipFill>
          <a:blip r:embed="rId6"/>
          <a:stretch>
            <a:fillRect/>
          </a:stretch>
        </p:blipFill>
        <p:spPr>
          <a:xfrm>
            <a:off x="-1" y="0"/>
            <a:ext cx="17995899" cy="1435510"/>
          </a:xfrm>
          <a:prstGeom prst="rect">
            <a:avLst/>
          </a:prstGeom>
        </p:spPr>
      </p:pic>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6291</TotalTime>
  <Words>1309</Words>
  <Application>Microsoft Office PowerPoint</Application>
  <PresentationFormat>Произвольный</PresentationFormat>
  <Paragraphs>146</Paragraphs>
  <Slides>22</Slides>
  <Notes>6</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22</vt:i4>
      </vt:variant>
    </vt:vector>
  </HeadingPairs>
  <TitlesOfParts>
    <vt:vector size="30" baseType="lpstr">
      <vt:lpstr>Arial</vt:lpstr>
      <vt:lpstr>Arial Narrow</vt:lpstr>
      <vt:lpstr>Calibri</vt:lpstr>
      <vt:lpstr>Calibri Light</vt:lpstr>
      <vt:lpstr>Fira Sans</vt:lpstr>
      <vt:lpstr>Fira Sans Extra Condensed Mediu</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Use</cp:lastModifiedBy>
  <cp:revision>534</cp:revision>
  <cp:lastPrinted>2020-12-11T16:07:03Z</cp:lastPrinted>
  <dcterms:created xsi:type="dcterms:W3CDTF">2020-11-12T01:04:50Z</dcterms:created>
  <dcterms:modified xsi:type="dcterms:W3CDTF">2025-11-15T07:42:12Z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