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7"/>
  </p:notesMasterIdLst>
  <p:sldIdLst>
    <p:sldId id="354" r:id="rId2"/>
    <p:sldId id="395" r:id="rId3"/>
    <p:sldId id="352" r:id="rId4"/>
    <p:sldId id="359" r:id="rId5"/>
    <p:sldId id="412" r:id="rId6"/>
    <p:sldId id="411" r:id="rId7"/>
    <p:sldId id="413" r:id="rId8"/>
    <p:sldId id="410" r:id="rId9"/>
    <p:sldId id="356" r:id="rId10"/>
    <p:sldId id="414" r:id="rId11"/>
    <p:sldId id="415" r:id="rId12"/>
    <p:sldId id="399" r:id="rId13"/>
    <p:sldId id="400" r:id="rId14"/>
    <p:sldId id="370" r:id="rId15"/>
    <p:sldId id="371" r:id="rId16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B9BD5"/>
    <a:srgbClr val="0B1354"/>
    <a:srgbClr val="10377F"/>
    <a:srgbClr val="165BAA"/>
    <a:srgbClr val="5C58B2"/>
    <a:srgbClr val="7C45A0"/>
    <a:srgbClr val="A155B9"/>
    <a:srgbClr val="F765A3"/>
    <a:srgbClr val="FFA4B6"/>
    <a:srgbClr val="002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>
      <p:cViewPr varScale="1">
        <p:scale>
          <a:sx n="46" d="100"/>
          <a:sy n="46" d="100"/>
        </p:scale>
        <p:origin x="696" y="72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15.11.2025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6" name="Google Shape;3216;g97eba757d5_0_2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7" name="Google Shape;3217;g97eba757d5_0_2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822430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6" name="Google Shape;3216;g97eba757d5_0_2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7" name="Google Shape;3217;g97eba757d5_0_2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217404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11/15/2025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11/15/2025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11/15/2025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11/15/2025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11/15/2025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11/15/2025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11/15/2025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11/15/2025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11/15/2025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11/15/2025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11/15/2025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11/15/2025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svg"/><Relationship Id="rId7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.png"/><Relationship Id="rId7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6.png"/><Relationship Id="rId5" Type="http://schemas.openxmlformats.org/officeDocument/2006/relationships/image" Target="../media/image3.png"/><Relationship Id="rId10" Type="http://schemas.openxmlformats.org/officeDocument/2006/relationships/image" Target="../media/image16.png"/><Relationship Id="rId4" Type="http://schemas.openxmlformats.org/officeDocument/2006/relationships/image" Target="../media/image2.svg"/><Relationship Id="rId9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.png"/><Relationship Id="rId7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6.png"/><Relationship Id="rId5" Type="http://schemas.openxmlformats.org/officeDocument/2006/relationships/image" Target="../media/image3.png"/><Relationship Id="rId10" Type="http://schemas.openxmlformats.org/officeDocument/2006/relationships/image" Target="../media/image22.png"/><Relationship Id="rId4" Type="http://schemas.openxmlformats.org/officeDocument/2006/relationships/image" Target="../media/image2.svg"/><Relationship Id="rId9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16014D5-C3A4-47D2-B9EB-B5964ED19D6D}"/>
              </a:ext>
            </a:extLst>
          </p:cNvPr>
          <p:cNvSpPr/>
          <p:nvPr/>
        </p:nvSpPr>
        <p:spPr>
          <a:xfrm>
            <a:off x="7473950" y="1895474"/>
            <a:ext cx="998220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spcAft>
                <a:spcPts val="0"/>
              </a:spcAft>
            </a:pPr>
            <a:endParaRPr lang="ru-RU" sz="4000" dirty="0"/>
          </a:p>
          <a:p>
            <a:pPr indent="450215" algn="ctr">
              <a:spcAft>
                <a:spcPts val="0"/>
              </a:spcAft>
            </a:pPr>
            <a:r>
              <a:rPr lang="uz-Latn-UZ" sz="2400" b="1" dirty="0">
                <a:latin typeface="Times New Roman" panose="02020603050405020304" pitchFamily="18" charset="0"/>
              </a:rPr>
              <a:t>III. TEXNOLOGIYA FANINI O‘QITISHGA ZAMONAVIY YONDASHUVLAR</a:t>
            </a:r>
            <a:endParaRPr lang="ru-RU" sz="2400" dirty="0"/>
          </a:p>
          <a:p>
            <a:pPr indent="450215" algn="ctr">
              <a:spcAft>
                <a:spcPts val="0"/>
              </a:spcAft>
            </a:pPr>
            <a:r>
              <a:rPr lang="uz-Latn-UZ" sz="2400" b="1" dirty="0">
                <a:latin typeface="Times New Roman" panose="02020603050405020304" pitchFamily="18" charset="0"/>
              </a:rPr>
              <a:t> </a:t>
            </a:r>
            <a:endParaRPr lang="ru-RU" sz="2400" dirty="0"/>
          </a:p>
          <a:p>
            <a:pPr indent="450215" algn="ctr">
              <a:spcAft>
                <a:spcPts val="0"/>
              </a:spcAft>
            </a:pPr>
            <a:r>
              <a:rPr lang="uz-Latn-UZ" sz="2400" b="1" dirty="0">
                <a:latin typeface="Times New Roman" panose="02020603050405020304" pitchFamily="18" charset="0"/>
              </a:rPr>
              <a:t>3.4. “Tadqiqotchilik ko‘nikmalarini rivojlantirish. Dizayn fikrlash yondashuvi” moduli </a:t>
            </a:r>
          </a:p>
          <a:p>
            <a:pPr indent="450215" algn="ctr">
              <a:spcAft>
                <a:spcPts val="0"/>
              </a:spcAft>
            </a:pPr>
            <a:endParaRPr lang="uz-Latn-UZ" sz="2400" b="1" dirty="0">
              <a:latin typeface="Times New Roman" panose="02020603050405020304" pitchFamily="18" charset="0"/>
            </a:endParaRPr>
          </a:p>
          <a:p>
            <a:pPr indent="450215" algn="ctr">
              <a:spcAft>
                <a:spcPts val="0"/>
              </a:spcAft>
            </a:pPr>
            <a:r>
              <a:rPr lang="uz-Latn-UZ" sz="4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Texnologiya darslarini 5E modeli asosida tashkil etish</a:t>
            </a:r>
          </a:p>
          <a:p>
            <a:pPr indent="450215" algn="ctr">
              <a:spcAft>
                <a:spcPts val="0"/>
              </a:spcAft>
            </a:pPr>
            <a:endParaRPr lang="uz-Latn-UZ" sz="2400" b="1" dirty="0">
              <a:latin typeface="Times New Roman" panose="02020603050405020304" pitchFamily="18" charset="0"/>
            </a:endParaRPr>
          </a:p>
        </p:txBody>
      </p:sp>
      <p:sp>
        <p:nvSpPr>
          <p:cNvPr id="4" name="AutoShape 2">
            <a:extLst>
              <a:ext uri="{FF2B5EF4-FFF2-40B4-BE49-F238E27FC236}">
                <a16:creationId xmlns:a16="http://schemas.microsoft.com/office/drawing/2014/main" id="{D1CF3DEC-1177-5507-E2A2-AE211C368BC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845550" y="52482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0E0DD7E4-29DF-A5F2-D236-6FC72A123CE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06" t="10476" r="17039" b="10476"/>
          <a:stretch/>
        </p:blipFill>
        <p:spPr bwMode="auto">
          <a:xfrm>
            <a:off x="539750" y="2428875"/>
            <a:ext cx="7620000" cy="7535694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44D0D1A-6F8E-4A40-827C-694E7E214D6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" y="0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7405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53" name="Рисунок 52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4" name="Рисунок 5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38DD6019-113E-B00B-9562-C6C5B8A5F6FD}"/>
              </a:ext>
            </a:extLst>
          </p:cNvPr>
          <p:cNvGrpSpPr/>
          <p:nvPr/>
        </p:nvGrpSpPr>
        <p:grpSpPr>
          <a:xfrm>
            <a:off x="620314" y="2657475"/>
            <a:ext cx="16835836" cy="6959255"/>
            <a:chOff x="60582" y="2657475"/>
            <a:chExt cx="16835836" cy="6959255"/>
          </a:xfrm>
        </p:grpSpPr>
        <p:grpSp>
          <p:nvGrpSpPr>
            <p:cNvPr id="3220" name="Google Shape;3220;p44"/>
            <p:cNvGrpSpPr/>
            <p:nvPr/>
          </p:nvGrpSpPr>
          <p:grpSpPr>
            <a:xfrm>
              <a:off x="6508108" y="5202688"/>
              <a:ext cx="10388310" cy="1776548"/>
              <a:chOff x="3433276" y="2409276"/>
              <a:chExt cx="4953978" cy="847200"/>
            </a:xfrm>
          </p:grpSpPr>
          <p:sp>
            <p:nvSpPr>
              <p:cNvPr id="3221" name="Google Shape;3221;p44"/>
              <p:cNvSpPr/>
              <p:nvPr/>
            </p:nvSpPr>
            <p:spPr>
              <a:xfrm rot="-5400000">
                <a:off x="4121626" y="1720926"/>
                <a:ext cx="847200" cy="2223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3222" name="Google Shape;3222;p44"/>
              <p:cNvSpPr/>
              <p:nvPr/>
            </p:nvSpPr>
            <p:spPr>
              <a:xfrm>
                <a:off x="4288175" y="2470146"/>
                <a:ext cx="4099079" cy="725367"/>
              </a:xfrm>
              <a:prstGeom prst="roundRect">
                <a:avLst>
                  <a:gd name="adj" fmla="val 50000"/>
                </a:avLst>
              </a:prstGeom>
              <a:solidFill>
                <a:srgbClr val="FFFFFF"/>
              </a:solidFill>
              <a:ln w="19050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359908" tIns="179929" rIns="179929" bIns="179929" anchor="ctr" anchorCtr="0">
                <a:noAutofit/>
              </a:bodyPr>
              <a:lstStyle/>
              <a:p>
                <a:pPr algn="ctr">
                  <a:buClr>
                    <a:schemeClr val="dk1"/>
                  </a:buClr>
                  <a:buSzPts val="1100"/>
                </a:pPr>
                <a:endParaRPr sz="3543" b="1" dirty="0">
                  <a:solidFill>
                    <a:schemeClr val="accent5"/>
                  </a:solidFill>
                </a:endParaRPr>
              </a:p>
            </p:txBody>
          </p:sp>
        </p:grpSp>
        <p:grpSp>
          <p:nvGrpSpPr>
            <p:cNvPr id="3224" name="Google Shape;3224;p44"/>
            <p:cNvGrpSpPr/>
            <p:nvPr/>
          </p:nvGrpSpPr>
          <p:grpSpPr>
            <a:xfrm>
              <a:off x="6540961" y="7815127"/>
              <a:ext cx="5879254" cy="1776548"/>
              <a:chOff x="3433276" y="3545638"/>
              <a:chExt cx="2803699" cy="847200"/>
            </a:xfrm>
          </p:grpSpPr>
          <p:sp>
            <p:nvSpPr>
              <p:cNvPr id="3225" name="Google Shape;3225;p44"/>
              <p:cNvSpPr/>
              <p:nvPr/>
            </p:nvSpPr>
            <p:spPr>
              <a:xfrm rot="-5400000">
                <a:off x="4121626" y="2857288"/>
                <a:ext cx="847200" cy="2223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3226" name="Google Shape;3226;p44"/>
              <p:cNvSpPr/>
              <p:nvPr/>
            </p:nvSpPr>
            <p:spPr>
              <a:xfrm>
                <a:off x="4288175" y="3776338"/>
                <a:ext cx="1948800" cy="385800"/>
              </a:xfrm>
              <a:prstGeom prst="roundRect">
                <a:avLst>
                  <a:gd name="adj" fmla="val 50000"/>
                </a:avLst>
              </a:prstGeom>
              <a:solidFill>
                <a:srgbClr val="FFFFFF"/>
              </a:solidFill>
              <a:ln w="9525" cap="flat" cmpd="sng">
                <a:solidFill>
                  <a:schemeClr val="accent6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359908" tIns="179929" rIns="179929" bIns="179929" anchor="ctr" anchorCtr="0">
                <a:noAutofit/>
              </a:bodyPr>
              <a:lstStyle/>
              <a:p>
                <a:pPr algn="ctr">
                  <a:buClr>
                    <a:schemeClr val="dk1"/>
                  </a:buClr>
                  <a:buSzPts val="1100"/>
                </a:pPr>
                <a:endParaRPr sz="3543" b="1" dirty="0">
                  <a:solidFill>
                    <a:schemeClr val="accent6"/>
                  </a:solidFill>
                </a:endParaRPr>
              </a:p>
            </p:txBody>
          </p:sp>
        </p:grpSp>
        <p:grpSp>
          <p:nvGrpSpPr>
            <p:cNvPr id="3228" name="Google Shape;3228;p44"/>
            <p:cNvGrpSpPr/>
            <p:nvPr/>
          </p:nvGrpSpPr>
          <p:grpSpPr>
            <a:xfrm>
              <a:off x="6508108" y="2657475"/>
              <a:ext cx="10388310" cy="1776548"/>
              <a:chOff x="3433276" y="1272915"/>
              <a:chExt cx="4953978" cy="847200"/>
            </a:xfrm>
          </p:grpSpPr>
          <p:sp>
            <p:nvSpPr>
              <p:cNvPr id="3229" name="Google Shape;3229;p44"/>
              <p:cNvSpPr/>
              <p:nvPr/>
            </p:nvSpPr>
            <p:spPr>
              <a:xfrm rot="-5400000">
                <a:off x="4121626" y="584565"/>
                <a:ext cx="847200" cy="2223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3230" name="Google Shape;3230;p44"/>
              <p:cNvSpPr/>
              <p:nvPr/>
            </p:nvSpPr>
            <p:spPr>
              <a:xfrm>
                <a:off x="4288175" y="1338038"/>
                <a:ext cx="4099079" cy="707526"/>
              </a:xfrm>
              <a:prstGeom prst="roundRect">
                <a:avLst>
                  <a:gd name="adj" fmla="val 50000"/>
                </a:avLst>
              </a:prstGeom>
              <a:solidFill>
                <a:srgbClr val="FFFFFF"/>
              </a:solidFill>
              <a:ln w="19050" cap="flat" cmpd="sng">
                <a:solidFill>
                  <a:schemeClr val="accent5">
                    <a:lumMod val="60000"/>
                    <a:lumOff val="40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359908" tIns="179929" rIns="179929" bIns="179929" anchor="ctr" anchorCtr="0">
                <a:noAutofit/>
              </a:bodyPr>
              <a:lstStyle/>
              <a:p>
                <a:pPr algn="ctr">
                  <a:buClr>
                    <a:schemeClr val="dk1"/>
                  </a:buClr>
                  <a:buSzPts val="1100"/>
                </a:pPr>
                <a:endParaRPr sz="3543" b="1" dirty="0">
                  <a:solidFill>
                    <a:schemeClr val="accent4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</p:grpSp>
        <p:sp>
          <p:nvSpPr>
            <p:cNvPr id="2" name="Прямоугольник 1"/>
            <p:cNvSpPr/>
            <p:nvPr/>
          </p:nvSpPr>
          <p:spPr>
            <a:xfrm>
              <a:off x="8503927" y="2912854"/>
              <a:ext cx="8266423" cy="6890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15000"/>
                </a:lnSpc>
              </a:pPr>
              <a:r>
                <a:rPr lang="uz-Latn-UZ" sz="36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5E modeli </a:t>
              </a:r>
              <a:r>
                <a:rPr lang="en-US" sz="36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va</a:t>
              </a:r>
              <a:r>
                <a:rPr lang="uz-Latn-UZ" sz="36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uning bosqichlari</a:t>
              </a:r>
              <a:endParaRPr lang="ru-RU" sz="3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49" name="Google Shape;3222;p44"/>
            <p:cNvSpPr/>
            <p:nvPr/>
          </p:nvSpPr>
          <p:spPr>
            <a:xfrm>
              <a:off x="8313499" y="7942866"/>
              <a:ext cx="8582919" cy="1521069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12700" cap="flat" cmpd="sng">
              <a:solidFill>
                <a:schemeClr val="accent5">
                  <a:lumMod val="5000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359908" tIns="179929" rIns="179929" bIns="179929" anchor="ctr" anchorCtr="0">
              <a:noAutofit/>
            </a:bodyPr>
            <a:lstStyle/>
            <a:p>
              <a:pPr lvl="0" algn="ctr"/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0" name="Прямоугольник 29">
              <a:extLst>
                <a:ext uri="{FF2B5EF4-FFF2-40B4-BE49-F238E27FC236}">
                  <a16:creationId xmlns:a16="http://schemas.microsoft.com/office/drawing/2014/main" id="{1371419D-4F1A-4BB1-BD4A-2EF4952250DA}"/>
                </a:ext>
              </a:extLst>
            </p:cNvPr>
            <p:cNvSpPr/>
            <p:nvPr/>
          </p:nvSpPr>
          <p:spPr>
            <a:xfrm>
              <a:off x="8503927" y="5535519"/>
              <a:ext cx="8266423" cy="13261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15000"/>
                </a:lnSpc>
                <a:spcAft>
                  <a:spcPts val="1000"/>
                </a:spcAft>
              </a:pPr>
              <a:r>
                <a:rPr lang="uz-Latn-UZ" sz="36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5E modeli asosida rivojlanadigan tadqiqotchilik ko‘nikmalari.</a:t>
              </a:r>
              <a:endParaRPr lang="ru-RU" sz="3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31" name="Прямоугольник 30">
              <a:extLst>
                <a:ext uri="{FF2B5EF4-FFF2-40B4-BE49-F238E27FC236}">
                  <a16:creationId xmlns:a16="http://schemas.microsoft.com/office/drawing/2014/main" id="{B8646F5A-968D-4284-B5A2-016C450196AE}"/>
                </a:ext>
              </a:extLst>
            </p:cNvPr>
            <p:cNvSpPr/>
            <p:nvPr/>
          </p:nvSpPr>
          <p:spPr>
            <a:xfrm>
              <a:off x="8478744" y="8092765"/>
              <a:ext cx="8291606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uz-Latn-UZ" sz="36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Texnologiya darslarini 5E modeli asosida </a:t>
              </a:r>
              <a:endPara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endParaRPr>
            </a:p>
            <a:p>
              <a:pPr algn="ctr"/>
              <a:r>
                <a:rPr lang="uz-Latn-UZ" sz="36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samarali tashkil etish masalalari.</a:t>
              </a:r>
              <a:endParaRPr lang="en-US" sz="3600" b="1" noProof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1026" name="Picture 2">
              <a:extLst>
                <a:ext uri="{FF2B5EF4-FFF2-40B4-BE49-F238E27FC236}">
                  <a16:creationId xmlns:a16="http://schemas.microsoft.com/office/drawing/2014/main" id="{EE987EB0-4E1B-2683-792B-4069292A77D9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500" r="21930"/>
            <a:stretch/>
          </p:blipFill>
          <p:spPr bwMode="auto">
            <a:xfrm>
              <a:off x="60582" y="3117923"/>
              <a:ext cx="6420216" cy="64988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527F76BC-D7D6-84E5-72A8-924A319F407D}"/>
                </a:ext>
              </a:extLst>
            </p:cNvPr>
            <p:cNvSpPr txBox="1"/>
            <p:nvPr/>
          </p:nvSpPr>
          <p:spPr>
            <a:xfrm>
              <a:off x="2158847" y="5736952"/>
              <a:ext cx="2223686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REJA:</a:t>
              </a:r>
              <a:endPara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F88218AD-5399-46BE-B321-2A73F3CAB29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" y="0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312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20849" y="3831015"/>
            <a:ext cx="11887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5E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modeli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nimalar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bilasiz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darslarida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mumkinmi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Пнг Знак вопроса 3д 26 фото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2162" y="1860189"/>
            <a:ext cx="4117975" cy="4117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 0" descr="preencoded.png">
            <a:extLst>
              <a:ext uri="{FF2B5EF4-FFF2-40B4-BE49-F238E27FC236}">
                <a16:creationId xmlns:a16="http://schemas.microsoft.com/office/drawing/2014/main" id="{9050C3C8-04AA-14A5-22B3-A20A7F18B12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8164" y="7296150"/>
            <a:ext cx="18087559" cy="350520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193C48D-3745-4749-9A32-4E65277BF7C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" y="0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A293CA3C-4DAE-BADC-9161-E81ED5A3470D}"/>
              </a:ext>
            </a:extLst>
          </p:cNvPr>
          <p:cNvGrpSpPr/>
          <p:nvPr/>
        </p:nvGrpSpPr>
        <p:grpSpPr>
          <a:xfrm>
            <a:off x="249562" y="2579288"/>
            <a:ext cx="17259807" cy="6859987"/>
            <a:chOff x="249562" y="2579288"/>
            <a:chExt cx="17259807" cy="6859987"/>
          </a:xfrm>
        </p:grpSpPr>
        <p:grpSp>
          <p:nvGrpSpPr>
            <p:cNvPr id="167" name="Google Shape;937;p29">
              <a:extLst>
                <a:ext uri="{FF2B5EF4-FFF2-40B4-BE49-F238E27FC236}">
                  <a16:creationId xmlns:a16="http://schemas.microsoft.com/office/drawing/2014/main" id="{B3E35D87-A5E5-4A86-908A-04E65AE36828}"/>
                </a:ext>
              </a:extLst>
            </p:cNvPr>
            <p:cNvGrpSpPr/>
            <p:nvPr/>
          </p:nvGrpSpPr>
          <p:grpSpPr>
            <a:xfrm>
              <a:off x="6766887" y="2579288"/>
              <a:ext cx="10742482" cy="6859987"/>
              <a:chOff x="6225575" y="1573800"/>
              <a:chExt cx="2461225" cy="896450"/>
            </a:xfrm>
          </p:grpSpPr>
          <p:sp>
            <p:nvSpPr>
              <p:cNvPr id="168" name="Google Shape;938;p29">
                <a:extLst>
                  <a:ext uri="{FF2B5EF4-FFF2-40B4-BE49-F238E27FC236}">
                    <a16:creationId xmlns:a16="http://schemas.microsoft.com/office/drawing/2014/main" id="{F71F584C-C702-4FA8-9DA0-B572A5F38999}"/>
                  </a:ext>
                </a:extLst>
              </p:cNvPr>
              <p:cNvSpPr/>
              <p:nvPr/>
            </p:nvSpPr>
            <p:spPr>
              <a:xfrm flipH="1">
                <a:off x="6395100" y="1573800"/>
                <a:ext cx="2291700" cy="896400"/>
              </a:xfrm>
              <a:prstGeom prst="rect">
                <a:avLst/>
              </a:prstGeom>
              <a:solidFill>
                <a:srgbClr val="EFEFE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200" dirty="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  <p:sp>
            <p:nvSpPr>
              <p:cNvPr id="169" name="Google Shape;939;p29">
                <a:extLst>
                  <a:ext uri="{FF2B5EF4-FFF2-40B4-BE49-F238E27FC236}">
                    <a16:creationId xmlns:a16="http://schemas.microsoft.com/office/drawing/2014/main" id="{FCEF5AC1-99DB-4E47-937A-F6F1F45BD861}"/>
                  </a:ext>
                </a:extLst>
              </p:cNvPr>
              <p:cNvSpPr/>
              <p:nvPr/>
            </p:nvSpPr>
            <p:spPr>
              <a:xfrm flipH="1">
                <a:off x="6225575" y="1573850"/>
                <a:ext cx="169500" cy="8964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73" name="TextBox 172">
              <a:extLst>
                <a:ext uri="{FF2B5EF4-FFF2-40B4-BE49-F238E27FC236}">
                  <a16:creationId xmlns:a16="http://schemas.microsoft.com/office/drawing/2014/main" id="{78E5F5CC-8730-48E1-BAE3-BA0C51058F4A}"/>
                </a:ext>
              </a:extLst>
            </p:cNvPr>
            <p:cNvSpPr txBox="1"/>
            <p:nvPr/>
          </p:nvSpPr>
          <p:spPr>
            <a:xfrm>
              <a:off x="7783975" y="2948251"/>
              <a:ext cx="9190616" cy="563231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4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      </a:t>
              </a:r>
              <a:r>
                <a:rPr lang="uz-Latn-UZ" sz="4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Hozirgi zamonaviy ta’lim tizimida o‘quvchilarning faolligini oshirish va ularda XXI asr ko‘nikmalarini rivojlantirish o‘qituvchilardan samarali metodik yondashuvlarni qo‘llashni talab qiladi. </a:t>
              </a:r>
              <a:endParaRPr lang="en-US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endParaRPr lang="en-US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r>
                <a:rPr lang="en-US" sz="4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      </a:t>
              </a:r>
              <a:r>
                <a:rPr lang="uz-Latn-UZ" sz="4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5E modeli o‘quvchilarning o‘zlashtirish jarayonini faollashtirish va mavzuni amaliy jihatdan o‘rganishga yo‘naltiradi.</a:t>
              </a:r>
            </a:p>
          </p:txBody>
        </p:sp>
        <p:pic>
          <p:nvPicPr>
            <p:cNvPr id="2050" name="Picture 2" descr="Нет описания фото.">
              <a:extLst>
                <a:ext uri="{FF2B5EF4-FFF2-40B4-BE49-F238E27FC236}">
                  <a16:creationId xmlns:a16="http://schemas.microsoft.com/office/drawing/2014/main" id="{9CECC9CE-625D-97A0-BFD2-EA4581688F2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562" y="2579288"/>
              <a:ext cx="6378743" cy="63702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939BC98-D424-4385-84DE-3AF7C308C03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" y="0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8175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456B50-3725-E96A-8663-724F3C156E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991F1E07-D693-BB7F-75F0-924E1F69FE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249B188-80C7-5672-2D80-54C9B1FD08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AF31BA6-ACD7-9FEF-7F00-38AED1DA51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AutoShape 2">
            <a:extLst>
              <a:ext uri="{FF2B5EF4-FFF2-40B4-BE49-F238E27FC236}">
                <a16:creationId xmlns:a16="http://schemas.microsoft.com/office/drawing/2014/main" id="{31240277-BCD5-A6CF-91CD-414608BC268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845550" y="5248275"/>
            <a:ext cx="39413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pSp>
        <p:nvGrpSpPr>
          <p:cNvPr id="7" name="Google Shape;253;p20">
            <a:extLst>
              <a:ext uri="{FF2B5EF4-FFF2-40B4-BE49-F238E27FC236}">
                <a16:creationId xmlns:a16="http://schemas.microsoft.com/office/drawing/2014/main" id="{C8053D84-D861-A48E-B8D2-4C4A89C595CC}"/>
              </a:ext>
            </a:extLst>
          </p:cNvPr>
          <p:cNvGrpSpPr/>
          <p:nvPr/>
        </p:nvGrpSpPr>
        <p:grpSpPr>
          <a:xfrm>
            <a:off x="13266854" y="5001196"/>
            <a:ext cx="4796025" cy="4562516"/>
            <a:chOff x="6229150" y="2070564"/>
            <a:chExt cx="1884600" cy="2318286"/>
          </a:xfrm>
        </p:grpSpPr>
        <p:grpSp>
          <p:nvGrpSpPr>
            <p:cNvPr id="8" name="Google Shape;254;p20">
              <a:extLst>
                <a:ext uri="{FF2B5EF4-FFF2-40B4-BE49-F238E27FC236}">
                  <a16:creationId xmlns:a16="http://schemas.microsoft.com/office/drawing/2014/main" id="{F43DE9B7-E774-F6BF-44F9-6157BCBC20C6}"/>
                </a:ext>
              </a:extLst>
            </p:cNvPr>
            <p:cNvGrpSpPr/>
            <p:nvPr/>
          </p:nvGrpSpPr>
          <p:grpSpPr>
            <a:xfrm>
              <a:off x="6955069" y="2543104"/>
              <a:ext cx="433078" cy="467150"/>
              <a:chOff x="6955069" y="2543104"/>
              <a:chExt cx="433078" cy="467150"/>
            </a:xfrm>
          </p:grpSpPr>
          <p:sp>
            <p:nvSpPr>
              <p:cNvPr id="15" name="Google Shape;255;p20">
                <a:extLst>
                  <a:ext uri="{FF2B5EF4-FFF2-40B4-BE49-F238E27FC236}">
                    <a16:creationId xmlns:a16="http://schemas.microsoft.com/office/drawing/2014/main" id="{D40E41A5-0FF7-6491-34F5-37CA29925050}"/>
                  </a:ext>
                </a:extLst>
              </p:cNvPr>
              <p:cNvSpPr/>
              <p:nvPr/>
            </p:nvSpPr>
            <p:spPr>
              <a:xfrm>
                <a:off x="7024558" y="2612565"/>
                <a:ext cx="293105" cy="397690"/>
              </a:xfrm>
              <a:custGeom>
                <a:avLst/>
                <a:gdLst/>
                <a:ahLst/>
                <a:cxnLst/>
                <a:rect l="l" t="t" r="r" b="b"/>
                <a:pathLst>
                  <a:path w="10347" h="14039" extrusionOk="0">
                    <a:moveTo>
                      <a:pt x="5191" y="608"/>
                    </a:moveTo>
                    <a:cubicBezTo>
                      <a:pt x="7715" y="608"/>
                      <a:pt x="9763" y="2668"/>
                      <a:pt x="9763" y="5192"/>
                    </a:cubicBezTo>
                    <a:cubicBezTo>
                      <a:pt x="9763" y="7180"/>
                      <a:pt x="8477" y="8931"/>
                      <a:pt x="6596" y="9550"/>
                    </a:cubicBezTo>
                    <a:cubicBezTo>
                      <a:pt x="6465" y="9597"/>
                      <a:pt x="6358" y="9705"/>
                      <a:pt x="6358" y="9835"/>
                    </a:cubicBezTo>
                    <a:lnTo>
                      <a:pt x="6358" y="10455"/>
                    </a:lnTo>
                    <a:lnTo>
                      <a:pt x="3977" y="10455"/>
                    </a:lnTo>
                    <a:lnTo>
                      <a:pt x="3977" y="9835"/>
                    </a:lnTo>
                    <a:cubicBezTo>
                      <a:pt x="3977" y="9705"/>
                      <a:pt x="3881" y="9597"/>
                      <a:pt x="3762" y="9550"/>
                    </a:cubicBezTo>
                    <a:cubicBezTo>
                      <a:pt x="1869" y="8931"/>
                      <a:pt x="607" y="7180"/>
                      <a:pt x="607" y="5192"/>
                    </a:cubicBezTo>
                    <a:cubicBezTo>
                      <a:pt x="607" y="2668"/>
                      <a:pt x="2655" y="608"/>
                      <a:pt x="5191" y="608"/>
                    </a:cubicBezTo>
                    <a:close/>
                    <a:moveTo>
                      <a:pt x="6358" y="11050"/>
                    </a:moveTo>
                    <a:lnTo>
                      <a:pt x="6358" y="12538"/>
                    </a:lnTo>
                    <a:lnTo>
                      <a:pt x="6108" y="12538"/>
                    </a:lnTo>
                    <a:cubicBezTo>
                      <a:pt x="5929" y="12538"/>
                      <a:pt x="5763" y="12669"/>
                      <a:pt x="5763" y="12836"/>
                    </a:cubicBezTo>
                    <a:lnTo>
                      <a:pt x="5763" y="13431"/>
                    </a:lnTo>
                    <a:lnTo>
                      <a:pt x="4572" y="13431"/>
                    </a:lnTo>
                    <a:lnTo>
                      <a:pt x="4572" y="12836"/>
                    </a:lnTo>
                    <a:cubicBezTo>
                      <a:pt x="4572" y="12669"/>
                      <a:pt x="4441" y="12538"/>
                      <a:pt x="4274" y="12538"/>
                    </a:cubicBezTo>
                    <a:lnTo>
                      <a:pt x="3977" y="12538"/>
                    </a:lnTo>
                    <a:lnTo>
                      <a:pt x="3977" y="11050"/>
                    </a:lnTo>
                    <a:close/>
                    <a:moveTo>
                      <a:pt x="5191" y="1"/>
                    </a:moveTo>
                    <a:cubicBezTo>
                      <a:pt x="2322" y="1"/>
                      <a:pt x="0" y="2335"/>
                      <a:pt x="0" y="5192"/>
                    </a:cubicBezTo>
                    <a:cubicBezTo>
                      <a:pt x="0" y="7371"/>
                      <a:pt x="1298" y="9300"/>
                      <a:pt x="3381" y="10062"/>
                    </a:cubicBezTo>
                    <a:lnTo>
                      <a:pt x="3381" y="12836"/>
                    </a:lnTo>
                    <a:cubicBezTo>
                      <a:pt x="3381" y="13014"/>
                      <a:pt x="3489" y="13145"/>
                      <a:pt x="3655" y="13145"/>
                    </a:cubicBezTo>
                    <a:lnTo>
                      <a:pt x="3977" y="13145"/>
                    </a:lnTo>
                    <a:lnTo>
                      <a:pt x="3977" y="13753"/>
                    </a:lnTo>
                    <a:cubicBezTo>
                      <a:pt x="3977" y="13931"/>
                      <a:pt x="4096" y="14038"/>
                      <a:pt x="4274" y="14038"/>
                    </a:cubicBezTo>
                    <a:lnTo>
                      <a:pt x="6108" y="14038"/>
                    </a:lnTo>
                    <a:cubicBezTo>
                      <a:pt x="6275" y="14038"/>
                      <a:pt x="6358" y="13931"/>
                      <a:pt x="6358" y="13753"/>
                    </a:cubicBezTo>
                    <a:lnTo>
                      <a:pt x="6358" y="13134"/>
                    </a:lnTo>
                    <a:lnTo>
                      <a:pt x="6715" y="13134"/>
                    </a:lnTo>
                    <a:cubicBezTo>
                      <a:pt x="6882" y="13134"/>
                      <a:pt x="6953" y="13014"/>
                      <a:pt x="6953" y="12836"/>
                    </a:cubicBezTo>
                    <a:lnTo>
                      <a:pt x="6953" y="10062"/>
                    </a:lnTo>
                    <a:cubicBezTo>
                      <a:pt x="9037" y="9300"/>
                      <a:pt x="10347" y="7371"/>
                      <a:pt x="10347" y="5192"/>
                    </a:cubicBezTo>
                    <a:cubicBezTo>
                      <a:pt x="10347" y="2335"/>
                      <a:pt x="8049" y="1"/>
                      <a:pt x="5191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4400" b="1">
                  <a:solidFill>
                    <a:srgbClr val="0B1354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6" name="Google Shape;256;p20">
                <a:extLst>
                  <a:ext uri="{FF2B5EF4-FFF2-40B4-BE49-F238E27FC236}">
                    <a16:creationId xmlns:a16="http://schemas.microsoft.com/office/drawing/2014/main" id="{B2FE1A4D-3695-732C-18AB-DDA2EFBD5A07}"/>
                  </a:ext>
                </a:extLst>
              </p:cNvPr>
              <p:cNvSpPr/>
              <p:nvPr/>
            </p:nvSpPr>
            <p:spPr>
              <a:xfrm>
                <a:off x="7162487" y="2543104"/>
                <a:ext cx="16883" cy="51953"/>
              </a:xfrm>
              <a:custGeom>
                <a:avLst/>
                <a:gdLst/>
                <a:ahLst/>
                <a:cxnLst/>
                <a:rect l="l" t="t" r="r" b="b"/>
                <a:pathLst>
                  <a:path w="596" h="1834" extrusionOk="0">
                    <a:moveTo>
                      <a:pt x="298" y="0"/>
                    </a:moveTo>
                    <a:cubicBezTo>
                      <a:pt x="132" y="0"/>
                      <a:pt x="1" y="143"/>
                      <a:pt x="1" y="310"/>
                    </a:cubicBezTo>
                    <a:lnTo>
                      <a:pt x="1" y="1536"/>
                    </a:lnTo>
                    <a:cubicBezTo>
                      <a:pt x="1" y="1703"/>
                      <a:pt x="132" y="1834"/>
                      <a:pt x="298" y="1834"/>
                    </a:cubicBezTo>
                    <a:cubicBezTo>
                      <a:pt x="465" y="1834"/>
                      <a:pt x="596" y="1703"/>
                      <a:pt x="596" y="1536"/>
                    </a:cubicBezTo>
                    <a:lnTo>
                      <a:pt x="596" y="310"/>
                    </a:lnTo>
                    <a:cubicBezTo>
                      <a:pt x="596" y="143"/>
                      <a:pt x="465" y="0"/>
                      <a:pt x="298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4400" b="1">
                  <a:solidFill>
                    <a:srgbClr val="0B1354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7" name="Google Shape;257;p20">
                <a:extLst>
                  <a:ext uri="{FF2B5EF4-FFF2-40B4-BE49-F238E27FC236}">
                    <a16:creationId xmlns:a16="http://schemas.microsoft.com/office/drawing/2014/main" id="{8E3194B0-E275-ABF2-862D-DE1B3770BF1B}"/>
                  </a:ext>
                </a:extLst>
              </p:cNvPr>
              <p:cNvSpPr/>
              <p:nvPr/>
            </p:nvSpPr>
            <p:spPr>
              <a:xfrm>
                <a:off x="7336195" y="2752873"/>
                <a:ext cx="51953" cy="16912"/>
              </a:xfrm>
              <a:custGeom>
                <a:avLst/>
                <a:gdLst/>
                <a:ahLst/>
                <a:cxnLst/>
                <a:rect l="l" t="t" r="r" b="b"/>
                <a:pathLst>
                  <a:path w="1834" h="597" extrusionOk="0">
                    <a:moveTo>
                      <a:pt x="298" y="1"/>
                    </a:moveTo>
                    <a:cubicBezTo>
                      <a:pt x="131" y="1"/>
                      <a:pt x="0" y="132"/>
                      <a:pt x="0" y="299"/>
                    </a:cubicBezTo>
                    <a:cubicBezTo>
                      <a:pt x="0" y="465"/>
                      <a:pt x="131" y="596"/>
                      <a:pt x="298" y="596"/>
                    </a:cubicBezTo>
                    <a:lnTo>
                      <a:pt x="1524" y="596"/>
                    </a:lnTo>
                    <a:cubicBezTo>
                      <a:pt x="1691" y="596"/>
                      <a:pt x="1834" y="465"/>
                      <a:pt x="1834" y="299"/>
                    </a:cubicBezTo>
                    <a:cubicBezTo>
                      <a:pt x="1834" y="132"/>
                      <a:pt x="1691" y="1"/>
                      <a:pt x="1524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4400" b="1">
                  <a:solidFill>
                    <a:srgbClr val="0B1354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8" name="Google Shape;258;p20">
                <a:extLst>
                  <a:ext uri="{FF2B5EF4-FFF2-40B4-BE49-F238E27FC236}">
                    <a16:creationId xmlns:a16="http://schemas.microsoft.com/office/drawing/2014/main" id="{8FA4CBE8-7BCB-7023-BC89-0EEEA3F30040}"/>
                  </a:ext>
                </a:extLst>
              </p:cNvPr>
              <p:cNvSpPr/>
              <p:nvPr/>
            </p:nvSpPr>
            <p:spPr>
              <a:xfrm>
                <a:off x="6955069" y="2752873"/>
                <a:ext cx="51953" cy="16912"/>
              </a:xfrm>
              <a:custGeom>
                <a:avLst/>
                <a:gdLst/>
                <a:ahLst/>
                <a:cxnLst/>
                <a:rect l="l" t="t" r="r" b="b"/>
                <a:pathLst>
                  <a:path w="1834" h="597" extrusionOk="0">
                    <a:moveTo>
                      <a:pt x="298" y="1"/>
                    </a:moveTo>
                    <a:cubicBezTo>
                      <a:pt x="131" y="1"/>
                      <a:pt x="0" y="132"/>
                      <a:pt x="0" y="299"/>
                    </a:cubicBezTo>
                    <a:cubicBezTo>
                      <a:pt x="0" y="465"/>
                      <a:pt x="131" y="596"/>
                      <a:pt x="298" y="596"/>
                    </a:cubicBezTo>
                    <a:lnTo>
                      <a:pt x="1524" y="596"/>
                    </a:lnTo>
                    <a:cubicBezTo>
                      <a:pt x="1691" y="596"/>
                      <a:pt x="1834" y="465"/>
                      <a:pt x="1834" y="299"/>
                    </a:cubicBezTo>
                    <a:cubicBezTo>
                      <a:pt x="1834" y="132"/>
                      <a:pt x="1691" y="1"/>
                      <a:pt x="1524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4400" b="1">
                  <a:solidFill>
                    <a:srgbClr val="0B1354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9" name="Google Shape;259;p20">
                <a:extLst>
                  <a:ext uri="{FF2B5EF4-FFF2-40B4-BE49-F238E27FC236}">
                    <a16:creationId xmlns:a16="http://schemas.microsoft.com/office/drawing/2014/main" id="{75F9A92A-3294-037E-6BF2-3F22517FA7D8}"/>
                  </a:ext>
                </a:extLst>
              </p:cNvPr>
              <p:cNvSpPr/>
              <p:nvPr/>
            </p:nvSpPr>
            <p:spPr>
              <a:xfrm>
                <a:off x="7284581" y="2603981"/>
                <a:ext cx="43539" cy="42010"/>
              </a:xfrm>
              <a:custGeom>
                <a:avLst/>
                <a:gdLst/>
                <a:ahLst/>
                <a:cxnLst/>
                <a:rect l="l" t="t" r="r" b="b"/>
                <a:pathLst>
                  <a:path w="1537" h="1483" extrusionOk="0">
                    <a:moveTo>
                      <a:pt x="1197" y="0"/>
                    </a:moveTo>
                    <a:cubicBezTo>
                      <a:pt x="1117" y="0"/>
                      <a:pt x="1037" y="30"/>
                      <a:pt x="977" y="90"/>
                    </a:cubicBezTo>
                    <a:lnTo>
                      <a:pt x="120" y="959"/>
                    </a:lnTo>
                    <a:cubicBezTo>
                      <a:pt x="1" y="1078"/>
                      <a:pt x="1" y="1268"/>
                      <a:pt x="120" y="1387"/>
                    </a:cubicBezTo>
                    <a:cubicBezTo>
                      <a:pt x="179" y="1447"/>
                      <a:pt x="251" y="1483"/>
                      <a:pt x="334" y="1483"/>
                    </a:cubicBezTo>
                    <a:cubicBezTo>
                      <a:pt x="406" y="1483"/>
                      <a:pt x="489" y="1447"/>
                      <a:pt x="548" y="1387"/>
                    </a:cubicBezTo>
                    <a:lnTo>
                      <a:pt x="1418" y="530"/>
                    </a:lnTo>
                    <a:cubicBezTo>
                      <a:pt x="1537" y="411"/>
                      <a:pt x="1537" y="209"/>
                      <a:pt x="1418" y="90"/>
                    </a:cubicBezTo>
                    <a:cubicBezTo>
                      <a:pt x="1358" y="30"/>
                      <a:pt x="1278" y="0"/>
                      <a:pt x="1197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4400" b="1">
                  <a:solidFill>
                    <a:srgbClr val="0B1354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0" name="Google Shape;260;p20">
                <a:extLst>
                  <a:ext uri="{FF2B5EF4-FFF2-40B4-BE49-F238E27FC236}">
                    <a16:creationId xmlns:a16="http://schemas.microsoft.com/office/drawing/2014/main" id="{865B26B9-5330-4145-2B9B-19E8496028FC}"/>
                  </a:ext>
                </a:extLst>
              </p:cNvPr>
              <p:cNvSpPr/>
              <p:nvPr/>
            </p:nvSpPr>
            <p:spPr>
              <a:xfrm>
                <a:off x="7015096" y="2873466"/>
                <a:ext cx="43539" cy="42010"/>
              </a:xfrm>
              <a:custGeom>
                <a:avLst/>
                <a:gdLst/>
                <a:ahLst/>
                <a:cxnLst/>
                <a:rect l="l" t="t" r="r" b="b"/>
                <a:pathLst>
                  <a:path w="1537" h="1483" extrusionOk="0">
                    <a:moveTo>
                      <a:pt x="1193" y="0"/>
                    </a:moveTo>
                    <a:cubicBezTo>
                      <a:pt x="1114" y="0"/>
                      <a:pt x="1036" y="30"/>
                      <a:pt x="977" y="90"/>
                    </a:cubicBezTo>
                    <a:lnTo>
                      <a:pt x="120" y="959"/>
                    </a:lnTo>
                    <a:cubicBezTo>
                      <a:pt x="1" y="1078"/>
                      <a:pt x="1" y="1268"/>
                      <a:pt x="120" y="1387"/>
                    </a:cubicBezTo>
                    <a:cubicBezTo>
                      <a:pt x="179" y="1447"/>
                      <a:pt x="251" y="1483"/>
                      <a:pt x="334" y="1483"/>
                    </a:cubicBezTo>
                    <a:cubicBezTo>
                      <a:pt x="405" y="1483"/>
                      <a:pt x="489" y="1447"/>
                      <a:pt x="548" y="1387"/>
                    </a:cubicBezTo>
                    <a:lnTo>
                      <a:pt x="1417" y="530"/>
                    </a:lnTo>
                    <a:cubicBezTo>
                      <a:pt x="1537" y="411"/>
                      <a:pt x="1537" y="221"/>
                      <a:pt x="1417" y="90"/>
                    </a:cubicBezTo>
                    <a:cubicBezTo>
                      <a:pt x="1352" y="30"/>
                      <a:pt x="1272" y="0"/>
                      <a:pt x="1193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4400" b="1">
                  <a:solidFill>
                    <a:srgbClr val="0B1354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1" name="Google Shape;261;p20">
                <a:extLst>
                  <a:ext uri="{FF2B5EF4-FFF2-40B4-BE49-F238E27FC236}">
                    <a16:creationId xmlns:a16="http://schemas.microsoft.com/office/drawing/2014/main" id="{81D63027-21C6-B23F-F1EB-1B12A13557B3}"/>
                  </a:ext>
                </a:extLst>
              </p:cNvPr>
              <p:cNvSpPr/>
              <p:nvPr/>
            </p:nvSpPr>
            <p:spPr>
              <a:xfrm>
                <a:off x="7284581" y="2873466"/>
                <a:ext cx="43539" cy="42010"/>
              </a:xfrm>
              <a:custGeom>
                <a:avLst/>
                <a:gdLst/>
                <a:ahLst/>
                <a:cxnLst/>
                <a:rect l="l" t="t" r="r" b="b"/>
                <a:pathLst>
                  <a:path w="1537" h="1483" extrusionOk="0">
                    <a:moveTo>
                      <a:pt x="334" y="0"/>
                    </a:moveTo>
                    <a:cubicBezTo>
                      <a:pt x="257" y="0"/>
                      <a:pt x="179" y="30"/>
                      <a:pt x="120" y="90"/>
                    </a:cubicBezTo>
                    <a:cubicBezTo>
                      <a:pt x="1" y="221"/>
                      <a:pt x="1" y="411"/>
                      <a:pt x="120" y="530"/>
                    </a:cubicBezTo>
                    <a:lnTo>
                      <a:pt x="977" y="1387"/>
                    </a:lnTo>
                    <a:cubicBezTo>
                      <a:pt x="1037" y="1447"/>
                      <a:pt x="1120" y="1483"/>
                      <a:pt x="1191" y="1483"/>
                    </a:cubicBezTo>
                    <a:cubicBezTo>
                      <a:pt x="1275" y="1483"/>
                      <a:pt x="1358" y="1447"/>
                      <a:pt x="1418" y="1387"/>
                    </a:cubicBezTo>
                    <a:cubicBezTo>
                      <a:pt x="1537" y="1268"/>
                      <a:pt x="1537" y="1078"/>
                      <a:pt x="1418" y="959"/>
                    </a:cubicBezTo>
                    <a:lnTo>
                      <a:pt x="548" y="90"/>
                    </a:lnTo>
                    <a:cubicBezTo>
                      <a:pt x="489" y="30"/>
                      <a:pt x="411" y="0"/>
                      <a:pt x="334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4400" b="1">
                  <a:solidFill>
                    <a:srgbClr val="0B1354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2" name="Google Shape;262;p20">
                <a:extLst>
                  <a:ext uri="{FF2B5EF4-FFF2-40B4-BE49-F238E27FC236}">
                    <a16:creationId xmlns:a16="http://schemas.microsoft.com/office/drawing/2014/main" id="{48DFCF67-2552-0CCC-485C-3BBFBF8165C6}"/>
                  </a:ext>
                </a:extLst>
              </p:cNvPr>
              <p:cNvSpPr/>
              <p:nvPr/>
            </p:nvSpPr>
            <p:spPr>
              <a:xfrm>
                <a:off x="7015096" y="2603981"/>
                <a:ext cx="43539" cy="42010"/>
              </a:xfrm>
              <a:custGeom>
                <a:avLst/>
                <a:gdLst/>
                <a:ahLst/>
                <a:cxnLst/>
                <a:rect l="l" t="t" r="r" b="b"/>
                <a:pathLst>
                  <a:path w="1537" h="1483" extrusionOk="0">
                    <a:moveTo>
                      <a:pt x="334" y="0"/>
                    </a:moveTo>
                    <a:cubicBezTo>
                      <a:pt x="257" y="0"/>
                      <a:pt x="179" y="30"/>
                      <a:pt x="120" y="90"/>
                    </a:cubicBezTo>
                    <a:cubicBezTo>
                      <a:pt x="1" y="209"/>
                      <a:pt x="1" y="411"/>
                      <a:pt x="120" y="530"/>
                    </a:cubicBezTo>
                    <a:lnTo>
                      <a:pt x="977" y="1387"/>
                    </a:lnTo>
                    <a:cubicBezTo>
                      <a:pt x="1036" y="1447"/>
                      <a:pt x="1120" y="1483"/>
                      <a:pt x="1191" y="1483"/>
                    </a:cubicBezTo>
                    <a:cubicBezTo>
                      <a:pt x="1275" y="1483"/>
                      <a:pt x="1358" y="1447"/>
                      <a:pt x="1417" y="1387"/>
                    </a:cubicBezTo>
                    <a:cubicBezTo>
                      <a:pt x="1537" y="1268"/>
                      <a:pt x="1537" y="1078"/>
                      <a:pt x="1417" y="959"/>
                    </a:cubicBezTo>
                    <a:lnTo>
                      <a:pt x="548" y="90"/>
                    </a:lnTo>
                    <a:cubicBezTo>
                      <a:pt x="489" y="30"/>
                      <a:pt x="411" y="0"/>
                      <a:pt x="334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4400" b="1">
                  <a:solidFill>
                    <a:srgbClr val="0B1354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9" name="Google Shape;263;p20">
              <a:extLst>
                <a:ext uri="{FF2B5EF4-FFF2-40B4-BE49-F238E27FC236}">
                  <a16:creationId xmlns:a16="http://schemas.microsoft.com/office/drawing/2014/main" id="{1ABB2A1D-BD00-EE7A-1D73-816D578C3163}"/>
                </a:ext>
              </a:extLst>
            </p:cNvPr>
            <p:cNvSpPr/>
            <p:nvPr/>
          </p:nvSpPr>
          <p:spPr>
            <a:xfrm>
              <a:off x="6459282" y="2070564"/>
              <a:ext cx="1424335" cy="1424335"/>
            </a:xfrm>
            <a:custGeom>
              <a:avLst/>
              <a:gdLst/>
              <a:ahLst/>
              <a:cxnLst/>
              <a:rect l="l" t="t" r="r" b="b"/>
              <a:pathLst>
                <a:path w="50281" h="50281" extrusionOk="0">
                  <a:moveTo>
                    <a:pt x="25146" y="4430"/>
                  </a:moveTo>
                  <a:cubicBezTo>
                    <a:pt x="36552" y="4430"/>
                    <a:pt x="45851" y="13717"/>
                    <a:pt x="45851" y="25135"/>
                  </a:cubicBezTo>
                  <a:cubicBezTo>
                    <a:pt x="45851" y="36553"/>
                    <a:pt x="36552" y="45840"/>
                    <a:pt x="25146" y="45840"/>
                  </a:cubicBezTo>
                  <a:cubicBezTo>
                    <a:pt x="13728" y="45840"/>
                    <a:pt x="4441" y="36553"/>
                    <a:pt x="4441" y="25135"/>
                  </a:cubicBezTo>
                  <a:cubicBezTo>
                    <a:pt x="4441" y="13717"/>
                    <a:pt x="13728" y="4430"/>
                    <a:pt x="25146" y="4430"/>
                  </a:cubicBezTo>
                  <a:close/>
                  <a:moveTo>
                    <a:pt x="25146" y="1"/>
                  </a:moveTo>
                  <a:cubicBezTo>
                    <a:pt x="11263" y="1"/>
                    <a:pt x="0" y="11252"/>
                    <a:pt x="0" y="25135"/>
                  </a:cubicBezTo>
                  <a:cubicBezTo>
                    <a:pt x="0" y="39017"/>
                    <a:pt x="11263" y="50281"/>
                    <a:pt x="25146" y="50281"/>
                  </a:cubicBezTo>
                  <a:cubicBezTo>
                    <a:pt x="39029" y="50281"/>
                    <a:pt x="50280" y="39017"/>
                    <a:pt x="50280" y="25135"/>
                  </a:cubicBezTo>
                  <a:cubicBezTo>
                    <a:pt x="50280" y="11252"/>
                    <a:pt x="39029" y="1"/>
                    <a:pt x="2514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400" b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Google Shape;264;p20">
              <a:extLst>
                <a:ext uri="{FF2B5EF4-FFF2-40B4-BE49-F238E27FC236}">
                  <a16:creationId xmlns:a16="http://schemas.microsoft.com/office/drawing/2014/main" id="{7735375D-D0D8-CDE3-FCA5-72C3F16D06B1}"/>
                </a:ext>
              </a:extLst>
            </p:cNvPr>
            <p:cNvSpPr/>
            <p:nvPr/>
          </p:nvSpPr>
          <p:spPr>
            <a:xfrm>
              <a:off x="6459272" y="2070564"/>
              <a:ext cx="1424335" cy="724164"/>
            </a:xfrm>
            <a:custGeom>
              <a:avLst/>
              <a:gdLst/>
              <a:ahLst/>
              <a:cxnLst/>
              <a:rect l="l" t="t" r="r" b="b"/>
              <a:pathLst>
                <a:path w="50281" h="25564" extrusionOk="0">
                  <a:moveTo>
                    <a:pt x="25146" y="1"/>
                  </a:moveTo>
                  <a:cubicBezTo>
                    <a:pt x="11263" y="1"/>
                    <a:pt x="0" y="11252"/>
                    <a:pt x="0" y="25135"/>
                  </a:cubicBezTo>
                  <a:cubicBezTo>
                    <a:pt x="0" y="25278"/>
                    <a:pt x="12" y="25420"/>
                    <a:pt x="12" y="25563"/>
                  </a:cubicBezTo>
                  <a:lnTo>
                    <a:pt x="4453" y="25563"/>
                  </a:lnTo>
                  <a:cubicBezTo>
                    <a:pt x="4441" y="25420"/>
                    <a:pt x="4441" y="25278"/>
                    <a:pt x="4441" y="25135"/>
                  </a:cubicBezTo>
                  <a:cubicBezTo>
                    <a:pt x="4441" y="13717"/>
                    <a:pt x="13728" y="4430"/>
                    <a:pt x="25146" y="4430"/>
                  </a:cubicBezTo>
                  <a:cubicBezTo>
                    <a:pt x="36552" y="4430"/>
                    <a:pt x="45851" y="13717"/>
                    <a:pt x="45851" y="25135"/>
                  </a:cubicBezTo>
                  <a:cubicBezTo>
                    <a:pt x="45851" y="25278"/>
                    <a:pt x="45839" y="25420"/>
                    <a:pt x="45839" y="25563"/>
                  </a:cubicBezTo>
                  <a:lnTo>
                    <a:pt x="50268" y="25563"/>
                  </a:lnTo>
                  <a:cubicBezTo>
                    <a:pt x="50268" y="25420"/>
                    <a:pt x="50280" y="25278"/>
                    <a:pt x="50280" y="25135"/>
                  </a:cubicBezTo>
                  <a:cubicBezTo>
                    <a:pt x="50280" y="11252"/>
                    <a:pt x="39029" y="1"/>
                    <a:pt x="25146" y="1"/>
                  </a:cubicBez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400" b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Google Shape;265;p20">
              <a:extLst>
                <a:ext uri="{FF2B5EF4-FFF2-40B4-BE49-F238E27FC236}">
                  <a16:creationId xmlns:a16="http://schemas.microsoft.com/office/drawing/2014/main" id="{72125486-4194-3BA5-9938-EA0ADCA055CC}"/>
                </a:ext>
              </a:extLst>
            </p:cNvPr>
            <p:cNvSpPr/>
            <p:nvPr/>
          </p:nvSpPr>
          <p:spPr>
            <a:xfrm>
              <a:off x="7694034" y="2662819"/>
              <a:ext cx="263786" cy="263786"/>
            </a:xfrm>
            <a:custGeom>
              <a:avLst/>
              <a:gdLst/>
              <a:ahLst/>
              <a:cxnLst/>
              <a:rect l="l" t="t" r="r" b="b"/>
              <a:pathLst>
                <a:path w="9312" h="9312" extrusionOk="0">
                  <a:moveTo>
                    <a:pt x="4656" y="1"/>
                  </a:moveTo>
                  <a:cubicBezTo>
                    <a:pt x="2085" y="1"/>
                    <a:pt x="1" y="2085"/>
                    <a:pt x="1" y="4656"/>
                  </a:cubicBezTo>
                  <a:cubicBezTo>
                    <a:pt x="1" y="7228"/>
                    <a:pt x="2085" y="9312"/>
                    <a:pt x="4656" y="9312"/>
                  </a:cubicBezTo>
                  <a:cubicBezTo>
                    <a:pt x="7228" y="9312"/>
                    <a:pt x="9312" y="7228"/>
                    <a:pt x="9312" y="4656"/>
                  </a:cubicBezTo>
                  <a:cubicBezTo>
                    <a:pt x="9312" y="2085"/>
                    <a:pt x="7228" y="1"/>
                    <a:pt x="4656" y="1"/>
                  </a:cubicBez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400" b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Google Shape;266;p20">
              <a:extLst>
                <a:ext uri="{FF2B5EF4-FFF2-40B4-BE49-F238E27FC236}">
                  <a16:creationId xmlns:a16="http://schemas.microsoft.com/office/drawing/2014/main" id="{F8410344-2F06-46F3-DA2C-6D5AC3A315E3}"/>
                </a:ext>
              </a:extLst>
            </p:cNvPr>
            <p:cNvSpPr/>
            <p:nvPr/>
          </p:nvSpPr>
          <p:spPr>
            <a:xfrm>
              <a:off x="7750039" y="2718823"/>
              <a:ext cx="151467" cy="151467"/>
            </a:xfrm>
            <a:custGeom>
              <a:avLst/>
              <a:gdLst/>
              <a:ahLst/>
              <a:cxnLst/>
              <a:rect l="l" t="t" r="r" b="b"/>
              <a:pathLst>
                <a:path w="5347" h="5347" extrusionOk="0">
                  <a:moveTo>
                    <a:pt x="2679" y="0"/>
                  </a:moveTo>
                  <a:cubicBezTo>
                    <a:pt x="1203" y="0"/>
                    <a:pt x="0" y="1191"/>
                    <a:pt x="0" y="2679"/>
                  </a:cubicBezTo>
                  <a:cubicBezTo>
                    <a:pt x="0" y="4156"/>
                    <a:pt x="1203" y="5346"/>
                    <a:pt x="2679" y="5346"/>
                  </a:cubicBezTo>
                  <a:cubicBezTo>
                    <a:pt x="4156" y="5346"/>
                    <a:pt x="5346" y="4156"/>
                    <a:pt x="5346" y="2679"/>
                  </a:cubicBezTo>
                  <a:cubicBezTo>
                    <a:pt x="5346" y="1191"/>
                    <a:pt x="4156" y="0"/>
                    <a:pt x="26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400" b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Google Shape;267;p20">
              <a:extLst>
                <a:ext uri="{FF2B5EF4-FFF2-40B4-BE49-F238E27FC236}">
                  <a16:creationId xmlns:a16="http://schemas.microsoft.com/office/drawing/2014/main" id="{9F8F237B-1700-243C-1E4C-B6F15CC2428A}"/>
                </a:ext>
              </a:extLst>
            </p:cNvPr>
            <p:cNvSpPr txBox="1"/>
            <p:nvPr/>
          </p:nvSpPr>
          <p:spPr>
            <a:xfrm>
              <a:off x="6229150" y="3507100"/>
              <a:ext cx="1884600" cy="429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400" b="1" dirty="0">
                  <a:solidFill>
                    <a:srgbClr val="0B1354"/>
                  </a:solidFill>
                  <a:latin typeface="Times New Roman" panose="02020603050405020304" pitchFamily="18" charset="0"/>
                  <a:ea typeface="Fira Sans Extra Condensed Medium"/>
                  <a:cs typeface="Times New Roman" panose="02020603050405020304" pitchFamily="18" charset="0"/>
                  <a:sym typeface="Fira Sans Extra Condensed Medium"/>
                </a:rPr>
                <a:t>5.Evaluate</a:t>
              </a:r>
              <a:endParaRPr sz="4400" b="1" dirty="0">
                <a:solidFill>
                  <a:srgbClr val="0B1354"/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endParaRPr>
            </a:p>
          </p:txBody>
        </p:sp>
        <p:sp>
          <p:nvSpPr>
            <p:cNvPr id="14" name="Google Shape;268;p20">
              <a:extLst>
                <a:ext uri="{FF2B5EF4-FFF2-40B4-BE49-F238E27FC236}">
                  <a16:creationId xmlns:a16="http://schemas.microsoft.com/office/drawing/2014/main" id="{C732EE69-3F68-816C-B9C7-F57C40F0C8F7}"/>
                </a:ext>
              </a:extLst>
            </p:cNvPr>
            <p:cNvSpPr txBox="1"/>
            <p:nvPr/>
          </p:nvSpPr>
          <p:spPr>
            <a:xfrm>
              <a:off x="6229150" y="3853950"/>
              <a:ext cx="1884600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000" b="1" dirty="0">
                  <a:solidFill>
                    <a:srgbClr val="7030A0"/>
                  </a:solidFill>
                  <a:latin typeface="Times New Roman" panose="02020603050405020304" pitchFamily="18" charset="0"/>
                  <a:ea typeface="Roboto"/>
                  <a:cs typeface="Times New Roman" panose="02020603050405020304" pitchFamily="18" charset="0"/>
                  <a:sym typeface="Roboto"/>
                </a:rPr>
                <a:t>Baholash</a:t>
              </a:r>
              <a:endParaRPr sz="4000" b="1" dirty="0">
                <a:solidFill>
                  <a:srgbClr val="7030A0"/>
                </a:solidFill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</p:grpSp>
      <p:grpSp>
        <p:nvGrpSpPr>
          <p:cNvPr id="23" name="Google Shape;269;p20">
            <a:extLst>
              <a:ext uri="{FF2B5EF4-FFF2-40B4-BE49-F238E27FC236}">
                <a16:creationId xmlns:a16="http://schemas.microsoft.com/office/drawing/2014/main" id="{078CF7AF-9FCD-13D0-5194-9F789679665F}"/>
              </a:ext>
            </a:extLst>
          </p:cNvPr>
          <p:cNvGrpSpPr/>
          <p:nvPr/>
        </p:nvGrpSpPr>
        <p:grpSpPr>
          <a:xfrm>
            <a:off x="10028355" y="3178457"/>
            <a:ext cx="4796025" cy="4688499"/>
            <a:chOff x="4930613" y="1112613"/>
            <a:chExt cx="1884600" cy="2382300"/>
          </a:xfrm>
        </p:grpSpPr>
        <p:sp>
          <p:nvSpPr>
            <p:cNvPr id="24" name="Google Shape;270;p20">
              <a:extLst>
                <a:ext uri="{FF2B5EF4-FFF2-40B4-BE49-F238E27FC236}">
                  <a16:creationId xmlns:a16="http://schemas.microsoft.com/office/drawing/2014/main" id="{DE40DF7C-05C3-DAC1-438E-89520A3B9614}"/>
                </a:ext>
              </a:extLst>
            </p:cNvPr>
            <p:cNvSpPr/>
            <p:nvPr/>
          </p:nvSpPr>
          <p:spPr>
            <a:xfrm>
              <a:off x="5606966" y="2623358"/>
              <a:ext cx="463778" cy="318429"/>
            </a:xfrm>
            <a:custGeom>
              <a:avLst/>
              <a:gdLst/>
              <a:ahLst/>
              <a:cxnLst/>
              <a:rect l="l" t="t" r="r" b="b"/>
              <a:pathLst>
                <a:path w="16372" h="11241" extrusionOk="0">
                  <a:moveTo>
                    <a:pt x="8524" y="1470"/>
                  </a:moveTo>
                  <a:cubicBezTo>
                    <a:pt x="8856" y="1470"/>
                    <a:pt x="9218" y="1568"/>
                    <a:pt x="9656" y="1763"/>
                  </a:cubicBezTo>
                  <a:cubicBezTo>
                    <a:pt x="10930" y="2335"/>
                    <a:pt x="12192" y="2799"/>
                    <a:pt x="12585" y="2930"/>
                  </a:cubicBezTo>
                  <a:cubicBezTo>
                    <a:pt x="13037" y="4013"/>
                    <a:pt x="13633" y="5692"/>
                    <a:pt x="14026" y="6859"/>
                  </a:cubicBezTo>
                  <a:lnTo>
                    <a:pt x="13323" y="7323"/>
                  </a:lnTo>
                  <a:cubicBezTo>
                    <a:pt x="12811" y="6621"/>
                    <a:pt x="11740" y="5752"/>
                    <a:pt x="10704" y="4906"/>
                  </a:cubicBezTo>
                  <a:cubicBezTo>
                    <a:pt x="10013" y="4359"/>
                    <a:pt x="9358" y="3835"/>
                    <a:pt x="8954" y="3418"/>
                  </a:cubicBezTo>
                  <a:cubicBezTo>
                    <a:pt x="8881" y="3346"/>
                    <a:pt x="8787" y="3311"/>
                    <a:pt x="8693" y="3311"/>
                  </a:cubicBezTo>
                  <a:cubicBezTo>
                    <a:pt x="8648" y="3311"/>
                    <a:pt x="8603" y="3319"/>
                    <a:pt x="8561" y="3335"/>
                  </a:cubicBezTo>
                  <a:cubicBezTo>
                    <a:pt x="8299" y="3418"/>
                    <a:pt x="7299" y="3763"/>
                    <a:pt x="7239" y="3859"/>
                  </a:cubicBezTo>
                  <a:cubicBezTo>
                    <a:pt x="6879" y="4395"/>
                    <a:pt x="6507" y="4539"/>
                    <a:pt x="6190" y="4539"/>
                  </a:cubicBezTo>
                  <a:cubicBezTo>
                    <a:pt x="6036" y="4539"/>
                    <a:pt x="5895" y="4505"/>
                    <a:pt x="5775" y="4466"/>
                  </a:cubicBezTo>
                  <a:cubicBezTo>
                    <a:pt x="5656" y="4418"/>
                    <a:pt x="5644" y="4371"/>
                    <a:pt x="5632" y="4323"/>
                  </a:cubicBezTo>
                  <a:cubicBezTo>
                    <a:pt x="5548" y="3990"/>
                    <a:pt x="5941" y="3216"/>
                    <a:pt x="6465" y="2704"/>
                  </a:cubicBezTo>
                  <a:cubicBezTo>
                    <a:pt x="7289" y="1880"/>
                    <a:pt x="7844" y="1470"/>
                    <a:pt x="8524" y="1470"/>
                  </a:cubicBezTo>
                  <a:close/>
                  <a:moveTo>
                    <a:pt x="5917" y="2192"/>
                  </a:moveTo>
                  <a:cubicBezTo>
                    <a:pt x="5405" y="2644"/>
                    <a:pt x="4715" y="3739"/>
                    <a:pt x="4894" y="4501"/>
                  </a:cubicBezTo>
                  <a:cubicBezTo>
                    <a:pt x="4965" y="4835"/>
                    <a:pt x="5203" y="5073"/>
                    <a:pt x="5536" y="5180"/>
                  </a:cubicBezTo>
                  <a:cubicBezTo>
                    <a:pt x="5758" y="5254"/>
                    <a:pt x="5976" y="5291"/>
                    <a:pt x="6186" y="5291"/>
                  </a:cubicBezTo>
                  <a:cubicBezTo>
                    <a:pt x="6787" y="5291"/>
                    <a:pt x="7331" y="4992"/>
                    <a:pt x="7763" y="4418"/>
                  </a:cubicBezTo>
                  <a:cubicBezTo>
                    <a:pt x="8001" y="4382"/>
                    <a:pt x="8477" y="4168"/>
                    <a:pt x="8596" y="4120"/>
                  </a:cubicBezTo>
                  <a:cubicBezTo>
                    <a:pt x="9025" y="4537"/>
                    <a:pt x="9608" y="5002"/>
                    <a:pt x="10228" y="5502"/>
                  </a:cubicBezTo>
                  <a:cubicBezTo>
                    <a:pt x="11335" y="6395"/>
                    <a:pt x="12597" y="7419"/>
                    <a:pt x="12883" y="8002"/>
                  </a:cubicBezTo>
                  <a:cubicBezTo>
                    <a:pt x="13014" y="8300"/>
                    <a:pt x="12871" y="8490"/>
                    <a:pt x="12764" y="8573"/>
                  </a:cubicBezTo>
                  <a:cubicBezTo>
                    <a:pt x="12669" y="8660"/>
                    <a:pt x="12549" y="8705"/>
                    <a:pt x="12447" y="8705"/>
                  </a:cubicBezTo>
                  <a:cubicBezTo>
                    <a:pt x="12395" y="8705"/>
                    <a:pt x="12348" y="8693"/>
                    <a:pt x="12311" y="8669"/>
                  </a:cubicBezTo>
                  <a:cubicBezTo>
                    <a:pt x="12025" y="8442"/>
                    <a:pt x="11132" y="7561"/>
                    <a:pt x="10394" y="6799"/>
                  </a:cubicBezTo>
                  <a:cubicBezTo>
                    <a:pt x="10321" y="6720"/>
                    <a:pt x="10224" y="6682"/>
                    <a:pt x="10125" y="6682"/>
                  </a:cubicBezTo>
                  <a:cubicBezTo>
                    <a:pt x="10030" y="6682"/>
                    <a:pt x="9934" y="6717"/>
                    <a:pt x="9858" y="6787"/>
                  </a:cubicBezTo>
                  <a:cubicBezTo>
                    <a:pt x="9716" y="6930"/>
                    <a:pt x="9704" y="7168"/>
                    <a:pt x="9847" y="7323"/>
                  </a:cubicBezTo>
                  <a:cubicBezTo>
                    <a:pt x="10025" y="7502"/>
                    <a:pt x="11168" y="8669"/>
                    <a:pt x="11692" y="9133"/>
                  </a:cubicBezTo>
                  <a:cubicBezTo>
                    <a:pt x="11644" y="9300"/>
                    <a:pt x="11501" y="9407"/>
                    <a:pt x="11418" y="9443"/>
                  </a:cubicBezTo>
                  <a:cubicBezTo>
                    <a:pt x="11303" y="9500"/>
                    <a:pt x="11184" y="9524"/>
                    <a:pt x="11082" y="9524"/>
                  </a:cubicBezTo>
                  <a:cubicBezTo>
                    <a:pt x="10974" y="9524"/>
                    <a:pt x="10884" y="9497"/>
                    <a:pt x="10835" y="9454"/>
                  </a:cubicBezTo>
                  <a:cubicBezTo>
                    <a:pt x="10823" y="9454"/>
                    <a:pt x="10823" y="9454"/>
                    <a:pt x="10823" y="9443"/>
                  </a:cubicBezTo>
                  <a:lnTo>
                    <a:pt x="10811" y="9443"/>
                  </a:lnTo>
                  <a:cubicBezTo>
                    <a:pt x="10358" y="9073"/>
                    <a:pt x="8668" y="7276"/>
                    <a:pt x="8418" y="6990"/>
                  </a:cubicBezTo>
                  <a:cubicBezTo>
                    <a:pt x="8342" y="6908"/>
                    <a:pt x="8240" y="6866"/>
                    <a:pt x="8137" y="6866"/>
                  </a:cubicBezTo>
                  <a:cubicBezTo>
                    <a:pt x="8046" y="6866"/>
                    <a:pt x="7955" y="6899"/>
                    <a:pt x="7882" y="6966"/>
                  </a:cubicBezTo>
                  <a:cubicBezTo>
                    <a:pt x="7727" y="7109"/>
                    <a:pt x="7715" y="7347"/>
                    <a:pt x="7858" y="7502"/>
                  </a:cubicBezTo>
                  <a:cubicBezTo>
                    <a:pt x="7870" y="7514"/>
                    <a:pt x="9454" y="9228"/>
                    <a:pt x="10156" y="9871"/>
                  </a:cubicBezTo>
                  <a:cubicBezTo>
                    <a:pt x="10085" y="10050"/>
                    <a:pt x="9930" y="10205"/>
                    <a:pt x="9751" y="10276"/>
                  </a:cubicBezTo>
                  <a:cubicBezTo>
                    <a:pt x="9700" y="10297"/>
                    <a:pt x="9639" y="10313"/>
                    <a:pt x="9575" y="10313"/>
                  </a:cubicBezTo>
                  <a:cubicBezTo>
                    <a:pt x="9492" y="10313"/>
                    <a:pt x="9403" y="10285"/>
                    <a:pt x="9323" y="10205"/>
                  </a:cubicBezTo>
                  <a:lnTo>
                    <a:pt x="9311" y="10205"/>
                  </a:lnTo>
                  <a:cubicBezTo>
                    <a:pt x="9311" y="10205"/>
                    <a:pt x="9311" y="10205"/>
                    <a:pt x="9311" y="10193"/>
                  </a:cubicBezTo>
                  <a:cubicBezTo>
                    <a:pt x="8763" y="9740"/>
                    <a:pt x="8215" y="9157"/>
                    <a:pt x="8001" y="8931"/>
                  </a:cubicBezTo>
                  <a:cubicBezTo>
                    <a:pt x="7925" y="8849"/>
                    <a:pt x="7823" y="8807"/>
                    <a:pt x="7720" y="8807"/>
                  </a:cubicBezTo>
                  <a:cubicBezTo>
                    <a:pt x="7629" y="8807"/>
                    <a:pt x="7538" y="8840"/>
                    <a:pt x="7465" y="8907"/>
                  </a:cubicBezTo>
                  <a:cubicBezTo>
                    <a:pt x="7310" y="9050"/>
                    <a:pt x="7310" y="9288"/>
                    <a:pt x="7453" y="9443"/>
                  </a:cubicBezTo>
                  <a:cubicBezTo>
                    <a:pt x="7691" y="9705"/>
                    <a:pt x="8061" y="10097"/>
                    <a:pt x="8477" y="10478"/>
                  </a:cubicBezTo>
                  <a:cubicBezTo>
                    <a:pt x="8430" y="10478"/>
                    <a:pt x="8382" y="10490"/>
                    <a:pt x="8311" y="10490"/>
                  </a:cubicBezTo>
                  <a:cubicBezTo>
                    <a:pt x="8049" y="10490"/>
                    <a:pt x="7596" y="10324"/>
                    <a:pt x="7382" y="10169"/>
                  </a:cubicBezTo>
                  <a:cubicBezTo>
                    <a:pt x="7120" y="10002"/>
                    <a:pt x="5453" y="8752"/>
                    <a:pt x="4012" y="7549"/>
                  </a:cubicBezTo>
                  <a:cubicBezTo>
                    <a:pt x="3810" y="7383"/>
                    <a:pt x="3465" y="7014"/>
                    <a:pt x="3155" y="6692"/>
                  </a:cubicBezTo>
                  <a:cubicBezTo>
                    <a:pt x="2929" y="6454"/>
                    <a:pt x="2715" y="6252"/>
                    <a:pt x="2584" y="6121"/>
                  </a:cubicBezTo>
                  <a:cubicBezTo>
                    <a:pt x="2893" y="5085"/>
                    <a:pt x="3358" y="3537"/>
                    <a:pt x="3608" y="2192"/>
                  </a:cubicBezTo>
                  <a:close/>
                  <a:moveTo>
                    <a:pt x="738" y="1"/>
                  </a:moveTo>
                  <a:lnTo>
                    <a:pt x="738" y="763"/>
                  </a:lnTo>
                  <a:cubicBezTo>
                    <a:pt x="1786" y="870"/>
                    <a:pt x="2608" y="1013"/>
                    <a:pt x="2989" y="1203"/>
                  </a:cubicBezTo>
                  <a:cubicBezTo>
                    <a:pt x="2786" y="2858"/>
                    <a:pt x="1881" y="5764"/>
                    <a:pt x="1607" y="6657"/>
                  </a:cubicBezTo>
                  <a:lnTo>
                    <a:pt x="0" y="6657"/>
                  </a:lnTo>
                  <a:lnTo>
                    <a:pt x="0" y="7395"/>
                  </a:lnTo>
                  <a:lnTo>
                    <a:pt x="1881" y="7395"/>
                  </a:lnTo>
                  <a:cubicBezTo>
                    <a:pt x="2048" y="7395"/>
                    <a:pt x="2191" y="7323"/>
                    <a:pt x="2238" y="7168"/>
                  </a:cubicBezTo>
                  <a:cubicBezTo>
                    <a:pt x="2250" y="7145"/>
                    <a:pt x="2286" y="7061"/>
                    <a:pt x="2334" y="6907"/>
                  </a:cubicBezTo>
                  <a:cubicBezTo>
                    <a:pt x="2417" y="7002"/>
                    <a:pt x="2512" y="7109"/>
                    <a:pt x="2608" y="7216"/>
                  </a:cubicBezTo>
                  <a:cubicBezTo>
                    <a:pt x="2941" y="7561"/>
                    <a:pt x="3298" y="7930"/>
                    <a:pt x="3524" y="8133"/>
                  </a:cubicBezTo>
                  <a:cubicBezTo>
                    <a:pt x="4941" y="9312"/>
                    <a:pt x="6632" y="10586"/>
                    <a:pt x="6965" y="10800"/>
                  </a:cubicBezTo>
                  <a:cubicBezTo>
                    <a:pt x="7239" y="10978"/>
                    <a:pt x="7846" y="11240"/>
                    <a:pt x="8311" y="11240"/>
                  </a:cubicBezTo>
                  <a:cubicBezTo>
                    <a:pt x="8680" y="11240"/>
                    <a:pt x="8965" y="11157"/>
                    <a:pt x="9168" y="10990"/>
                  </a:cubicBezTo>
                  <a:cubicBezTo>
                    <a:pt x="9295" y="11043"/>
                    <a:pt x="9431" y="11069"/>
                    <a:pt x="9572" y="11069"/>
                  </a:cubicBezTo>
                  <a:cubicBezTo>
                    <a:pt x="9720" y="11069"/>
                    <a:pt x="9872" y="11040"/>
                    <a:pt x="10025" y="10978"/>
                  </a:cubicBezTo>
                  <a:cubicBezTo>
                    <a:pt x="10370" y="10848"/>
                    <a:pt x="10644" y="10586"/>
                    <a:pt x="10811" y="10252"/>
                  </a:cubicBezTo>
                  <a:cubicBezTo>
                    <a:pt x="10902" y="10274"/>
                    <a:pt x="10996" y="10285"/>
                    <a:pt x="11092" y="10285"/>
                  </a:cubicBezTo>
                  <a:cubicBezTo>
                    <a:pt x="11311" y="10285"/>
                    <a:pt x="11540" y="10229"/>
                    <a:pt x="11763" y="10121"/>
                  </a:cubicBezTo>
                  <a:cubicBezTo>
                    <a:pt x="12061" y="9966"/>
                    <a:pt x="12275" y="9728"/>
                    <a:pt x="12394" y="9454"/>
                  </a:cubicBezTo>
                  <a:cubicBezTo>
                    <a:pt x="12422" y="9457"/>
                    <a:pt x="12449" y="9458"/>
                    <a:pt x="12476" y="9458"/>
                  </a:cubicBezTo>
                  <a:cubicBezTo>
                    <a:pt x="12748" y="9458"/>
                    <a:pt x="13024" y="9350"/>
                    <a:pt x="13252" y="9145"/>
                  </a:cubicBezTo>
                  <a:cubicBezTo>
                    <a:pt x="13597" y="8859"/>
                    <a:pt x="13740" y="8431"/>
                    <a:pt x="13657" y="8002"/>
                  </a:cubicBezTo>
                  <a:lnTo>
                    <a:pt x="14264" y="7597"/>
                  </a:lnTo>
                  <a:cubicBezTo>
                    <a:pt x="14299" y="7728"/>
                    <a:pt x="14335" y="7895"/>
                    <a:pt x="14371" y="7978"/>
                  </a:cubicBezTo>
                  <a:cubicBezTo>
                    <a:pt x="14407" y="8145"/>
                    <a:pt x="14561" y="8288"/>
                    <a:pt x="14728" y="8288"/>
                  </a:cubicBezTo>
                  <a:lnTo>
                    <a:pt x="16371" y="8288"/>
                  </a:lnTo>
                  <a:lnTo>
                    <a:pt x="16371" y="7395"/>
                  </a:lnTo>
                  <a:lnTo>
                    <a:pt x="15014" y="7395"/>
                  </a:lnTo>
                  <a:cubicBezTo>
                    <a:pt x="14657" y="6359"/>
                    <a:pt x="13609" y="3228"/>
                    <a:pt x="13025" y="1965"/>
                  </a:cubicBezTo>
                  <a:cubicBezTo>
                    <a:pt x="13573" y="1775"/>
                    <a:pt x="14728" y="1501"/>
                    <a:pt x="16371" y="1430"/>
                  </a:cubicBezTo>
                  <a:lnTo>
                    <a:pt x="16371" y="680"/>
                  </a:lnTo>
                  <a:cubicBezTo>
                    <a:pt x="13835" y="775"/>
                    <a:pt x="12394" y="1430"/>
                    <a:pt x="12335" y="1454"/>
                  </a:cubicBezTo>
                  <a:cubicBezTo>
                    <a:pt x="12240" y="1501"/>
                    <a:pt x="12156" y="1584"/>
                    <a:pt x="12121" y="1692"/>
                  </a:cubicBezTo>
                  <a:cubicBezTo>
                    <a:pt x="12097" y="1787"/>
                    <a:pt x="12109" y="1882"/>
                    <a:pt x="12144" y="1965"/>
                  </a:cubicBezTo>
                  <a:cubicBezTo>
                    <a:pt x="11573" y="1751"/>
                    <a:pt x="10775" y="1442"/>
                    <a:pt x="9977" y="1084"/>
                  </a:cubicBezTo>
                  <a:cubicBezTo>
                    <a:pt x="9438" y="845"/>
                    <a:pt x="8974" y="735"/>
                    <a:pt x="8551" y="735"/>
                  </a:cubicBezTo>
                  <a:cubicBezTo>
                    <a:pt x="7901" y="735"/>
                    <a:pt x="7347" y="994"/>
                    <a:pt x="6763" y="1442"/>
                  </a:cubicBezTo>
                  <a:lnTo>
                    <a:pt x="3727" y="1442"/>
                  </a:lnTo>
                  <a:cubicBezTo>
                    <a:pt x="3751" y="1299"/>
                    <a:pt x="3762" y="1192"/>
                    <a:pt x="3774" y="1084"/>
                  </a:cubicBezTo>
                  <a:cubicBezTo>
                    <a:pt x="3774" y="977"/>
                    <a:pt x="3727" y="846"/>
                    <a:pt x="3643" y="775"/>
                  </a:cubicBezTo>
                  <a:cubicBezTo>
                    <a:pt x="3191" y="346"/>
                    <a:pt x="1786" y="120"/>
                    <a:pt x="738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400" b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" name="Google Shape;271;p20">
              <a:extLst>
                <a:ext uri="{FF2B5EF4-FFF2-40B4-BE49-F238E27FC236}">
                  <a16:creationId xmlns:a16="http://schemas.microsoft.com/office/drawing/2014/main" id="{EF6FDAC6-A290-147E-4BCE-BC33349DC84D}"/>
                </a:ext>
              </a:extLst>
            </p:cNvPr>
            <p:cNvSpPr/>
            <p:nvPr/>
          </p:nvSpPr>
          <p:spPr>
            <a:xfrm>
              <a:off x="5160743" y="2070564"/>
              <a:ext cx="1424335" cy="1424335"/>
            </a:xfrm>
            <a:custGeom>
              <a:avLst/>
              <a:gdLst/>
              <a:ahLst/>
              <a:cxnLst/>
              <a:rect l="l" t="t" r="r" b="b"/>
              <a:pathLst>
                <a:path w="50281" h="50281" extrusionOk="0">
                  <a:moveTo>
                    <a:pt x="25134" y="4430"/>
                  </a:moveTo>
                  <a:cubicBezTo>
                    <a:pt x="36552" y="4430"/>
                    <a:pt x="45839" y="13717"/>
                    <a:pt x="45839" y="25135"/>
                  </a:cubicBezTo>
                  <a:cubicBezTo>
                    <a:pt x="45839" y="36553"/>
                    <a:pt x="36552" y="45840"/>
                    <a:pt x="25134" y="45840"/>
                  </a:cubicBezTo>
                  <a:cubicBezTo>
                    <a:pt x="13716" y="45840"/>
                    <a:pt x="4429" y="36553"/>
                    <a:pt x="4429" y="25135"/>
                  </a:cubicBezTo>
                  <a:cubicBezTo>
                    <a:pt x="4429" y="13717"/>
                    <a:pt x="13716" y="4430"/>
                    <a:pt x="25134" y="4430"/>
                  </a:cubicBezTo>
                  <a:close/>
                  <a:moveTo>
                    <a:pt x="25134" y="1"/>
                  </a:moveTo>
                  <a:cubicBezTo>
                    <a:pt x="11251" y="1"/>
                    <a:pt x="0" y="11252"/>
                    <a:pt x="0" y="25135"/>
                  </a:cubicBezTo>
                  <a:cubicBezTo>
                    <a:pt x="0" y="39017"/>
                    <a:pt x="11251" y="50281"/>
                    <a:pt x="25134" y="50281"/>
                  </a:cubicBezTo>
                  <a:cubicBezTo>
                    <a:pt x="39017" y="50281"/>
                    <a:pt x="50280" y="39017"/>
                    <a:pt x="50280" y="25135"/>
                  </a:cubicBezTo>
                  <a:cubicBezTo>
                    <a:pt x="50280" y="11252"/>
                    <a:pt x="39017" y="1"/>
                    <a:pt x="2513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400" b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6" name="Google Shape;272;p20">
              <a:extLst>
                <a:ext uri="{FF2B5EF4-FFF2-40B4-BE49-F238E27FC236}">
                  <a16:creationId xmlns:a16="http://schemas.microsoft.com/office/drawing/2014/main" id="{030903B6-1B8A-13E3-B73A-0FF0CB6919DF}"/>
                </a:ext>
              </a:extLst>
            </p:cNvPr>
            <p:cNvSpPr/>
            <p:nvPr/>
          </p:nvSpPr>
          <p:spPr>
            <a:xfrm>
              <a:off x="5161054" y="2794714"/>
              <a:ext cx="1423683" cy="700199"/>
            </a:xfrm>
            <a:custGeom>
              <a:avLst/>
              <a:gdLst/>
              <a:ahLst/>
              <a:cxnLst/>
              <a:rect l="l" t="t" r="r" b="b"/>
              <a:pathLst>
                <a:path w="50258" h="24718" extrusionOk="0">
                  <a:moveTo>
                    <a:pt x="1" y="0"/>
                  </a:moveTo>
                  <a:cubicBezTo>
                    <a:pt x="227" y="13681"/>
                    <a:pt x="11383" y="24718"/>
                    <a:pt x="25123" y="24718"/>
                  </a:cubicBezTo>
                  <a:cubicBezTo>
                    <a:pt x="38875" y="24718"/>
                    <a:pt x="50031" y="13681"/>
                    <a:pt x="50257" y="0"/>
                  </a:cubicBezTo>
                  <a:lnTo>
                    <a:pt x="45816" y="0"/>
                  </a:lnTo>
                  <a:cubicBezTo>
                    <a:pt x="45590" y="11216"/>
                    <a:pt x="36398" y="20277"/>
                    <a:pt x="25123" y="20277"/>
                  </a:cubicBezTo>
                  <a:cubicBezTo>
                    <a:pt x="13848" y="20277"/>
                    <a:pt x="4656" y="11216"/>
                    <a:pt x="4430" y="0"/>
                  </a:cubicBez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400" b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7" name="Google Shape;273;p20">
              <a:extLst>
                <a:ext uri="{FF2B5EF4-FFF2-40B4-BE49-F238E27FC236}">
                  <a16:creationId xmlns:a16="http://schemas.microsoft.com/office/drawing/2014/main" id="{3AE47EBC-67BC-3C7D-2EB4-B03FF646778E}"/>
                </a:ext>
              </a:extLst>
            </p:cNvPr>
            <p:cNvSpPr txBox="1"/>
            <p:nvPr/>
          </p:nvSpPr>
          <p:spPr>
            <a:xfrm>
              <a:off x="4930613" y="1112613"/>
              <a:ext cx="1884600" cy="429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400" b="1" dirty="0">
                  <a:solidFill>
                    <a:srgbClr val="0B1354"/>
                  </a:solidFill>
                  <a:latin typeface="Times New Roman" panose="02020603050405020304" pitchFamily="18" charset="0"/>
                  <a:ea typeface="Fira Sans Extra Condensed Medium"/>
                  <a:cs typeface="Times New Roman" panose="02020603050405020304" pitchFamily="18" charset="0"/>
                  <a:sym typeface="Fira Sans Extra Condensed Medium"/>
                </a:rPr>
                <a:t>4.Elaborate</a:t>
              </a:r>
              <a:endParaRPr sz="4400" b="1" dirty="0">
                <a:solidFill>
                  <a:srgbClr val="0B1354"/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endParaRPr>
            </a:p>
          </p:txBody>
        </p:sp>
        <p:sp>
          <p:nvSpPr>
            <p:cNvPr id="28" name="Google Shape;274;p20">
              <a:extLst>
                <a:ext uri="{FF2B5EF4-FFF2-40B4-BE49-F238E27FC236}">
                  <a16:creationId xmlns:a16="http://schemas.microsoft.com/office/drawing/2014/main" id="{85129D7B-D02B-7C0E-FDD5-0F2C05668D79}"/>
                </a:ext>
              </a:extLst>
            </p:cNvPr>
            <p:cNvSpPr txBox="1"/>
            <p:nvPr/>
          </p:nvSpPr>
          <p:spPr>
            <a:xfrm>
              <a:off x="4930613" y="1459462"/>
              <a:ext cx="1884600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000" b="1" dirty="0">
                  <a:solidFill>
                    <a:srgbClr val="7030A0"/>
                  </a:solidFill>
                  <a:latin typeface="Times New Roman" panose="02020603050405020304" pitchFamily="18" charset="0"/>
                  <a:ea typeface="Roboto"/>
                  <a:cs typeface="Times New Roman" panose="02020603050405020304" pitchFamily="18" charset="0"/>
                  <a:sym typeface="Roboto"/>
                </a:rPr>
                <a:t>Mustahkamlash</a:t>
              </a:r>
              <a:endParaRPr sz="4000" b="1" dirty="0">
                <a:solidFill>
                  <a:srgbClr val="7030A0"/>
                </a:solidFill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  <p:sp>
          <p:nvSpPr>
            <p:cNvPr id="29" name="Google Shape;275;p20">
              <a:extLst>
                <a:ext uri="{FF2B5EF4-FFF2-40B4-BE49-F238E27FC236}">
                  <a16:creationId xmlns:a16="http://schemas.microsoft.com/office/drawing/2014/main" id="{2D201286-38E6-A292-3BA5-1049A88095F0}"/>
                </a:ext>
              </a:extLst>
            </p:cNvPr>
            <p:cNvSpPr/>
            <p:nvPr/>
          </p:nvSpPr>
          <p:spPr>
            <a:xfrm>
              <a:off x="6392814" y="2662819"/>
              <a:ext cx="263786" cy="263786"/>
            </a:xfrm>
            <a:custGeom>
              <a:avLst/>
              <a:gdLst/>
              <a:ahLst/>
              <a:cxnLst/>
              <a:rect l="l" t="t" r="r" b="b"/>
              <a:pathLst>
                <a:path w="9312" h="9312" extrusionOk="0">
                  <a:moveTo>
                    <a:pt x="4656" y="1"/>
                  </a:moveTo>
                  <a:cubicBezTo>
                    <a:pt x="2084" y="1"/>
                    <a:pt x="1" y="2085"/>
                    <a:pt x="1" y="4656"/>
                  </a:cubicBezTo>
                  <a:cubicBezTo>
                    <a:pt x="1" y="7228"/>
                    <a:pt x="2084" y="9312"/>
                    <a:pt x="4656" y="9312"/>
                  </a:cubicBezTo>
                  <a:cubicBezTo>
                    <a:pt x="7228" y="9312"/>
                    <a:pt x="9311" y="7228"/>
                    <a:pt x="9311" y="4656"/>
                  </a:cubicBezTo>
                  <a:cubicBezTo>
                    <a:pt x="9311" y="2085"/>
                    <a:pt x="7228" y="1"/>
                    <a:pt x="4656" y="1"/>
                  </a:cubicBez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400" b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0" name="Google Shape;276;p20">
              <a:extLst>
                <a:ext uri="{FF2B5EF4-FFF2-40B4-BE49-F238E27FC236}">
                  <a16:creationId xmlns:a16="http://schemas.microsoft.com/office/drawing/2014/main" id="{93BFAE5F-711B-ABE2-2994-46EA44D897AA}"/>
                </a:ext>
              </a:extLst>
            </p:cNvPr>
            <p:cNvSpPr/>
            <p:nvPr/>
          </p:nvSpPr>
          <p:spPr>
            <a:xfrm>
              <a:off x="6449130" y="2718823"/>
              <a:ext cx="151467" cy="151467"/>
            </a:xfrm>
            <a:custGeom>
              <a:avLst/>
              <a:gdLst/>
              <a:ahLst/>
              <a:cxnLst/>
              <a:rect l="l" t="t" r="r" b="b"/>
              <a:pathLst>
                <a:path w="5347" h="5347" extrusionOk="0">
                  <a:moveTo>
                    <a:pt x="2668" y="0"/>
                  </a:moveTo>
                  <a:cubicBezTo>
                    <a:pt x="1192" y="0"/>
                    <a:pt x="1" y="1191"/>
                    <a:pt x="1" y="2679"/>
                  </a:cubicBezTo>
                  <a:cubicBezTo>
                    <a:pt x="1" y="4156"/>
                    <a:pt x="1192" y="5346"/>
                    <a:pt x="2668" y="5346"/>
                  </a:cubicBezTo>
                  <a:cubicBezTo>
                    <a:pt x="4144" y="5346"/>
                    <a:pt x="5347" y="4156"/>
                    <a:pt x="5347" y="2679"/>
                  </a:cubicBezTo>
                  <a:cubicBezTo>
                    <a:pt x="5347" y="1191"/>
                    <a:pt x="4144" y="0"/>
                    <a:pt x="26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400" b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1" name="Google Shape;277;p20">
            <a:extLst>
              <a:ext uri="{FF2B5EF4-FFF2-40B4-BE49-F238E27FC236}">
                <a16:creationId xmlns:a16="http://schemas.microsoft.com/office/drawing/2014/main" id="{5C0D4B63-59BD-BC72-6F49-98D19F7247A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511020" y="1402126"/>
            <a:ext cx="15200277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" sz="7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5E modelining bosqichlari:</a:t>
            </a:r>
            <a:endParaRPr sz="72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2" name="Google Shape;278;p20">
            <a:extLst>
              <a:ext uri="{FF2B5EF4-FFF2-40B4-BE49-F238E27FC236}">
                <a16:creationId xmlns:a16="http://schemas.microsoft.com/office/drawing/2014/main" id="{2B38629F-C546-B173-05B3-9A58585854D0}"/>
              </a:ext>
            </a:extLst>
          </p:cNvPr>
          <p:cNvGrpSpPr/>
          <p:nvPr/>
        </p:nvGrpSpPr>
        <p:grpSpPr>
          <a:xfrm>
            <a:off x="6786025" y="5095875"/>
            <a:ext cx="4796025" cy="4574544"/>
            <a:chOff x="3629713" y="2070564"/>
            <a:chExt cx="1884600" cy="2324398"/>
          </a:xfrm>
        </p:grpSpPr>
        <p:grpSp>
          <p:nvGrpSpPr>
            <p:cNvPr id="33" name="Google Shape;279;p20">
              <a:extLst>
                <a:ext uri="{FF2B5EF4-FFF2-40B4-BE49-F238E27FC236}">
                  <a16:creationId xmlns:a16="http://schemas.microsoft.com/office/drawing/2014/main" id="{3FAEAF5D-769C-5130-BB7D-60D3B2A7622E}"/>
                </a:ext>
              </a:extLst>
            </p:cNvPr>
            <p:cNvGrpSpPr/>
            <p:nvPr/>
          </p:nvGrpSpPr>
          <p:grpSpPr>
            <a:xfrm>
              <a:off x="4338436" y="2512397"/>
              <a:ext cx="481652" cy="480661"/>
              <a:chOff x="4338436" y="2512397"/>
              <a:chExt cx="481652" cy="480661"/>
            </a:xfrm>
          </p:grpSpPr>
          <p:sp>
            <p:nvSpPr>
              <p:cNvPr id="40" name="Google Shape;280;p20">
                <a:extLst>
                  <a:ext uri="{FF2B5EF4-FFF2-40B4-BE49-F238E27FC236}">
                    <a16:creationId xmlns:a16="http://schemas.microsoft.com/office/drawing/2014/main" id="{0221C19A-62F8-3465-1BB5-FC01D573A32B}"/>
                  </a:ext>
                </a:extLst>
              </p:cNvPr>
              <p:cNvSpPr/>
              <p:nvPr/>
            </p:nvSpPr>
            <p:spPr>
              <a:xfrm>
                <a:off x="4540132" y="2622026"/>
                <a:ext cx="63425" cy="63425"/>
              </a:xfrm>
              <a:custGeom>
                <a:avLst/>
                <a:gdLst/>
                <a:ahLst/>
                <a:cxnLst/>
                <a:rect l="l" t="t" r="r" b="b"/>
                <a:pathLst>
                  <a:path w="2239" h="2239" extrusionOk="0">
                    <a:moveTo>
                      <a:pt x="1644" y="596"/>
                    </a:moveTo>
                    <a:lnTo>
                      <a:pt x="1644" y="1786"/>
                    </a:lnTo>
                    <a:lnTo>
                      <a:pt x="596" y="1786"/>
                    </a:lnTo>
                    <a:lnTo>
                      <a:pt x="596" y="596"/>
                    </a:lnTo>
                    <a:close/>
                    <a:moveTo>
                      <a:pt x="286" y="0"/>
                    </a:moveTo>
                    <a:cubicBezTo>
                      <a:pt x="132" y="0"/>
                      <a:pt x="1" y="131"/>
                      <a:pt x="1" y="286"/>
                    </a:cubicBezTo>
                    <a:lnTo>
                      <a:pt x="1" y="1953"/>
                    </a:lnTo>
                    <a:cubicBezTo>
                      <a:pt x="1" y="2108"/>
                      <a:pt x="132" y="2239"/>
                      <a:pt x="286" y="2239"/>
                    </a:cubicBezTo>
                    <a:lnTo>
                      <a:pt x="1953" y="2239"/>
                    </a:lnTo>
                    <a:cubicBezTo>
                      <a:pt x="2108" y="2239"/>
                      <a:pt x="2239" y="2108"/>
                      <a:pt x="2239" y="1953"/>
                    </a:cubicBezTo>
                    <a:lnTo>
                      <a:pt x="2239" y="286"/>
                    </a:lnTo>
                    <a:cubicBezTo>
                      <a:pt x="2239" y="131"/>
                      <a:pt x="2108" y="0"/>
                      <a:pt x="1953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4400" b="1">
                  <a:solidFill>
                    <a:srgbClr val="0B1354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1" name="Google Shape;281;p20">
                <a:extLst>
                  <a:ext uri="{FF2B5EF4-FFF2-40B4-BE49-F238E27FC236}">
                    <a16:creationId xmlns:a16="http://schemas.microsoft.com/office/drawing/2014/main" id="{A7035A14-F2A4-7906-0C42-E0FF0B30981B}"/>
                  </a:ext>
                </a:extLst>
              </p:cNvPr>
              <p:cNvSpPr/>
              <p:nvPr/>
            </p:nvSpPr>
            <p:spPr>
              <a:xfrm>
                <a:off x="4540132" y="2542084"/>
                <a:ext cx="63425" cy="63085"/>
              </a:xfrm>
              <a:custGeom>
                <a:avLst/>
                <a:gdLst/>
                <a:ahLst/>
                <a:cxnLst/>
                <a:rect l="l" t="t" r="r" b="b"/>
                <a:pathLst>
                  <a:path w="2239" h="2227" extrusionOk="0">
                    <a:moveTo>
                      <a:pt x="1644" y="596"/>
                    </a:moveTo>
                    <a:lnTo>
                      <a:pt x="1644" y="1786"/>
                    </a:lnTo>
                    <a:lnTo>
                      <a:pt x="596" y="1786"/>
                    </a:lnTo>
                    <a:lnTo>
                      <a:pt x="596" y="596"/>
                    </a:lnTo>
                    <a:close/>
                    <a:moveTo>
                      <a:pt x="286" y="1"/>
                    </a:moveTo>
                    <a:cubicBezTo>
                      <a:pt x="132" y="1"/>
                      <a:pt x="1" y="132"/>
                      <a:pt x="1" y="286"/>
                    </a:cubicBezTo>
                    <a:lnTo>
                      <a:pt x="1" y="1953"/>
                    </a:lnTo>
                    <a:cubicBezTo>
                      <a:pt x="1" y="2108"/>
                      <a:pt x="132" y="2227"/>
                      <a:pt x="286" y="2227"/>
                    </a:cubicBezTo>
                    <a:lnTo>
                      <a:pt x="1953" y="2227"/>
                    </a:lnTo>
                    <a:cubicBezTo>
                      <a:pt x="2108" y="2227"/>
                      <a:pt x="2239" y="2108"/>
                      <a:pt x="2239" y="1953"/>
                    </a:cubicBezTo>
                    <a:lnTo>
                      <a:pt x="2239" y="286"/>
                    </a:lnTo>
                    <a:cubicBezTo>
                      <a:pt x="2239" y="132"/>
                      <a:pt x="2108" y="1"/>
                      <a:pt x="1953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4400" b="1">
                  <a:solidFill>
                    <a:srgbClr val="0B1354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2" name="Google Shape;282;p20">
                <a:extLst>
                  <a:ext uri="{FF2B5EF4-FFF2-40B4-BE49-F238E27FC236}">
                    <a16:creationId xmlns:a16="http://schemas.microsoft.com/office/drawing/2014/main" id="{A396EC8B-61AE-0F13-7BD3-FFE56DFFD6BE}"/>
                  </a:ext>
                </a:extLst>
              </p:cNvPr>
              <p:cNvSpPr/>
              <p:nvPr/>
            </p:nvSpPr>
            <p:spPr>
              <a:xfrm>
                <a:off x="4459850" y="2622026"/>
                <a:ext cx="63454" cy="67476"/>
              </a:xfrm>
              <a:custGeom>
                <a:avLst/>
                <a:gdLst/>
                <a:ahLst/>
                <a:cxnLst/>
                <a:rect l="l" t="t" r="r" b="b"/>
                <a:pathLst>
                  <a:path w="2240" h="2382" extrusionOk="0">
                    <a:moveTo>
                      <a:pt x="1644" y="596"/>
                    </a:moveTo>
                    <a:lnTo>
                      <a:pt x="1644" y="1786"/>
                    </a:lnTo>
                    <a:lnTo>
                      <a:pt x="608" y="1786"/>
                    </a:lnTo>
                    <a:lnTo>
                      <a:pt x="608" y="596"/>
                    </a:lnTo>
                    <a:close/>
                    <a:moveTo>
                      <a:pt x="251" y="0"/>
                    </a:moveTo>
                    <a:cubicBezTo>
                      <a:pt x="96" y="0"/>
                      <a:pt x="1" y="179"/>
                      <a:pt x="1" y="334"/>
                    </a:cubicBezTo>
                    <a:lnTo>
                      <a:pt x="1" y="2036"/>
                    </a:lnTo>
                    <a:cubicBezTo>
                      <a:pt x="1" y="2191"/>
                      <a:pt x="96" y="2382"/>
                      <a:pt x="251" y="2382"/>
                    </a:cubicBezTo>
                    <a:lnTo>
                      <a:pt x="1954" y="2382"/>
                    </a:lnTo>
                    <a:cubicBezTo>
                      <a:pt x="2108" y="2382"/>
                      <a:pt x="2239" y="2191"/>
                      <a:pt x="2239" y="2036"/>
                    </a:cubicBezTo>
                    <a:lnTo>
                      <a:pt x="2239" y="334"/>
                    </a:lnTo>
                    <a:cubicBezTo>
                      <a:pt x="2239" y="179"/>
                      <a:pt x="2108" y="0"/>
                      <a:pt x="1954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4400" b="1">
                  <a:solidFill>
                    <a:srgbClr val="0B1354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3" name="Google Shape;283;p20">
                <a:extLst>
                  <a:ext uri="{FF2B5EF4-FFF2-40B4-BE49-F238E27FC236}">
                    <a16:creationId xmlns:a16="http://schemas.microsoft.com/office/drawing/2014/main" id="{B36B613F-1A0B-72AC-CE3C-6E26E03A85D1}"/>
                  </a:ext>
                </a:extLst>
              </p:cNvPr>
              <p:cNvSpPr/>
              <p:nvPr/>
            </p:nvSpPr>
            <p:spPr>
              <a:xfrm>
                <a:off x="4459850" y="2542084"/>
                <a:ext cx="63454" cy="63085"/>
              </a:xfrm>
              <a:custGeom>
                <a:avLst/>
                <a:gdLst/>
                <a:ahLst/>
                <a:cxnLst/>
                <a:rect l="l" t="t" r="r" b="b"/>
                <a:pathLst>
                  <a:path w="2240" h="2227" extrusionOk="0">
                    <a:moveTo>
                      <a:pt x="1644" y="596"/>
                    </a:moveTo>
                    <a:lnTo>
                      <a:pt x="1644" y="1786"/>
                    </a:lnTo>
                    <a:lnTo>
                      <a:pt x="608" y="1786"/>
                    </a:lnTo>
                    <a:lnTo>
                      <a:pt x="608" y="596"/>
                    </a:lnTo>
                    <a:close/>
                    <a:moveTo>
                      <a:pt x="251" y="1"/>
                    </a:moveTo>
                    <a:cubicBezTo>
                      <a:pt x="96" y="1"/>
                      <a:pt x="1" y="167"/>
                      <a:pt x="1" y="322"/>
                    </a:cubicBezTo>
                    <a:lnTo>
                      <a:pt x="1" y="2025"/>
                    </a:lnTo>
                    <a:cubicBezTo>
                      <a:pt x="1" y="2179"/>
                      <a:pt x="96" y="2227"/>
                      <a:pt x="251" y="2227"/>
                    </a:cubicBezTo>
                    <a:lnTo>
                      <a:pt x="1954" y="2227"/>
                    </a:lnTo>
                    <a:cubicBezTo>
                      <a:pt x="2108" y="2227"/>
                      <a:pt x="2239" y="2179"/>
                      <a:pt x="2239" y="2025"/>
                    </a:cubicBezTo>
                    <a:lnTo>
                      <a:pt x="2239" y="322"/>
                    </a:lnTo>
                    <a:cubicBezTo>
                      <a:pt x="2239" y="167"/>
                      <a:pt x="2108" y="1"/>
                      <a:pt x="1954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4400" b="1">
                  <a:solidFill>
                    <a:srgbClr val="0B1354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4" name="Google Shape;284;p20">
                <a:extLst>
                  <a:ext uri="{FF2B5EF4-FFF2-40B4-BE49-F238E27FC236}">
                    <a16:creationId xmlns:a16="http://schemas.microsoft.com/office/drawing/2014/main" id="{941170F5-25E6-8B69-8908-A344016E6F0F}"/>
                  </a:ext>
                </a:extLst>
              </p:cNvPr>
              <p:cNvSpPr/>
              <p:nvPr/>
            </p:nvSpPr>
            <p:spPr>
              <a:xfrm>
                <a:off x="4459850" y="2702279"/>
                <a:ext cx="63454" cy="67504"/>
              </a:xfrm>
              <a:custGeom>
                <a:avLst/>
                <a:gdLst/>
                <a:ahLst/>
                <a:cxnLst/>
                <a:rect l="l" t="t" r="r" b="b"/>
                <a:pathLst>
                  <a:path w="2240" h="2383" extrusionOk="0">
                    <a:moveTo>
                      <a:pt x="1644" y="596"/>
                    </a:moveTo>
                    <a:lnTo>
                      <a:pt x="1644" y="1787"/>
                    </a:lnTo>
                    <a:lnTo>
                      <a:pt x="608" y="1787"/>
                    </a:lnTo>
                    <a:lnTo>
                      <a:pt x="608" y="596"/>
                    </a:lnTo>
                    <a:close/>
                    <a:moveTo>
                      <a:pt x="251" y="1"/>
                    </a:moveTo>
                    <a:cubicBezTo>
                      <a:pt x="96" y="1"/>
                      <a:pt x="1" y="180"/>
                      <a:pt x="1" y="334"/>
                    </a:cubicBezTo>
                    <a:lnTo>
                      <a:pt x="1" y="2037"/>
                    </a:lnTo>
                    <a:cubicBezTo>
                      <a:pt x="1" y="2192"/>
                      <a:pt x="96" y="2382"/>
                      <a:pt x="251" y="2382"/>
                    </a:cubicBezTo>
                    <a:lnTo>
                      <a:pt x="1954" y="2382"/>
                    </a:lnTo>
                    <a:cubicBezTo>
                      <a:pt x="2108" y="2382"/>
                      <a:pt x="2239" y="2192"/>
                      <a:pt x="2239" y="2037"/>
                    </a:cubicBezTo>
                    <a:lnTo>
                      <a:pt x="2239" y="334"/>
                    </a:lnTo>
                    <a:cubicBezTo>
                      <a:pt x="2239" y="180"/>
                      <a:pt x="2108" y="1"/>
                      <a:pt x="1954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4400" b="1">
                  <a:solidFill>
                    <a:srgbClr val="0B1354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5" name="Google Shape;285;p20">
                <a:extLst>
                  <a:ext uri="{FF2B5EF4-FFF2-40B4-BE49-F238E27FC236}">
                    <a16:creationId xmlns:a16="http://schemas.microsoft.com/office/drawing/2014/main" id="{38F4BEF5-EA31-3C5F-6B89-4939FED7BFC8}"/>
                  </a:ext>
                </a:extLst>
              </p:cNvPr>
              <p:cNvSpPr/>
              <p:nvPr/>
            </p:nvSpPr>
            <p:spPr>
              <a:xfrm>
                <a:off x="4459850" y="2782221"/>
                <a:ext cx="63454" cy="67476"/>
              </a:xfrm>
              <a:custGeom>
                <a:avLst/>
                <a:gdLst/>
                <a:ahLst/>
                <a:cxnLst/>
                <a:rect l="l" t="t" r="r" b="b"/>
                <a:pathLst>
                  <a:path w="2240" h="2382" extrusionOk="0">
                    <a:moveTo>
                      <a:pt x="1644" y="596"/>
                    </a:moveTo>
                    <a:lnTo>
                      <a:pt x="1644" y="1787"/>
                    </a:lnTo>
                    <a:lnTo>
                      <a:pt x="608" y="1787"/>
                    </a:lnTo>
                    <a:lnTo>
                      <a:pt x="608" y="596"/>
                    </a:lnTo>
                    <a:close/>
                    <a:moveTo>
                      <a:pt x="251" y="1"/>
                    </a:moveTo>
                    <a:cubicBezTo>
                      <a:pt x="96" y="1"/>
                      <a:pt x="1" y="191"/>
                      <a:pt x="1" y="346"/>
                    </a:cubicBezTo>
                    <a:lnTo>
                      <a:pt x="1" y="2049"/>
                    </a:lnTo>
                    <a:cubicBezTo>
                      <a:pt x="1" y="2203"/>
                      <a:pt x="96" y="2382"/>
                      <a:pt x="251" y="2382"/>
                    </a:cubicBezTo>
                    <a:lnTo>
                      <a:pt x="1954" y="2382"/>
                    </a:lnTo>
                    <a:cubicBezTo>
                      <a:pt x="2108" y="2382"/>
                      <a:pt x="2239" y="2203"/>
                      <a:pt x="2239" y="2049"/>
                    </a:cubicBezTo>
                    <a:lnTo>
                      <a:pt x="2239" y="346"/>
                    </a:lnTo>
                    <a:cubicBezTo>
                      <a:pt x="2239" y="191"/>
                      <a:pt x="2108" y="1"/>
                      <a:pt x="1954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4400" b="1">
                  <a:solidFill>
                    <a:srgbClr val="0B1354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6" name="Google Shape;286;p20">
                <a:extLst>
                  <a:ext uri="{FF2B5EF4-FFF2-40B4-BE49-F238E27FC236}">
                    <a16:creationId xmlns:a16="http://schemas.microsoft.com/office/drawing/2014/main" id="{B081DEC5-0E34-6991-3F9D-A46C061B7E6D}"/>
                  </a:ext>
                </a:extLst>
              </p:cNvPr>
              <p:cNvSpPr/>
              <p:nvPr/>
            </p:nvSpPr>
            <p:spPr>
              <a:xfrm>
                <a:off x="4658175" y="2815960"/>
                <a:ext cx="67476" cy="63425"/>
              </a:xfrm>
              <a:custGeom>
                <a:avLst/>
                <a:gdLst/>
                <a:ahLst/>
                <a:cxnLst/>
                <a:rect l="l" t="t" r="r" b="b"/>
                <a:pathLst>
                  <a:path w="2382" h="2239" extrusionOk="0">
                    <a:moveTo>
                      <a:pt x="1787" y="596"/>
                    </a:moveTo>
                    <a:lnTo>
                      <a:pt x="1787" y="1643"/>
                    </a:lnTo>
                    <a:lnTo>
                      <a:pt x="596" y="1643"/>
                    </a:lnTo>
                    <a:lnTo>
                      <a:pt x="596" y="596"/>
                    </a:lnTo>
                    <a:close/>
                    <a:moveTo>
                      <a:pt x="334" y="0"/>
                    </a:moveTo>
                    <a:cubicBezTo>
                      <a:pt x="179" y="0"/>
                      <a:pt x="1" y="131"/>
                      <a:pt x="1" y="286"/>
                    </a:cubicBezTo>
                    <a:lnTo>
                      <a:pt x="1" y="1989"/>
                    </a:lnTo>
                    <a:cubicBezTo>
                      <a:pt x="1" y="2144"/>
                      <a:pt x="179" y="2239"/>
                      <a:pt x="334" y="2239"/>
                    </a:cubicBezTo>
                    <a:lnTo>
                      <a:pt x="2037" y="2239"/>
                    </a:lnTo>
                    <a:cubicBezTo>
                      <a:pt x="2192" y="2239"/>
                      <a:pt x="2382" y="2144"/>
                      <a:pt x="2382" y="1989"/>
                    </a:cubicBezTo>
                    <a:lnTo>
                      <a:pt x="2382" y="286"/>
                    </a:lnTo>
                    <a:cubicBezTo>
                      <a:pt x="2382" y="131"/>
                      <a:pt x="2192" y="0"/>
                      <a:pt x="2037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4400" b="1">
                  <a:solidFill>
                    <a:srgbClr val="0B1354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7" name="Google Shape;287;p20">
                <a:extLst>
                  <a:ext uri="{FF2B5EF4-FFF2-40B4-BE49-F238E27FC236}">
                    <a16:creationId xmlns:a16="http://schemas.microsoft.com/office/drawing/2014/main" id="{B02B2A52-1456-7997-8664-315F58661D93}"/>
                  </a:ext>
                </a:extLst>
              </p:cNvPr>
              <p:cNvSpPr/>
              <p:nvPr/>
            </p:nvSpPr>
            <p:spPr>
              <a:xfrm>
                <a:off x="4658175" y="2736017"/>
                <a:ext cx="67476" cy="63114"/>
              </a:xfrm>
              <a:custGeom>
                <a:avLst/>
                <a:gdLst/>
                <a:ahLst/>
                <a:cxnLst/>
                <a:rect l="l" t="t" r="r" b="b"/>
                <a:pathLst>
                  <a:path w="2382" h="2228" extrusionOk="0">
                    <a:moveTo>
                      <a:pt x="1787" y="596"/>
                    </a:moveTo>
                    <a:lnTo>
                      <a:pt x="1787" y="1632"/>
                    </a:lnTo>
                    <a:lnTo>
                      <a:pt x="596" y="1632"/>
                    </a:lnTo>
                    <a:lnTo>
                      <a:pt x="596" y="596"/>
                    </a:lnTo>
                    <a:close/>
                    <a:moveTo>
                      <a:pt x="334" y="1"/>
                    </a:moveTo>
                    <a:cubicBezTo>
                      <a:pt x="179" y="1"/>
                      <a:pt x="1" y="120"/>
                      <a:pt x="1" y="274"/>
                    </a:cubicBezTo>
                    <a:lnTo>
                      <a:pt x="1" y="1977"/>
                    </a:lnTo>
                    <a:cubicBezTo>
                      <a:pt x="1" y="2132"/>
                      <a:pt x="179" y="2227"/>
                      <a:pt x="334" y="2227"/>
                    </a:cubicBezTo>
                    <a:lnTo>
                      <a:pt x="2037" y="2227"/>
                    </a:lnTo>
                    <a:cubicBezTo>
                      <a:pt x="2192" y="2227"/>
                      <a:pt x="2382" y="2132"/>
                      <a:pt x="2382" y="1977"/>
                    </a:cubicBezTo>
                    <a:lnTo>
                      <a:pt x="2382" y="274"/>
                    </a:lnTo>
                    <a:cubicBezTo>
                      <a:pt x="2382" y="120"/>
                      <a:pt x="2192" y="1"/>
                      <a:pt x="2037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4400" b="1">
                  <a:solidFill>
                    <a:srgbClr val="0B1354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8" name="Google Shape;288;p20">
                <a:extLst>
                  <a:ext uri="{FF2B5EF4-FFF2-40B4-BE49-F238E27FC236}">
                    <a16:creationId xmlns:a16="http://schemas.microsoft.com/office/drawing/2014/main" id="{79257D42-8649-96D8-9FD8-C5025B328FA6}"/>
                  </a:ext>
                </a:extLst>
              </p:cNvPr>
              <p:cNvSpPr/>
              <p:nvPr/>
            </p:nvSpPr>
            <p:spPr>
              <a:xfrm>
                <a:off x="4645711" y="2622366"/>
                <a:ext cx="67476" cy="67136"/>
              </a:xfrm>
              <a:custGeom>
                <a:avLst/>
                <a:gdLst/>
                <a:ahLst/>
                <a:cxnLst/>
                <a:rect l="l" t="t" r="r" b="b"/>
                <a:pathLst>
                  <a:path w="2382" h="2370" extrusionOk="0">
                    <a:moveTo>
                      <a:pt x="1786" y="584"/>
                    </a:moveTo>
                    <a:lnTo>
                      <a:pt x="1786" y="1774"/>
                    </a:lnTo>
                    <a:lnTo>
                      <a:pt x="596" y="1774"/>
                    </a:lnTo>
                    <a:lnTo>
                      <a:pt x="596" y="584"/>
                    </a:lnTo>
                    <a:close/>
                    <a:moveTo>
                      <a:pt x="334" y="0"/>
                    </a:moveTo>
                    <a:cubicBezTo>
                      <a:pt x="179" y="0"/>
                      <a:pt x="0" y="167"/>
                      <a:pt x="0" y="322"/>
                    </a:cubicBezTo>
                    <a:lnTo>
                      <a:pt x="0" y="2024"/>
                    </a:lnTo>
                    <a:cubicBezTo>
                      <a:pt x="0" y="2179"/>
                      <a:pt x="179" y="2370"/>
                      <a:pt x="334" y="2370"/>
                    </a:cubicBezTo>
                    <a:lnTo>
                      <a:pt x="2036" y="2370"/>
                    </a:lnTo>
                    <a:cubicBezTo>
                      <a:pt x="2191" y="2370"/>
                      <a:pt x="2381" y="2179"/>
                      <a:pt x="2381" y="2024"/>
                    </a:cubicBezTo>
                    <a:lnTo>
                      <a:pt x="2381" y="322"/>
                    </a:lnTo>
                    <a:cubicBezTo>
                      <a:pt x="2381" y="167"/>
                      <a:pt x="2191" y="0"/>
                      <a:pt x="2036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4400" b="1">
                  <a:solidFill>
                    <a:srgbClr val="0B1354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9" name="Google Shape;289;p20">
                <a:extLst>
                  <a:ext uri="{FF2B5EF4-FFF2-40B4-BE49-F238E27FC236}">
                    <a16:creationId xmlns:a16="http://schemas.microsoft.com/office/drawing/2014/main" id="{729E5C4E-234A-5CD8-F9A9-99B18A036428}"/>
                  </a:ext>
                </a:extLst>
              </p:cNvPr>
              <p:cNvSpPr/>
              <p:nvPr/>
            </p:nvSpPr>
            <p:spPr>
              <a:xfrm>
                <a:off x="4658175" y="2896242"/>
                <a:ext cx="67476" cy="63085"/>
              </a:xfrm>
              <a:custGeom>
                <a:avLst/>
                <a:gdLst/>
                <a:ahLst/>
                <a:cxnLst/>
                <a:rect l="l" t="t" r="r" b="b"/>
                <a:pathLst>
                  <a:path w="2382" h="2227" extrusionOk="0">
                    <a:moveTo>
                      <a:pt x="1787" y="595"/>
                    </a:moveTo>
                    <a:lnTo>
                      <a:pt x="1787" y="1631"/>
                    </a:lnTo>
                    <a:lnTo>
                      <a:pt x="596" y="1631"/>
                    </a:lnTo>
                    <a:lnTo>
                      <a:pt x="596" y="595"/>
                    </a:lnTo>
                    <a:close/>
                    <a:moveTo>
                      <a:pt x="334" y="0"/>
                    </a:moveTo>
                    <a:cubicBezTo>
                      <a:pt x="179" y="0"/>
                      <a:pt x="1" y="131"/>
                      <a:pt x="1" y="286"/>
                    </a:cubicBezTo>
                    <a:lnTo>
                      <a:pt x="1" y="1988"/>
                    </a:lnTo>
                    <a:cubicBezTo>
                      <a:pt x="1" y="2143"/>
                      <a:pt x="179" y="2227"/>
                      <a:pt x="334" y="2227"/>
                    </a:cubicBezTo>
                    <a:lnTo>
                      <a:pt x="2037" y="2227"/>
                    </a:lnTo>
                    <a:cubicBezTo>
                      <a:pt x="2192" y="2227"/>
                      <a:pt x="2382" y="2143"/>
                      <a:pt x="2382" y="1988"/>
                    </a:cubicBezTo>
                    <a:lnTo>
                      <a:pt x="2382" y="286"/>
                    </a:lnTo>
                    <a:cubicBezTo>
                      <a:pt x="2382" y="131"/>
                      <a:pt x="2192" y="0"/>
                      <a:pt x="2037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4400" b="1">
                  <a:solidFill>
                    <a:srgbClr val="0B1354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0" name="Google Shape;290;p20">
                <a:extLst>
                  <a:ext uri="{FF2B5EF4-FFF2-40B4-BE49-F238E27FC236}">
                    <a16:creationId xmlns:a16="http://schemas.microsoft.com/office/drawing/2014/main" id="{460BC08B-DC71-8C7B-286F-DF2803736973}"/>
                  </a:ext>
                </a:extLst>
              </p:cNvPr>
              <p:cNvSpPr/>
              <p:nvPr/>
            </p:nvSpPr>
            <p:spPr>
              <a:xfrm>
                <a:off x="4578233" y="2815960"/>
                <a:ext cx="67504" cy="63425"/>
              </a:xfrm>
              <a:custGeom>
                <a:avLst/>
                <a:gdLst/>
                <a:ahLst/>
                <a:cxnLst/>
                <a:rect l="l" t="t" r="r" b="b"/>
                <a:pathLst>
                  <a:path w="2383" h="2239" extrusionOk="0">
                    <a:moveTo>
                      <a:pt x="1787" y="596"/>
                    </a:moveTo>
                    <a:lnTo>
                      <a:pt x="1787" y="1643"/>
                    </a:lnTo>
                    <a:lnTo>
                      <a:pt x="596" y="1643"/>
                    </a:lnTo>
                    <a:lnTo>
                      <a:pt x="596" y="596"/>
                    </a:lnTo>
                    <a:close/>
                    <a:moveTo>
                      <a:pt x="322" y="0"/>
                    </a:moveTo>
                    <a:cubicBezTo>
                      <a:pt x="168" y="0"/>
                      <a:pt x="1" y="131"/>
                      <a:pt x="1" y="286"/>
                    </a:cubicBezTo>
                    <a:lnTo>
                      <a:pt x="1" y="1989"/>
                    </a:lnTo>
                    <a:cubicBezTo>
                      <a:pt x="1" y="2144"/>
                      <a:pt x="168" y="2239"/>
                      <a:pt x="322" y="2239"/>
                    </a:cubicBezTo>
                    <a:lnTo>
                      <a:pt x="2025" y="2239"/>
                    </a:lnTo>
                    <a:cubicBezTo>
                      <a:pt x="2180" y="2239"/>
                      <a:pt x="2382" y="2144"/>
                      <a:pt x="2382" y="1989"/>
                    </a:cubicBezTo>
                    <a:lnTo>
                      <a:pt x="2382" y="286"/>
                    </a:lnTo>
                    <a:cubicBezTo>
                      <a:pt x="2382" y="131"/>
                      <a:pt x="2180" y="0"/>
                      <a:pt x="2025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4400" b="1">
                  <a:solidFill>
                    <a:srgbClr val="0B1354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1" name="Google Shape;291;p20">
                <a:extLst>
                  <a:ext uri="{FF2B5EF4-FFF2-40B4-BE49-F238E27FC236}">
                    <a16:creationId xmlns:a16="http://schemas.microsoft.com/office/drawing/2014/main" id="{040FC7D4-880D-110B-339F-33B59546FFF9}"/>
                  </a:ext>
                </a:extLst>
              </p:cNvPr>
              <p:cNvSpPr/>
              <p:nvPr/>
            </p:nvSpPr>
            <p:spPr>
              <a:xfrm>
                <a:off x="4578233" y="2736018"/>
                <a:ext cx="67504" cy="63114"/>
              </a:xfrm>
              <a:custGeom>
                <a:avLst/>
                <a:gdLst/>
                <a:ahLst/>
                <a:cxnLst/>
                <a:rect l="l" t="t" r="r" b="b"/>
                <a:pathLst>
                  <a:path w="2383" h="2228" extrusionOk="0">
                    <a:moveTo>
                      <a:pt x="1787" y="596"/>
                    </a:moveTo>
                    <a:lnTo>
                      <a:pt x="1787" y="1632"/>
                    </a:lnTo>
                    <a:lnTo>
                      <a:pt x="596" y="1632"/>
                    </a:lnTo>
                    <a:lnTo>
                      <a:pt x="596" y="596"/>
                    </a:lnTo>
                    <a:close/>
                    <a:moveTo>
                      <a:pt x="322" y="1"/>
                    </a:moveTo>
                    <a:cubicBezTo>
                      <a:pt x="168" y="1"/>
                      <a:pt x="1" y="120"/>
                      <a:pt x="1" y="274"/>
                    </a:cubicBezTo>
                    <a:lnTo>
                      <a:pt x="1" y="1977"/>
                    </a:lnTo>
                    <a:cubicBezTo>
                      <a:pt x="1" y="2132"/>
                      <a:pt x="168" y="2227"/>
                      <a:pt x="322" y="2227"/>
                    </a:cubicBezTo>
                    <a:lnTo>
                      <a:pt x="2025" y="2227"/>
                    </a:lnTo>
                    <a:cubicBezTo>
                      <a:pt x="2180" y="2227"/>
                      <a:pt x="2382" y="2132"/>
                      <a:pt x="2382" y="1977"/>
                    </a:cubicBezTo>
                    <a:lnTo>
                      <a:pt x="2382" y="274"/>
                    </a:lnTo>
                    <a:cubicBezTo>
                      <a:pt x="2382" y="120"/>
                      <a:pt x="2180" y="1"/>
                      <a:pt x="2025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4400" b="1">
                  <a:solidFill>
                    <a:srgbClr val="0B1354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" name="Google Shape;292;p20">
                <a:extLst>
                  <a:ext uri="{FF2B5EF4-FFF2-40B4-BE49-F238E27FC236}">
                    <a16:creationId xmlns:a16="http://schemas.microsoft.com/office/drawing/2014/main" id="{F399EA9C-80A3-C3B6-9653-BC0DC0C55E9B}"/>
                  </a:ext>
                </a:extLst>
              </p:cNvPr>
              <p:cNvSpPr/>
              <p:nvPr/>
            </p:nvSpPr>
            <p:spPr>
              <a:xfrm>
                <a:off x="4338436" y="2512397"/>
                <a:ext cx="481652" cy="480661"/>
              </a:xfrm>
              <a:custGeom>
                <a:avLst/>
                <a:gdLst/>
                <a:ahLst/>
                <a:cxnLst/>
                <a:rect l="l" t="t" r="r" b="b"/>
                <a:pathLst>
                  <a:path w="17003" h="16968" extrusionOk="0">
                    <a:moveTo>
                      <a:pt x="13669" y="3275"/>
                    </a:moveTo>
                    <a:lnTo>
                      <a:pt x="13669" y="6704"/>
                    </a:lnTo>
                    <a:lnTo>
                      <a:pt x="10847" y="6704"/>
                    </a:lnTo>
                    <a:lnTo>
                      <a:pt x="10847" y="3275"/>
                    </a:lnTo>
                    <a:close/>
                    <a:moveTo>
                      <a:pt x="5930" y="14145"/>
                    </a:moveTo>
                    <a:lnTo>
                      <a:pt x="5930" y="16372"/>
                    </a:lnTo>
                    <a:lnTo>
                      <a:pt x="4739" y="16372"/>
                    </a:lnTo>
                    <a:lnTo>
                      <a:pt x="4739" y="14145"/>
                    </a:lnTo>
                    <a:close/>
                    <a:moveTo>
                      <a:pt x="10252" y="453"/>
                    </a:moveTo>
                    <a:lnTo>
                      <a:pt x="10252" y="2680"/>
                    </a:lnTo>
                    <a:lnTo>
                      <a:pt x="10252" y="6704"/>
                    </a:lnTo>
                    <a:lnTo>
                      <a:pt x="7371" y="6704"/>
                    </a:lnTo>
                    <a:cubicBezTo>
                      <a:pt x="7216" y="6704"/>
                      <a:pt x="7121" y="6883"/>
                      <a:pt x="7121" y="7037"/>
                    </a:cubicBezTo>
                    <a:lnTo>
                      <a:pt x="7121" y="16372"/>
                    </a:lnTo>
                    <a:lnTo>
                      <a:pt x="6525" y="16372"/>
                    </a:lnTo>
                    <a:lnTo>
                      <a:pt x="6525" y="13836"/>
                    </a:lnTo>
                    <a:cubicBezTo>
                      <a:pt x="6525" y="13681"/>
                      <a:pt x="6335" y="13550"/>
                      <a:pt x="6168" y="13550"/>
                    </a:cubicBezTo>
                    <a:lnTo>
                      <a:pt x="4477" y="13550"/>
                    </a:lnTo>
                    <a:cubicBezTo>
                      <a:pt x="4311" y="13550"/>
                      <a:pt x="4144" y="13681"/>
                      <a:pt x="4144" y="13836"/>
                    </a:cubicBezTo>
                    <a:lnTo>
                      <a:pt x="4144" y="16372"/>
                    </a:lnTo>
                    <a:lnTo>
                      <a:pt x="3406" y="16372"/>
                    </a:lnTo>
                    <a:lnTo>
                      <a:pt x="3406" y="453"/>
                    </a:lnTo>
                    <a:close/>
                    <a:moveTo>
                      <a:pt x="10252" y="14145"/>
                    </a:moveTo>
                    <a:lnTo>
                      <a:pt x="10252" y="16372"/>
                    </a:lnTo>
                    <a:lnTo>
                      <a:pt x="9061" y="16372"/>
                    </a:lnTo>
                    <a:lnTo>
                      <a:pt x="9061" y="14145"/>
                    </a:lnTo>
                    <a:close/>
                    <a:moveTo>
                      <a:pt x="14419" y="7299"/>
                    </a:moveTo>
                    <a:lnTo>
                      <a:pt x="14419" y="16372"/>
                    </a:lnTo>
                    <a:lnTo>
                      <a:pt x="10847" y="16372"/>
                    </a:lnTo>
                    <a:lnTo>
                      <a:pt x="10847" y="13836"/>
                    </a:lnTo>
                    <a:cubicBezTo>
                      <a:pt x="10847" y="13681"/>
                      <a:pt x="10645" y="13550"/>
                      <a:pt x="10490" y="13550"/>
                    </a:cubicBezTo>
                    <a:lnTo>
                      <a:pt x="8787" y="13550"/>
                    </a:lnTo>
                    <a:cubicBezTo>
                      <a:pt x="8633" y="13550"/>
                      <a:pt x="8466" y="13681"/>
                      <a:pt x="8466" y="13836"/>
                    </a:cubicBezTo>
                    <a:lnTo>
                      <a:pt x="8466" y="16372"/>
                    </a:lnTo>
                    <a:lnTo>
                      <a:pt x="7716" y="16372"/>
                    </a:lnTo>
                    <a:lnTo>
                      <a:pt x="7716" y="7299"/>
                    </a:lnTo>
                    <a:close/>
                    <a:moveTo>
                      <a:pt x="3120" y="1"/>
                    </a:moveTo>
                    <a:cubicBezTo>
                      <a:pt x="2965" y="1"/>
                      <a:pt x="2811" y="84"/>
                      <a:pt x="2811" y="239"/>
                    </a:cubicBezTo>
                    <a:lnTo>
                      <a:pt x="2811" y="16372"/>
                    </a:lnTo>
                    <a:lnTo>
                      <a:pt x="286" y="16372"/>
                    </a:lnTo>
                    <a:cubicBezTo>
                      <a:pt x="132" y="16372"/>
                      <a:pt x="1" y="16515"/>
                      <a:pt x="1" y="16681"/>
                    </a:cubicBezTo>
                    <a:cubicBezTo>
                      <a:pt x="1" y="16836"/>
                      <a:pt x="132" y="16967"/>
                      <a:pt x="286" y="16967"/>
                    </a:cubicBezTo>
                    <a:lnTo>
                      <a:pt x="16729" y="16967"/>
                    </a:lnTo>
                    <a:cubicBezTo>
                      <a:pt x="16884" y="16967"/>
                      <a:pt x="17003" y="16836"/>
                      <a:pt x="17003" y="16681"/>
                    </a:cubicBezTo>
                    <a:cubicBezTo>
                      <a:pt x="17003" y="16515"/>
                      <a:pt x="16884" y="16372"/>
                      <a:pt x="16729" y="16372"/>
                    </a:cubicBezTo>
                    <a:lnTo>
                      <a:pt x="15014" y="16372"/>
                    </a:lnTo>
                    <a:lnTo>
                      <a:pt x="15014" y="7037"/>
                    </a:lnTo>
                    <a:cubicBezTo>
                      <a:pt x="15014" y="6883"/>
                      <a:pt x="14895" y="6704"/>
                      <a:pt x="14741" y="6704"/>
                    </a:cubicBezTo>
                    <a:lnTo>
                      <a:pt x="14419" y="6704"/>
                    </a:lnTo>
                    <a:lnTo>
                      <a:pt x="14419" y="3275"/>
                    </a:lnTo>
                    <a:cubicBezTo>
                      <a:pt x="14419" y="2954"/>
                      <a:pt x="14110" y="2680"/>
                      <a:pt x="13788" y="2680"/>
                    </a:cubicBezTo>
                    <a:lnTo>
                      <a:pt x="10847" y="2680"/>
                    </a:lnTo>
                    <a:lnTo>
                      <a:pt x="10847" y="239"/>
                    </a:lnTo>
                    <a:cubicBezTo>
                      <a:pt x="10847" y="84"/>
                      <a:pt x="10645" y="1"/>
                      <a:pt x="10490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4400" b="1">
                  <a:solidFill>
                    <a:srgbClr val="0B1354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34" name="Google Shape;293;p20">
              <a:extLst>
                <a:ext uri="{FF2B5EF4-FFF2-40B4-BE49-F238E27FC236}">
                  <a16:creationId xmlns:a16="http://schemas.microsoft.com/office/drawing/2014/main" id="{CB827E75-F975-EB62-6F8B-EFCBAE41C800}"/>
                </a:ext>
              </a:extLst>
            </p:cNvPr>
            <p:cNvSpPr/>
            <p:nvPr/>
          </p:nvSpPr>
          <p:spPr>
            <a:xfrm>
              <a:off x="3860514" y="2070564"/>
              <a:ext cx="1424335" cy="1424335"/>
            </a:xfrm>
            <a:custGeom>
              <a:avLst/>
              <a:gdLst/>
              <a:ahLst/>
              <a:cxnLst/>
              <a:rect l="l" t="t" r="r" b="b"/>
              <a:pathLst>
                <a:path w="50281" h="50281" extrusionOk="0">
                  <a:moveTo>
                    <a:pt x="25146" y="4430"/>
                  </a:moveTo>
                  <a:cubicBezTo>
                    <a:pt x="36565" y="4430"/>
                    <a:pt x="45851" y="13717"/>
                    <a:pt x="45851" y="25135"/>
                  </a:cubicBezTo>
                  <a:cubicBezTo>
                    <a:pt x="45851" y="36553"/>
                    <a:pt x="36565" y="45840"/>
                    <a:pt x="25146" y="45840"/>
                  </a:cubicBezTo>
                  <a:cubicBezTo>
                    <a:pt x="13728" y="45840"/>
                    <a:pt x="4442" y="36553"/>
                    <a:pt x="4442" y="25135"/>
                  </a:cubicBezTo>
                  <a:cubicBezTo>
                    <a:pt x="4442" y="13717"/>
                    <a:pt x="13728" y="4430"/>
                    <a:pt x="25146" y="4430"/>
                  </a:cubicBezTo>
                  <a:close/>
                  <a:moveTo>
                    <a:pt x="25146" y="1"/>
                  </a:moveTo>
                  <a:cubicBezTo>
                    <a:pt x="11264" y="1"/>
                    <a:pt x="0" y="11252"/>
                    <a:pt x="0" y="25135"/>
                  </a:cubicBezTo>
                  <a:cubicBezTo>
                    <a:pt x="0" y="39017"/>
                    <a:pt x="11264" y="50281"/>
                    <a:pt x="25146" y="50281"/>
                  </a:cubicBezTo>
                  <a:cubicBezTo>
                    <a:pt x="39029" y="50281"/>
                    <a:pt x="50281" y="39017"/>
                    <a:pt x="50281" y="25135"/>
                  </a:cubicBezTo>
                  <a:cubicBezTo>
                    <a:pt x="50281" y="11252"/>
                    <a:pt x="39029" y="1"/>
                    <a:pt x="2514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400" b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" name="Google Shape;294;p20">
              <a:extLst>
                <a:ext uri="{FF2B5EF4-FFF2-40B4-BE49-F238E27FC236}">
                  <a16:creationId xmlns:a16="http://schemas.microsoft.com/office/drawing/2014/main" id="{B5142B9B-ECFA-BCC1-95CB-9EB42D500FFB}"/>
                </a:ext>
              </a:extLst>
            </p:cNvPr>
            <p:cNvSpPr/>
            <p:nvPr/>
          </p:nvSpPr>
          <p:spPr>
            <a:xfrm>
              <a:off x="3860514" y="2070564"/>
              <a:ext cx="1424335" cy="724164"/>
            </a:xfrm>
            <a:custGeom>
              <a:avLst/>
              <a:gdLst/>
              <a:ahLst/>
              <a:cxnLst/>
              <a:rect l="l" t="t" r="r" b="b"/>
              <a:pathLst>
                <a:path w="50281" h="25564" extrusionOk="0">
                  <a:moveTo>
                    <a:pt x="25146" y="1"/>
                  </a:moveTo>
                  <a:cubicBezTo>
                    <a:pt x="11264" y="1"/>
                    <a:pt x="0" y="11252"/>
                    <a:pt x="0" y="25135"/>
                  </a:cubicBezTo>
                  <a:cubicBezTo>
                    <a:pt x="0" y="25278"/>
                    <a:pt x="12" y="25420"/>
                    <a:pt x="12" y="25563"/>
                  </a:cubicBezTo>
                  <a:lnTo>
                    <a:pt x="4453" y="25563"/>
                  </a:lnTo>
                  <a:cubicBezTo>
                    <a:pt x="4453" y="25420"/>
                    <a:pt x="4442" y="25278"/>
                    <a:pt x="4442" y="25135"/>
                  </a:cubicBezTo>
                  <a:cubicBezTo>
                    <a:pt x="4442" y="13717"/>
                    <a:pt x="13728" y="4430"/>
                    <a:pt x="25146" y="4430"/>
                  </a:cubicBezTo>
                  <a:cubicBezTo>
                    <a:pt x="36565" y="4430"/>
                    <a:pt x="45851" y="13717"/>
                    <a:pt x="45851" y="25135"/>
                  </a:cubicBezTo>
                  <a:cubicBezTo>
                    <a:pt x="45851" y="25278"/>
                    <a:pt x="45840" y="25420"/>
                    <a:pt x="45840" y="25563"/>
                  </a:cubicBezTo>
                  <a:lnTo>
                    <a:pt x="50269" y="25563"/>
                  </a:lnTo>
                  <a:cubicBezTo>
                    <a:pt x="50281" y="25420"/>
                    <a:pt x="50281" y="25278"/>
                    <a:pt x="50281" y="25135"/>
                  </a:cubicBezTo>
                  <a:cubicBezTo>
                    <a:pt x="50281" y="11252"/>
                    <a:pt x="39029" y="1"/>
                    <a:pt x="25146" y="1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400" b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6" name="Google Shape;295;p20">
              <a:extLst>
                <a:ext uri="{FF2B5EF4-FFF2-40B4-BE49-F238E27FC236}">
                  <a16:creationId xmlns:a16="http://schemas.microsoft.com/office/drawing/2014/main" id="{35FB4922-045E-CA84-1913-163698062B72}"/>
                </a:ext>
              </a:extLst>
            </p:cNvPr>
            <p:cNvSpPr txBox="1"/>
            <p:nvPr/>
          </p:nvSpPr>
          <p:spPr>
            <a:xfrm>
              <a:off x="3629713" y="3515263"/>
              <a:ext cx="1884600" cy="429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400" b="1" dirty="0">
                  <a:solidFill>
                    <a:srgbClr val="0B1354"/>
                  </a:solidFill>
                  <a:latin typeface="Times New Roman" panose="02020603050405020304" pitchFamily="18" charset="0"/>
                  <a:ea typeface="Fira Sans Extra Condensed Medium"/>
                  <a:cs typeface="Times New Roman" panose="02020603050405020304" pitchFamily="18" charset="0"/>
                  <a:sym typeface="Fira Sans Extra Condensed Medium"/>
                </a:rPr>
                <a:t>3.Explain</a:t>
              </a:r>
              <a:endParaRPr sz="4400" b="1" dirty="0">
                <a:solidFill>
                  <a:srgbClr val="0B1354"/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endParaRPr>
            </a:p>
          </p:txBody>
        </p:sp>
        <p:sp>
          <p:nvSpPr>
            <p:cNvPr id="37" name="Google Shape;296;p20">
              <a:extLst>
                <a:ext uri="{FF2B5EF4-FFF2-40B4-BE49-F238E27FC236}">
                  <a16:creationId xmlns:a16="http://schemas.microsoft.com/office/drawing/2014/main" id="{6A17A9EF-0C97-D703-073D-511463C79973}"/>
                </a:ext>
              </a:extLst>
            </p:cNvPr>
            <p:cNvSpPr txBox="1"/>
            <p:nvPr/>
          </p:nvSpPr>
          <p:spPr>
            <a:xfrm>
              <a:off x="3629713" y="3860062"/>
              <a:ext cx="1884600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000" b="1" dirty="0">
                  <a:solidFill>
                    <a:srgbClr val="7030A0"/>
                  </a:solidFill>
                  <a:latin typeface="Times New Roman" panose="02020603050405020304" pitchFamily="18" charset="0"/>
                  <a:ea typeface="Roboto"/>
                  <a:cs typeface="Times New Roman" panose="02020603050405020304" pitchFamily="18" charset="0"/>
                  <a:sym typeface="Roboto"/>
                </a:rPr>
                <a:t>Tushuntirish</a:t>
              </a:r>
              <a:endParaRPr sz="4000" b="1" dirty="0">
                <a:solidFill>
                  <a:srgbClr val="7030A0"/>
                </a:solidFill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  <p:sp>
          <p:nvSpPr>
            <p:cNvPr id="38" name="Google Shape;297;p20">
              <a:extLst>
                <a:ext uri="{FF2B5EF4-FFF2-40B4-BE49-F238E27FC236}">
                  <a16:creationId xmlns:a16="http://schemas.microsoft.com/office/drawing/2014/main" id="{9F09985B-AC94-3149-A760-5AD7D82EAD9D}"/>
                </a:ext>
              </a:extLst>
            </p:cNvPr>
            <p:cNvSpPr/>
            <p:nvPr/>
          </p:nvSpPr>
          <p:spPr>
            <a:xfrm>
              <a:off x="5091934" y="2662819"/>
              <a:ext cx="263757" cy="263786"/>
            </a:xfrm>
            <a:custGeom>
              <a:avLst/>
              <a:gdLst/>
              <a:ahLst/>
              <a:cxnLst/>
              <a:rect l="l" t="t" r="r" b="b"/>
              <a:pathLst>
                <a:path w="9311" h="9312" extrusionOk="0">
                  <a:moveTo>
                    <a:pt x="4656" y="1"/>
                  </a:moveTo>
                  <a:cubicBezTo>
                    <a:pt x="2084" y="1"/>
                    <a:pt x="0" y="2085"/>
                    <a:pt x="0" y="4656"/>
                  </a:cubicBezTo>
                  <a:cubicBezTo>
                    <a:pt x="0" y="7228"/>
                    <a:pt x="2084" y="9312"/>
                    <a:pt x="4656" y="9312"/>
                  </a:cubicBezTo>
                  <a:cubicBezTo>
                    <a:pt x="7227" y="9312"/>
                    <a:pt x="9311" y="7228"/>
                    <a:pt x="9311" y="4656"/>
                  </a:cubicBezTo>
                  <a:cubicBezTo>
                    <a:pt x="9311" y="2085"/>
                    <a:pt x="7227" y="1"/>
                    <a:pt x="4656" y="1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400" b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9" name="Google Shape;298;p20">
              <a:extLst>
                <a:ext uri="{FF2B5EF4-FFF2-40B4-BE49-F238E27FC236}">
                  <a16:creationId xmlns:a16="http://schemas.microsoft.com/office/drawing/2014/main" id="{6EE628EE-2C9A-6DB1-D953-2CE05753907B}"/>
                </a:ext>
              </a:extLst>
            </p:cNvPr>
            <p:cNvSpPr/>
            <p:nvPr/>
          </p:nvSpPr>
          <p:spPr>
            <a:xfrm>
              <a:off x="5147910" y="2718823"/>
              <a:ext cx="151807" cy="151467"/>
            </a:xfrm>
            <a:custGeom>
              <a:avLst/>
              <a:gdLst/>
              <a:ahLst/>
              <a:cxnLst/>
              <a:rect l="l" t="t" r="r" b="b"/>
              <a:pathLst>
                <a:path w="5359" h="5347" extrusionOk="0">
                  <a:moveTo>
                    <a:pt x="2680" y="0"/>
                  </a:moveTo>
                  <a:cubicBezTo>
                    <a:pt x="1203" y="0"/>
                    <a:pt x="1" y="1191"/>
                    <a:pt x="1" y="2679"/>
                  </a:cubicBezTo>
                  <a:cubicBezTo>
                    <a:pt x="1" y="4156"/>
                    <a:pt x="1203" y="5346"/>
                    <a:pt x="2680" y="5346"/>
                  </a:cubicBezTo>
                  <a:cubicBezTo>
                    <a:pt x="4156" y="5346"/>
                    <a:pt x="5358" y="4156"/>
                    <a:pt x="5358" y="2679"/>
                  </a:cubicBezTo>
                  <a:cubicBezTo>
                    <a:pt x="5358" y="1191"/>
                    <a:pt x="4156" y="0"/>
                    <a:pt x="268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400" b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3" name="Google Shape;299;p20">
            <a:extLst>
              <a:ext uri="{FF2B5EF4-FFF2-40B4-BE49-F238E27FC236}">
                <a16:creationId xmlns:a16="http://schemas.microsoft.com/office/drawing/2014/main" id="{B0BA60C7-7DDA-F0C7-55F0-1BB8B84A4F76}"/>
              </a:ext>
            </a:extLst>
          </p:cNvPr>
          <p:cNvGrpSpPr/>
          <p:nvPr/>
        </p:nvGrpSpPr>
        <p:grpSpPr>
          <a:xfrm>
            <a:off x="3454809" y="3248607"/>
            <a:ext cx="4796025" cy="4688499"/>
            <a:chOff x="2329163" y="1112613"/>
            <a:chExt cx="1884600" cy="2382300"/>
          </a:xfrm>
        </p:grpSpPr>
        <p:grpSp>
          <p:nvGrpSpPr>
            <p:cNvPr id="54" name="Google Shape;300;p20">
              <a:extLst>
                <a:ext uri="{FF2B5EF4-FFF2-40B4-BE49-F238E27FC236}">
                  <a16:creationId xmlns:a16="http://schemas.microsoft.com/office/drawing/2014/main" id="{8DEFC416-F256-174D-BA6E-AAB80FA5129B}"/>
                </a:ext>
              </a:extLst>
            </p:cNvPr>
            <p:cNvGrpSpPr/>
            <p:nvPr/>
          </p:nvGrpSpPr>
          <p:grpSpPr>
            <a:xfrm>
              <a:off x="3049341" y="2562990"/>
              <a:ext cx="445903" cy="439501"/>
              <a:chOff x="3049341" y="2562990"/>
              <a:chExt cx="445903" cy="439501"/>
            </a:xfrm>
          </p:grpSpPr>
          <p:sp>
            <p:nvSpPr>
              <p:cNvPr id="62" name="Google Shape;302;p20">
                <a:extLst>
                  <a:ext uri="{FF2B5EF4-FFF2-40B4-BE49-F238E27FC236}">
                    <a16:creationId xmlns:a16="http://schemas.microsoft.com/office/drawing/2014/main" id="{C8DE552F-60A6-EBD5-58D2-27B5783F5929}"/>
                  </a:ext>
                </a:extLst>
              </p:cNvPr>
              <p:cNvSpPr/>
              <p:nvPr/>
            </p:nvSpPr>
            <p:spPr>
              <a:xfrm>
                <a:off x="3382592" y="2752023"/>
                <a:ext cx="77929" cy="160759"/>
              </a:xfrm>
              <a:custGeom>
                <a:avLst/>
                <a:gdLst/>
                <a:ahLst/>
                <a:cxnLst/>
                <a:rect l="l" t="t" r="r" b="b"/>
                <a:pathLst>
                  <a:path w="2751" h="5675" extrusionOk="0">
                    <a:moveTo>
                      <a:pt x="342" y="1"/>
                    </a:moveTo>
                    <a:cubicBezTo>
                      <a:pt x="229" y="1"/>
                      <a:pt x="123" y="63"/>
                      <a:pt x="72" y="174"/>
                    </a:cubicBezTo>
                    <a:cubicBezTo>
                      <a:pt x="0" y="329"/>
                      <a:pt x="60" y="507"/>
                      <a:pt x="215" y="579"/>
                    </a:cubicBezTo>
                    <a:cubicBezTo>
                      <a:pt x="1381" y="1138"/>
                      <a:pt x="2132" y="2341"/>
                      <a:pt x="2132" y="3627"/>
                    </a:cubicBezTo>
                    <a:cubicBezTo>
                      <a:pt x="2132" y="4186"/>
                      <a:pt x="1989" y="4734"/>
                      <a:pt x="1739" y="5222"/>
                    </a:cubicBezTo>
                    <a:cubicBezTo>
                      <a:pt x="1655" y="5365"/>
                      <a:pt x="1715" y="5555"/>
                      <a:pt x="1858" y="5639"/>
                    </a:cubicBezTo>
                    <a:cubicBezTo>
                      <a:pt x="1905" y="5663"/>
                      <a:pt x="1965" y="5674"/>
                      <a:pt x="2012" y="5674"/>
                    </a:cubicBezTo>
                    <a:cubicBezTo>
                      <a:pt x="2120" y="5674"/>
                      <a:pt x="2227" y="5615"/>
                      <a:pt x="2274" y="5508"/>
                    </a:cubicBezTo>
                    <a:cubicBezTo>
                      <a:pt x="2584" y="4936"/>
                      <a:pt x="2751" y="4281"/>
                      <a:pt x="2751" y="3627"/>
                    </a:cubicBezTo>
                    <a:cubicBezTo>
                      <a:pt x="2751" y="2865"/>
                      <a:pt x="2524" y="2115"/>
                      <a:pt x="2120" y="1472"/>
                    </a:cubicBezTo>
                    <a:cubicBezTo>
                      <a:pt x="1715" y="852"/>
                      <a:pt x="1143" y="352"/>
                      <a:pt x="477" y="31"/>
                    </a:cubicBezTo>
                    <a:cubicBezTo>
                      <a:pt x="433" y="11"/>
                      <a:pt x="387" y="1"/>
                      <a:pt x="34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4400" b="1">
                  <a:solidFill>
                    <a:srgbClr val="0B1354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63" name="Google Shape;303;p20">
                <a:extLst>
                  <a:ext uri="{FF2B5EF4-FFF2-40B4-BE49-F238E27FC236}">
                    <a16:creationId xmlns:a16="http://schemas.microsoft.com/office/drawing/2014/main" id="{BD7C2255-233D-F8E1-9874-D0EEF6E49190}"/>
                  </a:ext>
                </a:extLst>
              </p:cNvPr>
              <p:cNvSpPr/>
              <p:nvPr/>
            </p:nvSpPr>
            <p:spPr>
              <a:xfrm>
                <a:off x="3049341" y="2562990"/>
                <a:ext cx="445903" cy="439501"/>
              </a:xfrm>
              <a:custGeom>
                <a:avLst/>
                <a:gdLst/>
                <a:ahLst/>
                <a:cxnLst/>
                <a:rect l="l" t="t" r="r" b="b"/>
                <a:pathLst>
                  <a:path w="15741" h="15515" extrusionOk="0">
                    <a:moveTo>
                      <a:pt x="8943" y="596"/>
                    </a:moveTo>
                    <a:cubicBezTo>
                      <a:pt x="9383" y="596"/>
                      <a:pt x="9740" y="977"/>
                      <a:pt x="9740" y="1418"/>
                    </a:cubicBezTo>
                    <a:cubicBezTo>
                      <a:pt x="9740" y="1858"/>
                      <a:pt x="9383" y="2239"/>
                      <a:pt x="8943" y="2239"/>
                    </a:cubicBezTo>
                    <a:lnTo>
                      <a:pt x="1418" y="2239"/>
                    </a:lnTo>
                    <a:cubicBezTo>
                      <a:pt x="977" y="2239"/>
                      <a:pt x="620" y="1858"/>
                      <a:pt x="620" y="1418"/>
                    </a:cubicBezTo>
                    <a:cubicBezTo>
                      <a:pt x="620" y="977"/>
                      <a:pt x="977" y="596"/>
                      <a:pt x="1418" y="596"/>
                    </a:cubicBezTo>
                    <a:close/>
                    <a:moveTo>
                      <a:pt x="12574" y="2834"/>
                    </a:moveTo>
                    <a:cubicBezTo>
                      <a:pt x="13014" y="2834"/>
                      <a:pt x="13372" y="3215"/>
                      <a:pt x="13372" y="3656"/>
                    </a:cubicBezTo>
                    <a:cubicBezTo>
                      <a:pt x="13372" y="4096"/>
                      <a:pt x="13014" y="4466"/>
                      <a:pt x="12574" y="4466"/>
                    </a:cubicBezTo>
                    <a:lnTo>
                      <a:pt x="5037" y="4466"/>
                    </a:lnTo>
                    <a:cubicBezTo>
                      <a:pt x="4597" y="4466"/>
                      <a:pt x="4240" y="4096"/>
                      <a:pt x="4240" y="3656"/>
                    </a:cubicBezTo>
                    <a:cubicBezTo>
                      <a:pt x="4240" y="3215"/>
                      <a:pt x="4597" y="2834"/>
                      <a:pt x="5037" y="2834"/>
                    </a:cubicBezTo>
                    <a:close/>
                    <a:moveTo>
                      <a:pt x="10609" y="5061"/>
                    </a:moveTo>
                    <a:cubicBezTo>
                      <a:pt x="10728" y="5061"/>
                      <a:pt x="10848" y="5073"/>
                      <a:pt x="10955" y="5120"/>
                    </a:cubicBezTo>
                    <a:cubicBezTo>
                      <a:pt x="10812" y="5108"/>
                      <a:pt x="10657" y="5061"/>
                      <a:pt x="10514" y="5061"/>
                    </a:cubicBezTo>
                    <a:close/>
                    <a:moveTo>
                      <a:pt x="10514" y="5061"/>
                    </a:moveTo>
                    <a:cubicBezTo>
                      <a:pt x="9074" y="5061"/>
                      <a:pt x="7764" y="5656"/>
                      <a:pt x="6811" y="6549"/>
                    </a:cubicBezTo>
                    <a:lnTo>
                      <a:pt x="3073" y="6549"/>
                    </a:lnTo>
                    <a:cubicBezTo>
                      <a:pt x="2632" y="6549"/>
                      <a:pt x="2275" y="6251"/>
                      <a:pt x="2275" y="5811"/>
                    </a:cubicBezTo>
                    <a:cubicBezTo>
                      <a:pt x="2275" y="5370"/>
                      <a:pt x="2632" y="5061"/>
                      <a:pt x="3073" y="5061"/>
                    </a:cubicBezTo>
                    <a:close/>
                    <a:moveTo>
                      <a:pt x="6287" y="7299"/>
                    </a:moveTo>
                    <a:cubicBezTo>
                      <a:pt x="5942" y="7740"/>
                      <a:pt x="5668" y="8192"/>
                      <a:pt x="5502" y="8788"/>
                    </a:cubicBezTo>
                    <a:lnTo>
                      <a:pt x="3073" y="8788"/>
                    </a:lnTo>
                    <a:cubicBezTo>
                      <a:pt x="2632" y="8788"/>
                      <a:pt x="2275" y="8490"/>
                      <a:pt x="2275" y="8037"/>
                    </a:cubicBezTo>
                    <a:cubicBezTo>
                      <a:pt x="2275" y="7597"/>
                      <a:pt x="2632" y="7299"/>
                      <a:pt x="3073" y="7299"/>
                    </a:cubicBezTo>
                    <a:close/>
                    <a:moveTo>
                      <a:pt x="5359" y="9383"/>
                    </a:moveTo>
                    <a:cubicBezTo>
                      <a:pt x="5311" y="9680"/>
                      <a:pt x="5287" y="9966"/>
                      <a:pt x="5287" y="10264"/>
                    </a:cubicBezTo>
                    <a:cubicBezTo>
                      <a:pt x="5287" y="10514"/>
                      <a:pt x="5311" y="10871"/>
                      <a:pt x="5335" y="11014"/>
                    </a:cubicBezTo>
                    <a:lnTo>
                      <a:pt x="3073" y="11014"/>
                    </a:lnTo>
                    <a:cubicBezTo>
                      <a:pt x="2632" y="11014"/>
                      <a:pt x="2275" y="10645"/>
                      <a:pt x="2275" y="10204"/>
                    </a:cubicBezTo>
                    <a:cubicBezTo>
                      <a:pt x="2275" y="9764"/>
                      <a:pt x="2632" y="9383"/>
                      <a:pt x="3073" y="9383"/>
                    </a:cubicBezTo>
                    <a:close/>
                    <a:moveTo>
                      <a:pt x="5466" y="11609"/>
                    </a:moveTo>
                    <a:cubicBezTo>
                      <a:pt x="5621" y="12205"/>
                      <a:pt x="5871" y="12800"/>
                      <a:pt x="6204" y="13252"/>
                    </a:cubicBezTo>
                    <a:lnTo>
                      <a:pt x="3073" y="13252"/>
                    </a:lnTo>
                    <a:cubicBezTo>
                      <a:pt x="2632" y="13252"/>
                      <a:pt x="2275" y="12871"/>
                      <a:pt x="2275" y="12431"/>
                    </a:cubicBezTo>
                    <a:cubicBezTo>
                      <a:pt x="2275" y="11990"/>
                      <a:pt x="2632" y="11609"/>
                      <a:pt x="3073" y="11609"/>
                    </a:cubicBezTo>
                    <a:close/>
                    <a:moveTo>
                      <a:pt x="10514" y="5692"/>
                    </a:moveTo>
                    <a:cubicBezTo>
                      <a:pt x="13050" y="5692"/>
                      <a:pt x="15122" y="7764"/>
                      <a:pt x="15122" y="10300"/>
                    </a:cubicBezTo>
                    <a:cubicBezTo>
                      <a:pt x="15122" y="12848"/>
                      <a:pt x="13050" y="14919"/>
                      <a:pt x="10514" y="14919"/>
                    </a:cubicBezTo>
                    <a:cubicBezTo>
                      <a:pt x="7966" y="14919"/>
                      <a:pt x="5906" y="12848"/>
                      <a:pt x="5906" y="10300"/>
                    </a:cubicBezTo>
                    <a:cubicBezTo>
                      <a:pt x="5906" y="7764"/>
                      <a:pt x="7966" y="5692"/>
                      <a:pt x="10514" y="5692"/>
                    </a:cubicBezTo>
                    <a:close/>
                    <a:moveTo>
                      <a:pt x="1418" y="1"/>
                    </a:moveTo>
                    <a:cubicBezTo>
                      <a:pt x="632" y="1"/>
                      <a:pt x="1" y="644"/>
                      <a:pt x="1" y="1418"/>
                    </a:cubicBezTo>
                    <a:cubicBezTo>
                      <a:pt x="1" y="2203"/>
                      <a:pt x="632" y="2834"/>
                      <a:pt x="1418" y="2834"/>
                    </a:cubicBezTo>
                    <a:lnTo>
                      <a:pt x="3870" y="2834"/>
                    </a:lnTo>
                    <a:cubicBezTo>
                      <a:pt x="3716" y="2977"/>
                      <a:pt x="3632" y="3358"/>
                      <a:pt x="3632" y="3656"/>
                    </a:cubicBezTo>
                    <a:cubicBezTo>
                      <a:pt x="3632" y="3954"/>
                      <a:pt x="3716" y="4168"/>
                      <a:pt x="3870" y="4466"/>
                    </a:cubicBezTo>
                    <a:lnTo>
                      <a:pt x="3073" y="4466"/>
                    </a:lnTo>
                    <a:cubicBezTo>
                      <a:pt x="2299" y="4466"/>
                      <a:pt x="1656" y="5073"/>
                      <a:pt x="1656" y="5847"/>
                    </a:cubicBezTo>
                    <a:cubicBezTo>
                      <a:pt x="1656" y="6299"/>
                      <a:pt x="1870" y="6680"/>
                      <a:pt x="2192" y="6942"/>
                    </a:cubicBezTo>
                    <a:cubicBezTo>
                      <a:pt x="1870" y="7204"/>
                      <a:pt x="1656" y="7585"/>
                      <a:pt x="1656" y="8037"/>
                    </a:cubicBezTo>
                    <a:cubicBezTo>
                      <a:pt x="1656" y="8490"/>
                      <a:pt x="1870" y="8883"/>
                      <a:pt x="2192" y="9145"/>
                    </a:cubicBezTo>
                    <a:cubicBezTo>
                      <a:pt x="1870" y="9395"/>
                      <a:pt x="1656" y="9800"/>
                      <a:pt x="1656" y="10240"/>
                    </a:cubicBezTo>
                    <a:cubicBezTo>
                      <a:pt x="1656" y="10693"/>
                      <a:pt x="1870" y="11097"/>
                      <a:pt x="2192" y="11347"/>
                    </a:cubicBezTo>
                    <a:cubicBezTo>
                      <a:pt x="1870" y="11609"/>
                      <a:pt x="1656" y="12002"/>
                      <a:pt x="1656" y="12443"/>
                    </a:cubicBezTo>
                    <a:cubicBezTo>
                      <a:pt x="1656" y="13229"/>
                      <a:pt x="2299" y="13848"/>
                      <a:pt x="3073" y="13848"/>
                    </a:cubicBezTo>
                    <a:lnTo>
                      <a:pt x="6692" y="13848"/>
                    </a:lnTo>
                    <a:cubicBezTo>
                      <a:pt x="7657" y="14895"/>
                      <a:pt x="9014" y="15515"/>
                      <a:pt x="10514" y="15515"/>
                    </a:cubicBezTo>
                    <a:cubicBezTo>
                      <a:pt x="13395" y="15515"/>
                      <a:pt x="15741" y="13193"/>
                      <a:pt x="15741" y="10312"/>
                    </a:cubicBezTo>
                    <a:cubicBezTo>
                      <a:pt x="15741" y="7918"/>
                      <a:pt x="14110" y="5906"/>
                      <a:pt x="11907" y="5299"/>
                    </a:cubicBezTo>
                    <a:cubicBezTo>
                      <a:pt x="11871" y="5204"/>
                      <a:pt x="11824" y="5061"/>
                      <a:pt x="11776" y="5061"/>
                    </a:cubicBezTo>
                    <a:lnTo>
                      <a:pt x="12574" y="5061"/>
                    </a:lnTo>
                    <a:cubicBezTo>
                      <a:pt x="13348" y="5061"/>
                      <a:pt x="13991" y="4430"/>
                      <a:pt x="13991" y="3656"/>
                    </a:cubicBezTo>
                    <a:cubicBezTo>
                      <a:pt x="13991" y="2870"/>
                      <a:pt x="13348" y="2239"/>
                      <a:pt x="12574" y="2239"/>
                    </a:cubicBezTo>
                    <a:lnTo>
                      <a:pt x="10109" y="2239"/>
                    </a:lnTo>
                    <a:cubicBezTo>
                      <a:pt x="10264" y="1941"/>
                      <a:pt x="10359" y="1727"/>
                      <a:pt x="10359" y="1429"/>
                    </a:cubicBezTo>
                    <a:cubicBezTo>
                      <a:pt x="10359" y="656"/>
                      <a:pt x="9728" y="1"/>
                      <a:pt x="8943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4400" b="1">
                  <a:solidFill>
                    <a:srgbClr val="0B1354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55" name="Google Shape;304;p20">
              <a:extLst>
                <a:ext uri="{FF2B5EF4-FFF2-40B4-BE49-F238E27FC236}">
                  <a16:creationId xmlns:a16="http://schemas.microsoft.com/office/drawing/2014/main" id="{924574D8-D551-19D9-53DA-D88B76D8BA3C}"/>
                </a:ext>
              </a:extLst>
            </p:cNvPr>
            <p:cNvSpPr/>
            <p:nvPr/>
          </p:nvSpPr>
          <p:spPr>
            <a:xfrm>
              <a:off x="2559294" y="2070564"/>
              <a:ext cx="1424335" cy="1424335"/>
            </a:xfrm>
            <a:custGeom>
              <a:avLst/>
              <a:gdLst/>
              <a:ahLst/>
              <a:cxnLst/>
              <a:rect l="l" t="t" r="r" b="b"/>
              <a:pathLst>
                <a:path w="50281" h="50281" extrusionOk="0">
                  <a:moveTo>
                    <a:pt x="25134" y="4430"/>
                  </a:moveTo>
                  <a:cubicBezTo>
                    <a:pt x="36552" y="4430"/>
                    <a:pt x="45839" y="13717"/>
                    <a:pt x="45839" y="25135"/>
                  </a:cubicBezTo>
                  <a:cubicBezTo>
                    <a:pt x="45839" y="36553"/>
                    <a:pt x="36552" y="45840"/>
                    <a:pt x="25134" y="45840"/>
                  </a:cubicBezTo>
                  <a:cubicBezTo>
                    <a:pt x="13716" y="45840"/>
                    <a:pt x="4429" y="36553"/>
                    <a:pt x="4429" y="25135"/>
                  </a:cubicBezTo>
                  <a:cubicBezTo>
                    <a:pt x="4429" y="13717"/>
                    <a:pt x="13716" y="4430"/>
                    <a:pt x="25134" y="4430"/>
                  </a:cubicBezTo>
                  <a:close/>
                  <a:moveTo>
                    <a:pt x="25134" y="1"/>
                  </a:moveTo>
                  <a:cubicBezTo>
                    <a:pt x="11252" y="1"/>
                    <a:pt x="0" y="11252"/>
                    <a:pt x="0" y="25135"/>
                  </a:cubicBezTo>
                  <a:cubicBezTo>
                    <a:pt x="0" y="39017"/>
                    <a:pt x="11252" y="50281"/>
                    <a:pt x="25134" y="50281"/>
                  </a:cubicBezTo>
                  <a:cubicBezTo>
                    <a:pt x="39017" y="50281"/>
                    <a:pt x="50280" y="39017"/>
                    <a:pt x="50280" y="25135"/>
                  </a:cubicBezTo>
                  <a:cubicBezTo>
                    <a:pt x="50280" y="11252"/>
                    <a:pt x="39017" y="1"/>
                    <a:pt x="2513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400" b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6" name="Google Shape;305;p20">
              <a:extLst>
                <a:ext uri="{FF2B5EF4-FFF2-40B4-BE49-F238E27FC236}">
                  <a16:creationId xmlns:a16="http://schemas.microsoft.com/office/drawing/2014/main" id="{A9F95B9C-100D-9B81-19C0-84BC4CD79C91}"/>
                </a:ext>
              </a:extLst>
            </p:cNvPr>
            <p:cNvSpPr/>
            <p:nvPr/>
          </p:nvSpPr>
          <p:spPr>
            <a:xfrm>
              <a:off x="2559634" y="2794714"/>
              <a:ext cx="1423655" cy="700199"/>
            </a:xfrm>
            <a:custGeom>
              <a:avLst/>
              <a:gdLst/>
              <a:ahLst/>
              <a:cxnLst/>
              <a:rect l="l" t="t" r="r" b="b"/>
              <a:pathLst>
                <a:path w="50257" h="24718" extrusionOk="0">
                  <a:moveTo>
                    <a:pt x="0" y="0"/>
                  </a:moveTo>
                  <a:cubicBezTo>
                    <a:pt x="226" y="13681"/>
                    <a:pt x="11382" y="24718"/>
                    <a:pt x="25122" y="24718"/>
                  </a:cubicBezTo>
                  <a:cubicBezTo>
                    <a:pt x="38862" y="24718"/>
                    <a:pt x="50030" y="13681"/>
                    <a:pt x="50256" y="0"/>
                  </a:cubicBezTo>
                  <a:lnTo>
                    <a:pt x="45815" y="0"/>
                  </a:lnTo>
                  <a:cubicBezTo>
                    <a:pt x="45589" y="11216"/>
                    <a:pt x="36397" y="20277"/>
                    <a:pt x="25122" y="20277"/>
                  </a:cubicBezTo>
                  <a:cubicBezTo>
                    <a:pt x="13847" y="20277"/>
                    <a:pt x="4655" y="11216"/>
                    <a:pt x="4429" y="0"/>
                  </a:cubicBezTo>
                  <a:close/>
                </a:path>
              </a:pathLst>
            </a:custGeom>
            <a:solidFill>
              <a:srgbClr val="69E78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400" b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7" name="Google Shape;306;p20">
              <a:extLst>
                <a:ext uri="{FF2B5EF4-FFF2-40B4-BE49-F238E27FC236}">
                  <a16:creationId xmlns:a16="http://schemas.microsoft.com/office/drawing/2014/main" id="{DCED7702-4567-E7E1-BB0D-8BE5BA41D039}"/>
                </a:ext>
              </a:extLst>
            </p:cNvPr>
            <p:cNvSpPr/>
            <p:nvPr/>
          </p:nvSpPr>
          <p:spPr>
            <a:xfrm>
              <a:off x="3791025" y="2662819"/>
              <a:ext cx="263786" cy="263786"/>
            </a:xfrm>
            <a:custGeom>
              <a:avLst/>
              <a:gdLst/>
              <a:ahLst/>
              <a:cxnLst/>
              <a:rect l="l" t="t" r="r" b="b"/>
              <a:pathLst>
                <a:path w="9312" h="9312" extrusionOk="0">
                  <a:moveTo>
                    <a:pt x="4656" y="1"/>
                  </a:moveTo>
                  <a:cubicBezTo>
                    <a:pt x="2084" y="1"/>
                    <a:pt x="1" y="2085"/>
                    <a:pt x="1" y="4656"/>
                  </a:cubicBezTo>
                  <a:cubicBezTo>
                    <a:pt x="1" y="7228"/>
                    <a:pt x="2084" y="9312"/>
                    <a:pt x="4656" y="9312"/>
                  </a:cubicBezTo>
                  <a:cubicBezTo>
                    <a:pt x="7228" y="9312"/>
                    <a:pt x="9311" y="7228"/>
                    <a:pt x="9311" y="4656"/>
                  </a:cubicBezTo>
                  <a:cubicBezTo>
                    <a:pt x="9311" y="2085"/>
                    <a:pt x="7228" y="1"/>
                    <a:pt x="4656" y="1"/>
                  </a:cubicBezTo>
                  <a:close/>
                </a:path>
              </a:pathLst>
            </a:custGeom>
            <a:solidFill>
              <a:srgbClr val="69E78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400" b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8" name="Google Shape;307;p20">
              <a:extLst>
                <a:ext uri="{FF2B5EF4-FFF2-40B4-BE49-F238E27FC236}">
                  <a16:creationId xmlns:a16="http://schemas.microsoft.com/office/drawing/2014/main" id="{11702D0B-A429-C073-2662-849B30B436DF}"/>
                </a:ext>
              </a:extLst>
            </p:cNvPr>
            <p:cNvSpPr/>
            <p:nvPr/>
          </p:nvSpPr>
          <p:spPr>
            <a:xfrm>
              <a:off x="3847030" y="2718823"/>
              <a:ext cx="151467" cy="151467"/>
            </a:xfrm>
            <a:custGeom>
              <a:avLst/>
              <a:gdLst/>
              <a:ahLst/>
              <a:cxnLst/>
              <a:rect l="l" t="t" r="r" b="b"/>
              <a:pathLst>
                <a:path w="5347" h="5347" extrusionOk="0">
                  <a:moveTo>
                    <a:pt x="2679" y="0"/>
                  </a:moveTo>
                  <a:cubicBezTo>
                    <a:pt x="1191" y="0"/>
                    <a:pt x="0" y="1191"/>
                    <a:pt x="0" y="2679"/>
                  </a:cubicBezTo>
                  <a:cubicBezTo>
                    <a:pt x="0" y="4156"/>
                    <a:pt x="1191" y="5346"/>
                    <a:pt x="2679" y="5346"/>
                  </a:cubicBezTo>
                  <a:cubicBezTo>
                    <a:pt x="4156" y="5346"/>
                    <a:pt x="5346" y="4156"/>
                    <a:pt x="5346" y="2679"/>
                  </a:cubicBezTo>
                  <a:cubicBezTo>
                    <a:pt x="5346" y="1191"/>
                    <a:pt x="4156" y="0"/>
                    <a:pt x="26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400" b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9" name="Google Shape;308;p20">
              <a:extLst>
                <a:ext uri="{FF2B5EF4-FFF2-40B4-BE49-F238E27FC236}">
                  <a16:creationId xmlns:a16="http://schemas.microsoft.com/office/drawing/2014/main" id="{E4CAC168-520F-89F5-C340-1388BD494F93}"/>
                </a:ext>
              </a:extLst>
            </p:cNvPr>
            <p:cNvSpPr txBox="1"/>
            <p:nvPr/>
          </p:nvSpPr>
          <p:spPr>
            <a:xfrm>
              <a:off x="2329163" y="1112613"/>
              <a:ext cx="1884600" cy="429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400" b="1" dirty="0">
                  <a:solidFill>
                    <a:srgbClr val="0B1354"/>
                  </a:solidFill>
                  <a:latin typeface="Times New Roman" panose="02020603050405020304" pitchFamily="18" charset="0"/>
                  <a:ea typeface="Fira Sans Extra Condensed Medium"/>
                  <a:cs typeface="Times New Roman" panose="02020603050405020304" pitchFamily="18" charset="0"/>
                  <a:sym typeface="Fira Sans Extra Condensed Medium"/>
                </a:rPr>
                <a:t>2.Explore</a:t>
              </a:r>
              <a:endParaRPr sz="4400" b="1" dirty="0">
                <a:solidFill>
                  <a:srgbClr val="0B1354"/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endParaRPr>
            </a:p>
          </p:txBody>
        </p:sp>
        <p:sp>
          <p:nvSpPr>
            <p:cNvPr id="60" name="Google Shape;309;p20">
              <a:extLst>
                <a:ext uri="{FF2B5EF4-FFF2-40B4-BE49-F238E27FC236}">
                  <a16:creationId xmlns:a16="http://schemas.microsoft.com/office/drawing/2014/main" id="{DB244A6A-902D-059D-777F-459D8E274720}"/>
                </a:ext>
              </a:extLst>
            </p:cNvPr>
            <p:cNvSpPr txBox="1"/>
            <p:nvPr/>
          </p:nvSpPr>
          <p:spPr>
            <a:xfrm>
              <a:off x="2329163" y="1459462"/>
              <a:ext cx="1884600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az-Latn-AZ" sz="4000" b="1" dirty="0">
                  <a:solidFill>
                    <a:srgbClr val="7030A0"/>
                  </a:solidFill>
                  <a:latin typeface="Times New Roman" panose="02020603050405020304" pitchFamily="18" charset="0"/>
                  <a:ea typeface="Roboto"/>
                  <a:cs typeface="Times New Roman" panose="02020603050405020304" pitchFamily="18" charset="0"/>
                  <a:sym typeface="Roboto"/>
                </a:rPr>
                <a:t>T</a:t>
              </a:r>
              <a:r>
                <a:rPr lang="en" sz="4000" b="1" dirty="0">
                  <a:solidFill>
                    <a:srgbClr val="7030A0"/>
                  </a:solidFill>
                  <a:latin typeface="Times New Roman" panose="02020603050405020304" pitchFamily="18" charset="0"/>
                  <a:ea typeface="Roboto"/>
                  <a:cs typeface="Times New Roman" panose="02020603050405020304" pitchFamily="18" charset="0"/>
                  <a:sym typeface="Roboto"/>
                </a:rPr>
                <a:t>adqiq qilish</a:t>
              </a:r>
              <a:endParaRPr sz="4000" b="1" dirty="0">
                <a:solidFill>
                  <a:srgbClr val="7030A0"/>
                </a:solidFill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</p:grpSp>
      <p:grpSp>
        <p:nvGrpSpPr>
          <p:cNvPr id="1024" name="Google Shape;310;p20">
            <a:extLst>
              <a:ext uri="{FF2B5EF4-FFF2-40B4-BE49-F238E27FC236}">
                <a16:creationId xmlns:a16="http://schemas.microsoft.com/office/drawing/2014/main" id="{E4E6EC06-5DA6-B77F-9AE1-7CDFDD816C9F}"/>
              </a:ext>
            </a:extLst>
          </p:cNvPr>
          <p:cNvGrpSpPr/>
          <p:nvPr/>
        </p:nvGrpSpPr>
        <p:grpSpPr>
          <a:xfrm>
            <a:off x="159474" y="5063758"/>
            <a:ext cx="4796025" cy="4576562"/>
            <a:chOff x="1030288" y="2070564"/>
            <a:chExt cx="1884600" cy="2325423"/>
          </a:xfrm>
        </p:grpSpPr>
        <p:grpSp>
          <p:nvGrpSpPr>
            <p:cNvPr id="1025" name="Google Shape;311;p20">
              <a:extLst>
                <a:ext uri="{FF2B5EF4-FFF2-40B4-BE49-F238E27FC236}">
                  <a16:creationId xmlns:a16="http://schemas.microsoft.com/office/drawing/2014/main" id="{37BDCD29-1ADC-BC99-7FA9-42112EFE63A9}"/>
                </a:ext>
              </a:extLst>
            </p:cNvPr>
            <p:cNvGrpSpPr/>
            <p:nvPr/>
          </p:nvGrpSpPr>
          <p:grpSpPr>
            <a:xfrm>
              <a:off x="1727894" y="2535682"/>
              <a:ext cx="445903" cy="444886"/>
              <a:chOff x="1727894" y="2535682"/>
              <a:chExt cx="445903" cy="444886"/>
            </a:xfrm>
          </p:grpSpPr>
          <p:sp>
            <p:nvSpPr>
              <p:cNvPr id="1033" name="Google Shape;312;p20">
                <a:extLst>
                  <a:ext uri="{FF2B5EF4-FFF2-40B4-BE49-F238E27FC236}">
                    <a16:creationId xmlns:a16="http://schemas.microsoft.com/office/drawing/2014/main" id="{2759909D-D9EE-978A-D8F0-C8C69466FA7C}"/>
                  </a:ext>
                </a:extLst>
              </p:cNvPr>
              <p:cNvSpPr/>
              <p:nvPr/>
            </p:nvSpPr>
            <p:spPr>
              <a:xfrm>
                <a:off x="1727894" y="2685424"/>
                <a:ext cx="445903" cy="295144"/>
              </a:xfrm>
              <a:custGeom>
                <a:avLst/>
                <a:gdLst/>
                <a:ahLst/>
                <a:cxnLst/>
                <a:rect l="l" t="t" r="r" b="b"/>
                <a:pathLst>
                  <a:path w="15741" h="10419" extrusionOk="0">
                    <a:moveTo>
                      <a:pt x="2691" y="6549"/>
                    </a:moveTo>
                    <a:lnTo>
                      <a:pt x="2691" y="9823"/>
                    </a:lnTo>
                    <a:lnTo>
                      <a:pt x="1346" y="9823"/>
                    </a:lnTo>
                    <a:lnTo>
                      <a:pt x="1346" y="6549"/>
                    </a:lnTo>
                    <a:close/>
                    <a:moveTo>
                      <a:pt x="6561" y="3275"/>
                    </a:moveTo>
                    <a:lnTo>
                      <a:pt x="6561" y="9823"/>
                    </a:lnTo>
                    <a:lnTo>
                      <a:pt x="5215" y="9823"/>
                    </a:lnTo>
                    <a:lnTo>
                      <a:pt x="5215" y="3275"/>
                    </a:lnTo>
                    <a:close/>
                    <a:moveTo>
                      <a:pt x="10430" y="4608"/>
                    </a:moveTo>
                    <a:lnTo>
                      <a:pt x="10430" y="9823"/>
                    </a:lnTo>
                    <a:lnTo>
                      <a:pt x="9240" y="9823"/>
                    </a:lnTo>
                    <a:lnTo>
                      <a:pt x="9240" y="4608"/>
                    </a:lnTo>
                    <a:close/>
                    <a:moveTo>
                      <a:pt x="14443" y="596"/>
                    </a:moveTo>
                    <a:lnTo>
                      <a:pt x="14443" y="9823"/>
                    </a:lnTo>
                    <a:lnTo>
                      <a:pt x="13109" y="9823"/>
                    </a:lnTo>
                    <a:lnTo>
                      <a:pt x="13109" y="596"/>
                    </a:lnTo>
                    <a:close/>
                    <a:moveTo>
                      <a:pt x="12788" y="1"/>
                    </a:moveTo>
                    <a:cubicBezTo>
                      <a:pt x="12609" y="1"/>
                      <a:pt x="12514" y="108"/>
                      <a:pt x="12514" y="286"/>
                    </a:cubicBezTo>
                    <a:lnTo>
                      <a:pt x="12514" y="9823"/>
                    </a:lnTo>
                    <a:lnTo>
                      <a:pt x="11168" y="9823"/>
                    </a:lnTo>
                    <a:lnTo>
                      <a:pt x="11168" y="4215"/>
                    </a:lnTo>
                    <a:cubicBezTo>
                      <a:pt x="11168" y="4037"/>
                      <a:pt x="11002" y="3870"/>
                      <a:pt x="10823" y="3870"/>
                    </a:cubicBezTo>
                    <a:lnTo>
                      <a:pt x="8859" y="3870"/>
                    </a:lnTo>
                    <a:cubicBezTo>
                      <a:pt x="8680" y="3870"/>
                      <a:pt x="8489" y="4037"/>
                      <a:pt x="8489" y="4215"/>
                    </a:cubicBezTo>
                    <a:lnTo>
                      <a:pt x="8489" y="9823"/>
                    </a:lnTo>
                    <a:lnTo>
                      <a:pt x="7156" y="9823"/>
                    </a:lnTo>
                    <a:lnTo>
                      <a:pt x="7156" y="2906"/>
                    </a:lnTo>
                    <a:cubicBezTo>
                      <a:pt x="7156" y="2727"/>
                      <a:pt x="7073" y="2525"/>
                      <a:pt x="6894" y="2525"/>
                    </a:cubicBezTo>
                    <a:lnTo>
                      <a:pt x="4918" y="2525"/>
                    </a:lnTo>
                    <a:cubicBezTo>
                      <a:pt x="4739" y="2525"/>
                      <a:pt x="4620" y="2727"/>
                      <a:pt x="4620" y="2906"/>
                    </a:cubicBezTo>
                    <a:lnTo>
                      <a:pt x="4620" y="9823"/>
                    </a:lnTo>
                    <a:lnTo>
                      <a:pt x="3286" y="9823"/>
                    </a:lnTo>
                    <a:lnTo>
                      <a:pt x="3286" y="6192"/>
                    </a:lnTo>
                    <a:cubicBezTo>
                      <a:pt x="3286" y="6001"/>
                      <a:pt x="3132" y="5799"/>
                      <a:pt x="2953" y="5799"/>
                    </a:cubicBezTo>
                    <a:lnTo>
                      <a:pt x="988" y="5799"/>
                    </a:lnTo>
                    <a:cubicBezTo>
                      <a:pt x="810" y="5799"/>
                      <a:pt x="607" y="6001"/>
                      <a:pt x="607" y="6192"/>
                    </a:cubicBezTo>
                    <a:lnTo>
                      <a:pt x="607" y="9823"/>
                    </a:lnTo>
                    <a:lnTo>
                      <a:pt x="334" y="9823"/>
                    </a:lnTo>
                    <a:cubicBezTo>
                      <a:pt x="155" y="9823"/>
                      <a:pt x="0" y="9942"/>
                      <a:pt x="0" y="10121"/>
                    </a:cubicBezTo>
                    <a:cubicBezTo>
                      <a:pt x="0" y="10300"/>
                      <a:pt x="155" y="10419"/>
                      <a:pt x="334" y="10419"/>
                    </a:cubicBezTo>
                    <a:lnTo>
                      <a:pt x="15419" y="10419"/>
                    </a:lnTo>
                    <a:cubicBezTo>
                      <a:pt x="15597" y="10419"/>
                      <a:pt x="15740" y="10300"/>
                      <a:pt x="15740" y="10121"/>
                    </a:cubicBezTo>
                    <a:cubicBezTo>
                      <a:pt x="15740" y="9942"/>
                      <a:pt x="15597" y="9823"/>
                      <a:pt x="15419" y="9823"/>
                    </a:cubicBezTo>
                    <a:lnTo>
                      <a:pt x="15038" y="9823"/>
                    </a:lnTo>
                    <a:lnTo>
                      <a:pt x="15038" y="286"/>
                    </a:lnTo>
                    <a:cubicBezTo>
                      <a:pt x="15038" y="108"/>
                      <a:pt x="14943" y="1"/>
                      <a:pt x="1476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4400" b="1">
                  <a:solidFill>
                    <a:srgbClr val="0B1354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034" name="Google Shape;313;p20">
                <a:extLst>
                  <a:ext uri="{FF2B5EF4-FFF2-40B4-BE49-F238E27FC236}">
                    <a16:creationId xmlns:a16="http://schemas.microsoft.com/office/drawing/2014/main" id="{D1CFDAAA-93FC-4608-209D-5123A8EC0371}"/>
                  </a:ext>
                </a:extLst>
              </p:cNvPr>
              <p:cNvSpPr/>
              <p:nvPr/>
            </p:nvSpPr>
            <p:spPr>
              <a:xfrm>
                <a:off x="1746449" y="2535682"/>
                <a:ext cx="408794" cy="241520"/>
              </a:xfrm>
              <a:custGeom>
                <a:avLst/>
                <a:gdLst/>
                <a:ahLst/>
                <a:cxnLst/>
                <a:rect l="l" t="t" r="r" b="b"/>
                <a:pathLst>
                  <a:path w="14431" h="8526" extrusionOk="0">
                    <a:moveTo>
                      <a:pt x="13121" y="655"/>
                    </a:moveTo>
                    <a:cubicBezTo>
                      <a:pt x="13478" y="655"/>
                      <a:pt x="13776" y="953"/>
                      <a:pt x="13776" y="1310"/>
                    </a:cubicBezTo>
                    <a:cubicBezTo>
                      <a:pt x="13776" y="1667"/>
                      <a:pt x="13478" y="1965"/>
                      <a:pt x="13121" y="1965"/>
                    </a:cubicBezTo>
                    <a:cubicBezTo>
                      <a:pt x="12942" y="1965"/>
                      <a:pt x="12776" y="1893"/>
                      <a:pt x="12656" y="1774"/>
                    </a:cubicBezTo>
                    <a:cubicBezTo>
                      <a:pt x="12537" y="1655"/>
                      <a:pt x="12466" y="1489"/>
                      <a:pt x="12466" y="1310"/>
                    </a:cubicBezTo>
                    <a:cubicBezTo>
                      <a:pt x="12466" y="953"/>
                      <a:pt x="12764" y="655"/>
                      <a:pt x="13121" y="655"/>
                    </a:cubicBezTo>
                    <a:close/>
                    <a:moveTo>
                      <a:pt x="5251" y="3275"/>
                    </a:moveTo>
                    <a:cubicBezTo>
                      <a:pt x="5608" y="3275"/>
                      <a:pt x="5906" y="3572"/>
                      <a:pt x="5906" y="3929"/>
                    </a:cubicBezTo>
                    <a:cubicBezTo>
                      <a:pt x="5906" y="4298"/>
                      <a:pt x="5620" y="4584"/>
                      <a:pt x="5251" y="4584"/>
                    </a:cubicBezTo>
                    <a:cubicBezTo>
                      <a:pt x="4894" y="4584"/>
                      <a:pt x="4596" y="4298"/>
                      <a:pt x="4596" y="3929"/>
                    </a:cubicBezTo>
                    <a:cubicBezTo>
                      <a:pt x="4596" y="3572"/>
                      <a:pt x="4894" y="3275"/>
                      <a:pt x="5251" y="3275"/>
                    </a:cubicBezTo>
                    <a:close/>
                    <a:moveTo>
                      <a:pt x="9192" y="4584"/>
                    </a:moveTo>
                    <a:cubicBezTo>
                      <a:pt x="9549" y="4584"/>
                      <a:pt x="9847" y="4882"/>
                      <a:pt x="9847" y="5239"/>
                    </a:cubicBezTo>
                    <a:cubicBezTo>
                      <a:pt x="9847" y="5608"/>
                      <a:pt x="9549" y="5894"/>
                      <a:pt x="9192" y="5894"/>
                    </a:cubicBezTo>
                    <a:cubicBezTo>
                      <a:pt x="8823" y="5894"/>
                      <a:pt x="8525" y="5608"/>
                      <a:pt x="8525" y="5239"/>
                    </a:cubicBezTo>
                    <a:cubicBezTo>
                      <a:pt x="8525" y="4882"/>
                      <a:pt x="8823" y="4584"/>
                      <a:pt x="9192" y="4584"/>
                    </a:cubicBezTo>
                    <a:close/>
                    <a:moveTo>
                      <a:pt x="1322" y="6561"/>
                    </a:moveTo>
                    <a:cubicBezTo>
                      <a:pt x="1679" y="6561"/>
                      <a:pt x="1977" y="6846"/>
                      <a:pt x="1977" y="7215"/>
                    </a:cubicBezTo>
                    <a:cubicBezTo>
                      <a:pt x="1977" y="7573"/>
                      <a:pt x="1679" y="7870"/>
                      <a:pt x="1322" y="7870"/>
                    </a:cubicBezTo>
                    <a:cubicBezTo>
                      <a:pt x="953" y="7870"/>
                      <a:pt x="667" y="7573"/>
                      <a:pt x="667" y="7215"/>
                    </a:cubicBezTo>
                    <a:cubicBezTo>
                      <a:pt x="667" y="6846"/>
                      <a:pt x="953" y="6561"/>
                      <a:pt x="1322" y="6561"/>
                    </a:cubicBezTo>
                    <a:close/>
                    <a:moveTo>
                      <a:pt x="13121" y="0"/>
                    </a:moveTo>
                    <a:cubicBezTo>
                      <a:pt x="12395" y="0"/>
                      <a:pt x="11811" y="584"/>
                      <a:pt x="11811" y="1310"/>
                    </a:cubicBezTo>
                    <a:cubicBezTo>
                      <a:pt x="11811" y="1548"/>
                      <a:pt x="11883" y="1774"/>
                      <a:pt x="11990" y="1977"/>
                    </a:cubicBezTo>
                    <a:lnTo>
                      <a:pt x="9847" y="4120"/>
                    </a:lnTo>
                    <a:cubicBezTo>
                      <a:pt x="9656" y="4001"/>
                      <a:pt x="9430" y="3929"/>
                      <a:pt x="9192" y="3929"/>
                    </a:cubicBezTo>
                    <a:cubicBezTo>
                      <a:pt x="8775" y="3929"/>
                      <a:pt x="8406" y="4120"/>
                      <a:pt x="8168" y="4418"/>
                    </a:cubicBezTo>
                    <a:lnTo>
                      <a:pt x="6560" y="3965"/>
                    </a:lnTo>
                    <a:cubicBezTo>
                      <a:pt x="6560" y="3953"/>
                      <a:pt x="6560" y="3941"/>
                      <a:pt x="6560" y="3929"/>
                    </a:cubicBezTo>
                    <a:cubicBezTo>
                      <a:pt x="6560" y="3203"/>
                      <a:pt x="5977" y="2620"/>
                      <a:pt x="5251" y="2620"/>
                    </a:cubicBezTo>
                    <a:cubicBezTo>
                      <a:pt x="4524" y="2620"/>
                      <a:pt x="3941" y="3203"/>
                      <a:pt x="3941" y="3929"/>
                    </a:cubicBezTo>
                    <a:cubicBezTo>
                      <a:pt x="3941" y="4120"/>
                      <a:pt x="3977" y="4298"/>
                      <a:pt x="4060" y="4465"/>
                    </a:cubicBezTo>
                    <a:lnTo>
                      <a:pt x="2012" y="6096"/>
                    </a:lnTo>
                    <a:cubicBezTo>
                      <a:pt x="1810" y="5977"/>
                      <a:pt x="1572" y="5894"/>
                      <a:pt x="1322" y="5894"/>
                    </a:cubicBezTo>
                    <a:cubicBezTo>
                      <a:pt x="595" y="5894"/>
                      <a:pt x="0" y="6489"/>
                      <a:pt x="0" y="7215"/>
                    </a:cubicBezTo>
                    <a:cubicBezTo>
                      <a:pt x="0" y="7930"/>
                      <a:pt x="595" y="8525"/>
                      <a:pt x="1322" y="8525"/>
                    </a:cubicBezTo>
                    <a:cubicBezTo>
                      <a:pt x="2036" y="8525"/>
                      <a:pt x="2631" y="7930"/>
                      <a:pt x="2631" y="7215"/>
                    </a:cubicBezTo>
                    <a:cubicBezTo>
                      <a:pt x="2631" y="6977"/>
                      <a:pt x="2572" y="6763"/>
                      <a:pt x="2465" y="6573"/>
                    </a:cubicBezTo>
                    <a:lnTo>
                      <a:pt x="4465" y="4977"/>
                    </a:lnTo>
                    <a:cubicBezTo>
                      <a:pt x="4679" y="5144"/>
                      <a:pt x="4953" y="5239"/>
                      <a:pt x="5251" y="5239"/>
                    </a:cubicBezTo>
                    <a:cubicBezTo>
                      <a:pt x="5727" y="5239"/>
                      <a:pt x="6156" y="4977"/>
                      <a:pt x="6382" y="4596"/>
                    </a:cubicBezTo>
                    <a:lnTo>
                      <a:pt x="7894" y="5025"/>
                    </a:lnTo>
                    <a:cubicBezTo>
                      <a:pt x="7882" y="5096"/>
                      <a:pt x="7870" y="5168"/>
                      <a:pt x="7870" y="5239"/>
                    </a:cubicBezTo>
                    <a:cubicBezTo>
                      <a:pt x="7870" y="5965"/>
                      <a:pt x="8465" y="6561"/>
                      <a:pt x="9192" y="6561"/>
                    </a:cubicBezTo>
                    <a:cubicBezTo>
                      <a:pt x="9906" y="6561"/>
                      <a:pt x="10501" y="5965"/>
                      <a:pt x="10501" y="5239"/>
                    </a:cubicBezTo>
                    <a:cubicBezTo>
                      <a:pt x="10501" y="5001"/>
                      <a:pt x="10430" y="4775"/>
                      <a:pt x="10311" y="4584"/>
                    </a:cubicBezTo>
                    <a:lnTo>
                      <a:pt x="12454" y="2441"/>
                    </a:lnTo>
                    <a:cubicBezTo>
                      <a:pt x="12656" y="2548"/>
                      <a:pt x="12883" y="2620"/>
                      <a:pt x="13121" y="2620"/>
                    </a:cubicBezTo>
                    <a:cubicBezTo>
                      <a:pt x="13847" y="2620"/>
                      <a:pt x="14430" y="2036"/>
                      <a:pt x="14430" y="1310"/>
                    </a:cubicBezTo>
                    <a:cubicBezTo>
                      <a:pt x="14430" y="584"/>
                      <a:pt x="13847" y="0"/>
                      <a:pt x="1312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4400" b="1">
                  <a:solidFill>
                    <a:srgbClr val="0B1354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1026" name="Google Shape;314;p20">
              <a:extLst>
                <a:ext uri="{FF2B5EF4-FFF2-40B4-BE49-F238E27FC236}">
                  <a16:creationId xmlns:a16="http://schemas.microsoft.com/office/drawing/2014/main" id="{75FB2ADA-02EA-7649-1E40-FBFCDBBAD803}"/>
                </a:ext>
              </a:extLst>
            </p:cNvPr>
            <p:cNvSpPr/>
            <p:nvPr/>
          </p:nvSpPr>
          <p:spPr>
            <a:xfrm>
              <a:off x="1260425" y="2070564"/>
              <a:ext cx="1424335" cy="1424335"/>
            </a:xfrm>
            <a:custGeom>
              <a:avLst/>
              <a:gdLst/>
              <a:ahLst/>
              <a:cxnLst/>
              <a:rect l="l" t="t" r="r" b="b"/>
              <a:pathLst>
                <a:path w="50281" h="50281" extrusionOk="0">
                  <a:moveTo>
                    <a:pt x="25146" y="4430"/>
                  </a:moveTo>
                  <a:cubicBezTo>
                    <a:pt x="36564" y="4430"/>
                    <a:pt x="45851" y="13717"/>
                    <a:pt x="45851" y="25135"/>
                  </a:cubicBezTo>
                  <a:cubicBezTo>
                    <a:pt x="45851" y="36553"/>
                    <a:pt x="36564" y="45840"/>
                    <a:pt x="25146" y="45840"/>
                  </a:cubicBezTo>
                  <a:cubicBezTo>
                    <a:pt x="13728" y="45840"/>
                    <a:pt x="4441" y="36553"/>
                    <a:pt x="4441" y="25135"/>
                  </a:cubicBezTo>
                  <a:cubicBezTo>
                    <a:pt x="4441" y="13717"/>
                    <a:pt x="13728" y="4430"/>
                    <a:pt x="25146" y="4430"/>
                  </a:cubicBezTo>
                  <a:close/>
                  <a:moveTo>
                    <a:pt x="25146" y="1"/>
                  </a:moveTo>
                  <a:cubicBezTo>
                    <a:pt x="11264" y="1"/>
                    <a:pt x="0" y="11252"/>
                    <a:pt x="0" y="25135"/>
                  </a:cubicBezTo>
                  <a:cubicBezTo>
                    <a:pt x="0" y="39017"/>
                    <a:pt x="11264" y="50281"/>
                    <a:pt x="25146" y="50281"/>
                  </a:cubicBezTo>
                  <a:cubicBezTo>
                    <a:pt x="39029" y="50281"/>
                    <a:pt x="50280" y="39017"/>
                    <a:pt x="50280" y="25135"/>
                  </a:cubicBezTo>
                  <a:cubicBezTo>
                    <a:pt x="50280" y="11252"/>
                    <a:pt x="39029" y="1"/>
                    <a:pt x="2514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400" b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27" name="Google Shape;315;p20">
              <a:extLst>
                <a:ext uri="{FF2B5EF4-FFF2-40B4-BE49-F238E27FC236}">
                  <a16:creationId xmlns:a16="http://schemas.microsoft.com/office/drawing/2014/main" id="{779BEC60-0577-5CD6-DFCB-42D94E1CB565}"/>
                </a:ext>
              </a:extLst>
            </p:cNvPr>
            <p:cNvSpPr/>
            <p:nvPr/>
          </p:nvSpPr>
          <p:spPr>
            <a:xfrm>
              <a:off x="1260425" y="2070564"/>
              <a:ext cx="1424335" cy="724164"/>
            </a:xfrm>
            <a:custGeom>
              <a:avLst/>
              <a:gdLst/>
              <a:ahLst/>
              <a:cxnLst/>
              <a:rect l="l" t="t" r="r" b="b"/>
              <a:pathLst>
                <a:path w="50281" h="25564" extrusionOk="0">
                  <a:moveTo>
                    <a:pt x="25146" y="1"/>
                  </a:moveTo>
                  <a:cubicBezTo>
                    <a:pt x="11264" y="1"/>
                    <a:pt x="0" y="11252"/>
                    <a:pt x="0" y="25135"/>
                  </a:cubicBezTo>
                  <a:cubicBezTo>
                    <a:pt x="0" y="25278"/>
                    <a:pt x="12" y="25420"/>
                    <a:pt x="12" y="25563"/>
                  </a:cubicBezTo>
                  <a:lnTo>
                    <a:pt x="4453" y="25563"/>
                  </a:lnTo>
                  <a:cubicBezTo>
                    <a:pt x="4453" y="25420"/>
                    <a:pt x="4441" y="25278"/>
                    <a:pt x="4441" y="25135"/>
                  </a:cubicBezTo>
                  <a:cubicBezTo>
                    <a:pt x="4441" y="13717"/>
                    <a:pt x="13728" y="4430"/>
                    <a:pt x="25146" y="4430"/>
                  </a:cubicBezTo>
                  <a:cubicBezTo>
                    <a:pt x="36564" y="4430"/>
                    <a:pt x="45851" y="13717"/>
                    <a:pt x="45851" y="25135"/>
                  </a:cubicBezTo>
                  <a:cubicBezTo>
                    <a:pt x="45851" y="25278"/>
                    <a:pt x="45839" y="25420"/>
                    <a:pt x="45839" y="25563"/>
                  </a:cubicBezTo>
                  <a:lnTo>
                    <a:pt x="50268" y="25563"/>
                  </a:lnTo>
                  <a:cubicBezTo>
                    <a:pt x="50280" y="25420"/>
                    <a:pt x="50280" y="25278"/>
                    <a:pt x="50280" y="25135"/>
                  </a:cubicBezTo>
                  <a:cubicBezTo>
                    <a:pt x="50280" y="11252"/>
                    <a:pt x="39029" y="1"/>
                    <a:pt x="25146" y="1"/>
                  </a:cubicBez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400" b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29" name="Google Shape;316;p20">
              <a:extLst>
                <a:ext uri="{FF2B5EF4-FFF2-40B4-BE49-F238E27FC236}">
                  <a16:creationId xmlns:a16="http://schemas.microsoft.com/office/drawing/2014/main" id="{2DC385CB-5EBF-1D30-56E1-EAFDAD1553C5}"/>
                </a:ext>
              </a:extLst>
            </p:cNvPr>
            <p:cNvSpPr/>
            <p:nvPr/>
          </p:nvSpPr>
          <p:spPr>
            <a:xfrm>
              <a:off x="2489805" y="2662819"/>
              <a:ext cx="263786" cy="263786"/>
            </a:xfrm>
            <a:custGeom>
              <a:avLst/>
              <a:gdLst/>
              <a:ahLst/>
              <a:cxnLst/>
              <a:rect l="l" t="t" r="r" b="b"/>
              <a:pathLst>
                <a:path w="9312" h="9312" extrusionOk="0">
                  <a:moveTo>
                    <a:pt x="4656" y="1"/>
                  </a:moveTo>
                  <a:cubicBezTo>
                    <a:pt x="2084" y="1"/>
                    <a:pt x="0" y="2085"/>
                    <a:pt x="0" y="4656"/>
                  </a:cubicBezTo>
                  <a:cubicBezTo>
                    <a:pt x="0" y="7228"/>
                    <a:pt x="2084" y="9312"/>
                    <a:pt x="4656" y="9312"/>
                  </a:cubicBezTo>
                  <a:cubicBezTo>
                    <a:pt x="7228" y="9312"/>
                    <a:pt x="9311" y="7228"/>
                    <a:pt x="9311" y="4656"/>
                  </a:cubicBezTo>
                  <a:cubicBezTo>
                    <a:pt x="9311" y="2085"/>
                    <a:pt x="7228" y="1"/>
                    <a:pt x="4656" y="1"/>
                  </a:cubicBez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400" b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30" name="Google Shape;317;p20">
              <a:extLst>
                <a:ext uri="{FF2B5EF4-FFF2-40B4-BE49-F238E27FC236}">
                  <a16:creationId xmlns:a16="http://schemas.microsoft.com/office/drawing/2014/main" id="{E2988FC3-C0BE-C4EA-D318-EA47DF0E6F57}"/>
                </a:ext>
              </a:extLst>
            </p:cNvPr>
            <p:cNvSpPr/>
            <p:nvPr/>
          </p:nvSpPr>
          <p:spPr>
            <a:xfrm>
              <a:off x="2546121" y="2718823"/>
              <a:ext cx="151467" cy="151467"/>
            </a:xfrm>
            <a:custGeom>
              <a:avLst/>
              <a:gdLst/>
              <a:ahLst/>
              <a:cxnLst/>
              <a:rect l="l" t="t" r="r" b="b"/>
              <a:pathLst>
                <a:path w="5347" h="5347" extrusionOk="0">
                  <a:moveTo>
                    <a:pt x="2668" y="0"/>
                  </a:moveTo>
                  <a:cubicBezTo>
                    <a:pt x="1191" y="0"/>
                    <a:pt x="1" y="1191"/>
                    <a:pt x="1" y="2679"/>
                  </a:cubicBezTo>
                  <a:cubicBezTo>
                    <a:pt x="1" y="4156"/>
                    <a:pt x="1191" y="5346"/>
                    <a:pt x="2668" y="5346"/>
                  </a:cubicBezTo>
                  <a:cubicBezTo>
                    <a:pt x="4144" y="5346"/>
                    <a:pt x="5347" y="4156"/>
                    <a:pt x="5347" y="2679"/>
                  </a:cubicBezTo>
                  <a:cubicBezTo>
                    <a:pt x="5347" y="1191"/>
                    <a:pt x="4144" y="0"/>
                    <a:pt x="26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400" b="1">
                <a:solidFill>
                  <a:srgbClr val="0B1354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31" name="Google Shape;318;p20">
              <a:extLst>
                <a:ext uri="{FF2B5EF4-FFF2-40B4-BE49-F238E27FC236}">
                  <a16:creationId xmlns:a16="http://schemas.microsoft.com/office/drawing/2014/main" id="{FE866AF9-97F6-AD88-914F-5F3DA2F2A4A5}"/>
                </a:ext>
              </a:extLst>
            </p:cNvPr>
            <p:cNvSpPr txBox="1"/>
            <p:nvPr/>
          </p:nvSpPr>
          <p:spPr>
            <a:xfrm>
              <a:off x="1030288" y="3861087"/>
              <a:ext cx="1884600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000" b="1" dirty="0">
                  <a:solidFill>
                    <a:srgbClr val="7030A0"/>
                  </a:solidFill>
                  <a:latin typeface="Times New Roman" panose="02020603050405020304" pitchFamily="18" charset="0"/>
                  <a:ea typeface="Roboto"/>
                  <a:cs typeface="Times New Roman" panose="02020603050405020304" pitchFamily="18" charset="0"/>
                  <a:sym typeface="Roboto"/>
                </a:rPr>
                <a:t>Jalb qilish</a:t>
              </a:r>
              <a:endParaRPr sz="4000" b="1" dirty="0">
                <a:solidFill>
                  <a:srgbClr val="7030A0"/>
                </a:solidFill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  <p:sp>
          <p:nvSpPr>
            <p:cNvPr id="1032" name="Google Shape;319;p20">
              <a:extLst>
                <a:ext uri="{FF2B5EF4-FFF2-40B4-BE49-F238E27FC236}">
                  <a16:creationId xmlns:a16="http://schemas.microsoft.com/office/drawing/2014/main" id="{CE865587-F36C-2B7D-969C-A118A5E269CC}"/>
                </a:ext>
              </a:extLst>
            </p:cNvPr>
            <p:cNvSpPr txBox="1"/>
            <p:nvPr/>
          </p:nvSpPr>
          <p:spPr>
            <a:xfrm>
              <a:off x="1030288" y="3514238"/>
              <a:ext cx="1884600" cy="429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400" b="1" dirty="0">
                  <a:solidFill>
                    <a:srgbClr val="0B1354"/>
                  </a:solidFill>
                  <a:latin typeface="Times New Roman" panose="02020603050405020304" pitchFamily="18" charset="0"/>
                  <a:ea typeface="Fira Sans Extra Condensed Medium"/>
                  <a:cs typeface="Times New Roman" panose="02020603050405020304" pitchFamily="18" charset="0"/>
                  <a:sym typeface="Fira Sans Extra Condensed Medium"/>
                </a:rPr>
                <a:t>1.Engage</a:t>
              </a:r>
              <a:endParaRPr sz="4400" b="1" dirty="0">
                <a:solidFill>
                  <a:srgbClr val="0B1354"/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endParaRPr>
            </a:p>
          </p:txBody>
        </p:sp>
      </p:grpSp>
      <p:pic>
        <p:nvPicPr>
          <p:cNvPr id="72" name="Рисунок 71">
            <a:extLst>
              <a:ext uri="{FF2B5EF4-FFF2-40B4-BE49-F238E27FC236}">
                <a16:creationId xmlns:a16="http://schemas.microsoft.com/office/drawing/2014/main" id="{B20C58E3-52A9-4686-80A3-2771857F26E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" y="0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8608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96D8E0-950A-2B26-5D85-F2B1DD297F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84BACD85-D108-27D5-8B42-C6CB87D48A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0980841-34F8-3C8C-FB94-24DA91567C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BFA5DEE-3DF2-3302-041A-CE91D4C690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7" name="Google Shape;853;p25">
            <a:extLst>
              <a:ext uri="{FF2B5EF4-FFF2-40B4-BE49-F238E27FC236}">
                <a16:creationId xmlns:a16="http://schemas.microsoft.com/office/drawing/2014/main" id="{3B543F3B-5961-87FC-C68D-3251061CB7BF}"/>
              </a:ext>
            </a:extLst>
          </p:cNvPr>
          <p:cNvGrpSpPr/>
          <p:nvPr/>
        </p:nvGrpSpPr>
        <p:grpSpPr>
          <a:xfrm>
            <a:off x="717950" y="1624548"/>
            <a:ext cx="16560000" cy="1620000"/>
            <a:chOff x="459575" y="1014800"/>
            <a:chExt cx="3788475" cy="1125125"/>
          </a:xfrm>
        </p:grpSpPr>
        <p:sp>
          <p:nvSpPr>
            <p:cNvPr id="8" name="Google Shape;854;p25">
              <a:extLst>
                <a:ext uri="{FF2B5EF4-FFF2-40B4-BE49-F238E27FC236}">
                  <a16:creationId xmlns:a16="http://schemas.microsoft.com/office/drawing/2014/main" id="{31392801-308F-F750-DF27-C075695401DF}"/>
                </a:ext>
              </a:extLst>
            </p:cNvPr>
            <p:cNvSpPr/>
            <p:nvPr/>
          </p:nvSpPr>
          <p:spPr>
            <a:xfrm>
              <a:off x="833450" y="1165225"/>
              <a:ext cx="3414600" cy="9747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>
                <a:lnSpc>
                  <a:spcPts val="5400"/>
                </a:lnSpc>
              </a:pPr>
              <a:endParaRPr sz="3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Google Shape;855;p25">
              <a:extLst>
                <a:ext uri="{FF2B5EF4-FFF2-40B4-BE49-F238E27FC236}">
                  <a16:creationId xmlns:a16="http://schemas.microsoft.com/office/drawing/2014/main" id="{45D5838D-F5FF-0FAA-E08B-73BFA1AA3690}"/>
                </a:ext>
              </a:extLst>
            </p:cNvPr>
            <p:cNvSpPr/>
            <p:nvPr/>
          </p:nvSpPr>
          <p:spPr>
            <a:xfrm>
              <a:off x="459575" y="1014800"/>
              <a:ext cx="751200" cy="751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>
                <a:lnSpc>
                  <a:spcPts val="5400"/>
                </a:lnSpc>
              </a:pPr>
              <a:r>
                <a:rPr lang="en" sz="4800" dirty="0">
                  <a:solidFill>
                    <a:schemeClr val="lt1"/>
                  </a:solidFill>
                  <a:latin typeface="Times New Roman" panose="02020603050405020304" pitchFamily="18" charset="0"/>
                  <a:ea typeface="Fira Sans Extra Condensed SemiBold"/>
                  <a:cs typeface="Times New Roman" panose="02020603050405020304" pitchFamily="18" charset="0"/>
                  <a:sym typeface="Fira Sans Extra Condensed SemiBold"/>
                </a:rPr>
                <a:t>1</a:t>
              </a:r>
              <a:endParaRPr sz="4800" dirty="0">
                <a:solidFill>
                  <a:schemeClr val="lt1"/>
                </a:solidFill>
                <a:latin typeface="Times New Roman" panose="02020603050405020304" pitchFamily="18" charset="0"/>
                <a:ea typeface="Fira Sans Extra Condensed SemiBold"/>
                <a:cs typeface="Times New Roman" panose="02020603050405020304" pitchFamily="18" charset="0"/>
                <a:sym typeface="Fira Sans Extra Condensed SemiBold"/>
              </a:endParaRPr>
            </a:p>
          </p:txBody>
        </p:sp>
        <p:sp>
          <p:nvSpPr>
            <p:cNvPr id="10" name="Google Shape;856;p25">
              <a:extLst>
                <a:ext uri="{FF2B5EF4-FFF2-40B4-BE49-F238E27FC236}">
                  <a16:creationId xmlns:a16="http://schemas.microsoft.com/office/drawing/2014/main" id="{3B5DB6AE-2BFA-FA9C-A7FD-3634C954D6F7}"/>
                </a:ext>
              </a:extLst>
            </p:cNvPr>
            <p:cNvSpPr/>
            <p:nvPr/>
          </p:nvSpPr>
          <p:spPr>
            <a:xfrm rot="10800000">
              <a:off x="459650" y="1766075"/>
              <a:ext cx="373800" cy="373800"/>
            </a:xfrm>
            <a:prstGeom prst="rtTriangle">
              <a:avLst/>
            </a:prstGeom>
            <a:solidFill>
              <a:srgbClr val="819958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>
                <a:lnSpc>
                  <a:spcPts val="5400"/>
                </a:lnSpc>
              </a:pPr>
              <a:endParaRPr sz="3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Google Shape;858;p25">
              <a:extLst>
                <a:ext uri="{FF2B5EF4-FFF2-40B4-BE49-F238E27FC236}">
                  <a16:creationId xmlns:a16="http://schemas.microsoft.com/office/drawing/2014/main" id="{A8BB8D57-ECC4-81EF-81E3-330A2D6BF721}"/>
                </a:ext>
              </a:extLst>
            </p:cNvPr>
            <p:cNvSpPr txBox="1"/>
            <p:nvPr/>
          </p:nvSpPr>
          <p:spPr>
            <a:xfrm>
              <a:off x="1380478" y="1294831"/>
              <a:ext cx="2862052" cy="70197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>
                <a:lnSpc>
                  <a:spcPts val="5400"/>
                </a:lnSpc>
              </a:pP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O‘quvchilarning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e’tiborini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jalb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qiluvchi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savollar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,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rasmlar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va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qisqa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videolar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bilan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mavzuga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kirish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;</a:t>
              </a:r>
              <a:endParaRPr lang="en-US" sz="4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3" name="Google Shape;859;p25">
            <a:extLst>
              <a:ext uri="{FF2B5EF4-FFF2-40B4-BE49-F238E27FC236}">
                <a16:creationId xmlns:a16="http://schemas.microsoft.com/office/drawing/2014/main" id="{347B815C-4BC7-8983-D943-77962CFB06D3}"/>
              </a:ext>
            </a:extLst>
          </p:cNvPr>
          <p:cNvGrpSpPr/>
          <p:nvPr/>
        </p:nvGrpSpPr>
        <p:grpSpPr>
          <a:xfrm>
            <a:off x="717950" y="3346929"/>
            <a:ext cx="16560000" cy="1620000"/>
            <a:chOff x="459575" y="2310200"/>
            <a:chExt cx="3788475" cy="1125125"/>
          </a:xfrm>
        </p:grpSpPr>
        <p:sp>
          <p:nvSpPr>
            <p:cNvPr id="14" name="Google Shape;860;p25">
              <a:extLst>
                <a:ext uri="{FF2B5EF4-FFF2-40B4-BE49-F238E27FC236}">
                  <a16:creationId xmlns:a16="http://schemas.microsoft.com/office/drawing/2014/main" id="{F5F705B6-8ECA-16ED-D81F-ABB6D957335F}"/>
                </a:ext>
              </a:extLst>
            </p:cNvPr>
            <p:cNvSpPr/>
            <p:nvPr/>
          </p:nvSpPr>
          <p:spPr>
            <a:xfrm>
              <a:off x="833450" y="2460625"/>
              <a:ext cx="3414600" cy="9747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>
                <a:lnSpc>
                  <a:spcPts val="5400"/>
                </a:lnSpc>
              </a:pPr>
              <a:endParaRPr sz="3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Google Shape;861;p25">
              <a:extLst>
                <a:ext uri="{FF2B5EF4-FFF2-40B4-BE49-F238E27FC236}">
                  <a16:creationId xmlns:a16="http://schemas.microsoft.com/office/drawing/2014/main" id="{BD78DDB4-A581-8221-AF12-AB28A1EFE266}"/>
                </a:ext>
              </a:extLst>
            </p:cNvPr>
            <p:cNvSpPr/>
            <p:nvPr/>
          </p:nvSpPr>
          <p:spPr>
            <a:xfrm>
              <a:off x="459575" y="2310200"/>
              <a:ext cx="751200" cy="751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>
                <a:lnSpc>
                  <a:spcPts val="5400"/>
                </a:lnSpc>
              </a:pPr>
              <a:r>
                <a:rPr lang="en" sz="4800" dirty="0">
                  <a:solidFill>
                    <a:schemeClr val="lt1"/>
                  </a:solidFill>
                  <a:latin typeface="Times New Roman" panose="02020603050405020304" pitchFamily="18" charset="0"/>
                  <a:ea typeface="Fira Sans Extra Condensed SemiBold"/>
                  <a:cs typeface="Times New Roman" panose="02020603050405020304" pitchFamily="18" charset="0"/>
                  <a:sym typeface="Fira Sans Extra Condensed SemiBold"/>
                </a:rPr>
                <a:t>2</a:t>
              </a:r>
              <a:endParaRPr sz="4800" dirty="0">
                <a:solidFill>
                  <a:schemeClr val="lt1"/>
                </a:solidFill>
                <a:latin typeface="Times New Roman" panose="02020603050405020304" pitchFamily="18" charset="0"/>
                <a:ea typeface="Fira Sans Extra Condensed SemiBold"/>
                <a:cs typeface="Times New Roman" panose="02020603050405020304" pitchFamily="18" charset="0"/>
                <a:sym typeface="Fira Sans Extra Condensed SemiBold"/>
              </a:endParaRPr>
            </a:p>
          </p:txBody>
        </p:sp>
        <p:sp>
          <p:nvSpPr>
            <p:cNvPr id="16" name="Google Shape;862;p25">
              <a:extLst>
                <a:ext uri="{FF2B5EF4-FFF2-40B4-BE49-F238E27FC236}">
                  <a16:creationId xmlns:a16="http://schemas.microsoft.com/office/drawing/2014/main" id="{FA99ACB8-7330-EE4B-96FC-E6017C548532}"/>
                </a:ext>
              </a:extLst>
            </p:cNvPr>
            <p:cNvSpPr/>
            <p:nvPr/>
          </p:nvSpPr>
          <p:spPr>
            <a:xfrm rot="10800000">
              <a:off x="459650" y="3061475"/>
              <a:ext cx="373800" cy="373800"/>
            </a:xfrm>
            <a:prstGeom prst="rtTriangle">
              <a:avLst/>
            </a:prstGeom>
            <a:solidFill>
              <a:srgbClr val="112B4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>
                <a:lnSpc>
                  <a:spcPts val="5400"/>
                </a:lnSpc>
              </a:pPr>
              <a:endParaRPr sz="3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Google Shape;864;p25">
              <a:extLst>
                <a:ext uri="{FF2B5EF4-FFF2-40B4-BE49-F238E27FC236}">
                  <a16:creationId xmlns:a16="http://schemas.microsoft.com/office/drawing/2014/main" id="{35C258C1-ECBF-1EC0-3FBD-A1D013A8D295}"/>
                </a:ext>
              </a:extLst>
            </p:cNvPr>
            <p:cNvSpPr txBox="1"/>
            <p:nvPr/>
          </p:nvSpPr>
          <p:spPr>
            <a:xfrm>
              <a:off x="1380478" y="2784101"/>
              <a:ext cx="2682600" cy="31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>
                <a:lnSpc>
                  <a:spcPts val="5400"/>
                </a:lnSpc>
              </a:pP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O‘quvchilar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faol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ishtirok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etadi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,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mustaqil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ravishda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materiallar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bilan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ishlaydi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,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fikrlarini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sinovdan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o‘tkazadi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;</a:t>
              </a:r>
              <a:endParaRPr lang="en-US" sz="4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9" name="Google Shape;865;p25">
            <a:extLst>
              <a:ext uri="{FF2B5EF4-FFF2-40B4-BE49-F238E27FC236}">
                <a16:creationId xmlns:a16="http://schemas.microsoft.com/office/drawing/2014/main" id="{6F1800AB-6D9F-99EF-E39F-3BEC62B22163}"/>
              </a:ext>
            </a:extLst>
          </p:cNvPr>
          <p:cNvGrpSpPr/>
          <p:nvPr/>
        </p:nvGrpSpPr>
        <p:grpSpPr>
          <a:xfrm>
            <a:off x="717950" y="5099529"/>
            <a:ext cx="16560000" cy="1620000"/>
            <a:chOff x="459575" y="3605600"/>
            <a:chExt cx="3788475" cy="1125125"/>
          </a:xfrm>
        </p:grpSpPr>
        <p:sp>
          <p:nvSpPr>
            <p:cNvPr id="20" name="Google Shape;866;p25">
              <a:extLst>
                <a:ext uri="{FF2B5EF4-FFF2-40B4-BE49-F238E27FC236}">
                  <a16:creationId xmlns:a16="http://schemas.microsoft.com/office/drawing/2014/main" id="{866A8082-D044-E0A9-73A6-0A4B2E178090}"/>
                </a:ext>
              </a:extLst>
            </p:cNvPr>
            <p:cNvSpPr/>
            <p:nvPr/>
          </p:nvSpPr>
          <p:spPr>
            <a:xfrm>
              <a:off x="833450" y="3756025"/>
              <a:ext cx="3414600" cy="9747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>
                <a:lnSpc>
                  <a:spcPts val="5400"/>
                </a:lnSpc>
              </a:pPr>
              <a:endParaRPr sz="3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1" name="Google Shape;867;p25">
              <a:extLst>
                <a:ext uri="{FF2B5EF4-FFF2-40B4-BE49-F238E27FC236}">
                  <a16:creationId xmlns:a16="http://schemas.microsoft.com/office/drawing/2014/main" id="{834B2902-F7AD-4A8A-BF17-6976F72C2757}"/>
                </a:ext>
              </a:extLst>
            </p:cNvPr>
            <p:cNvSpPr/>
            <p:nvPr/>
          </p:nvSpPr>
          <p:spPr>
            <a:xfrm>
              <a:off x="459575" y="3605600"/>
              <a:ext cx="751200" cy="751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>
                <a:lnSpc>
                  <a:spcPts val="5400"/>
                </a:lnSpc>
              </a:pPr>
              <a:r>
                <a:rPr lang="en" sz="4800" dirty="0">
                  <a:solidFill>
                    <a:schemeClr val="lt1"/>
                  </a:solidFill>
                  <a:latin typeface="Times New Roman" panose="02020603050405020304" pitchFamily="18" charset="0"/>
                  <a:ea typeface="Fira Sans Extra Condensed SemiBold"/>
                  <a:cs typeface="Times New Roman" panose="02020603050405020304" pitchFamily="18" charset="0"/>
                  <a:sym typeface="Fira Sans Extra Condensed SemiBold"/>
                </a:rPr>
                <a:t>3</a:t>
              </a:r>
              <a:endParaRPr sz="4800" dirty="0">
                <a:solidFill>
                  <a:schemeClr val="lt1"/>
                </a:solidFill>
                <a:latin typeface="Times New Roman" panose="02020603050405020304" pitchFamily="18" charset="0"/>
                <a:ea typeface="Fira Sans Extra Condensed SemiBold"/>
                <a:cs typeface="Times New Roman" panose="02020603050405020304" pitchFamily="18" charset="0"/>
                <a:sym typeface="Fira Sans Extra Condensed SemiBold"/>
              </a:endParaRPr>
            </a:p>
          </p:txBody>
        </p:sp>
        <p:sp>
          <p:nvSpPr>
            <p:cNvPr id="22" name="Google Shape;868;p25">
              <a:extLst>
                <a:ext uri="{FF2B5EF4-FFF2-40B4-BE49-F238E27FC236}">
                  <a16:creationId xmlns:a16="http://schemas.microsoft.com/office/drawing/2014/main" id="{C29C053B-3AFA-7132-40E7-ED7673DB4760}"/>
                </a:ext>
              </a:extLst>
            </p:cNvPr>
            <p:cNvSpPr/>
            <p:nvPr/>
          </p:nvSpPr>
          <p:spPr>
            <a:xfrm rot="10800000">
              <a:off x="459650" y="4356875"/>
              <a:ext cx="373800" cy="373800"/>
            </a:xfrm>
            <a:prstGeom prst="rtTriangle">
              <a:avLst/>
            </a:prstGeom>
            <a:solidFill>
              <a:srgbClr val="CAA7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>
                <a:lnSpc>
                  <a:spcPts val="5400"/>
                </a:lnSpc>
              </a:pPr>
              <a:endParaRPr sz="3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4" name="Google Shape;870;p25">
              <a:extLst>
                <a:ext uri="{FF2B5EF4-FFF2-40B4-BE49-F238E27FC236}">
                  <a16:creationId xmlns:a16="http://schemas.microsoft.com/office/drawing/2014/main" id="{6A28FEDF-75CB-9799-A820-E8318FD9A8C4}"/>
                </a:ext>
              </a:extLst>
            </p:cNvPr>
            <p:cNvSpPr txBox="1"/>
            <p:nvPr/>
          </p:nvSpPr>
          <p:spPr>
            <a:xfrm>
              <a:off x="1380478" y="4079501"/>
              <a:ext cx="2682600" cy="31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>
                <a:lnSpc>
                  <a:spcPts val="5400"/>
                </a:lnSpc>
              </a:pP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O‘qituvchi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mavzuni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o‘quvchilarning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tajribalari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asosida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tushuntiradi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,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ularning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savollariga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javob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beradi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;</a:t>
              </a:r>
              <a:endParaRPr lang="en-US" sz="4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5" name="Google Shape;871;p25">
            <a:extLst>
              <a:ext uri="{FF2B5EF4-FFF2-40B4-BE49-F238E27FC236}">
                <a16:creationId xmlns:a16="http://schemas.microsoft.com/office/drawing/2014/main" id="{4C7D92AB-5F98-A94D-AA30-0065B7AD9868}"/>
              </a:ext>
            </a:extLst>
          </p:cNvPr>
          <p:cNvGrpSpPr/>
          <p:nvPr/>
        </p:nvGrpSpPr>
        <p:grpSpPr>
          <a:xfrm>
            <a:off x="717950" y="6928329"/>
            <a:ext cx="16560000" cy="1620000"/>
            <a:chOff x="4898325" y="1014800"/>
            <a:chExt cx="3788475" cy="1125125"/>
          </a:xfrm>
        </p:grpSpPr>
        <p:sp>
          <p:nvSpPr>
            <p:cNvPr id="26" name="Google Shape;872;p25">
              <a:extLst>
                <a:ext uri="{FF2B5EF4-FFF2-40B4-BE49-F238E27FC236}">
                  <a16:creationId xmlns:a16="http://schemas.microsoft.com/office/drawing/2014/main" id="{86F22DB5-E810-9B4B-5D3C-C2107C492691}"/>
                </a:ext>
              </a:extLst>
            </p:cNvPr>
            <p:cNvSpPr/>
            <p:nvPr/>
          </p:nvSpPr>
          <p:spPr>
            <a:xfrm>
              <a:off x="5272200" y="1165225"/>
              <a:ext cx="3414600" cy="9747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>
                <a:lnSpc>
                  <a:spcPts val="5400"/>
                </a:lnSpc>
              </a:pPr>
              <a:endParaRPr sz="3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7" name="Google Shape;873;p25">
              <a:extLst>
                <a:ext uri="{FF2B5EF4-FFF2-40B4-BE49-F238E27FC236}">
                  <a16:creationId xmlns:a16="http://schemas.microsoft.com/office/drawing/2014/main" id="{89335B40-55C5-2881-9287-45C2A8C94154}"/>
                </a:ext>
              </a:extLst>
            </p:cNvPr>
            <p:cNvSpPr/>
            <p:nvPr/>
          </p:nvSpPr>
          <p:spPr>
            <a:xfrm>
              <a:off x="4898325" y="1014800"/>
              <a:ext cx="751200" cy="751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>
                <a:lnSpc>
                  <a:spcPts val="5400"/>
                </a:lnSpc>
              </a:pPr>
              <a:r>
                <a:rPr lang="en" sz="4800" dirty="0">
                  <a:solidFill>
                    <a:schemeClr val="lt1"/>
                  </a:solidFill>
                  <a:latin typeface="Times New Roman" panose="02020603050405020304" pitchFamily="18" charset="0"/>
                  <a:ea typeface="Fira Sans Extra Condensed SemiBold"/>
                  <a:cs typeface="Times New Roman" panose="02020603050405020304" pitchFamily="18" charset="0"/>
                  <a:sym typeface="Fira Sans Extra Condensed SemiBold"/>
                </a:rPr>
                <a:t>4</a:t>
              </a:r>
              <a:endParaRPr sz="4800" dirty="0">
                <a:solidFill>
                  <a:schemeClr val="lt1"/>
                </a:solidFill>
                <a:latin typeface="Times New Roman" panose="02020603050405020304" pitchFamily="18" charset="0"/>
                <a:ea typeface="Fira Sans Extra Condensed SemiBold"/>
                <a:cs typeface="Times New Roman" panose="02020603050405020304" pitchFamily="18" charset="0"/>
                <a:sym typeface="Fira Sans Extra Condensed SemiBold"/>
              </a:endParaRPr>
            </a:p>
          </p:txBody>
        </p:sp>
        <p:sp>
          <p:nvSpPr>
            <p:cNvPr id="28" name="Google Shape;874;p25">
              <a:extLst>
                <a:ext uri="{FF2B5EF4-FFF2-40B4-BE49-F238E27FC236}">
                  <a16:creationId xmlns:a16="http://schemas.microsoft.com/office/drawing/2014/main" id="{BFCA29E6-3D91-1118-5342-20CB54670DCD}"/>
                </a:ext>
              </a:extLst>
            </p:cNvPr>
            <p:cNvSpPr/>
            <p:nvPr/>
          </p:nvSpPr>
          <p:spPr>
            <a:xfrm rot="10800000">
              <a:off x="4898400" y="1766075"/>
              <a:ext cx="373800" cy="373800"/>
            </a:xfrm>
            <a:prstGeom prst="rtTriangle">
              <a:avLst/>
            </a:prstGeom>
            <a:solidFill>
              <a:srgbClr val="C4885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>
                <a:lnSpc>
                  <a:spcPts val="5400"/>
                </a:lnSpc>
              </a:pPr>
              <a:endParaRPr sz="3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0" name="Google Shape;876;p25">
              <a:extLst>
                <a:ext uri="{FF2B5EF4-FFF2-40B4-BE49-F238E27FC236}">
                  <a16:creationId xmlns:a16="http://schemas.microsoft.com/office/drawing/2014/main" id="{D1C09A6B-063D-79AC-78D7-2BDBCCE20BCC}"/>
                </a:ext>
              </a:extLst>
            </p:cNvPr>
            <p:cNvSpPr txBox="1"/>
            <p:nvPr/>
          </p:nvSpPr>
          <p:spPr>
            <a:xfrm>
              <a:off x="5819228" y="1488701"/>
              <a:ext cx="2682600" cy="31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>
                <a:lnSpc>
                  <a:spcPts val="5400"/>
                </a:lnSpc>
              </a:pP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Olingan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bilimlarni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qo‘llab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,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yanada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murakkab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vazifalarni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bajarishadi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;</a:t>
              </a:r>
              <a:endParaRPr lang="en-US" sz="4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1" name="Google Shape;877;p25">
            <a:extLst>
              <a:ext uri="{FF2B5EF4-FFF2-40B4-BE49-F238E27FC236}">
                <a16:creationId xmlns:a16="http://schemas.microsoft.com/office/drawing/2014/main" id="{32BB123C-2544-D065-9EC7-DBEAB8217974}"/>
              </a:ext>
            </a:extLst>
          </p:cNvPr>
          <p:cNvGrpSpPr/>
          <p:nvPr/>
        </p:nvGrpSpPr>
        <p:grpSpPr>
          <a:xfrm>
            <a:off x="693820" y="8703625"/>
            <a:ext cx="16560000" cy="1620000"/>
            <a:chOff x="4898325" y="2310200"/>
            <a:chExt cx="3788475" cy="1125125"/>
          </a:xfrm>
        </p:grpSpPr>
        <p:sp>
          <p:nvSpPr>
            <p:cNvPr id="32" name="Google Shape;878;p25">
              <a:extLst>
                <a:ext uri="{FF2B5EF4-FFF2-40B4-BE49-F238E27FC236}">
                  <a16:creationId xmlns:a16="http://schemas.microsoft.com/office/drawing/2014/main" id="{1667B9D1-CB4D-29D2-4308-883DC009AE12}"/>
                </a:ext>
              </a:extLst>
            </p:cNvPr>
            <p:cNvSpPr/>
            <p:nvPr/>
          </p:nvSpPr>
          <p:spPr>
            <a:xfrm>
              <a:off x="5272200" y="2460625"/>
              <a:ext cx="3414600" cy="9747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>
                <a:lnSpc>
                  <a:spcPts val="5400"/>
                </a:lnSpc>
              </a:pPr>
              <a:endParaRPr sz="3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3" name="Google Shape;879;p25">
              <a:extLst>
                <a:ext uri="{FF2B5EF4-FFF2-40B4-BE49-F238E27FC236}">
                  <a16:creationId xmlns:a16="http://schemas.microsoft.com/office/drawing/2014/main" id="{0C7F6939-E2EE-6DB9-F25F-CCD91E396DA1}"/>
                </a:ext>
              </a:extLst>
            </p:cNvPr>
            <p:cNvSpPr/>
            <p:nvPr/>
          </p:nvSpPr>
          <p:spPr>
            <a:xfrm>
              <a:off x="4898325" y="2310200"/>
              <a:ext cx="751200" cy="7512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>
                <a:lnSpc>
                  <a:spcPts val="5400"/>
                </a:lnSpc>
              </a:pPr>
              <a:r>
                <a:rPr lang="en" sz="4800" dirty="0">
                  <a:solidFill>
                    <a:schemeClr val="lt1"/>
                  </a:solidFill>
                  <a:latin typeface="Times New Roman" panose="02020603050405020304" pitchFamily="18" charset="0"/>
                  <a:ea typeface="Fira Sans Extra Condensed SemiBold"/>
                  <a:cs typeface="Times New Roman" panose="02020603050405020304" pitchFamily="18" charset="0"/>
                  <a:sym typeface="Fira Sans Extra Condensed SemiBold"/>
                </a:rPr>
                <a:t>5</a:t>
              </a:r>
              <a:endParaRPr sz="4800" dirty="0">
                <a:solidFill>
                  <a:schemeClr val="lt1"/>
                </a:solidFill>
                <a:latin typeface="Times New Roman" panose="02020603050405020304" pitchFamily="18" charset="0"/>
                <a:ea typeface="Fira Sans Extra Condensed SemiBold"/>
                <a:cs typeface="Times New Roman" panose="02020603050405020304" pitchFamily="18" charset="0"/>
                <a:sym typeface="Fira Sans Extra Condensed SemiBold"/>
              </a:endParaRPr>
            </a:p>
          </p:txBody>
        </p:sp>
        <p:sp>
          <p:nvSpPr>
            <p:cNvPr id="34" name="Google Shape;880;p25">
              <a:extLst>
                <a:ext uri="{FF2B5EF4-FFF2-40B4-BE49-F238E27FC236}">
                  <a16:creationId xmlns:a16="http://schemas.microsoft.com/office/drawing/2014/main" id="{164FB547-A11F-BB95-3B23-810B942683A2}"/>
                </a:ext>
              </a:extLst>
            </p:cNvPr>
            <p:cNvSpPr/>
            <p:nvPr/>
          </p:nvSpPr>
          <p:spPr>
            <a:xfrm rot="10800000">
              <a:off x="4898400" y="3061475"/>
              <a:ext cx="373800" cy="373800"/>
            </a:xfrm>
            <a:prstGeom prst="rtTriangle">
              <a:avLst/>
            </a:prstGeom>
            <a:solidFill>
              <a:srgbClr val="B98A5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>
                <a:lnSpc>
                  <a:spcPts val="5400"/>
                </a:lnSpc>
              </a:pPr>
              <a:endParaRPr sz="3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6" name="Google Shape;882;p25">
              <a:extLst>
                <a:ext uri="{FF2B5EF4-FFF2-40B4-BE49-F238E27FC236}">
                  <a16:creationId xmlns:a16="http://schemas.microsoft.com/office/drawing/2014/main" id="{50DFDEC7-CC88-CF3C-B24F-1EA14C8A1EF5}"/>
                </a:ext>
              </a:extLst>
            </p:cNvPr>
            <p:cNvSpPr txBox="1"/>
            <p:nvPr/>
          </p:nvSpPr>
          <p:spPr>
            <a:xfrm>
              <a:off x="5819228" y="2768202"/>
              <a:ext cx="2682600" cy="31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>
                <a:lnSpc>
                  <a:spcPts val="5400"/>
                </a:lnSpc>
              </a:pP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O‘quvchilarni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bilim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va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ko‘nikmalarini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amaliy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tarzda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 </a:t>
              </a:r>
              <a:r>
                <a:rPr lang="en-US" sz="4000" dirty="0" err="1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baholash</a:t>
              </a:r>
              <a:r>
                <a:rPr lang="en-US" sz="4000" dirty="0">
                  <a:solidFill>
                    <a:srgbClr val="2C3249"/>
                  </a:solidFill>
                  <a:latin typeface="Times New Roman" panose="02020603050405020304" pitchFamily="18" charset="0"/>
                  <a:ea typeface="Martel Sans" pitchFamily="34" charset="-122"/>
                  <a:cs typeface="Times New Roman" panose="02020603050405020304" pitchFamily="18" charset="0"/>
                </a:rPr>
                <a:t>.</a:t>
              </a:r>
              <a:endParaRPr lang="en-US" sz="4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299BC7A0-B65F-4072-86AE-7057A1D446E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" y="0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1681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2DEEAA-C416-C037-A6FE-D586620E79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0" descr="preencoded.png">
            <a:extLst>
              <a:ext uri="{FF2B5EF4-FFF2-40B4-BE49-F238E27FC236}">
                <a16:creationId xmlns:a16="http://schemas.microsoft.com/office/drawing/2014/main" id="{75D80C4F-7AEA-CCC5-F0EA-C856B3E324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47437" y="699611"/>
            <a:ext cx="6748463" cy="10122694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9ADBBAFF-F507-87AA-2985-2BC83CBF8D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718A391-258B-DF25-2683-C3A5A0EA5A7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2169F0C-DF55-8131-4820-C77C9765ADE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8" name="Shape 1">
            <a:extLst>
              <a:ext uri="{FF2B5EF4-FFF2-40B4-BE49-F238E27FC236}">
                <a16:creationId xmlns:a16="http://schemas.microsoft.com/office/drawing/2014/main" id="{2C6BCDAD-2DBE-65B8-C3C5-C3C5A3DA27D8}"/>
              </a:ext>
            </a:extLst>
          </p:cNvPr>
          <p:cNvSpPr/>
          <p:nvPr/>
        </p:nvSpPr>
        <p:spPr>
          <a:xfrm>
            <a:off x="234950" y="4193785"/>
            <a:ext cx="5215862" cy="2716946"/>
          </a:xfrm>
          <a:prstGeom prst="roundRect">
            <a:avLst>
              <a:gd name="adj" fmla="val 5654"/>
            </a:avLst>
          </a:prstGeom>
          <a:solidFill>
            <a:srgbClr val="FCE2CF"/>
          </a:solidFill>
          <a:ln w="7620">
            <a:solidFill>
              <a:srgbClr val="E2C8B5"/>
            </a:solidFill>
            <a:prstDash val="solid"/>
          </a:ln>
        </p:spPr>
      </p:sp>
      <p:sp>
        <p:nvSpPr>
          <p:cNvPr id="11" name="Shape 4">
            <a:extLst>
              <a:ext uri="{FF2B5EF4-FFF2-40B4-BE49-F238E27FC236}">
                <a16:creationId xmlns:a16="http://schemas.microsoft.com/office/drawing/2014/main" id="{4CA7B243-05BC-27D4-6BAA-F30CDB8C38B5}"/>
              </a:ext>
            </a:extLst>
          </p:cNvPr>
          <p:cNvSpPr/>
          <p:nvPr/>
        </p:nvSpPr>
        <p:spPr>
          <a:xfrm>
            <a:off x="5763288" y="4193785"/>
            <a:ext cx="5215862" cy="2716946"/>
          </a:xfrm>
          <a:prstGeom prst="roundRect">
            <a:avLst>
              <a:gd name="adj" fmla="val 5654"/>
            </a:avLst>
          </a:prstGeom>
          <a:solidFill>
            <a:srgbClr val="FCE2CF"/>
          </a:solidFill>
          <a:ln w="7620">
            <a:solidFill>
              <a:srgbClr val="E2C8B5"/>
            </a:solidFill>
            <a:prstDash val="solid"/>
          </a:ln>
        </p:spPr>
        <p:txBody>
          <a:bodyPr/>
          <a:lstStyle/>
          <a:p>
            <a:r>
              <a:rPr lang="en-US" dirty="0"/>
              <a:t>.</a:t>
            </a:r>
            <a:endParaRPr lang="ru-RU" dirty="0"/>
          </a:p>
        </p:txBody>
      </p:sp>
      <p:sp>
        <p:nvSpPr>
          <p:cNvPr id="14" name="Shape 7">
            <a:extLst>
              <a:ext uri="{FF2B5EF4-FFF2-40B4-BE49-F238E27FC236}">
                <a16:creationId xmlns:a16="http://schemas.microsoft.com/office/drawing/2014/main" id="{D0A8D597-9085-57D7-BA74-0A5EC5C4CE11}"/>
              </a:ext>
            </a:extLst>
          </p:cNvPr>
          <p:cNvSpPr/>
          <p:nvPr/>
        </p:nvSpPr>
        <p:spPr>
          <a:xfrm>
            <a:off x="234950" y="7255729"/>
            <a:ext cx="5215862" cy="2716946"/>
          </a:xfrm>
          <a:prstGeom prst="roundRect">
            <a:avLst>
              <a:gd name="adj" fmla="val 5654"/>
            </a:avLst>
          </a:prstGeom>
          <a:solidFill>
            <a:srgbClr val="FCE2CF"/>
          </a:solidFill>
          <a:ln w="7620">
            <a:solidFill>
              <a:srgbClr val="E2C8B5"/>
            </a:solidFill>
            <a:prstDash val="solid"/>
          </a:ln>
        </p:spPr>
      </p:sp>
      <p:sp>
        <p:nvSpPr>
          <p:cNvPr id="17" name="Shape 10">
            <a:extLst>
              <a:ext uri="{FF2B5EF4-FFF2-40B4-BE49-F238E27FC236}">
                <a16:creationId xmlns:a16="http://schemas.microsoft.com/office/drawing/2014/main" id="{3A20D108-7B15-8E04-1203-B0AC2DFD750F}"/>
              </a:ext>
            </a:extLst>
          </p:cNvPr>
          <p:cNvSpPr/>
          <p:nvPr/>
        </p:nvSpPr>
        <p:spPr>
          <a:xfrm>
            <a:off x="5763288" y="7255729"/>
            <a:ext cx="5215862" cy="2716946"/>
          </a:xfrm>
          <a:prstGeom prst="roundRect">
            <a:avLst>
              <a:gd name="adj" fmla="val 5654"/>
            </a:avLst>
          </a:prstGeom>
          <a:solidFill>
            <a:srgbClr val="FCE2CF"/>
          </a:solidFill>
          <a:ln w="7620">
            <a:solidFill>
              <a:srgbClr val="E2C8B5"/>
            </a:solidFill>
            <a:prstDash val="solid"/>
          </a:ln>
        </p:spPr>
        <p:txBody>
          <a:bodyPr/>
          <a:lstStyle/>
          <a:p>
            <a:endParaRPr lang="ru-RU" dirty="0"/>
          </a:p>
        </p:txBody>
      </p:sp>
      <p:sp>
        <p:nvSpPr>
          <p:cNvPr id="22" name="Text 0">
            <a:extLst>
              <a:ext uri="{FF2B5EF4-FFF2-40B4-BE49-F238E27FC236}">
                <a16:creationId xmlns:a16="http://schemas.microsoft.com/office/drawing/2014/main" id="{E6BD554C-F8D1-E403-66B5-3EB3CC4B4707}"/>
              </a:ext>
            </a:extLst>
          </p:cNvPr>
          <p:cNvSpPr/>
          <p:nvPr/>
        </p:nvSpPr>
        <p:spPr>
          <a:xfrm>
            <a:off x="924985" y="1538908"/>
            <a:ext cx="9596965" cy="165196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6458"/>
              </a:lnSpc>
            </a:pPr>
            <a:r>
              <a:rPr lang="en-US" sz="5166" kern="0" spc="-156" dirty="0" err="1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Texnologiya</a:t>
            </a:r>
            <a:r>
              <a:rPr lang="en-US" sz="5166" kern="0" spc="-156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 </a:t>
            </a:r>
            <a:r>
              <a:rPr lang="en-US" sz="5166" kern="0" spc="-156" dirty="0" err="1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darslarida</a:t>
            </a:r>
            <a:r>
              <a:rPr lang="en-US" sz="5166" kern="0" spc="-156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 5E </a:t>
            </a:r>
            <a:r>
              <a:rPr lang="en-US" sz="5166" kern="0" spc="-156" dirty="0" err="1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modelini</a:t>
            </a:r>
            <a:r>
              <a:rPr lang="en-US" sz="5166" kern="0" spc="-156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 </a:t>
            </a:r>
            <a:r>
              <a:rPr lang="en-US" sz="5166" kern="0" spc="-156" dirty="0" err="1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qo‘llashning</a:t>
            </a:r>
            <a:r>
              <a:rPr lang="en-US" sz="5166" kern="0" spc="-156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 </a:t>
            </a:r>
            <a:r>
              <a:rPr lang="en-US" sz="5166" kern="0" spc="-156" dirty="0" err="1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ahamiyati</a:t>
            </a:r>
            <a:endParaRPr lang="en-US" sz="5166" dirty="0"/>
          </a:p>
        </p:txBody>
      </p:sp>
      <p:sp>
        <p:nvSpPr>
          <p:cNvPr id="45" name="Text 4">
            <a:extLst>
              <a:ext uri="{FF2B5EF4-FFF2-40B4-BE49-F238E27FC236}">
                <a16:creationId xmlns:a16="http://schemas.microsoft.com/office/drawing/2014/main" id="{31498BBA-2E9B-7106-1C36-A4735E0B86D3}"/>
              </a:ext>
            </a:extLst>
          </p:cNvPr>
          <p:cNvSpPr/>
          <p:nvPr/>
        </p:nvSpPr>
        <p:spPr>
          <a:xfrm>
            <a:off x="539750" y="4765173"/>
            <a:ext cx="4724400" cy="13160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4500"/>
              </a:lnSpc>
            </a:pPr>
            <a:r>
              <a:rPr lang="en-US" sz="3200" kern="0" spc="-42" dirty="0">
                <a:solidFill>
                  <a:srgbClr val="0B1354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O‘quvchilarning XXI </a:t>
            </a:r>
            <a:r>
              <a:rPr lang="en-US" sz="3200" kern="0" spc="-42" dirty="0" err="1">
                <a:solidFill>
                  <a:srgbClr val="0B1354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asr</a:t>
            </a:r>
            <a:r>
              <a:rPr lang="en-US" sz="3200" kern="0" spc="-42" dirty="0">
                <a:solidFill>
                  <a:srgbClr val="0B1354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4500"/>
              </a:lnSpc>
            </a:pPr>
            <a:r>
              <a:rPr lang="en-US" sz="3200" kern="0" spc="-42" dirty="0" err="1">
                <a:solidFill>
                  <a:srgbClr val="0B1354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ko‘nikmalarini</a:t>
            </a:r>
            <a:r>
              <a:rPr lang="en-US" sz="3200" kern="0" spc="-42" dirty="0">
                <a:solidFill>
                  <a:srgbClr val="0B1354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</a:t>
            </a:r>
            <a:r>
              <a:rPr lang="en-US" sz="3200" kern="0" spc="-42" dirty="0" err="1">
                <a:solidFill>
                  <a:srgbClr val="0B1354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rivojlantirishga</a:t>
            </a:r>
            <a:r>
              <a:rPr lang="en-US" sz="3200" kern="0" spc="-42" dirty="0">
                <a:solidFill>
                  <a:srgbClr val="0B1354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4500"/>
              </a:lnSpc>
            </a:pPr>
            <a:r>
              <a:rPr lang="en-US" sz="3200" kern="0" spc="-42" dirty="0" err="1">
                <a:solidFill>
                  <a:srgbClr val="0B1354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yordam</a:t>
            </a:r>
            <a:r>
              <a:rPr lang="en-US" sz="3200" kern="0" spc="-42" dirty="0">
                <a:solidFill>
                  <a:srgbClr val="0B1354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beradi.</a:t>
            </a:r>
            <a:endParaRPr lang="en-US" sz="3200" dirty="0">
              <a:solidFill>
                <a:srgbClr val="0B135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 9">
            <a:extLst>
              <a:ext uri="{FF2B5EF4-FFF2-40B4-BE49-F238E27FC236}">
                <a16:creationId xmlns:a16="http://schemas.microsoft.com/office/drawing/2014/main" id="{C4C6E7D8-0EFD-73C8-0EAD-6D13867FBAD9}"/>
              </a:ext>
            </a:extLst>
          </p:cNvPr>
          <p:cNvSpPr/>
          <p:nvPr/>
        </p:nvSpPr>
        <p:spPr>
          <a:xfrm>
            <a:off x="5981159" y="4433150"/>
            <a:ext cx="4841650" cy="18072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4500"/>
              </a:lnSpc>
            </a:pPr>
            <a:r>
              <a:rPr lang="en-US" sz="3200" kern="0" spc="-42" dirty="0" err="1">
                <a:solidFill>
                  <a:srgbClr val="0B1354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O‘quvchilarning</a:t>
            </a:r>
            <a:r>
              <a:rPr lang="en-US" sz="3200" kern="0" spc="-42" dirty="0">
                <a:solidFill>
                  <a:srgbClr val="0B1354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4500"/>
              </a:lnSpc>
            </a:pPr>
            <a:r>
              <a:rPr lang="en-US" sz="3200" kern="0" spc="-42" dirty="0" err="1">
                <a:solidFill>
                  <a:srgbClr val="0B1354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tadqiqotchilik</a:t>
            </a:r>
            <a:r>
              <a:rPr lang="en-US" sz="3200" kern="0" spc="-42" dirty="0">
                <a:solidFill>
                  <a:srgbClr val="0B1354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4500"/>
              </a:lnSpc>
            </a:pPr>
            <a:r>
              <a:rPr lang="en-US" sz="3200" kern="0" spc="-42" dirty="0" err="1">
                <a:solidFill>
                  <a:srgbClr val="0B1354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ko‘nikmalarini</a:t>
            </a:r>
            <a:r>
              <a:rPr lang="en-US" sz="3200" kern="0" spc="-42" dirty="0">
                <a:solidFill>
                  <a:srgbClr val="0B1354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4500"/>
              </a:lnSpc>
            </a:pPr>
            <a:r>
              <a:rPr lang="en-US" sz="3200" kern="0" spc="-42" dirty="0" err="1">
                <a:solidFill>
                  <a:srgbClr val="0B1354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rivojlantiradi</a:t>
            </a:r>
            <a:endParaRPr lang="en-US" sz="3200" dirty="0">
              <a:solidFill>
                <a:srgbClr val="0B135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Text 14">
            <a:extLst>
              <a:ext uri="{FF2B5EF4-FFF2-40B4-BE49-F238E27FC236}">
                <a16:creationId xmlns:a16="http://schemas.microsoft.com/office/drawing/2014/main" id="{81598FC3-8DF0-F175-8DB1-981795E4454F}"/>
              </a:ext>
            </a:extLst>
          </p:cNvPr>
          <p:cNvSpPr/>
          <p:nvPr/>
        </p:nvSpPr>
        <p:spPr>
          <a:xfrm>
            <a:off x="387350" y="7708179"/>
            <a:ext cx="4876800" cy="18072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4500"/>
              </a:lnSpc>
            </a:pPr>
            <a:r>
              <a:rPr lang="en-US" sz="3200" kern="0" spc="-42" dirty="0" err="1">
                <a:solidFill>
                  <a:srgbClr val="0B1354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O‘quvchilarning</a:t>
            </a:r>
            <a:r>
              <a:rPr lang="en-US" sz="3200" kern="0" spc="-42" dirty="0">
                <a:solidFill>
                  <a:srgbClr val="0B1354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4500"/>
              </a:lnSpc>
            </a:pPr>
            <a:r>
              <a:rPr lang="en-US" sz="3200" kern="0" spc="-42" dirty="0" err="1">
                <a:solidFill>
                  <a:srgbClr val="0B1354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muammolarni</a:t>
            </a:r>
            <a:r>
              <a:rPr lang="en-US" sz="3200" kern="0" spc="-42" dirty="0">
                <a:solidFill>
                  <a:srgbClr val="0B1354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</a:t>
            </a:r>
            <a:r>
              <a:rPr lang="en-US" sz="3200" kern="0" spc="-42" dirty="0" err="1">
                <a:solidFill>
                  <a:srgbClr val="0B1354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hal</a:t>
            </a:r>
            <a:r>
              <a:rPr lang="en-US" sz="3200" kern="0" spc="-42" dirty="0">
                <a:solidFill>
                  <a:srgbClr val="0B1354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4500"/>
              </a:lnSpc>
            </a:pPr>
            <a:r>
              <a:rPr lang="en-US" sz="3200" kern="0" spc="-42" dirty="0" err="1">
                <a:solidFill>
                  <a:srgbClr val="0B1354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qilish</a:t>
            </a:r>
            <a:r>
              <a:rPr lang="en-US" sz="3200" kern="0" spc="-42" dirty="0">
                <a:solidFill>
                  <a:srgbClr val="0B1354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qobiliyatini oshiradi.</a:t>
            </a:r>
            <a:endParaRPr lang="en-US" sz="3200" dirty="0">
              <a:solidFill>
                <a:srgbClr val="0B135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 19">
            <a:extLst>
              <a:ext uri="{FF2B5EF4-FFF2-40B4-BE49-F238E27FC236}">
                <a16:creationId xmlns:a16="http://schemas.microsoft.com/office/drawing/2014/main" id="{BE1B29A7-7787-3456-BE0A-296C062A4864}"/>
              </a:ext>
            </a:extLst>
          </p:cNvPr>
          <p:cNvSpPr/>
          <p:nvPr/>
        </p:nvSpPr>
        <p:spPr>
          <a:xfrm>
            <a:off x="5901019" y="7698654"/>
            <a:ext cx="5001931" cy="18072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4500"/>
              </a:lnSpc>
            </a:pPr>
            <a:r>
              <a:rPr lang="en-US" sz="3200" kern="0" spc="-42" dirty="0" err="1">
                <a:solidFill>
                  <a:srgbClr val="0B1354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O‘quvchilarning</a:t>
            </a:r>
            <a:r>
              <a:rPr lang="en-US" sz="3200" kern="0" spc="-42" dirty="0">
                <a:solidFill>
                  <a:srgbClr val="0B1354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4500"/>
              </a:lnSpc>
            </a:pPr>
            <a:r>
              <a:rPr lang="en-US" sz="3200" kern="0" spc="-42" dirty="0" err="1">
                <a:solidFill>
                  <a:srgbClr val="0B1354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ijodiy</a:t>
            </a:r>
            <a:r>
              <a:rPr lang="en-US" sz="3200" kern="0" spc="-42" dirty="0">
                <a:solidFill>
                  <a:srgbClr val="0B1354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</a:t>
            </a:r>
            <a:r>
              <a:rPr lang="en-US" sz="3200" kern="0" spc="-42" dirty="0" err="1">
                <a:solidFill>
                  <a:srgbClr val="0B1354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yondashuvini</a:t>
            </a:r>
            <a:r>
              <a:rPr lang="en-US" sz="3200" kern="0" spc="-42" dirty="0">
                <a:solidFill>
                  <a:srgbClr val="0B1354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4500"/>
              </a:lnSpc>
            </a:pPr>
            <a:r>
              <a:rPr lang="en-US" sz="3200" kern="0" spc="-42" dirty="0" err="1">
                <a:solidFill>
                  <a:srgbClr val="0B1354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rivojlantiradi</a:t>
            </a:r>
            <a:r>
              <a:rPr lang="en-US" sz="3200" kern="0" spc="-42" dirty="0">
                <a:solidFill>
                  <a:srgbClr val="0B1354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.</a:t>
            </a:r>
            <a:endParaRPr lang="en-US" sz="3200" dirty="0">
              <a:solidFill>
                <a:srgbClr val="0B135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0872354F-49FA-4926-895D-95C234015F5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" y="0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0775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3436BA-7099-6EE1-BE9E-1FA00099D9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371"/>
            <a:ext cx="6748463" cy="10122694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9A5942E8-0E4D-F523-24A1-2CA1AF0767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D59F2F0-303A-743C-E862-26430E37D4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CEBAEB7-229A-FA46-0469-83BFEBB0185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AutoShape 2">
            <a:extLst>
              <a:ext uri="{FF2B5EF4-FFF2-40B4-BE49-F238E27FC236}">
                <a16:creationId xmlns:a16="http://schemas.microsoft.com/office/drawing/2014/main" id="{3F70DEB1-20D8-B376-4945-46F9E4FFBBE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671387" y="4701711"/>
            <a:ext cx="299863" cy="67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ru-RU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3" name="Google Shape;219;p17">
            <a:extLst>
              <a:ext uri="{FF2B5EF4-FFF2-40B4-BE49-F238E27FC236}">
                <a16:creationId xmlns:a16="http://schemas.microsoft.com/office/drawing/2014/main" id="{8E2B98B4-0EE6-B5E6-B76A-E9BEE030C0A1}"/>
              </a:ext>
            </a:extLst>
          </p:cNvPr>
          <p:cNvGrpSpPr/>
          <p:nvPr/>
        </p:nvGrpSpPr>
        <p:grpSpPr>
          <a:xfrm>
            <a:off x="12520226" y="3495675"/>
            <a:ext cx="5301511" cy="2819400"/>
            <a:chOff x="3305291" y="1419150"/>
            <a:chExt cx="2512171" cy="1259042"/>
          </a:xfrm>
        </p:grpSpPr>
        <p:sp>
          <p:nvSpPr>
            <p:cNvPr id="14" name="Google Shape;220;p17">
              <a:extLst>
                <a:ext uri="{FF2B5EF4-FFF2-40B4-BE49-F238E27FC236}">
                  <a16:creationId xmlns:a16="http://schemas.microsoft.com/office/drawing/2014/main" id="{89B17351-BA1F-C4B7-162F-13B0D0E48016}"/>
                </a:ext>
              </a:extLst>
            </p:cNvPr>
            <p:cNvSpPr/>
            <p:nvPr/>
          </p:nvSpPr>
          <p:spPr>
            <a:xfrm>
              <a:off x="3831018" y="1419150"/>
              <a:ext cx="1986444" cy="1259042"/>
            </a:xfrm>
            <a:custGeom>
              <a:avLst/>
              <a:gdLst/>
              <a:ahLst/>
              <a:cxnLst/>
              <a:rect l="l" t="t" r="r" b="b"/>
              <a:pathLst>
                <a:path w="12454" h="8781" extrusionOk="0">
                  <a:moveTo>
                    <a:pt x="0" y="1"/>
                  </a:moveTo>
                  <a:lnTo>
                    <a:pt x="0" y="8780"/>
                  </a:lnTo>
                  <a:lnTo>
                    <a:pt x="12075" y="8780"/>
                  </a:lnTo>
                  <a:cubicBezTo>
                    <a:pt x="12291" y="8780"/>
                    <a:pt x="12453" y="8618"/>
                    <a:pt x="12453" y="8428"/>
                  </a:cubicBezTo>
                  <a:lnTo>
                    <a:pt x="12453" y="379"/>
                  </a:lnTo>
                  <a:cubicBezTo>
                    <a:pt x="12453" y="163"/>
                    <a:pt x="12291" y="1"/>
                    <a:pt x="1207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85725" dist="57150" dir="1380000" algn="bl" rotWithShape="0">
                <a:srgbClr val="000000">
                  <a:alpha val="20000"/>
                </a:srgbClr>
              </a:outerShdw>
            </a:effectLst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endParaRPr sz="3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Google Shape;221;p17">
              <a:extLst>
                <a:ext uri="{FF2B5EF4-FFF2-40B4-BE49-F238E27FC236}">
                  <a16:creationId xmlns:a16="http://schemas.microsoft.com/office/drawing/2014/main" id="{58029672-8EDB-3FD1-2FBB-1D9A4725C15E}"/>
                </a:ext>
              </a:extLst>
            </p:cNvPr>
            <p:cNvSpPr/>
            <p:nvPr/>
          </p:nvSpPr>
          <p:spPr>
            <a:xfrm>
              <a:off x="3305291" y="1572212"/>
              <a:ext cx="530346" cy="952920"/>
            </a:xfrm>
            <a:custGeom>
              <a:avLst/>
              <a:gdLst/>
              <a:ahLst/>
              <a:cxnLst/>
              <a:rect l="l" t="t" r="r" b="b"/>
              <a:pathLst>
                <a:path w="3325" h="6646" extrusionOk="0">
                  <a:moveTo>
                    <a:pt x="3324" y="1"/>
                  </a:moveTo>
                  <a:cubicBezTo>
                    <a:pt x="1488" y="1"/>
                    <a:pt x="1" y="1487"/>
                    <a:pt x="1" y="3324"/>
                  </a:cubicBezTo>
                  <a:cubicBezTo>
                    <a:pt x="1" y="5161"/>
                    <a:pt x="1488" y="6645"/>
                    <a:pt x="3324" y="6645"/>
                  </a:cubicBezTo>
                  <a:lnTo>
                    <a:pt x="3324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71438" dist="47625" dir="1200000" algn="bl" rotWithShape="0">
                <a:schemeClr val="dk1">
                  <a:alpha val="20000"/>
                </a:schemeClr>
              </a:outerShdw>
            </a:effectLst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endParaRPr sz="3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8" name="Google Shape;242;p17">
            <a:extLst>
              <a:ext uri="{FF2B5EF4-FFF2-40B4-BE49-F238E27FC236}">
                <a16:creationId xmlns:a16="http://schemas.microsoft.com/office/drawing/2014/main" id="{1AF09AFC-07E0-B8A3-EB76-6DD268749223}"/>
              </a:ext>
            </a:extLst>
          </p:cNvPr>
          <p:cNvGrpSpPr/>
          <p:nvPr/>
        </p:nvGrpSpPr>
        <p:grpSpPr>
          <a:xfrm>
            <a:off x="9561220" y="3495675"/>
            <a:ext cx="551686" cy="804448"/>
            <a:chOff x="1801773" y="1696867"/>
            <a:chExt cx="284936" cy="185243"/>
          </a:xfrm>
        </p:grpSpPr>
        <p:sp>
          <p:nvSpPr>
            <p:cNvPr id="19" name="Google Shape;243;p17">
              <a:extLst>
                <a:ext uri="{FF2B5EF4-FFF2-40B4-BE49-F238E27FC236}">
                  <a16:creationId xmlns:a16="http://schemas.microsoft.com/office/drawing/2014/main" id="{84980CF6-EE9F-5BA3-BFBD-3EBAE66160F8}"/>
                </a:ext>
              </a:extLst>
            </p:cNvPr>
            <p:cNvSpPr/>
            <p:nvPr/>
          </p:nvSpPr>
          <p:spPr>
            <a:xfrm>
              <a:off x="1801773" y="1727477"/>
              <a:ext cx="284936" cy="154633"/>
            </a:xfrm>
            <a:custGeom>
              <a:avLst/>
              <a:gdLst/>
              <a:ahLst/>
              <a:cxnLst/>
              <a:rect l="l" t="t" r="r" b="b"/>
              <a:pathLst>
                <a:path w="15974" h="8669" extrusionOk="0">
                  <a:moveTo>
                    <a:pt x="15924" y="1"/>
                  </a:moveTo>
                  <a:cubicBezTo>
                    <a:pt x="15914" y="1"/>
                    <a:pt x="15904" y="6"/>
                    <a:pt x="15894" y="16"/>
                  </a:cubicBezTo>
                  <a:lnTo>
                    <a:pt x="8136" y="5864"/>
                  </a:lnTo>
                  <a:cubicBezTo>
                    <a:pt x="8126" y="5874"/>
                    <a:pt x="8111" y="5879"/>
                    <a:pt x="8096" y="5879"/>
                  </a:cubicBezTo>
                  <a:cubicBezTo>
                    <a:pt x="8081" y="5879"/>
                    <a:pt x="8067" y="5874"/>
                    <a:pt x="8057" y="5864"/>
                  </a:cubicBezTo>
                  <a:lnTo>
                    <a:pt x="219" y="55"/>
                  </a:lnTo>
                  <a:cubicBezTo>
                    <a:pt x="205" y="41"/>
                    <a:pt x="161" y="27"/>
                    <a:pt x="129" y="27"/>
                  </a:cubicBezTo>
                  <a:cubicBezTo>
                    <a:pt x="116" y="27"/>
                    <a:pt x="105" y="30"/>
                    <a:pt x="100" y="35"/>
                  </a:cubicBezTo>
                  <a:cubicBezTo>
                    <a:pt x="80" y="55"/>
                    <a:pt x="0" y="75"/>
                    <a:pt x="0" y="115"/>
                  </a:cubicBezTo>
                  <a:lnTo>
                    <a:pt x="0" y="8311"/>
                  </a:lnTo>
                  <a:cubicBezTo>
                    <a:pt x="0" y="8490"/>
                    <a:pt x="239" y="8669"/>
                    <a:pt x="418" y="8669"/>
                  </a:cubicBezTo>
                  <a:lnTo>
                    <a:pt x="15735" y="8669"/>
                  </a:lnTo>
                  <a:cubicBezTo>
                    <a:pt x="15914" y="8669"/>
                    <a:pt x="15954" y="8490"/>
                    <a:pt x="15954" y="8311"/>
                  </a:cubicBezTo>
                  <a:lnTo>
                    <a:pt x="15954" y="75"/>
                  </a:lnTo>
                  <a:cubicBezTo>
                    <a:pt x="15954" y="55"/>
                    <a:pt x="15974" y="16"/>
                    <a:pt x="15954" y="16"/>
                  </a:cubicBezTo>
                  <a:cubicBezTo>
                    <a:pt x="15944" y="6"/>
                    <a:pt x="15934" y="1"/>
                    <a:pt x="1592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endParaRPr sz="3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0" name="Google Shape;244;p17">
              <a:extLst>
                <a:ext uri="{FF2B5EF4-FFF2-40B4-BE49-F238E27FC236}">
                  <a16:creationId xmlns:a16="http://schemas.microsoft.com/office/drawing/2014/main" id="{F419B47E-6285-E1A0-9155-6F8D2020C732}"/>
                </a:ext>
              </a:extLst>
            </p:cNvPr>
            <p:cNvSpPr/>
            <p:nvPr/>
          </p:nvSpPr>
          <p:spPr>
            <a:xfrm>
              <a:off x="1801773" y="1696867"/>
              <a:ext cx="284579" cy="98945"/>
            </a:xfrm>
            <a:custGeom>
              <a:avLst/>
              <a:gdLst/>
              <a:ahLst/>
              <a:cxnLst/>
              <a:rect l="l" t="t" r="r" b="b"/>
              <a:pathLst>
                <a:path w="15954" h="5547" extrusionOk="0">
                  <a:moveTo>
                    <a:pt x="398" y="1"/>
                  </a:moveTo>
                  <a:cubicBezTo>
                    <a:pt x="239" y="1"/>
                    <a:pt x="0" y="41"/>
                    <a:pt x="0" y="220"/>
                  </a:cubicBezTo>
                  <a:lnTo>
                    <a:pt x="0" y="359"/>
                  </a:lnTo>
                  <a:lnTo>
                    <a:pt x="7997" y="5531"/>
                  </a:lnTo>
                  <a:cubicBezTo>
                    <a:pt x="8017" y="5541"/>
                    <a:pt x="8027" y="5546"/>
                    <a:pt x="8037" y="5546"/>
                  </a:cubicBezTo>
                  <a:cubicBezTo>
                    <a:pt x="8047" y="5546"/>
                    <a:pt x="8057" y="5541"/>
                    <a:pt x="8076" y="5531"/>
                  </a:cubicBezTo>
                  <a:lnTo>
                    <a:pt x="15954" y="339"/>
                  </a:lnTo>
                  <a:lnTo>
                    <a:pt x="15954" y="220"/>
                  </a:lnTo>
                  <a:cubicBezTo>
                    <a:pt x="15954" y="41"/>
                    <a:pt x="15914" y="1"/>
                    <a:pt x="1573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endParaRPr sz="3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2" name="Google Shape;209;p17">
            <a:extLst>
              <a:ext uri="{FF2B5EF4-FFF2-40B4-BE49-F238E27FC236}">
                <a16:creationId xmlns:a16="http://schemas.microsoft.com/office/drawing/2014/main" id="{6D04B210-F368-1E08-4941-05553269E701}"/>
              </a:ext>
            </a:extLst>
          </p:cNvPr>
          <p:cNvGrpSpPr/>
          <p:nvPr/>
        </p:nvGrpSpPr>
        <p:grpSpPr>
          <a:xfrm>
            <a:off x="12528016" y="7169583"/>
            <a:ext cx="5293722" cy="2819077"/>
            <a:chOff x="6183088" y="3471825"/>
            <a:chExt cx="2503696" cy="1258898"/>
          </a:xfrm>
        </p:grpSpPr>
        <p:sp>
          <p:nvSpPr>
            <p:cNvPr id="23" name="Google Shape;210;p17">
              <a:extLst>
                <a:ext uri="{FF2B5EF4-FFF2-40B4-BE49-F238E27FC236}">
                  <a16:creationId xmlns:a16="http://schemas.microsoft.com/office/drawing/2014/main" id="{7F9A00D5-88F0-7495-4C1E-63663649AF36}"/>
                </a:ext>
              </a:extLst>
            </p:cNvPr>
            <p:cNvSpPr/>
            <p:nvPr/>
          </p:nvSpPr>
          <p:spPr>
            <a:xfrm>
              <a:off x="6700340" y="3471825"/>
              <a:ext cx="1986444" cy="1258898"/>
            </a:xfrm>
            <a:custGeom>
              <a:avLst/>
              <a:gdLst/>
              <a:ahLst/>
              <a:cxnLst/>
              <a:rect l="l" t="t" r="r" b="b"/>
              <a:pathLst>
                <a:path w="12454" h="8780" extrusionOk="0">
                  <a:moveTo>
                    <a:pt x="0" y="0"/>
                  </a:moveTo>
                  <a:lnTo>
                    <a:pt x="0" y="8780"/>
                  </a:lnTo>
                  <a:lnTo>
                    <a:pt x="12101" y="8780"/>
                  </a:lnTo>
                  <a:cubicBezTo>
                    <a:pt x="12291" y="8780"/>
                    <a:pt x="12453" y="8618"/>
                    <a:pt x="12453" y="8428"/>
                  </a:cubicBezTo>
                  <a:lnTo>
                    <a:pt x="12453" y="378"/>
                  </a:lnTo>
                  <a:cubicBezTo>
                    <a:pt x="12453" y="162"/>
                    <a:pt x="12291" y="0"/>
                    <a:pt x="121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85725" dist="57150" dir="1200000" algn="bl" rotWithShape="0">
                <a:srgbClr val="000000">
                  <a:alpha val="20000"/>
                </a:srgbClr>
              </a:outerShdw>
            </a:effectLst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endParaRPr sz="3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4" name="Google Shape;211;p17">
              <a:extLst>
                <a:ext uri="{FF2B5EF4-FFF2-40B4-BE49-F238E27FC236}">
                  <a16:creationId xmlns:a16="http://schemas.microsoft.com/office/drawing/2014/main" id="{495F048D-6F25-74CF-1E7E-9EEB2F8B2E5A}"/>
                </a:ext>
              </a:extLst>
            </p:cNvPr>
            <p:cNvSpPr/>
            <p:nvPr/>
          </p:nvSpPr>
          <p:spPr>
            <a:xfrm>
              <a:off x="6183088" y="3624815"/>
              <a:ext cx="530346" cy="952920"/>
            </a:xfrm>
            <a:custGeom>
              <a:avLst/>
              <a:gdLst/>
              <a:ahLst/>
              <a:cxnLst/>
              <a:rect l="l" t="t" r="r" b="b"/>
              <a:pathLst>
                <a:path w="3325" h="6646" extrusionOk="0">
                  <a:moveTo>
                    <a:pt x="3324" y="1"/>
                  </a:moveTo>
                  <a:cubicBezTo>
                    <a:pt x="1488" y="1"/>
                    <a:pt x="1" y="1487"/>
                    <a:pt x="1" y="3324"/>
                  </a:cubicBezTo>
                  <a:cubicBezTo>
                    <a:pt x="1" y="5161"/>
                    <a:pt x="1488" y="6645"/>
                    <a:pt x="3324" y="6645"/>
                  </a:cubicBezTo>
                  <a:lnTo>
                    <a:pt x="3324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>
              <a:outerShdw blurRad="71438" dist="47625" dir="1140000" algn="bl" rotWithShape="0">
                <a:schemeClr val="dk1">
                  <a:alpha val="20000"/>
                </a:schemeClr>
              </a:outerShdw>
            </a:effectLst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endParaRPr sz="3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7" name="Google Shape;224;p17">
            <a:extLst>
              <a:ext uri="{FF2B5EF4-FFF2-40B4-BE49-F238E27FC236}">
                <a16:creationId xmlns:a16="http://schemas.microsoft.com/office/drawing/2014/main" id="{28811EB9-97F0-40F2-9B91-5A704DD68C62}"/>
              </a:ext>
            </a:extLst>
          </p:cNvPr>
          <p:cNvGrpSpPr/>
          <p:nvPr/>
        </p:nvGrpSpPr>
        <p:grpSpPr>
          <a:xfrm>
            <a:off x="6864350" y="7169583"/>
            <a:ext cx="5541963" cy="2819077"/>
            <a:chOff x="3305291" y="3471825"/>
            <a:chExt cx="2512171" cy="1258898"/>
          </a:xfrm>
        </p:grpSpPr>
        <p:sp>
          <p:nvSpPr>
            <p:cNvPr id="28" name="Google Shape;225;p17">
              <a:extLst>
                <a:ext uri="{FF2B5EF4-FFF2-40B4-BE49-F238E27FC236}">
                  <a16:creationId xmlns:a16="http://schemas.microsoft.com/office/drawing/2014/main" id="{030953DF-F89B-3170-069B-66CB5DDCFF97}"/>
                </a:ext>
              </a:extLst>
            </p:cNvPr>
            <p:cNvSpPr/>
            <p:nvPr/>
          </p:nvSpPr>
          <p:spPr>
            <a:xfrm>
              <a:off x="3831018" y="3471825"/>
              <a:ext cx="1986444" cy="1258898"/>
            </a:xfrm>
            <a:custGeom>
              <a:avLst/>
              <a:gdLst/>
              <a:ahLst/>
              <a:cxnLst/>
              <a:rect l="l" t="t" r="r" b="b"/>
              <a:pathLst>
                <a:path w="12454" h="8780" extrusionOk="0">
                  <a:moveTo>
                    <a:pt x="0" y="0"/>
                  </a:moveTo>
                  <a:lnTo>
                    <a:pt x="0" y="8780"/>
                  </a:lnTo>
                  <a:lnTo>
                    <a:pt x="12075" y="8780"/>
                  </a:lnTo>
                  <a:cubicBezTo>
                    <a:pt x="12291" y="8780"/>
                    <a:pt x="12453" y="8618"/>
                    <a:pt x="12453" y="8428"/>
                  </a:cubicBezTo>
                  <a:lnTo>
                    <a:pt x="12453" y="378"/>
                  </a:lnTo>
                  <a:cubicBezTo>
                    <a:pt x="12453" y="162"/>
                    <a:pt x="12291" y="0"/>
                    <a:pt x="1207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>
              <a:outerShdw blurRad="85725" dist="57150" dir="1200000" algn="bl" rotWithShape="0">
                <a:srgbClr val="000000">
                  <a:alpha val="20000"/>
                </a:srgbClr>
              </a:outerShdw>
            </a:effectLst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9" name="Google Shape;226;p17">
              <a:extLst>
                <a:ext uri="{FF2B5EF4-FFF2-40B4-BE49-F238E27FC236}">
                  <a16:creationId xmlns:a16="http://schemas.microsoft.com/office/drawing/2014/main" id="{E307FBCF-D647-F778-C23F-390F996D02A6}"/>
                </a:ext>
              </a:extLst>
            </p:cNvPr>
            <p:cNvSpPr/>
            <p:nvPr/>
          </p:nvSpPr>
          <p:spPr>
            <a:xfrm>
              <a:off x="3305291" y="3624815"/>
              <a:ext cx="530346" cy="952920"/>
            </a:xfrm>
            <a:custGeom>
              <a:avLst/>
              <a:gdLst/>
              <a:ahLst/>
              <a:cxnLst/>
              <a:rect l="l" t="t" r="r" b="b"/>
              <a:pathLst>
                <a:path w="3325" h="6646" extrusionOk="0">
                  <a:moveTo>
                    <a:pt x="3324" y="1"/>
                  </a:moveTo>
                  <a:cubicBezTo>
                    <a:pt x="1488" y="1"/>
                    <a:pt x="1" y="1487"/>
                    <a:pt x="1" y="3324"/>
                  </a:cubicBezTo>
                  <a:cubicBezTo>
                    <a:pt x="1" y="5161"/>
                    <a:pt x="1488" y="6645"/>
                    <a:pt x="3324" y="6645"/>
                  </a:cubicBezTo>
                  <a:lnTo>
                    <a:pt x="3324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>
              <a:outerShdw blurRad="71438" dist="47625" dir="1320000" algn="bl" rotWithShape="0">
                <a:srgbClr val="000000">
                  <a:alpha val="20000"/>
                </a:srgbClr>
              </a:outerShdw>
            </a:effectLst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36" name="Google Shape;234;p17">
            <a:extLst>
              <a:ext uri="{FF2B5EF4-FFF2-40B4-BE49-F238E27FC236}">
                <a16:creationId xmlns:a16="http://schemas.microsoft.com/office/drawing/2014/main" id="{978900B2-3A70-6C31-AFEE-282917D59F4C}"/>
              </a:ext>
            </a:extLst>
          </p:cNvPr>
          <p:cNvGrpSpPr/>
          <p:nvPr/>
        </p:nvGrpSpPr>
        <p:grpSpPr>
          <a:xfrm>
            <a:off x="6864351" y="3495675"/>
            <a:ext cx="5541963" cy="2819400"/>
            <a:chOff x="6183088" y="1419150"/>
            <a:chExt cx="2503696" cy="1259042"/>
          </a:xfrm>
        </p:grpSpPr>
        <p:sp>
          <p:nvSpPr>
            <p:cNvPr id="37" name="Google Shape;235;p17">
              <a:extLst>
                <a:ext uri="{FF2B5EF4-FFF2-40B4-BE49-F238E27FC236}">
                  <a16:creationId xmlns:a16="http://schemas.microsoft.com/office/drawing/2014/main" id="{2680545E-9135-E0AA-F108-4E1251E78F4D}"/>
                </a:ext>
              </a:extLst>
            </p:cNvPr>
            <p:cNvSpPr/>
            <p:nvPr/>
          </p:nvSpPr>
          <p:spPr>
            <a:xfrm>
              <a:off x="6700340" y="1419150"/>
              <a:ext cx="1986444" cy="1259042"/>
            </a:xfrm>
            <a:custGeom>
              <a:avLst/>
              <a:gdLst/>
              <a:ahLst/>
              <a:cxnLst/>
              <a:rect l="l" t="t" r="r" b="b"/>
              <a:pathLst>
                <a:path w="12454" h="8781" extrusionOk="0">
                  <a:moveTo>
                    <a:pt x="0" y="1"/>
                  </a:moveTo>
                  <a:lnTo>
                    <a:pt x="0" y="8780"/>
                  </a:lnTo>
                  <a:lnTo>
                    <a:pt x="12101" y="8780"/>
                  </a:lnTo>
                  <a:cubicBezTo>
                    <a:pt x="12291" y="8780"/>
                    <a:pt x="12453" y="8618"/>
                    <a:pt x="12453" y="8428"/>
                  </a:cubicBezTo>
                  <a:lnTo>
                    <a:pt x="12453" y="379"/>
                  </a:lnTo>
                  <a:cubicBezTo>
                    <a:pt x="12453" y="163"/>
                    <a:pt x="12291" y="1"/>
                    <a:pt x="121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blurRad="85725" dist="57150" dir="1320000" algn="bl" rotWithShape="0">
                <a:srgbClr val="000000">
                  <a:alpha val="20000"/>
                </a:srgbClr>
              </a:outerShdw>
            </a:effectLst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8" name="Google Shape;236;p17">
              <a:extLst>
                <a:ext uri="{FF2B5EF4-FFF2-40B4-BE49-F238E27FC236}">
                  <a16:creationId xmlns:a16="http://schemas.microsoft.com/office/drawing/2014/main" id="{E6B13E3E-4488-8DF1-19CA-957564017736}"/>
                </a:ext>
              </a:extLst>
            </p:cNvPr>
            <p:cNvSpPr/>
            <p:nvPr/>
          </p:nvSpPr>
          <p:spPr>
            <a:xfrm>
              <a:off x="6183088" y="1572212"/>
              <a:ext cx="530346" cy="952920"/>
            </a:xfrm>
            <a:custGeom>
              <a:avLst/>
              <a:gdLst/>
              <a:ahLst/>
              <a:cxnLst/>
              <a:rect l="l" t="t" r="r" b="b"/>
              <a:pathLst>
                <a:path w="3325" h="6646" extrusionOk="0">
                  <a:moveTo>
                    <a:pt x="3324" y="1"/>
                  </a:moveTo>
                  <a:cubicBezTo>
                    <a:pt x="1488" y="1"/>
                    <a:pt x="1" y="1487"/>
                    <a:pt x="1" y="3324"/>
                  </a:cubicBezTo>
                  <a:cubicBezTo>
                    <a:pt x="1" y="5161"/>
                    <a:pt x="1488" y="6645"/>
                    <a:pt x="3324" y="6645"/>
                  </a:cubicBezTo>
                  <a:lnTo>
                    <a:pt x="3324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blurRad="85725" dist="57150" dir="1200000" algn="bl" rotWithShape="0">
                <a:schemeClr val="dk1">
                  <a:alpha val="20000"/>
                </a:schemeClr>
              </a:outerShdw>
            </a:effectLst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9" name="Google Shape;237;p17">
              <a:extLst>
                <a:ext uri="{FF2B5EF4-FFF2-40B4-BE49-F238E27FC236}">
                  <a16:creationId xmlns:a16="http://schemas.microsoft.com/office/drawing/2014/main" id="{A99E4ECE-AA12-26DF-46EC-7F2DBA704AAD}"/>
                </a:ext>
              </a:extLst>
            </p:cNvPr>
            <p:cNvSpPr txBox="1"/>
            <p:nvPr/>
          </p:nvSpPr>
          <p:spPr>
            <a:xfrm>
              <a:off x="6313750" y="1855010"/>
              <a:ext cx="330000" cy="387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936" b="1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44" name="Text 0">
            <a:extLst>
              <a:ext uri="{FF2B5EF4-FFF2-40B4-BE49-F238E27FC236}">
                <a16:creationId xmlns:a16="http://schemas.microsoft.com/office/drawing/2014/main" id="{6C3FF4AC-3153-C167-E645-701B92570F22}"/>
              </a:ext>
            </a:extLst>
          </p:cNvPr>
          <p:cNvSpPr/>
          <p:nvPr/>
        </p:nvSpPr>
        <p:spPr>
          <a:xfrm>
            <a:off x="7724851" y="1517176"/>
            <a:ext cx="9294660" cy="17436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6827"/>
              </a:lnSpc>
            </a:pPr>
            <a:r>
              <a:rPr lang="en-US" sz="5474" kern="0" spc="-165" dirty="0" err="1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Tadqiqotchilik</a:t>
            </a:r>
            <a:r>
              <a:rPr lang="en-US" sz="5474" kern="0" spc="-165" dirty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en-US" sz="5474" kern="0" spc="-165" dirty="0" err="1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ko‘nikmalarini</a:t>
            </a:r>
            <a:r>
              <a:rPr lang="en-US" sz="5474" kern="0" spc="-165" dirty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en-US" sz="5474" kern="0" spc="-165" dirty="0" err="1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rivojlantirish</a:t>
            </a:r>
            <a:endParaRPr lang="en-US" sz="5474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5" name="Image 1" descr="preencoded.png">
            <a:extLst>
              <a:ext uri="{FF2B5EF4-FFF2-40B4-BE49-F238E27FC236}">
                <a16:creationId xmlns:a16="http://schemas.microsoft.com/office/drawing/2014/main" id="{61911E73-D547-FC54-9921-22DCBE3DCA0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63725" y="4353444"/>
            <a:ext cx="769463" cy="844764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46" name="Image 2" descr="preencoded.png">
            <a:extLst>
              <a:ext uri="{FF2B5EF4-FFF2-40B4-BE49-F238E27FC236}">
                <a16:creationId xmlns:a16="http://schemas.microsoft.com/office/drawing/2014/main" id="{D09FF85D-856D-F58E-3210-5FDEA1CED63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743574" y="4398475"/>
            <a:ext cx="697400" cy="793526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47" name="Image 3" descr="preencoded.png">
            <a:extLst>
              <a:ext uri="{FF2B5EF4-FFF2-40B4-BE49-F238E27FC236}">
                <a16:creationId xmlns:a16="http://schemas.microsoft.com/office/drawing/2014/main" id="{D60E88BA-027B-30AA-F0E9-42ABC22C4F4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01823" y="8063936"/>
            <a:ext cx="697400" cy="793526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48" name="Image 4" descr="preencoded.png">
            <a:extLst>
              <a:ext uri="{FF2B5EF4-FFF2-40B4-BE49-F238E27FC236}">
                <a16:creationId xmlns:a16="http://schemas.microsoft.com/office/drawing/2014/main" id="{2404CE2D-A372-16AB-B706-991021FCA92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784453" y="8098817"/>
            <a:ext cx="697400" cy="793526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49" name="Text 1">
            <a:extLst>
              <a:ext uri="{FF2B5EF4-FFF2-40B4-BE49-F238E27FC236}">
                <a16:creationId xmlns:a16="http://schemas.microsoft.com/office/drawing/2014/main" id="{1C8B11BB-810A-A7EA-3B69-A794D5394FB1}"/>
              </a:ext>
            </a:extLst>
          </p:cNvPr>
          <p:cNvSpPr/>
          <p:nvPr/>
        </p:nvSpPr>
        <p:spPr>
          <a:xfrm>
            <a:off x="8040154" y="3633992"/>
            <a:ext cx="4291362" cy="9617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383"/>
              </a:lnSpc>
            </a:pPr>
            <a:r>
              <a:rPr lang="en-US" sz="3600" b="1" kern="0" spc="-82" dirty="0" err="1"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Savol</a:t>
            </a:r>
            <a:r>
              <a:rPr lang="en-US" sz="3600" b="1" kern="0" spc="-82" dirty="0"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en-US" sz="3600" b="1" kern="0" spc="-82" dirty="0" err="1"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berish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Text 2">
            <a:extLst>
              <a:ext uri="{FF2B5EF4-FFF2-40B4-BE49-F238E27FC236}">
                <a16:creationId xmlns:a16="http://schemas.microsoft.com/office/drawing/2014/main" id="{9C530A4A-887E-5B46-9ED1-12C9868EAF7D}"/>
              </a:ext>
            </a:extLst>
          </p:cNvPr>
          <p:cNvSpPr/>
          <p:nvPr/>
        </p:nvSpPr>
        <p:spPr>
          <a:xfrm>
            <a:off x="8040152" y="4237226"/>
            <a:ext cx="4366161" cy="196995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506"/>
              </a:lnSpc>
            </a:pPr>
            <a:r>
              <a:rPr lang="en-US" sz="3200" kern="0" spc="-44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O‘quvchilarga mavzuni o‘rganishda savol berishga rag‘batlantirish.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Text 3">
            <a:extLst>
              <a:ext uri="{FF2B5EF4-FFF2-40B4-BE49-F238E27FC236}">
                <a16:creationId xmlns:a16="http://schemas.microsoft.com/office/drawing/2014/main" id="{25D21B09-13A2-A90F-3942-1B9B61520121}"/>
              </a:ext>
            </a:extLst>
          </p:cNvPr>
          <p:cNvSpPr/>
          <p:nvPr/>
        </p:nvSpPr>
        <p:spPr>
          <a:xfrm>
            <a:off x="13670673" y="3642324"/>
            <a:ext cx="4291362" cy="9617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383"/>
              </a:lnSpc>
            </a:pPr>
            <a:r>
              <a:rPr lang="en-US" sz="3600" b="1" kern="0" spc="-82" dirty="0" err="1"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Ma’lumot</a:t>
            </a:r>
            <a:r>
              <a:rPr lang="en-US" sz="3600" b="1" kern="0" spc="-82" dirty="0"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en-US" sz="3600" b="1" kern="0" spc="-82" dirty="0" err="1"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to‘plash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Text 4">
            <a:extLst>
              <a:ext uri="{FF2B5EF4-FFF2-40B4-BE49-F238E27FC236}">
                <a16:creationId xmlns:a16="http://schemas.microsoft.com/office/drawing/2014/main" id="{3B158FEB-349F-8843-82B5-524339297661}"/>
              </a:ext>
            </a:extLst>
          </p:cNvPr>
          <p:cNvSpPr/>
          <p:nvPr/>
        </p:nvSpPr>
        <p:spPr>
          <a:xfrm>
            <a:off x="13670671" y="4245558"/>
            <a:ext cx="4366306" cy="196995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506"/>
              </a:lnSpc>
            </a:pPr>
            <a:r>
              <a:rPr lang="en-US" sz="3200" kern="0" spc="-44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O‘quvchilarga ma’lumot to‘plash usullarini o‘rgatish.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" name="Text 5">
            <a:extLst>
              <a:ext uri="{FF2B5EF4-FFF2-40B4-BE49-F238E27FC236}">
                <a16:creationId xmlns:a16="http://schemas.microsoft.com/office/drawing/2014/main" id="{E4772959-7CC7-EEEC-C031-B6788DAE4226}"/>
              </a:ext>
            </a:extLst>
          </p:cNvPr>
          <p:cNvSpPr/>
          <p:nvPr/>
        </p:nvSpPr>
        <p:spPr>
          <a:xfrm>
            <a:off x="8036696" y="7179174"/>
            <a:ext cx="4291362" cy="9617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383"/>
              </a:lnSpc>
            </a:pPr>
            <a:r>
              <a:rPr lang="en-US" sz="3600" b="1" kern="0" spc="-82" dirty="0" err="1"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Tahlil</a:t>
            </a:r>
            <a:r>
              <a:rPr lang="en-US" sz="3600" b="1" kern="0" spc="-82" dirty="0"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en-US" sz="3600" b="1" kern="0" spc="-82" dirty="0" err="1"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qilish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" name="Text 6">
            <a:extLst>
              <a:ext uri="{FF2B5EF4-FFF2-40B4-BE49-F238E27FC236}">
                <a16:creationId xmlns:a16="http://schemas.microsoft.com/office/drawing/2014/main" id="{A48A79BC-CB02-4D50-A885-4D996FDCE9CF}"/>
              </a:ext>
            </a:extLst>
          </p:cNvPr>
          <p:cNvSpPr/>
          <p:nvPr/>
        </p:nvSpPr>
        <p:spPr>
          <a:xfrm>
            <a:off x="8036694" y="7782406"/>
            <a:ext cx="4366161" cy="295492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506"/>
              </a:lnSpc>
            </a:pPr>
            <a:r>
              <a:rPr lang="en-US" sz="3200" kern="0" spc="-44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O‘quvchilarga to‘plangan ma’lumotlarni tahlil qilishni o‘rgatish.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Text 7">
            <a:extLst>
              <a:ext uri="{FF2B5EF4-FFF2-40B4-BE49-F238E27FC236}">
                <a16:creationId xmlns:a16="http://schemas.microsoft.com/office/drawing/2014/main" id="{ECA04700-9819-71BA-D143-95C709768AE7}"/>
              </a:ext>
            </a:extLst>
          </p:cNvPr>
          <p:cNvSpPr/>
          <p:nvPr/>
        </p:nvSpPr>
        <p:spPr>
          <a:xfrm>
            <a:off x="13625038" y="7179174"/>
            <a:ext cx="4291362" cy="9617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383"/>
              </a:lnSpc>
            </a:pPr>
            <a:r>
              <a:rPr lang="en-US" sz="3600" b="1" kern="0" spc="-82" dirty="0" err="1"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Xulosa</a:t>
            </a:r>
            <a:r>
              <a:rPr lang="en-US" sz="3600" b="1" kern="0" spc="-82" dirty="0"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en-US" sz="3600" b="1" kern="0" spc="-82" dirty="0" err="1"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chiqarish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Text 8">
            <a:extLst>
              <a:ext uri="{FF2B5EF4-FFF2-40B4-BE49-F238E27FC236}">
                <a16:creationId xmlns:a16="http://schemas.microsoft.com/office/drawing/2014/main" id="{4A252C5C-E053-4C5C-0406-9F8B4D9573B9}"/>
              </a:ext>
            </a:extLst>
          </p:cNvPr>
          <p:cNvSpPr/>
          <p:nvPr/>
        </p:nvSpPr>
        <p:spPr>
          <a:xfrm>
            <a:off x="13625036" y="7782406"/>
            <a:ext cx="4366306" cy="295492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506"/>
              </a:lnSpc>
            </a:pPr>
            <a:r>
              <a:rPr lang="en-US" sz="3200" kern="0" spc="-44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O‘quvchilarga tahlil natijalariga asoslanib xulosalar chiqarishni o‘rgatish.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16CB81B8-28F5-4FEC-BE7A-B5530B6A1B5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-1" y="0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644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cxnSp>
        <p:nvCxnSpPr>
          <p:cNvPr id="19" name="Google Shape;1421;p40">
            <a:extLst>
              <a:ext uri="{FF2B5EF4-FFF2-40B4-BE49-F238E27FC236}">
                <a16:creationId xmlns:a16="http://schemas.microsoft.com/office/drawing/2014/main" id="{1FB52A5E-97D3-493E-A096-F99876157FA4}"/>
              </a:ext>
            </a:extLst>
          </p:cNvPr>
          <p:cNvCxnSpPr>
            <a:cxnSpLocks/>
          </p:cNvCxnSpPr>
          <p:nvPr/>
        </p:nvCxnSpPr>
        <p:spPr>
          <a:xfrm>
            <a:off x="5334930" y="4284013"/>
            <a:ext cx="12121220" cy="5346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1" name="Google Shape;1423;p40">
            <a:extLst>
              <a:ext uri="{FF2B5EF4-FFF2-40B4-BE49-F238E27FC236}">
                <a16:creationId xmlns:a16="http://schemas.microsoft.com/office/drawing/2014/main" id="{72898EAD-93FE-4E83-A795-EB0A0F013882}"/>
              </a:ext>
            </a:extLst>
          </p:cNvPr>
          <p:cNvCxnSpPr>
            <a:cxnSpLocks/>
          </p:cNvCxnSpPr>
          <p:nvPr/>
        </p:nvCxnSpPr>
        <p:spPr>
          <a:xfrm flipV="1">
            <a:off x="6178954" y="5696291"/>
            <a:ext cx="11200996" cy="85384"/>
          </a:xfrm>
          <a:prstGeom prst="straightConnector1">
            <a:avLst/>
          </a:prstGeom>
          <a:noFill/>
          <a:ln w="9525" cap="flat" cmpd="sng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3" name="Google Shape;1425;p40">
            <a:extLst>
              <a:ext uri="{FF2B5EF4-FFF2-40B4-BE49-F238E27FC236}">
                <a16:creationId xmlns:a16="http://schemas.microsoft.com/office/drawing/2014/main" id="{CA1DB489-68E1-4B1D-8625-9F6456ECA438}"/>
              </a:ext>
            </a:extLst>
          </p:cNvPr>
          <p:cNvCxnSpPr>
            <a:cxnSpLocks/>
          </p:cNvCxnSpPr>
          <p:nvPr/>
        </p:nvCxnSpPr>
        <p:spPr>
          <a:xfrm>
            <a:off x="6980106" y="7289915"/>
            <a:ext cx="10399844" cy="0"/>
          </a:xfrm>
          <a:prstGeom prst="straightConnector1">
            <a:avLst/>
          </a:prstGeom>
          <a:noFill/>
          <a:ln w="9525" cap="flat" cmpd="sng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" name="Google Shape;1427;p40">
            <a:extLst>
              <a:ext uri="{FF2B5EF4-FFF2-40B4-BE49-F238E27FC236}">
                <a16:creationId xmlns:a16="http://schemas.microsoft.com/office/drawing/2014/main" id="{7F6B4082-C346-44CB-B8CE-B092F1011CA8}"/>
              </a:ext>
            </a:extLst>
          </p:cNvPr>
          <p:cNvCxnSpPr>
            <a:cxnSpLocks/>
          </p:cNvCxnSpPr>
          <p:nvPr/>
        </p:nvCxnSpPr>
        <p:spPr>
          <a:xfrm flipV="1">
            <a:off x="7792769" y="8778881"/>
            <a:ext cx="9587181" cy="50794"/>
          </a:xfrm>
          <a:prstGeom prst="straightConnector1">
            <a:avLst/>
          </a:prstGeom>
          <a:noFill/>
          <a:ln w="9525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7" name="Google Shape;1429;p40">
            <a:extLst>
              <a:ext uri="{FF2B5EF4-FFF2-40B4-BE49-F238E27FC236}">
                <a16:creationId xmlns:a16="http://schemas.microsoft.com/office/drawing/2014/main" id="{816B7EF5-1F06-48AF-9371-4AF60DD60BC0}"/>
              </a:ext>
            </a:extLst>
          </p:cNvPr>
          <p:cNvCxnSpPr>
            <a:cxnSpLocks/>
          </p:cNvCxnSpPr>
          <p:nvPr/>
        </p:nvCxnSpPr>
        <p:spPr>
          <a:xfrm>
            <a:off x="8540750" y="10353675"/>
            <a:ext cx="88392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28" name="Google Shape;1430;p40">
            <a:extLst>
              <a:ext uri="{FF2B5EF4-FFF2-40B4-BE49-F238E27FC236}">
                <a16:creationId xmlns:a16="http://schemas.microsoft.com/office/drawing/2014/main" id="{3588B2AF-9F77-4369-8E58-8918AC9EC015}"/>
              </a:ext>
            </a:extLst>
          </p:cNvPr>
          <p:cNvGrpSpPr/>
          <p:nvPr/>
        </p:nvGrpSpPr>
        <p:grpSpPr>
          <a:xfrm>
            <a:off x="234950" y="2916291"/>
            <a:ext cx="8151619" cy="7437384"/>
            <a:chOff x="710281" y="1300471"/>
            <a:chExt cx="3267454" cy="3064820"/>
          </a:xfrm>
        </p:grpSpPr>
        <p:sp>
          <p:nvSpPr>
            <p:cNvPr id="29" name="Google Shape;1431;p40">
              <a:extLst>
                <a:ext uri="{FF2B5EF4-FFF2-40B4-BE49-F238E27FC236}">
                  <a16:creationId xmlns:a16="http://schemas.microsoft.com/office/drawing/2014/main" id="{B9F1F9F9-6E4E-4349-8179-DA575E31F7D9}"/>
                </a:ext>
              </a:extLst>
            </p:cNvPr>
            <p:cNvSpPr/>
            <p:nvPr/>
          </p:nvSpPr>
          <p:spPr>
            <a:xfrm>
              <a:off x="2017063" y="1837786"/>
              <a:ext cx="653979" cy="122344"/>
            </a:xfrm>
            <a:custGeom>
              <a:avLst/>
              <a:gdLst/>
              <a:ahLst/>
              <a:cxnLst/>
              <a:rect l="l" t="t" r="r" b="b"/>
              <a:pathLst>
                <a:path w="26230" h="4907" extrusionOk="0">
                  <a:moveTo>
                    <a:pt x="14240" y="1"/>
                  </a:moveTo>
                  <a:lnTo>
                    <a:pt x="0" y="3454"/>
                  </a:lnTo>
                  <a:lnTo>
                    <a:pt x="17657" y="4906"/>
                  </a:lnTo>
                  <a:lnTo>
                    <a:pt x="26230" y="1144"/>
                  </a:lnTo>
                  <a:lnTo>
                    <a:pt x="14240" y="1"/>
                  </a:lnTo>
                  <a:close/>
                </a:path>
              </a:pathLst>
            </a:custGeom>
            <a:solidFill>
              <a:srgbClr val="EF9121">
                <a:alpha val="428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1432;p40">
              <a:extLst>
                <a:ext uri="{FF2B5EF4-FFF2-40B4-BE49-F238E27FC236}">
                  <a16:creationId xmlns:a16="http://schemas.microsoft.com/office/drawing/2014/main" id="{FEFD695E-BBC3-4449-801E-85B6087F461A}"/>
                </a:ext>
              </a:extLst>
            </p:cNvPr>
            <p:cNvSpPr/>
            <p:nvPr/>
          </p:nvSpPr>
          <p:spPr>
            <a:xfrm>
              <a:off x="1690361" y="2446062"/>
              <a:ext cx="1307361" cy="124413"/>
            </a:xfrm>
            <a:custGeom>
              <a:avLst/>
              <a:gdLst/>
              <a:ahLst/>
              <a:cxnLst/>
              <a:rect l="l" t="t" r="r" b="b"/>
              <a:pathLst>
                <a:path w="52436" h="4990" extrusionOk="0">
                  <a:moveTo>
                    <a:pt x="24837" y="1"/>
                  </a:moveTo>
                  <a:lnTo>
                    <a:pt x="0" y="3930"/>
                  </a:lnTo>
                  <a:lnTo>
                    <a:pt x="40744" y="4989"/>
                  </a:lnTo>
                  <a:lnTo>
                    <a:pt x="52436" y="1751"/>
                  </a:lnTo>
                  <a:lnTo>
                    <a:pt x="24837" y="1"/>
                  </a:lnTo>
                  <a:close/>
                </a:path>
              </a:pathLst>
            </a:custGeom>
            <a:solidFill>
              <a:srgbClr val="FB8569">
                <a:alpha val="584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1433;p40">
              <a:extLst>
                <a:ext uri="{FF2B5EF4-FFF2-40B4-BE49-F238E27FC236}">
                  <a16:creationId xmlns:a16="http://schemas.microsoft.com/office/drawing/2014/main" id="{2C1087EC-882A-4D37-9D72-89D71247DA69}"/>
                </a:ext>
              </a:extLst>
            </p:cNvPr>
            <p:cNvSpPr/>
            <p:nvPr/>
          </p:nvSpPr>
          <p:spPr>
            <a:xfrm>
              <a:off x="1363660" y="3040674"/>
              <a:ext cx="1960742" cy="189113"/>
            </a:xfrm>
            <a:custGeom>
              <a:avLst/>
              <a:gdLst/>
              <a:ahLst/>
              <a:cxnLst/>
              <a:rect l="l" t="t" r="r" b="b"/>
              <a:pathLst>
                <a:path w="78642" h="7585" extrusionOk="0">
                  <a:moveTo>
                    <a:pt x="34160" y="1"/>
                  </a:moveTo>
                  <a:lnTo>
                    <a:pt x="1" y="5251"/>
                  </a:lnTo>
                  <a:lnTo>
                    <a:pt x="62270" y="7585"/>
                  </a:lnTo>
                  <a:lnTo>
                    <a:pt x="78641" y="2775"/>
                  </a:lnTo>
                  <a:lnTo>
                    <a:pt x="34160" y="1"/>
                  </a:lnTo>
                  <a:close/>
                </a:path>
              </a:pathLst>
            </a:custGeom>
            <a:solidFill>
              <a:srgbClr val="AC4D5B">
                <a:alpha val="437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1434;p40">
              <a:extLst>
                <a:ext uri="{FF2B5EF4-FFF2-40B4-BE49-F238E27FC236}">
                  <a16:creationId xmlns:a16="http://schemas.microsoft.com/office/drawing/2014/main" id="{0FB4029D-D2DC-419F-A714-2959D2B664F9}"/>
                </a:ext>
              </a:extLst>
            </p:cNvPr>
            <p:cNvSpPr/>
            <p:nvPr/>
          </p:nvSpPr>
          <p:spPr>
            <a:xfrm>
              <a:off x="1036958" y="3716345"/>
              <a:ext cx="2614123" cy="117582"/>
            </a:xfrm>
            <a:custGeom>
              <a:avLst/>
              <a:gdLst/>
              <a:ahLst/>
              <a:cxnLst/>
              <a:rect l="l" t="t" r="r" b="b"/>
              <a:pathLst>
                <a:path w="104848" h="4716" extrusionOk="0">
                  <a:moveTo>
                    <a:pt x="34672" y="0"/>
                  </a:moveTo>
                  <a:lnTo>
                    <a:pt x="1" y="3334"/>
                  </a:lnTo>
                  <a:lnTo>
                    <a:pt x="83964" y="4715"/>
                  </a:lnTo>
                  <a:lnTo>
                    <a:pt x="104847" y="846"/>
                  </a:lnTo>
                  <a:lnTo>
                    <a:pt x="34672" y="0"/>
                  </a:lnTo>
                  <a:close/>
                </a:path>
              </a:pathLst>
            </a:custGeom>
            <a:solidFill>
              <a:srgbClr val="A11686">
                <a:alpha val="428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3" name="Google Shape;1435;p40">
              <a:extLst>
                <a:ext uri="{FF2B5EF4-FFF2-40B4-BE49-F238E27FC236}">
                  <a16:creationId xmlns:a16="http://schemas.microsoft.com/office/drawing/2014/main" id="{811A3C06-60E2-4744-8452-19ED85470C69}"/>
                </a:ext>
              </a:extLst>
            </p:cNvPr>
            <p:cNvSpPr/>
            <p:nvPr/>
          </p:nvSpPr>
          <p:spPr>
            <a:xfrm>
              <a:off x="2017063" y="1300471"/>
              <a:ext cx="653979" cy="565818"/>
            </a:xfrm>
            <a:custGeom>
              <a:avLst/>
              <a:gdLst/>
              <a:ahLst/>
              <a:cxnLst/>
              <a:rect l="l" t="t" r="r" b="b"/>
              <a:pathLst>
                <a:path w="26230" h="22694" extrusionOk="0">
                  <a:moveTo>
                    <a:pt x="13109" y="0"/>
                  </a:moveTo>
                  <a:lnTo>
                    <a:pt x="0" y="22694"/>
                  </a:lnTo>
                  <a:lnTo>
                    <a:pt x="26230" y="22694"/>
                  </a:lnTo>
                  <a:lnTo>
                    <a:pt x="1313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4" name="Google Shape;1436;p40">
              <a:extLst>
                <a:ext uri="{FF2B5EF4-FFF2-40B4-BE49-F238E27FC236}">
                  <a16:creationId xmlns:a16="http://schemas.microsoft.com/office/drawing/2014/main" id="{4C1B8DA4-40F4-485F-876D-73EC40AC6DE0}"/>
                </a:ext>
              </a:extLst>
            </p:cNvPr>
            <p:cNvSpPr/>
            <p:nvPr/>
          </p:nvSpPr>
          <p:spPr>
            <a:xfrm>
              <a:off x="1690361" y="1923881"/>
              <a:ext cx="1307361" cy="565818"/>
            </a:xfrm>
            <a:custGeom>
              <a:avLst/>
              <a:gdLst/>
              <a:ahLst/>
              <a:cxnLst/>
              <a:rect l="l" t="t" r="r" b="b"/>
              <a:pathLst>
                <a:path w="52436" h="22694" extrusionOk="0">
                  <a:moveTo>
                    <a:pt x="13097" y="1"/>
                  </a:moveTo>
                  <a:lnTo>
                    <a:pt x="0" y="22694"/>
                  </a:lnTo>
                  <a:lnTo>
                    <a:pt x="52436" y="22694"/>
                  </a:lnTo>
                  <a:lnTo>
                    <a:pt x="39327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5" name="Google Shape;1437;p40">
              <a:extLst>
                <a:ext uri="{FF2B5EF4-FFF2-40B4-BE49-F238E27FC236}">
                  <a16:creationId xmlns:a16="http://schemas.microsoft.com/office/drawing/2014/main" id="{ECA56D3A-F70E-4ECB-9FCA-F68F81E5BA82}"/>
                </a:ext>
              </a:extLst>
            </p:cNvPr>
            <p:cNvSpPr/>
            <p:nvPr/>
          </p:nvSpPr>
          <p:spPr>
            <a:xfrm>
              <a:off x="1363660" y="2544025"/>
              <a:ext cx="1960742" cy="565818"/>
            </a:xfrm>
            <a:custGeom>
              <a:avLst/>
              <a:gdLst/>
              <a:ahLst/>
              <a:cxnLst/>
              <a:rect l="l" t="t" r="r" b="b"/>
              <a:pathLst>
                <a:path w="78642" h="22694" extrusionOk="0">
                  <a:moveTo>
                    <a:pt x="13109" y="1"/>
                  </a:moveTo>
                  <a:lnTo>
                    <a:pt x="1" y="22694"/>
                  </a:lnTo>
                  <a:lnTo>
                    <a:pt x="78641" y="22694"/>
                  </a:lnTo>
                  <a:lnTo>
                    <a:pt x="65545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1438;p40">
              <a:extLst>
                <a:ext uri="{FF2B5EF4-FFF2-40B4-BE49-F238E27FC236}">
                  <a16:creationId xmlns:a16="http://schemas.microsoft.com/office/drawing/2014/main" id="{D2F0E262-D432-44EB-A645-AFC1BE7F69C1}"/>
                </a:ext>
              </a:extLst>
            </p:cNvPr>
            <p:cNvSpPr/>
            <p:nvPr/>
          </p:nvSpPr>
          <p:spPr>
            <a:xfrm>
              <a:off x="1036958" y="3171599"/>
              <a:ext cx="2614123" cy="565818"/>
            </a:xfrm>
            <a:custGeom>
              <a:avLst/>
              <a:gdLst/>
              <a:ahLst/>
              <a:cxnLst/>
              <a:rect l="l" t="t" r="r" b="b"/>
              <a:pathLst>
                <a:path w="104848" h="22694" extrusionOk="0">
                  <a:moveTo>
                    <a:pt x="13098" y="0"/>
                  </a:moveTo>
                  <a:lnTo>
                    <a:pt x="1" y="22694"/>
                  </a:lnTo>
                  <a:lnTo>
                    <a:pt x="104847" y="22694"/>
                  </a:lnTo>
                  <a:lnTo>
                    <a:pt x="9173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1439;p40">
              <a:extLst>
                <a:ext uri="{FF2B5EF4-FFF2-40B4-BE49-F238E27FC236}">
                  <a16:creationId xmlns:a16="http://schemas.microsoft.com/office/drawing/2014/main" id="{60C86E4A-F292-4742-BD9B-AF7954EDDE1C}"/>
                </a:ext>
              </a:extLst>
            </p:cNvPr>
            <p:cNvSpPr/>
            <p:nvPr/>
          </p:nvSpPr>
          <p:spPr>
            <a:xfrm>
              <a:off x="710281" y="3799473"/>
              <a:ext cx="3267454" cy="565818"/>
            </a:xfrm>
            <a:custGeom>
              <a:avLst/>
              <a:gdLst/>
              <a:ahLst/>
              <a:cxnLst/>
              <a:rect l="l" t="t" r="r" b="b"/>
              <a:pathLst>
                <a:path w="131052" h="22694" extrusionOk="0">
                  <a:moveTo>
                    <a:pt x="13109" y="0"/>
                  </a:moveTo>
                  <a:lnTo>
                    <a:pt x="0" y="22693"/>
                  </a:lnTo>
                  <a:lnTo>
                    <a:pt x="131052" y="22693"/>
                  </a:lnTo>
                  <a:lnTo>
                    <a:pt x="11795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Text 0">
            <a:extLst>
              <a:ext uri="{FF2B5EF4-FFF2-40B4-BE49-F238E27FC236}">
                <a16:creationId xmlns:a16="http://schemas.microsoft.com/office/drawing/2014/main" id="{60A27581-2EE6-4F3C-7BE1-6488C6FD20A8}"/>
              </a:ext>
            </a:extLst>
          </p:cNvPr>
          <p:cNvSpPr/>
          <p:nvPr/>
        </p:nvSpPr>
        <p:spPr>
          <a:xfrm>
            <a:off x="812950" y="1308437"/>
            <a:ext cx="13204462" cy="7612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5658"/>
              </a:lnSpc>
            </a:pPr>
            <a:r>
              <a:rPr lang="en-US" sz="4551" kern="0" spc="-138" dirty="0" err="1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Muammoni</a:t>
            </a:r>
            <a:r>
              <a:rPr lang="en-US" sz="4551" kern="0" spc="-138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 </a:t>
            </a:r>
            <a:r>
              <a:rPr lang="en-US" sz="4551" kern="0" spc="-138" dirty="0" err="1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hal</a:t>
            </a:r>
            <a:r>
              <a:rPr lang="en-US" sz="4551" kern="0" spc="-138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 </a:t>
            </a:r>
            <a:r>
              <a:rPr lang="en-US" sz="4551" kern="0" spc="-138" dirty="0" err="1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qilish</a:t>
            </a:r>
            <a:r>
              <a:rPr lang="en-US" sz="4551" kern="0" spc="-138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 </a:t>
            </a:r>
            <a:r>
              <a:rPr lang="en-US" sz="4551" kern="0" spc="-138" dirty="0" err="1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ko‘nikmalarini</a:t>
            </a:r>
            <a:r>
              <a:rPr lang="en-US" sz="4551" kern="0" spc="-138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 </a:t>
            </a:r>
            <a:r>
              <a:rPr lang="en-US" sz="4551" kern="0" spc="-138" dirty="0" err="1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shakllantirish</a:t>
            </a:r>
            <a:endParaRPr lang="en-US" sz="4551" dirty="0"/>
          </a:p>
        </p:txBody>
      </p:sp>
      <p:sp>
        <p:nvSpPr>
          <p:cNvPr id="26" name="Text 3">
            <a:extLst>
              <a:ext uri="{FF2B5EF4-FFF2-40B4-BE49-F238E27FC236}">
                <a16:creationId xmlns:a16="http://schemas.microsoft.com/office/drawing/2014/main" id="{E0D8FF45-9673-6226-E3F6-E0C65556ED86}"/>
              </a:ext>
            </a:extLst>
          </p:cNvPr>
          <p:cNvSpPr/>
          <p:nvPr/>
        </p:nvSpPr>
        <p:spPr>
          <a:xfrm>
            <a:off x="5947962" y="2962275"/>
            <a:ext cx="10365188" cy="994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4500"/>
              </a:lnSpc>
            </a:pPr>
            <a:r>
              <a:rPr lang="en-US" sz="3600" kern="0" spc="-37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O‘quvchilarga </a:t>
            </a:r>
            <a:r>
              <a:rPr lang="en-US" sz="3600" kern="0" spc="-37" dirty="0" err="1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muammoni</a:t>
            </a:r>
            <a:r>
              <a:rPr lang="en-US" sz="3600" kern="0" spc="-37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ts val="4500"/>
              </a:lnSpc>
            </a:pPr>
            <a:r>
              <a:rPr lang="en-US" sz="3600" kern="0" spc="-37" dirty="0" err="1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aniqlashni</a:t>
            </a:r>
            <a:r>
              <a:rPr lang="en-US" sz="3600" kern="0" spc="-37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o‘rgatish.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Text 7">
            <a:extLst>
              <a:ext uri="{FF2B5EF4-FFF2-40B4-BE49-F238E27FC236}">
                <a16:creationId xmlns:a16="http://schemas.microsoft.com/office/drawing/2014/main" id="{12B480A0-4D9D-C676-9BE6-BF8119AB5830}"/>
              </a:ext>
            </a:extLst>
          </p:cNvPr>
          <p:cNvSpPr/>
          <p:nvPr/>
        </p:nvSpPr>
        <p:spPr>
          <a:xfrm>
            <a:off x="6758275" y="4480709"/>
            <a:ext cx="10850275" cy="994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4500"/>
              </a:lnSpc>
            </a:pPr>
            <a:r>
              <a:rPr lang="en-US" sz="3600" kern="0" spc="-37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O‘quvchilarga muammoni hal qilish uchun </a:t>
            </a:r>
            <a:r>
              <a:rPr lang="en-US" sz="3600" kern="0" spc="-37" dirty="0" err="1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turli</a:t>
            </a:r>
            <a:r>
              <a:rPr lang="en-US" sz="3600" kern="0" spc="-37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ts val="4500"/>
              </a:lnSpc>
            </a:pPr>
            <a:r>
              <a:rPr lang="en-US" sz="3600" kern="0" spc="-37" dirty="0" err="1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yechimlarni</a:t>
            </a:r>
            <a:r>
              <a:rPr lang="en-US" sz="3600" kern="0" spc="-37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topishni o‘rgatish.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Text 11">
            <a:extLst>
              <a:ext uri="{FF2B5EF4-FFF2-40B4-BE49-F238E27FC236}">
                <a16:creationId xmlns:a16="http://schemas.microsoft.com/office/drawing/2014/main" id="{5960A511-C8A4-0203-4EA9-456CEB0442CA}"/>
              </a:ext>
            </a:extLst>
          </p:cNvPr>
          <p:cNvSpPr/>
          <p:nvPr/>
        </p:nvSpPr>
        <p:spPr>
          <a:xfrm>
            <a:off x="7568587" y="6004709"/>
            <a:ext cx="10039963" cy="994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4500"/>
              </a:lnSpc>
            </a:pPr>
            <a:r>
              <a:rPr lang="en-US" sz="3600" kern="0" spc="-37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O‘quvchilarga topilgan </a:t>
            </a:r>
            <a:r>
              <a:rPr lang="en-US" sz="3600" kern="0" spc="-37" dirty="0" err="1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yechimlarni</a:t>
            </a:r>
            <a:r>
              <a:rPr lang="en-US" sz="3600" kern="0" spc="-37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ts val="4500"/>
              </a:lnSpc>
            </a:pPr>
            <a:r>
              <a:rPr lang="en-US" sz="3600" kern="0" spc="-37" dirty="0" err="1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baholashni</a:t>
            </a:r>
            <a:r>
              <a:rPr lang="en-US" sz="3600" kern="0" spc="-37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o‘rgatish.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Text 15">
            <a:extLst>
              <a:ext uri="{FF2B5EF4-FFF2-40B4-BE49-F238E27FC236}">
                <a16:creationId xmlns:a16="http://schemas.microsoft.com/office/drawing/2014/main" id="{8B10B238-0951-EB25-1BF5-F429A3B9637E}"/>
              </a:ext>
            </a:extLst>
          </p:cNvPr>
          <p:cNvSpPr/>
          <p:nvPr/>
        </p:nvSpPr>
        <p:spPr>
          <a:xfrm>
            <a:off x="8378903" y="7528709"/>
            <a:ext cx="9229647" cy="994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4500"/>
              </a:lnSpc>
            </a:pPr>
            <a:r>
              <a:rPr lang="en-US" sz="3600" kern="0" spc="-37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O‘quvchilarga eng </a:t>
            </a:r>
            <a:r>
              <a:rPr lang="en-US" sz="3600" kern="0" spc="-37" dirty="0" err="1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yaxshi</a:t>
            </a:r>
            <a:r>
              <a:rPr lang="en-US" sz="3600" kern="0" spc="-37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</a:t>
            </a:r>
            <a:r>
              <a:rPr lang="en-US" sz="3600" kern="0" spc="-37" dirty="0" err="1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yechimni</a:t>
            </a:r>
            <a:endParaRPr lang="en-US" sz="3600" kern="0" spc="-37" dirty="0">
              <a:solidFill>
                <a:srgbClr val="2B2E3C"/>
              </a:solidFill>
              <a:latin typeface="Times New Roman" panose="02020603050405020304" pitchFamily="18" charset="0"/>
              <a:ea typeface="Open Sans" pitchFamily="34" charset="-122"/>
              <a:cs typeface="Times New Roman" panose="02020603050405020304" pitchFamily="18" charset="0"/>
            </a:endParaRPr>
          </a:p>
          <a:p>
            <a:pPr>
              <a:lnSpc>
                <a:spcPts val="4500"/>
              </a:lnSpc>
            </a:pPr>
            <a:r>
              <a:rPr lang="en-US" sz="3600" kern="0" spc="-37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tanlashni o‘rgatish.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 19">
            <a:extLst>
              <a:ext uri="{FF2B5EF4-FFF2-40B4-BE49-F238E27FC236}">
                <a16:creationId xmlns:a16="http://schemas.microsoft.com/office/drawing/2014/main" id="{A9436B65-EFAE-613B-1E6E-9274FB8DF548}"/>
              </a:ext>
            </a:extLst>
          </p:cNvPr>
          <p:cNvSpPr/>
          <p:nvPr/>
        </p:nvSpPr>
        <p:spPr>
          <a:xfrm>
            <a:off x="9189217" y="9052709"/>
            <a:ext cx="8571734" cy="994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4500"/>
              </a:lnSpc>
            </a:pPr>
            <a:r>
              <a:rPr lang="en-US" sz="3600" kern="0" spc="-37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O‘quvchilarga </a:t>
            </a:r>
            <a:r>
              <a:rPr lang="en-US" sz="3600" kern="0" spc="-37" dirty="0" err="1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tanlangan</a:t>
            </a:r>
            <a:r>
              <a:rPr lang="en-US" sz="3600" kern="0" spc="-37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</a:t>
            </a:r>
            <a:r>
              <a:rPr lang="en-US" sz="3600" kern="0" spc="-37" dirty="0" err="1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yechimni</a:t>
            </a:r>
            <a:endParaRPr lang="en-US" sz="3600" kern="0" spc="-37" dirty="0">
              <a:solidFill>
                <a:srgbClr val="2B2E3C"/>
              </a:solidFill>
              <a:latin typeface="Times New Roman" panose="02020603050405020304" pitchFamily="18" charset="0"/>
              <a:ea typeface="Open Sans" pitchFamily="34" charset="-122"/>
              <a:cs typeface="Times New Roman" panose="02020603050405020304" pitchFamily="18" charset="0"/>
            </a:endParaRPr>
          </a:p>
          <a:p>
            <a:pPr>
              <a:lnSpc>
                <a:spcPts val="4500"/>
              </a:lnSpc>
            </a:pPr>
            <a:r>
              <a:rPr lang="en-US" sz="3600" kern="0" spc="-37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amaliyotda qo‘llashni o‘rgatish.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59566377-D8FB-2BC6-5585-145946F3E1C3}"/>
              </a:ext>
            </a:extLst>
          </p:cNvPr>
          <p:cNvSpPr txBox="1"/>
          <p:nvPr/>
        </p:nvSpPr>
        <p:spPr>
          <a:xfrm>
            <a:off x="4121150" y="3495675"/>
            <a:ext cx="381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1</a:t>
            </a:r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85F57E85-CD31-B805-D85C-209B210E0ECA}"/>
              </a:ext>
            </a:extLst>
          </p:cNvPr>
          <p:cNvSpPr txBox="1"/>
          <p:nvPr/>
        </p:nvSpPr>
        <p:spPr>
          <a:xfrm>
            <a:off x="4120259" y="4973788"/>
            <a:ext cx="381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2</a:t>
            </a:r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A5909959-6ABD-9252-0F5D-B77C0E9FAFF7}"/>
              </a:ext>
            </a:extLst>
          </p:cNvPr>
          <p:cNvSpPr txBox="1"/>
          <p:nvPr/>
        </p:nvSpPr>
        <p:spPr>
          <a:xfrm>
            <a:off x="4120259" y="6501475"/>
            <a:ext cx="381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3</a:t>
            </a:r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A1524F06-E1CA-B5D8-B100-5EBF0A285294}"/>
              </a:ext>
            </a:extLst>
          </p:cNvPr>
          <p:cNvSpPr txBox="1"/>
          <p:nvPr/>
        </p:nvSpPr>
        <p:spPr>
          <a:xfrm>
            <a:off x="4120259" y="7973692"/>
            <a:ext cx="381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4</a:t>
            </a:r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1460BA3B-64D8-35D3-DA78-A96D01809E33}"/>
              </a:ext>
            </a:extLst>
          </p:cNvPr>
          <p:cNvSpPr txBox="1"/>
          <p:nvPr/>
        </p:nvSpPr>
        <p:spPr>
          <a:xfrm>
            <a:off x="4120259" y="9529306"/>
            <a:ext cx="381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5</a:t>
            </a:r>
            <a:endParaRPr lang="ru-RU" sz="4000" b="1" dirty="0">
              <a:solidFill>
                <a:schemeClr val="bg1"/>
              </a:solidFill>
            </a:endParaRPr>
          </a:p>
        </p:txBody>
      </p:sp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C34294A0-28B3-40D2-8E13-49F0152E71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" y="0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2845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B78719-08F2-3320-9820-0551360761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B219FB76-1064-7A9A-385D-E89ABC72B3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B67252F-AA3B-44C3-B4B5-520F8AE316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B8BF297-25CD-5CD9-3632-6D4D2FF0210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Text 0">
            <a:extLst>
              <a:ext uri="{FF2B5EF4-FFF2-40B4-BE49-F238E27FC236}">
                <a16:creationId xmlns:a16="http://schemas.microsoft.com/office/drawing/2014/main" id="{720B6C86-28F5-6751-D130-FC105C873F12}"/>
              </a:ext>
            </a:extLst>
          </p:cNvPr>
          <p:cNvSpPr/>
          <p:nvPr/>
        </p:nvSpPr>
        <p:spPr>
          <a:xfrm>
            <a:off x="707213" y="1526689"/>
            <a:ext cx="11308507" cy="63149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4920"/>
              </a:lnSpc>
            </a:pPr>
            <a:r>
              <a:rPr lang="en-US" sz="3936" dirty="0">
                <a:solidFill>
                  <a:srgbClr val="272D45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Texnologiya darslarida 5E modelini qo'llash usullari</a:t>
            </a:r>
            <a:endParaRPr lang="en-US" sz="3936" dirty="0"/>
          </a:p>
        </p:txBody>
      </p:sp>
      <p:sp>
        <p:nvSpPr>
          <p:cNvPr id="10" name="Text 3">
            <a:extLst>
              <a:ext uri="{FF2B5EF4-FFF2-40B4-BE49-F238E27FC236}">
                <a16:creationId xmlns:a16="http://schemas.microsoft.com/office/drawing/2014/main" id="{ADE239EC-1F9C-7A4C-DE63-53CAE670463E}"/>
              </a:ext>
            </a:extLst>
          </p:cNvPr>
          <p:cNvSpPr/>
          <p:nvPr/>
        </p:nvSpPr>
        <p:spPr>
          <a:xfrm>
            <a:off x="1305163" y="2790402"/>
            <a:ext cx="8742950" cy="6467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400"/>
              </a:lnSpc>
            </a:pPr>
            <a:r>
              <a:rPr lang="en-US" sz="2800" dirty="0">
                <a:solidFill>
                  <a:srgbClr val="2C3249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O‘qituvchi o‘quvchilarga turli desertlarning rasmlarini </a:t>
            </a:r>
            <a:r>
              <a:rPr lang="en-US" sz="2800" dirty="0" err="1">
                <a:solidFill>
                  <a:srgbClr val="2C3249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ko‘rsatib</a:t>
            </a:r>
            <a:r>
              <a:rPr lang="en-US" sz="2800" dirty="0">
                <a:solidFill>
                  <a:srgbClr val="2C3249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,  “Siz ushbu desertlardan qaysi birini tayyorlashni xohlardingiz?” deb so‘raydi.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 7">
            <a:extLst>
              <a:ext uri="{FF2B5EF4-FFF2-40B4-BE49-F238E27FC236}">
                <a16:creationId xmlns:a16="http://schemas.microsoft.com/office/drawing/2014/main" id="{6CA4D68B-10C0-EC66-1B91-00C2204A3162}"/>
              </a:ext>
            </a:extLst>
          </p:cNvPr>
          <p:cNvSpPr/>
          <p:nvPr/>
        </p:nvSpPr>
        <p:spPr>
          <a:xfrm>
            <a:off x="1305163" y="4340900"/>
            <a:ext cx="9216788" cy="6467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400"/>
              </a:lnSpc>
            </a:pPr>
            <a:r>
              <a:rPr lang="en-US" sz="2800" dirty="0">
                <a:solidFill>
                  <a:srgbClr val="2C3249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O‘quvchilarga turli xil mevalar, krem va qo‘shimchalar beriladi. </a:t>
            </a:r>
          </a:p>
          <a:p>
            <a:pPr>
              <a:lnSpc>
                <a:spcPts val="3400"/>
              </a:lnSpc>
            </a:pPr>
            <a:r>
              <a:rPr lang="en-US" sz="2800" dirty="0" err="1">
                <a:solidFill>
                  <a:srgbClr val="2C3249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Ular</a:t>
            </a:r>
            <a:r>
              <a:rPr lang="en-US" sz="2800" dirty="0">
                <a:solidFill>
                  <a:srgbClr val="2C3249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 o‘z desertlarini qanday tayyorlash mumkinligini </a:t>
            </a:r>
            <a:r>
              <a:rPr lang="en-US" sz="2800" dirty="0" err="1">
                <a:solidFill>
                  <a:srgbClr val="2C3249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mustaqil</a:t>
            </a:r>
            <a:r>
              <a:rPr lang="en-US" sz="2800" dirty="0">
                <a:solidFill>
                  <a:srgbClr val="2C3249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ts val="3400"/>
              </a:lnSpc>
            </a:pPr>
            <a:r>
              <a:rPr lang="en-US" sz="2800" dirty="0" err="1">
                <a:solidFill>
                  <a:srgbClr val="2C3249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ravishda</a:t>
            </a:r>
            <a:r>
              <a:rPr lang="en-US" sz="2800" dirty="0">
                <a:solidFill>
                  <a:srgbClr val="2C3249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 sinab ko‘rishadi.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 11">
            <a:extLst>
              <a:ext uri="{FF2B5EF4-FFF2-40B4-BE49-F238E27FC236}">
                <a16:creationId xmlns:a16="http://schemas.microsoft.com/office/drawing/2014/main" id="{B59C5394-E8C8-23B6-887D-1F3A37E38A43}"/>
              </a:ext>
            </a:extLst>
          </p:cNvPr>
          <p:cNvSpPr/>
          <p:nvPr/>
        </p:nvSpPr>
        <p:spPr>
          <a:xfrm>
            <a:off x="1305162" y="5927865"/>
            <a:ext cx="9569987" cy="6467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400"/>
              </a:lnSpc>
            </a:pPr>
            <a:r>
              <a:rPr lang="en-US" sz="2800" dirty="0">
                <a:solidFill>
                  <a:srgbClr val="2C3249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O‘quvchilar desert tayyorlash jarayonida duch </a:t>
            </a:r>
            <a:r>
              <a:rPr lang="en-US" sz="2800" dirty="0" err="1">
                <a:solidFill>
                  <a:srgbClr val="2C3249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kelgan</a:t>
            </a:r>
            <a:r>
              <a:rPr lang="en-US" sz="2800" dirty="0">
                <a:solidFill>
                  <a:srgbClr val="2C3249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ts val="3400"/>
              </a:lnSpc>
            </a:pPr>
            <a:r>
              <a:rPr lang="en-US" sz="2800" dirty="0" err="1">
                <a:solidFill>
                  <a:srgbClr val="2C3249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muammolar</a:t>
            </a:r>
            <a:r>
              <a:rPr lang="en-US" sz="2800" dirty="0">
                <a:solidFill>
                  <a:srgbClr val="2C3249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solidFill>
                  <a:srgbClr val="2C3249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2C3249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 topilmalarini guruhda muhokama qiladilar.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Text 15">
            <a:extLst>
              <a:ext uri="{FF2B5EF4-FFF2-40B4-BE49-F238E27FC236}">
                <a16:creationId xmlns:a16="http://schemas.microsoft.com/office/drawing/2014/main" id="{55295009-F411-9604-C4B9-FE088914EE7F}"/>
              </a:ext>
            </a:extLst>
          </p:cNvPr>
          <p:cNvSpPr/>
          <p:nvPr/>
        </p:nvSpPr>
        <p:spPr>
          <a:xfrm>
            <a:off x="1298837" y="7397955"/>
            <a:ext cx="8749276" cy="6467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400"/>
              </a:lnSpc>
            </a:pPr>
            <a:r>
              <a:rPr lang="en-US" sz="2800" dirty="0">
                <a:solidFill>
                  <a:srgbClr val="2C3249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O‘quvchilarga desertlarni bezash, ularning taqdimotini </a:t>
            </a:r>
            <a:r>
              <a:rPr lang="en-US" sz="2800" dirty="0" err="1">
                <a:solidFill>
                  <a:srgbClr val="2C3249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o‘ylab</a:t>
            </a:r>
            <a:r>
              <a:rPr lang="en-US" sz="2800" dirty="0">
                <a:solidFill>
                  <a:srgbClr val="2C3249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  topish va shirinliklar qadoqlarini yaratish topshirig‘i beriladi.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Text 19">
            <a:extLst>
              <a:ext uri="{FF2B5EF4-FFF2-40B4-BE49-F238E27FC236}">
                <a16:creationId xmlns:a16="http://schemas.microsoft.com/office/drawing/2014/main" id="{27CFD66C-D093-F143-2D7B-AF18596983E6}"/>
              </a:ext>
            </a:extLst>
          </p:cNvPr>
          <p:cNvSpPr/>
          <p:nvPr/>
        </p:nvSpPr>
        <p:spPr>
          <a:xfrm>
            <a:off x="1284375" y="8905875"/>
            <a:ext cx="9008975" cy="6467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400"/>
              </a:lnSpc>
            </a:pPr>
            <a:r>
              <a:rPr lang="en-US" sz="2800" dirty="0">
                <a:solidFill>
                  <a:srgbClr val="2C3249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Tayyorlangan desertlar tanlanadi va o‘quvchilarning ijodkorlik, </a:t>
            </a:r>
            <a:r>
              <a:rPr lang="en-US" sz="2800" dirty="0" err="1">
                <a:solidFill>
                  <a:srgbClr val="2C3249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gigiena</a:t>
            </a:r>
            <a:r>
              <a:rPr lang="en-US" sz="2800" dirty="0">
                <a:solidFill>
                  <a:srgbClr val="2C3249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 va jarayonni tashkil etish ko‘nikmalari baholanadi.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2" name="Google Shape;1006;p28">
            <a:extLst>
              <a:ext uri="{FF2B5EF4-FFF2-40B4-BE49-F238E27FC236}">
                <a16:creationId xmlns:a16="http://schemas.microsoft.com/office/drawing/2014/main" id="{EB87B557-7A25-A1FC-DCCE-D911C07C3AAF}"/>
              </a:ext>
            </a:extLst>
          </p:cNvPr>
          <p:cNvGrpSpPr/>
          <p:nvPr/>
        </p:nvGrpSpPr>
        <p:grpSpPr>
          <a:xfrm>
            <a:off x="615950" y="4384939"/>
            <a:ext cx="602670" cy="602689"/>
            <a:chOff x="3390772" y="1072425"/>
            <a:chExt cx="524001" cy="524017"/>
          </a:xfrm>
        </p:grpSpPr>
        <p:sp>
          <p:nvSpPr>
            <p:cNvPr id="54" name="Google Shape;1007;p28">
              <a:extLst>
                <a:ext uri="{FF2B5EF4-FFF2-40B4-BE49-F238E27FC236}">
                  <a16:creationId xmlns:a16="http://schemas.microsoft.com/office/drawing/2014/main" id="{4CBC9A70-A9EB-F85E-1F98-5A145567E1A6}"/>
                </a:ext>
              </a:extLst>
            </p:cNvPr>
            <p:cNvSpPr/>
            <p:nvPr/>
          </p:nvSpPr>
          <p:spPr>
            <a:xfrm>
              <a:off x="3390772" y="1072425"/>
              <a:ext cx="524001" cy="524017"/>
            </a:xfrm>
            <a:custGeom>
              <a:avLst/>
              <a:gdLst/>
              <a:ahLst/>
              <a:cxnLst/>
              <a:rect l="l" t="t" r="r" b="b"/>
              <a:pathLst>
                <a:path w="3149" h="3149" extrusionOk="0">
                  <a:moveTo>
                    <a:pt x="1574" y="1"/>
                  </a:moveTo>
                  <a:cubicBezTo>
                    <a:pt x="709" y="1"/>
                    <a:pt x="0" y="710"/>
                    <a:pt x="0" y="1575"/>
                  </a:cubicBezTo>
                  <a:cubicBezTo>
                    <a:pt x="0" y="2441"/>
                    <a:pt x="709" y="3148"/>
                    <a:pt x="1574" y="3148"/>
                  </a:cubicBezTo>
                  <a:cubicBezTo>
                    <a:pt x="2466" y="3148"/>
                    <a:pt x="3148" y="2441"/>
                    <a:pt x="3148" y="1575"/>
                  </a:cubicBezTo>
                  <a:cubicBezTo>
                    <a:pt x="3148" y="710"/>
                    <a:pt x="2466" y="1"/>
                    <a:pt x="157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>
                <a:lnSpc>
                  <a:spcPts val="3400"/>
                </a:lnSpc>
              </a:pPr>
              <a:endParaRPr sz="5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5" name="Google Shape;1008;p28">
              <a:extLst>
                <a:ext uri="{FF2B5EF4-FFF2-40B4-BE49-F238E27FC236}">
                  <a16:creationId xmlns:a16="http://schemas.microsoft.com/office/drawing/2014/main" id="{31C49D80-CE09-F97D-23CE-40E728BCB74F}"/>
                </a:ext>
              </a:extLst>
            </p:cNvPr>
            <p:cNvSpPr/>
            <p:nvPr/>
          </p:nvSpPr>
          <p:spPr>
            <a:xfrm>
              <a:off x="3460496" y="1142316"/>
              <a:ext cx="384390" cy="384235"/>
            </a:xfrm>
            <a:custGeom>
              <a:avLst/>
              <a:gdLst/>
              <a:ahLst/>
              <a:cxnLst/>
              <a:rect l="l" t="t" r="r" b="b"/>
              <a:pathLst>
                <a:path w="2310" h="2309" extrusionOk="0">
                  <a:moveTo>
                    <a:pt x="1155" y="0"/>
                  </a:moveTo>
                  <a:cubicBezTo>
                    <a:pt x="525" y="0"/>
                    <a:pt x="1" y="500"/>
                    <a:pt x="1" y="1155"/>
                  </a:cubicBezTo>
                  <a:cubicBezTo>
                    <a:pt x="1" y="1784"/>
                    <a:pt x="525" y="2309"/>
                    <a:pt x="1155" y="2309"/>
                  </a:cubicBezTo>
                  <a:cubicBezTo>
                    <a:pt x="1812" y="2309"/>
                    <a:pt x="2309" y="1784"/>
                    <a:pt x="2309" y="1155"/>
                  </a:cubicBezTo>
                  <a:cubicBezTo>
                    <a:pt x="2309" y="500"/>
                    <a:pt x="1812" y="0"/>
                    <a:pt x="115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>
                <a:lnSpc>
                  <a:spcPts val="3400"/>
                </a:lnSpc>
              </a:pPr>
              <a:endParaRPr sz="5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7" name="Google Shape;1011;p28">
            <a:extLst>
              <a:ext uri="{FF2B5EF4-FFF2-40B4-BE49-F238E27FC236}">
                <a16:creationId xmlns:a16="http://schemas.microsoft.com/office/drawing/2014/main" id="{3BB12DC7-1605-B068-5C38-50DD9D6D270A}"/>
              </a:ext>
            </a:extLst>
          </p:cNvPr>
          <p:cNvGrpSpPr/>
          <p:nvPr/>
        </p:nvGrpSpPr>
        <p:grpSpPr>
          <a:xfrm>
            <a:off x="615950" y="5857875"/>
            <a:ext cx="602670" cy="602689"/>
            <a:chOff x="3390772" y="1849380"/>
            <a:chExt cx="524001" cy="524017"/>
          </a:xfrm>
        </p:grpSpPr>
        <p:sp>
          <p:nvSpPr>
            <p:cNvPr id="59" name="Google Shape;1012;p28">
              <a:extLst>
                <a:ext uri="{FF2B5EF4-FFF2-40B4-BE49-F238E27FC236}">
                  <a16:creationId xmlns:a16="http://schemas.microsoft.com/office/drawing/2014/main" id="{01D9B9AD-3E41-E76A-710D-ED7C05A0CC06}"/>
                </a:ext>
              </a:extLst>
            </p:cNvPr>
            <p:cNvSpPr/>
            <p:nvPr/>
          </p:nvSpPr>
          <p:spPr>
            <a:xfrm>
              <a:off x="3390772" y="1849380"/>
              <a:ext cx="524001" cy="524017"/>
            </a:xfrm>
            <a:custGeom>
              <a:avLst/>
              <a:gdLst/>
              <a:ahLst/>
              <a:cxnLst/>
              <a:rect l="l" t="t" r="r" b="b"/>
              <a:pathLst>
                <a:path w="3149" h="3149" extrusionOk="0">
                  <a:moveTo>
                    <a:pt x="1574" y="1"/>
                  </a:moveTo>
                  <a:cubicBezTo>
                    <a:pt x="709" y="1"/>
                    <a:pt x="0" y="710"/>
                    <a:pt x="0" y="1575"/>
                  </a:cubicBezTo>
                  <a:cubicBezTo>
                    <a:pt x="0" y="2442"/>
                    <a:pt x="709" y="3149"/>
                    <a:pt x="1574" y="3149"/>
                  </a:cubicBezTo>
                  <a:cubicBezTo>
                    <a:pt x="2466" y="3149"/>
                    <a:pt x="3148" y="2442"/>
                    <a:pt x="3148" y="1575"/>
                  </a:cubicBezTo>
                  <a:cubicBezTo>
                    <a:pt x="3148" y="710"/>
                    <a:pt x="2466" y="1"/>
                    <a:pt x="157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>
                <a:lnSpc>
                  <a:spcPts val="3400"/>
                </a:lnSpc>
              </a:pPr>
              <a:endParaRPr sz="5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60" name="Google Shape;1013;p28">
              <a:extLst>
                <a:ext uri="{FF2B5EF4-FFF2-40B4-BE49-F238E27FC236}">
                  <a16:creationId xmlns:a16="http://schemas.microsoft.com/office/drawing/2014/main" id="{56CC95BB-A2E8-2845-4A57-CC37F4A15928}"/>
                </a:ext>
              </a:extLst>
            </p:cNvPr>
            <p:cNvSpPr/>
            <p:nvPr/>
          </p:nvSpPr>
          <p:spPr>
            <a:xfrm>
              <a:off x="3460496" y="1919271"/>
              <a:ext cx="384390" cy="384401"/>
            </a:xfrm>
            <a:custGeom>
              <a:avLst/>
              <a:gdLst/>
              <a:ahLst/>
              <a:cxnLst/>
              <a:rect l="l" t="t" r="r" b="b"/>
              <a:pathLst>
                <a:path w="2310" h="2310" extrusionOk="0">
                  <a:moveTo>
                    <a:pt x="1155" y="1"/>
                  </a:moveTo>
                  <a:cubicBezTo>
                    <a:pt x="525" y="1"/>
                    <a:pt x="1" y="525"/>
                    <a:pt x="1" y="1155"/>
                  </a:cubicBezTo>
                  <a:cubicBezTo>
                    <a:pt x="1" y="1785"/>
                    <a:pt x="525" y="2309"/>
                    <a:pt x="1155" y="2309"/>
                  </a:cubicBezTo>
                  <a:cubicBezTo>
                    <a:pt x="1812" y="2309"/>
                    <a:pt x="2309" y="1785"/>
                    <a:pt x="2309" y="1155"/>
                  </a:cubicBezTo>
                  <a:cubicBezTo>
                    <a:pt x="2309" y="525"/>
                    <a:pt x="1812" y="1"/>
                    <a:pt x="115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>
                <a:lnSpc>
                  <a:spcPts val="3400"/>
                </a:lnSpc>
              </a:pPr>
              <a:endParaRPr sz="5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62" name="Google Shape;1016;p28">
            <a:extLst>
              <a:ext uri="{FF2B5EF4-FFF2-40B4-BE49-F238E27FC236}">
                <a16:creationId xmlns:a16="http://schemas.microsoft.com/office/drawing/2014/main" id="{026CBBA7-05A7-50CB-9433-D89349FAB3EA}"/>
              </a:ext>
            </a:extLst>
          </p:cNvPr>
          <p:cNvGrpSpPr/>
          <p:nvPr/>
        </p:nvGrpSpPr>
        <p:grpSpPr>
          <a:xfrm>
            <a:off x="615975" y="7411319"/>
            <a:ext cx="602670" cy="622718"/>
            <a:chOff x="3390772" y="2635155"/>
            <a:chExt cx="524001" cy="528677"/>
          </a:xfrm>
        </p:grpSpPr>
        <p:sp>
          <p:nvSpPr>
            <p:cNvPr id="68" name="Google Shape;1017;p28">
              <a:extLst>
                <a:ext uri="{FF2B5EF4-FFF2-40B4-BE49-F238E27FC236}">
                  <a16:creationId xmlns:a16="http://schemas.microsoft.com/office/drawing/2014/main" id="{B588473B-EE0C-DF08-1B3F-2D61460B9788}"/>
                </a:ext>
              </a:extLst>
            </p:cNvPr>
            <p:cNvSpPr/>
            <p:nvPr/>
          </p:nvSpPr>
          <p:spPr>
            <a:xfrm>
              <a:off x="3390772" y="2635155"/>
              <a:ext cx="524001" cy="528677"/>
            </a:xfrm>
            <a:custGeom>
              <a:avLst/>
              <a:gdLst/>
              <a:ahLst/>
              <a:cxnLst/>
              <a:rect l="l" t="t" r="r" b="b"/>
              <a:pathLst>
                <a:path w="3149" h="3177" extrusionOk="0">
                  <a:moveTo>
                    <a:pt x="1574" y="1"/>
                  </a:moveTo>
                  <a:cubicBezTo>
                    <a:pt x="709" y="1"/>
                    <a:pt x="0" y="710"/>
                    <a:pt x="0" y="1602"/>
                  </a:cubicBezTo>
                  <a:cubicBezTo>
                    <a:pt x="0" y="2467"/>
                    <a:pt x="709" y="3176"/>
                    <a:pt x="1574" y="3176"/>
                  </a:cubicBezTo>
                  <a:cubicBezTo>
                    <a:pt x="2466" y="3176"/>
                    <a:pt x="3148" y="2467"/>
                    <a:pt x="3148" y="1602"/>
                  </a:cubicBezTo>
                  <a:cubicBezTo>
                    <a:pt x="3148" y="710"/>
                    <a:pt x="2466" y="1"/>
                    <a:pt x="157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>
                <a:lnSpc>
                  <a:spcPts val="3400"/>
                </a:lnSpc>
              </a:pPr>
              <a:endParaRPr sz="5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69" name="Google Shape;1018;p28">
              <a:extLst>
                <a:ext uri="{FF2B5EF4-FFF2-40B4-BE49-F238E27FC236}">
                  <a16:creationId xmlns:a16="http://schemas.microsoft.com/office/drawing/2014/main" id="{85FE9061-80E3-1E0E-D484-ECA581C0BCE3}"/>
                </a:ext>
              </a:extLst>
            </p:cNvPr>
            <p:cNvSpPr/>
            <p:nvPr/>
          </p:nvSpPr>
          <p:spPr>
            <a:xfrm>
              <a:off x="3460496" y="2709539"/>
              <a:ext cx="384390" cy="384401"/>
            </a:xfrm>
            <a:custGeom>
              <a:avLst/>
              <a:gdLst/>
              <a:ahLst/>
              <a:cxnLst/>
              <a:rect l="l" t="t" r="r" b="b"/>
              <a:pathLst>
                <a:path w="2310" h="2310" extrusionOk="0">
                  <a:moveTo>
                    <a:pt x="1155" y="1"/>
                  </a:moveTo>
                  <a:cubicBezTo>
                    <a:pt x="525" y="1"/>
                    <a:pt x="1" y="498"/>
                    <a:pt x="1" y="1155"/>
                  </a:cubicBezTo>
                  <a:cubicBezTo>
                    <a:pt x="1" y="1785"/>
                    <a:pt x="525" y="2309"/>
                    <a:pt x="1155" y="2309"/>
                  </a:cubicBezTo>
                  <a:cubicBezTo>
                    <a:pt x="1812" y="2309"/>
                    <a:pt x="2309" y="1785"/>
                    <a:pt x="2309" y="1155"/>
                  </a:cubicBezTo>
                  <a:cubicBezTo>
                    <a:pt x="2309" y="498"/>
                    <a:pt x="1812" y="1"/>
                    <a:pt x="115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>
                <a:lnSpc>
                  <a:spcPts val="3400"/>
                </a:lnSpc>
              </a:pPr>
              <a:endParaRPr sz="5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71" name="Google Shape;1026;p28">
            <a:extLst>
              <a:ext uri="{FF2B5EF4-FFF2-40B4-BE49-F238E27FC236}">
                <a16:creationId xmlns:a16="http://schemas.microsoft.com/office/drawing/2014/main" id="{2DEDD0A4-A576-DF17-11EE-21968834419F}"/>
              </a:ext>
            </a:extLst>
          </p:cNvPr>
          <p:cNvGrpSpPr/>
          <p:nvPr/>
        </p:nvGrpSpPr>
        <p:grpSpPr>
          <a:xfrm>
            <a:off x="615979" y="8943092"/>
            <a:ext cx="602670" cy="602690"/>
            <a:chOff x="3390772" y="4206704"/>
            <a:chExt cx="524001" cy="524017"/>
          </a:xfrm>
        </p:grpSpPr>
        <p:sp>
          <p:nvSpPr>
            <p:cNvPr id="74" name="Google Shape;1027;p28">
              <a:extLst>
                <a:ext uri="{FF2B5EF4-FFF2-40B4-BE49-F238E27FC236}">
                  <a16:creationId xmlns:a16="http://schemas.microsoft.com/office/drawing/2014/main" id="{5E0FE2A4-C9CE-3D8F-F930-2A5005DC427E}"/>
                </a:ext>
              </a:extLst>
            </p:cNvPr>
            <p:cNvSpPr/>
            <p:nvPr/>
          </p:nvSpPr>
          <p:spPr>
            <a:xfrm>
              <a:off x="3390772" y="4206704"/>
              <a:ext cx="524001" cy="524017"/>
            </a:xfrm>
            <a:custGeom>
              <a:avLst/>
              <a:gdLst/>
              <a:ahLst/>
              <a:cxnLst/>
              <a:rect l="l" t="t" r="r" b="b"/>
              <a:pathLst>
                <a:path w="3149" h="3149" extrusionOk="0">
                  <a:moveTo>
                    <a:pt x="1574" y="1"/>
                  </a:moveTo>
                  <a:cubicBezTo>
                    <a:pt x="709" y="1"/>
                    <a:pt x="0" y="683"/>
                    <a:pt x="0" y="1575"/>
                  </a:cubicBezTo>
                  <a:cubicBezTo>
                    <a:pt x="0" y="2441"/>
                    <a:pt x="709" y="3149"/>
                    <a:pt x="1574" y="3149"/>
                  </a:cubicBezTo>
                  <a:cubicBezTo>
                    <a:pt x="2466" y="3149"/>
                    <a:pt x="3148" y="2441"/>
                    <a:pt x="3148" y="1575"/>
                  </a:cubicBezTo>
                  <a:cubicBezTo>
                    <a:pt x="3148" y="683"/>
                    <a:pt x="2466" y="1"/>
                    <a:pt x="157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>
                <a:lnSpc>
                  <a:spcPts val="3400"/>
                </a:lnSpc>
              </a:pPr>
              <a:endParaRPr sz="5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5" name="Google Shape;1028;p28">
              <a:extLst>
                <a:ext uri="{FF2B5EF4-FFF2-40B4-BE49-F238E27FC236}">
                  <a16:creationId xmlns:a16="http://schemas.microsoft.com/office/drawing/2014/main" id="{78CC7FD7-E260-BDC5-B867-CD6FB643791A}"/>
                </a:ext>
              </a:extLst>
            </p:cNvPr>
            <p:cNvSpPr/>
            <p:nvPr/>
          </p:nvSpPr>
          <p:spPr>
            <a:xfrm>
              <a:off x="3460496" y="4276595"/>
              <a:ext cx="384390" cy="384235"/>
            </a:xfrm>
            <a:custGeom>
              <a:avLst/>
              <a:gdLst/>
              <a:ahLst/>
              <a:cxnLst/>
              <a:rect l="l" t="t" r="r" b="b"/>
              <a:pathLst>
                <a:path w="2310" h="2309" extrusionOk="0">
                  <a:moveTo>
                    <a:pt x="1155" y="0"/>
                  </a:moveTo>
                  <a:cubicBezTo>
                    <a:pt x="525" y="0"/>
                    <a:pt x="1" y="500"/>
                    <a:pt x="1" y="1155"/>
                  </a:cubicBezTo>
                  <a:cubicBezTo>
                    <a:pt x="1" y="1784"/>
                    <a:pt x="525" y="2309"/>
                    <a:pt x="1155" y="2309"/>
                  </a:cubicBezTo>
                  <a:cubicBezTo>
                    <a:pt x="1812" y="2309"/>
                    <a:pt x="2309" y="1784"/>
                    <a:pt x="2309" y="1155"/>
                  </a:cubicBezTo>
                  <a:cubicBezTo>
                    <a:pt x="2309" y="500"/>
                    <a:pt x="1812" y="0"/>
                    <a:pt x="115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>
                <a:lnSpc>
                  <a:spcPts val="3400"/>
                </a:lnSpc>
              </a:pPr>
              <a:endParaRPr sz="5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77" name="Google Shape;1031;p28">
            <a:extLst>
              <a:ext uri="{FF2B5EF4-FFF2-40B4-BE49-F238E27FC236}">
                <a16:creationId xmlns:a16="http://schemas.microsoft.com/office/drawing/2014/main" id="{24729141-CDB6-6BEF-66C5-9C28B9424BE6}"/>
              </a:ext>
            </a:extLst>
          </p:cNvPr>
          <p:cNvGrpSpPr/>
          <p:nvPr/>
        </p:nvGrpSpPr>
        <p:grpSpPr>
          <a:xfrm>
            <a:off x="615950" y="2878529"/>
            <a:ext cx="602670" cy="602689"/>
            <a:chOff x="3390772" y="1072425"/>
            <a:chExt cx="524001" cy="524017"/>
          </a:xfrm>
        </p:grpSpPr>
        <p:sp>
          <p:nvSpPr>
            <p:cNvPr id="79" name="Google Shape;1032;p28">
              <a:extLst>
                <a:ext uri="{FF2B5EF4-FFF2-40B4-BE49-F238E27FC236}">
                  <a16:creationId xmlns:a16="http://schemas.microsoft.com/office/drawing/2014/main" id="{4BA820CE-2252-7F1F-2B26-FB98A2793EBE}"/>
                </a:ext>
              </a:extLst>
            </p:cNvPr>
            <p:cNvSpPr/>
            <p:nvPr/>
          </p:nvSpPr>
          <p:spPr>
            <a:xfrm>
              <a:off x="3390772" y="1072425"/>
              <a:ext cx="524001" cy="524017"/>
            </a:xfrm>
            <a:custGeom>
              <a:avLst/>
              <a:gdLst/>
              <a:ahLst/>
              <a:cxnLst/>
              <a:rect l="l" t="t" r="r" b="b"/>
              <a:pathLst>
                <a:path w="3149" h="3149" extrusionOk="0">
                  <a:moveTo>
                    <a:pt x="1574" y="1"/>
                  </a:moveTo>
                  <a:cubicBezTo>
                    <a:pt x="709" y="1"/>
                    <a:pt x="0" y="710"/>
                    <a:pt x="0" y="1575"/>
                  </a:cubicBezTo>
                  <a:cubicBezTo>
                    <a:pt x="0" y="2441"/>
                    <a:pt x="709" y="3148"/>
                    <a:pt x="1574" y="3148"/>
                  </a:cubicBezTo>
                  <a:cubicBezTo>
                    <a:pt x="2466" y="3148"/>
                    <a:pt x="3148" y="2441"/>
                    <a:pt x="3148" y="1575"/>
                  </a:cubicBezTo>
                  <a:cubicBezTo>
                    <a:pt x="3148" y="710"/>
                    <a:pt x="2466" y="1"/>
                    <a:pt x="157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>
                <a:lnSpc>
                  <a:spcPts val="3400"/>
                </a:lnSpc>
              </a:pPr>
              <a:endParaRPr sz="5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0" name="Google Shape;1033;p28">
              <a:extLst>
                <a:ext uri="{FF2B5EF4-FFF2-40B4-BE49-F238E27FC236}">
                  <a16:creationId xmlns:a16="http://schemas.microsoft.com/office/drawing/2014/main" id="{48699C33-3B7F-40E7-C392-E07DB6DA5A0C}"/>
                </a:ext>
              </a:extLst>
            </p:cNvPr>
            <p:cNvSpPr/>
            <p:nvPr/>
          </p:nvSpPr>
          <p:spPr>
            <a:xfrm>
              <a:off x="3460496" y="1142316"/>
              <a:ext cx="384390" cy="384235"/>
            </a:xfrm>
            <a:custGeom>
              <a:avLst/>
              <a:gdLst/>
              <a:ahLst/>
              <a:cxnLst/>
              <a:rect l="l" t="t" r="r" b="b"/>
              <a:pathLst>
                <a:path w="2310" h="2309" extrusionOk="0">
                  <a:moveTo>
                    <a:pt x="1155" y="0"/>
                  </a:moveTo>
                  <a:cubicBezTo>
                    <a:pt x="525" y="0"/>
                    <a:pt x="1" y="500"/>
                    <a:pt x="1" y="1155"/>
                  </a:cubicBezTo>
                  <a:cubicBezTo>
                    <a:pt x="1" y="1784"/>
                    <a:pt x="525" y="2309"/>
                    <a:pt x="1155" y="2309"/>
                  </a:cubicBezTo>
                  <a:cubicBezTo>
                    <a:pt x="1812" y="2309"/>
                    <a:pt x="2309" y="1784"/>
                    <a:pt x="2309" y="1155"/>
                  </a:cubicBezTo>
                  <a:cubicBezTo>
                    <a:pt x="2309" y="500"/>
                    <a:pt x="1812" y="0"/>
                    <a:pt x="115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>
                <a:lnSpc>
                  <a:spcPts val="3400"/>
                </a:lnSpc>
              </a:pPr>
              <a:endParaRPr sz="5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3074" name="Picture 2" descr="The Most Famous Desserts in the World">
            <a:extLst>
              <a:ext uri="{FF2B5EF4-FFF2-40B4-BE49-F238E27FC236}">
                <a16:creationId xmlns:a16="http://schemas.microsoft.com/office/drawing/2014/main" id="{03726FF6-D631-C90E-783B-E39D756C1F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7" r="8661"/>
          <a:stretch/>
        </p:blipFill>
        <p:spPr bwMode="auto">
          <a:xfrm rot="5400000">
            <a:off x="9921878" y="2788244"/>
            <a:ext cx="8427264" cy="7227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34CE46BC-AA0B-422B-A4DC-F0B86EAB732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" y="0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8330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7DF330-21B9-461A-6A93-5338A86700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0" descr="preencoded.png">
            <a:extLst>
              <a:ext uri="{FF2B5EF4-FFF2-40B4-BE49-F238E27FC236}">
                <a16:creationId xmlns:a16="http://schemas.microsoft.com/office/drawing/2014/main" id="{84A26AB6-EF6A-7D09-CDD9-9720557D76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7585"/>
            <a:ext cx="6940550" cy="10410825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43E0AEB3-540C-F062-C269-DB0F6D9382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13D8C2F-D675-5DBF-F8B2-943A90669B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2484BE4-C6C9-B776-C57A-D096BE724A3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Text 0">
            <a:extLst>
              <a:ext uri="{FF2B5EF4-FFF2-40B4-BE49-F238E27FC236}">
                <a16:creationId xmlns:a16="http://schemas.microsoft.com/office/drawing/2014/main" id="{DD649809-B206-4624-397B-75BA24094D81}"/>
              </a:ext>
            </a:extLst>
          </p:cNvPr>
          <p:cNvSpPr/>
          <p:nvPr/>
        </p:nvSpPr>
        <p:spPr>
          <a:xfrm>
            <a:off x="9368544" y="1380162"/>
            <a:ext cx="6007274" cy="7508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5904"/>
              </a:lnSpc>
            </a:pPr>
            <a:r>
              <a:rPr lang="en-US" sz="4674" b="1" dirty="0" err="1">
                <a:solidFill>
                  <a:srgbClr val="272D45"/>
                </a:solidFill>
                <a:latin typeface="Times New Roman" panose="02020603050405020304" pitchFamily="18" charset="0"/>
                <a:ea typeface="Kanit Light" pitchFamily="34" charset="-122"/>
                <a:cs typeface="Times New Roman" panose="02020603050405020304" pitchFamily="18" charset="0"/>
              </a:rPr>
              <a:t>Keyingi</a:t>
            </a:r>
            <a:r>
              <a:rPr lang="en-US" sz="4674" b="1" dirty="0">
                <a:solidFill>
                  <a:srgbClr val="272D45"/>
                </a:solidFill>
                <a:latin typeface="Times New Roman" panose="02020603050405020304" pitchFamily="18" charset="0"/>
                <a:ea typeface="Kanit Light" pitchFamily="34" charset="-122"/>
                <a:cs typeface="Times New Roman" panose="02020603050405020304" pitchFamily="18" charset="0"/>
              </a:rPr>
              <a:t> </a:t>
            </a:r>
            <a:r>
              <a:rPr lang="en-US" sz="4674" b="1" dirty="0" err="1">
                <a:solidFill>
                  <a:srgbClr val="272D45"/>
                </a:solidFill>
                <a:latin typeface="Times New Roman" panose="02020603050405020304" pitchFamily="18" charset="0"/>
                <a:ea typeface="Kanit Light" pitchFamily="34" charset="-122"/>
                <a:cs typeface="Times New Roman" panose="02020603050405020304" pitchFamily="18" charset="0"/>
              </a:rPr>
              <a:t>qadamlar</a:t>
            </a:r>
            <a:r>
              <a:rPr lang="en-US" sz="4674" b="1" dirty="0">
                <a:solidFill>
                  <a:srgbClr val="272D45"/>
                </a:solidFill>
                <a:latin typeface="Times New Roman" panose="02020603050405020304" pitchFamily="18" charset="0"/>
                <a:ea typeface="Kanit Light" pitchFamily="34" charset="-122"/>
                <a:cs typeface="Times New Roman" panose="02020603050405020304" pitchFamily="18" charset="0"/>
              </a:rPr>
              <a:t>:</a:t>
            </a:r>
            <a:endParaRPr lang="en-US" sz="4674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Image 1" descr="preencoded.png">
            <a:extLst>
              <a:ext uri="{FF2B5EF4-FFF2-40B4-BE49-F238E27FC236}">
                <a16:creationId xmlns:a16="http://schemas.microsoft.com/office/drawing/2014/main" id="{6D5A11A7-F92B-2608-D81E-DE2E13F73BB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89384" y="2359611"/>
            <a:ext cx="1201338" cy="1922315"/>
          </a:xfrm>
          <a:prstGeom prst="rect">
            <a:avLst/>
          </a:prstGeom>
        </p:spPr>
      </p:pic>
      <p:sp>
        <p:nvSpPr>
          <p:cNvPr id="8" name="Text 1">
            <a:extLst>
              <a:ext uri="{FF2B5EF4-FFF2-40B4-BE49-F238E27FC236}">
                <a16:creationId xmlns:a16="http://schemas.microsoft.com/office/drawing/2014/main" id="{C21219DA-7F30-0010-8CA8-0DB00F8A78E8}"/>
              </a:ext>
            </a:extLst>
          </p:cNvPr>
          <p:cNvSpPr/>
          <p:nvPr/>
        </p:nvSpPr>
        <p:spPr>
          <a:xfrm>
            <a:off x="9151137" y="2504259"/>
            <a:ext cx="8003841" cy="3844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4000"/>
              </a:lnSpc>
            </a:pPr>
            <a:r>
              <a:rPr lang="en-US" sz="3600" dirty="0">
                <a:solidFill>
                  <a:srgbClr val="5B9BD5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5E modelini o‘z </a:t>
            </a:r>
            <a:r>
              <a:rPr lang="en-US" sz="3600" dirty="0" err="1">
                <a:solidFill>
                  <a:srgbClr val="5B9BD5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darslaringizda</a:t>
            </a:r>
            <a:r>
              <a:rPr lang="en-US" sz="3600" dirty="0">
                <a:solidFill>
                  <a:srgbClr val="5B9BD5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ts val="4000"/>
              </a:lnSpc>
            </a:pPr>
            <a:r>
              <a:rPr lang="en-US" sz="3600" dirty="0" err="1">
                <a:solidFill>
                  <a:srgbClr val="5B9BD5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qo‘llashni</a:t>
            </a:r>
            <a:r>
              <a:rPr lang="en-US" sz="3600" dirty="0">
                <a:solidFill>
                  <a:srgbClr val="5B9BD5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 boshlang.</a:t>
            </a:r>
            <a:endParaRPr lang="en-US" sz="3600" dirty="0">
              <a:solidFill>
                <a:srgbClr val="5B9BD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Image 2" descr="preencoded.png">
            <a:extLst>
              <a:ext uri="{FF2B5EF4-FFF2-40B4-BE49-F238E27FC236}">
                <a16:creationId xmlns:a16="http://schemas.microsoft.com/office/drawing/2014/main" id="{A6A71576-09E0-939E-A29B-232209D1C4D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89384" y="4281928"/>
            <a:ext cx="1201338" cy="1922315"/>
          </a:xfrm>
          <a:prstGeom prst="rect">
            <a:avLst/>
          </a:prstGeom>
        </p:spPr>
      </p:pic>
      <p:sp>
        <p:nvSpPr>
          <p:cNvPr id="10" name="Text 2">
            <a:extLst>
              <a:ext uri="{FF2B5EF4-FFF2-40B4-BE49-F238E27FC236}">
                <a16:creationId xmlns:a16="http://schemas.microsoft.com/office/drawing/2014/main" id="{95FA5548-B3EB-469E-4384-5D074BAC70EA}"/>
              </a:ext>
            </a:extLst>
          </p:cNvPr>
          <p:cNvSpPr/>
          <p:nvPr/>
        </p:nvSpPr>
        <p:spPr>
          <a:xfrm>
            <a:off x="8997951" y="4410075"/>
            <a:ext cx="8157028" cy="4009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4000"/>
              </a:lnSpc>
            </a:pPr>
            <a:r>
              <a:rPr lang="en-US" sz="3600" dirty="0">
                <a:solidFill>
                  <a:srgbClr val="5B9BD5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O‘quvchilarning qiziqishlarini hisobga </a:t>
            </a:r>
            <a:r>
              <a:rPr lang="en-US" sz="3600" dirty="0" err="1">
                <a:solidFill>
                  <a:srgbClr val="5B9BD5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olib</a:t>
            </a:r>
            <a:r>
              <a:rPr lang="en-US" sz="3600" dirty="0">
                <a:solidFill>
                  <a:srgbClr val="5B9BD5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,</a:t>
            </a:r>
          </a:p>
          <a:p>
            <a:pPr>
              <a:lnSpc>
                <a:spcPts val="4000"/>
              </a:lnSpc>
            </a:pPr>
            <a:r>
              <a:rPr lang="en-US" sz="3600" dirty="0">
                <a:solidFill>
                  <a:srgbClr val="5B9BD5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 darslarni rejalashtiring.</a:t>
            </a:r>
            <a:endParaRPr lang="en-US" sz="3600" dirty="0">
              <a:solidFill>
                <a:srgbClr val="5B9BD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Image 3" descr="preencoded.png">
            <a:extLst>
              <a:ext uri="{FF2B5EF4-FFF2-40B4-BE49-F238E27FC236}">
                <a16:creationId xmlns:a16="http://schemas.microsoft.com/office/drawing/2014/main" id="{7742FADF-1E18-3C4C-2DB7-7A7C7B005B9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89384" y="6204243"/>
            <a:ext cx="1201338" cy="1922315"/>
          </a:xfrm>
          <a:prstGeom prst="rect">
            <a:avLst/>
          </a:prstGeom>
        </p:spPr>
      </p:pic>
      <p:sp>
        <p:nvSpPr>
          <p:cNvPr id="12" name="Text 3">
            <a:extLst>
              <a:ext uri="{FF2B5EF4-FFF2-40B4-BE49-F238E27FC236}">
                <a16:creationId xmlns:a16="http://schemas.microsoft.com/office/drawing/2014/main" id="{2EA74236-F80B-1778-7CD4-5EE7F1959FC5}"/>
              </a:ext>
            </a:extLst>
          </p:cNvPr>
          <p:cNvSpPr/>
          <p:nvPr/>
        </p:nvSpPr>
        <p:spPr>
          <a:xfrm>
            <a:off x="9151137" y="6348891"/>
            <a:ext cx="8003841" cy="3844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4000"/>
              </a:lnSpc>
            </a:pPr>
            <a:r>
              <a:rPr lang="en-US" sz="3600" dirty="0">
                <a:solidFill>
                  <a:srgbClr val="5B9BD5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Amaliy faoliyat uchun </a:t>
            </a:r>
            <a:r>
              <a:rPr lang="en-US" sz="3600" dirty="0" err="1">
                <a:solidFill>
                  <a:srgbClr val="5B9BD5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zarur</a:t>
            </a:r>
            <a:r>
              <a:rPr lang="en-US" sz="3600" dirty="0">
                <a:solidFill>
                  <a:srgbClr val="5B9BD5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ts val="4000"/>
              </a:lnSpc>
            </a:pPr>
            <a:r>
              <a:rPr lang="en-US" sz="3600" dirty="0" err="1">
                <a:solidFill>
                  <a:srgbClr val="5B9BD5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vositalarni</a:t>
            </a:r>
            <a:r>
              <a:rPr lang="en-US" sz="3600" dirty="0">
                <a:solidFill>
                  <a:srgbClr val="5B9BD5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 tayyorlang.</a:t>
            </a:r>
            <a:endParaRPr lang="en-US" sz="3600" dirty="0">
              <a:solidFill>
                <a:srgbClr val="5B9BD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Image 4" descr="preencoded.png">
            <a:extLst>
              <a:ext uri="{FF2B5EF4-FFF2-40B4-BE49-F238E27FC236}">
                <a16:creationId xmlns:a16="http://schemas.microsoft.com/office/drawing/2014/main" id="{36C1FA09-06C4-085F-C048-4CAA4BE0E07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589384" y="8126560"/>
            <a:ext cx="1201338" cy="1922315"/>
          </a:xfrm>
          <a:prstGeom prst="rect">
            <a:avLst/>
          </a:prstGeom>
        </p:spPr>
      </p:pic>
      <p:sp>
        <p:nvSpPr>
          <p:cNvPr id="14" name="Text 4">
            <a:extLst>
              <a:ext uri="{FF2B5EF4-FFF2-40B4-BE49-F238E27FC236}">
                <a16:creationId xmlns:a16="http://schemas.microsoft.com/office/drawing/2014/main" id="{8FC017C9-5267-273E-9F65-69C43922129D}"/>
              </a:ext>
            </a:extLst>
          </p:cNvPr>
          <p:cNvSpPr/>
          <p:nvPr/>
        </p:nvSpPr>
        <p:spPr>
          <a:xfrm>
            <a:off x="9151137" y="8271206"/>
            <a:ext cx="8003841" cy="3844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4000"/>
              </a:lnSpc>
            </a:pPr>
            <a:r>
              <a:rPr lang="en-US" sz="3600" dirty="0">
                <a:solidFill>
                  <a:srgbClr val="5B9BD5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O‘quvchilarga </a:t>
            </a:r>
            <a:r>
              <a:rPr lang="en-US" sz="3600" dirty="0" err="1">
                <a:solidFill>
                  <a:srgbClr val="5B9BD5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ijodkorlik</a:t>
            </a:r>
            <a:r>
              <a:rPr lang="en-US" sz="3600" dirty="0">
                <a:solidFill>
                  <a:srgbClr val="5B9BD5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ts val="4000"/>
              </a:lnSpc>
            </a:pPr>
            <a:r>
              <a:rPr lang="en-US" sz="3600" dirty="0" err="1">
                <a:solidFill>
                  <a:srgbClr val="5B9BD5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rgbClr val="5B9BD5"/>
                </a:solidFill>
                <a:latin typeface="Times New Roman" panose="02020603050405020304" pitchFamily="18" charset="0"/>
                <a:ea typeface="Martel Sans" pitchFamily="34" charset="-122"/>
                <a:cs typeface="Times New Roman" panose="02020603050405020304" pitchFamily="18" charset="0"/>
              </a:rPr>
              <a:t> mustaqillik bering.</a:t>
            </a:r>
            <a:endParaRPr lang="en-US" sz="3600" dirty="0">
              <a:solidFill>
                <a:srgbClr val="5B9BD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A23A0994-04C2-4371-B8E0-3A20C475E45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-1" y="0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1079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35" name="Google Shape;1048;p35">
            <a:extLst>
              <a:ext uri="{FF2B5EF4-FFF2-40B4-BE49-F238E27FC236}">
                <a16:creationId xmlns:a16="http://schemas.microsoft.com/office/drawing/2014/main" id="{F8ECBC5C-0544-4658-A8E5-69C02FD1EED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397861" y="1395485"/>
            <a:ext cx="15200277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-US" dirty="0"/>
              <a:t>REFLEKSIYA</a:t>
            </a:r>
            <a:endParaRPr dirty="0"/>
          </a:p>
        </p:txBody>
      </p:sp>
      <p:grpSp>
        <p:nvGrpSpPr>
          <p:cNvPr id="36" name="Google Shape;1049;p35">
            <a:extLst>
              <a:ext uri="{FF2B5EF4-FFF2-40B4-BE49-F238E27FC236}">
                <a16:creationId xmlns:a16="http://schemas.microsoft.com/office/drawing/2014/main" id="{502F819B-F9A1-42DA-92C6-971009706BBC}"/>
              </a:ext>
            </a:extLst>
          </p:cNvPr>
          <p:cNvGrpSpPr/>
          <p:nvPr/>
        </p:nvGrpSpPr>
        <p:grpSpPr>
          <a:xfrm>
            <a:off x="5838730" y="2633589"/>
            <a:ext cx="6231059" cy="7828500"/>
            <a:chOff x="2966750" y="1165750"/>
            <a:chExt cx="3166099" cy="3977784"/>
          </a:xfrm>
        </p:grpSpPr>
        <p:sp>
          <p:nvSpPr>
            <p:cNvPr id="37" name="Google Shape;1050;p35">
              <a:extLst>
                <a:ext uri="{FF2B5EF4-FFF2-40B4-BE49-F238E27FC236}">
                  <a16:creationId xmlns:a16="http://schemas.microsoft.com/office/drawing/2014/main" id="{55057226-D0E1-40C5-8AA9-02E07969779B}"/>
                </a:ext>
              </a:extLst>
            </p:cNvPr>
            <p:cNvSpPr/>
            <p:nvPr/>
          </p:nvSpPr>
          <p:spPr>
            <a:xfrm>
              <a:off x="2966750" y="1165750"/>
              <a:ext cx="3166099" cy="3977784"/>
            </a:xfrm>
            <a:custGeom>
              <a:avLst/>
              <a:gdLst/>
              <a:ahLst/>
              <a:cxnLst/>
              <a:rect l="l" t="t" r="r" b="b"/>
              <a:pathLst>
                <a:path w="114527" h="143888" extrusionOk="0">
                  <a:moveTo>
                    <a:pt x="57841" y="0"/>
                  </a:moveTo>
                  <a:lnTo>
                    <a:pt x="48792" y="15895"/>
                  </a:lnTo>
                  <a:lnTo>
                    <a:pt x="51531" y="15895"/>
                  </a:lnTo>
                  <a:lnTo>
                    <a:pt x="51531" y="19181"/>
                  </a:lnTo>
                  <a:lnTo>
                    <a:pt x="51531" y="19979"/>
                  </a:lnTo>
                  <a:lnTo>
                    <a:pt x="51531" y="20086"/>
                  </a:lnTo>
                  <a:lnTo>
                    <a:pt x="51554" y="20217"/>
                  </a:lnTo>
                  <a:lnTo>
                    <a:pt x="51578" y="20515"/>
                  </a:lnTo>
                  <a:lnTo>
                    <a:pt x="51614" y="21098"/>
                  </a:lnTo>
                  <a:cubicBezTo>
                    <a:pt x="51638" y="21491"/>
                    <a:pt x="51650" y="21884"/>
                    <a:pt x="51697" y="22277"/>
                  </a:cubicBezTo>
                  <a:lnTo>
                    <a:pt x="51876" y="23444"/>
                  </a:lnTo>
                  <a:lnTo>
                    <a:pt x="51971" y="24027"/>
                  </a:lnTo>
                  <a:cubicBezTo>
                    <a:pt x="52007" y="24218"/>
                    <a:pt x="52066" y="24408"/>
                    <a:pt x="52102" y="24599"/>
                  </a:cubicBezTo>
                  <a:lnTo>
                    <a:pt x="52412" y="25742"/>
                  </a:lnTo>
                  <a:cubicBezTo>
                    <a:pt x="52507" y="26123"/>
                    <a:pt x="52662" y="26492"/>
                    <a:pt x="52793" y="26861"/>
                  </a:cubicBezTo>
                  <a:cubicBezTo>
                    <a:pt x="52935" y="27230"/>
                    <a:pt x="53055" y="27611"/>
                    <a:pt x="53221" y="27968"/>
                  </a:cubicBezTo>
                  <a:lnTo>
                    <a:pt x="53733" y="29028"/>
                  </a:lnTo>
                  <a:cubicBezTo>
                    <a:pt x="53817" y="29206"/>
                    <a:pt x="53900" y="29385"/>
                    <a:pt x="53995" y="29552"/>
                  </a:cubicBezTo>
                  <a:lnTo>
                    <a:pt x="54305" y="30064"/>
                  </a:lnTo>
                  <a:lnTo>
                    <a:pt x="54912" y="31064"/>
                  </a:lnTo>
                  <a:cubicBezTo>
                    <a:pt x="55138" y="31385"/>
                    <a:pt x="55376" y="31707"/>
                    <a:pt x="55614" y="32016"/>
                  </a:cubicBezTo>
                  <a:cubicBezTo>
                    <a:pt x="56067" y="32659"/>
                    <a:pt x="56615" y="33219"/>
                    <a:pt x="57150" y="33802"/>
                  </a:cubicBezTo>
                  <a:cubicBezTo>
                    <a:pt x="57400" y="34100"/>
                    <a:pt x="57710" y="34350"/>
                    <a:pt x="57996" y="34624"/>
                  </a:cubicBezTo>
                  <a:cubicBezTo>
                    <a:pt x="58293" y="34874"/>
                    <a:pt x="58567" y="35148"/>
                    <a:pt x="58877" y="35398"/>
                  </a:cubicBezTo>
                  <a:lnTo>
                    <a:pt x="59829" y="36100"/>
                  </a:lnTo>
                  <a:cubicBezTo>
                    <a:pt x="59984" y="36219"/>
                    <a:pt x="60139" y="36338"/>
                    <a:pt x="60305" y="36445"/>
                  </a:cubicBezTo>
                  <a:lnTo>
                    <a:pt x="60806" y="36755"/>
                  </a:lnTo>
                  <a:lnTo>
                    <a:pt x="61818" y="37362"/>
                  </a:lnTo>
                  <a:cubicBezTo>
                    <a:pt x="62163" y="37553"/>
                    <a:pt x="62520" y="37719"/>
                    <a:pt x="62877" y="37886"/>
                  </a:cubicBezTo>
                  <a:cubicBezTo>
                    <a:pt x="63568" y="38255"/>
                    <a:pt x="64318" y="38505"/>
                    <a:pt x="65068" y="38767"/>
                  </a:cubicBezTo>
                  <a:cubicBezTo>
                    <a:pt x="65437" y="38910"/>
                    <a:pt x="65818" y="39005"/>
                    <a:pt x="66199" y="39100"/>
                  </a:cubicBezTo>
                  <a:cubicBezTo>
                    <a:pt x="66580" y="39196"/>
                    <a:pt x="66961" y="39303"/>
                    <a:pt x="67342" y="39386"/>
                  </a:cubicBezTo>
                  <a:lnTo>
                    <a:pt x="68509" y="39577"/>
                  </a:lnTo>
                  <a:cubicBezTo>
                    <a:pt x="68902" y="39624"/>
                    <a:pt x="69295" y="39660"/>
                    <a:pt x="69676" y="39672"/>
                  </a:cubicBezTo>
                  <a:cubicBezTo>
                    <a:pt x="70176" y="39704"/>
                    <a:pt x="70946" y="39709"/>
                    <a:pt x="71403" y="39709"/>
                  </a:cubicBezTo>
                  <a:cubicBezTo>
                    <a:pt x="71632" y="39709"/>
                    <a:pt x="71783" y="39708"/>
                    <a:pt x="71783" y="39708"/>
                  </a:cubicBezTo>
                  <a:lnTo>
                    <a:pt x="94298" y="39708"/>
                  </a:lnTo>
                  <a:lnTo>
                    <a:pt x="94691" y="39743"/>
                  </a:lnTo>
                  <a:lnTo>
                    <a:pt x="94905" y="39779"/>
                  </a:lnTo>
                  <a:cubicBezTo>
                    <a:pt x="95048" y="39791"/>
                    <a:pt x="95191" y="39803"/>
                    <a:pt x="95334" y="39803"/>
                  </a:cubicBezTo>
                  <a:cubicBezTo>
                    <a:pt x="95477" y="39803"/>
                    <a:pt x="95619" y="39862"/>
                    <a:pt x="95762" y="39874"/>
                  </a:cubicBezTo>
                  <a:cubicBezTo>
                    <a:pt x="95893" y="39898"/>
                    <a:pt x="96048" y="39898"/>
                    <a:pt x="96179" y="39946"/>
                  </a:cubicBezTo>
                  <a:cubicBezTo>
                    <a:pt x="97286" y="40196"/>
                    <a:pt x="98334" y="40696"/>
                    <a:pt x="99227" y="41422"/>
                  </a:cubicBezTo>
                  <a:cubicBezTo>
                    <a:pt x="100096" y="42160"/>
                    <a:pt x="100799" y="43101"/>
                    <a:pt x="101263" y="44149"/>
                  </a:cubicBezTo>
                  <a:cubicBezTo>
                    <a:pt x="101680" y="45196"/>
                    <a:pt x="101870" y="46339"/>
                    <a:pt x="101787" y="47494"/>
                  </a:cubicBezTo>
                  <a:cubicBezTo>
                    <a:pt x="101727" y="48566"/>
                    <a:pt x="101370" y="49566"/>
                    <a:pt x="100846" y="50483"/>
                  </a:cubicBezTo>
                  <a:cubicBezTo>
                    <a:pt x="100263" y="51447"/>
                    <a:pt x="99251" y="52507"/>
                    <a:pt x="98286" y="53078"/>
                  </a:cubicBezTo>
                  <a:cubicBezTo>
                    <a:pt x="98060" y="53245"/>
                    <a:pt x="97774" y="53328"/>
                    <a:pt x="97536" y="53471"/>
                  </a:cubicBezTo>
                  <a:cubicBezTo>
                    <a:pt x="97405" y="53543"/>
                    <a:pt x="97262" y="53578"/>
                    <a:pt x="97131" y="53626"/>
                  </a:cubicBezTo>
                  <a:cubicBezTo>
                    <a:pt x="97001" y="53674"/>
                    <a:pt x="96870" y="53733"/>
                    <a:pt x="96739" y="53769"/>
                  </a:cubicBezTo>
                  <a:cubicBezTo>
                    <a:pt x="96596" y="53793"/>
                    <a:pt x="95119" y="54102"/>
                    <a:pt x="94572" y="54150"/>
                  </a:cubicBezTo>
                  <a:cubicBezTo>
                    <a:pt x="94504" y="54154"/>
                    <a:pt x="94416" y="54155"/>
                    <a:pt x="94320" y="54155"/>
                  </a:cubicBezTo>
                  <a:cubicBezTo>
                    <a:pt x="94128" y="54155"/>
                    <a:pt x="93909" y="54150"/>
                    <a:pt x="93774" y="54150"/>
                  </a:cubicBezTo>
                  <a:lnTo>
                    <a:pt x="19705" y="54150"/>
                  </a:lnTo>
                  <a:lnTo>
                    <a:pt x="19562" y="54114"/>
                  </a:lnTo>
                  <a:lnTo>
                    <a:pt x="19265" y="54102"/>
                  </a:lnTo>
                  <a:lnTo>
                    <a:pt x="18681" y="54126"/>
                  </a:lnTo>
                  <a:cubicBezTo>
                    <a:pt x="18288" y="54150"/>
                    <a:pt x="17895" y="54150"/>
                    <a:pt x="17514" y="54209"/>
                  </a:cubicBezTo>
                  <a:cubicBezTo>
                    <a:pt x="14383" y="54567"/>
                    <a:pt x="11335" y="55674"/>
                    <a:pt x="8716" y="57424"/>
                  </a:cubicBezTo>
                  <a:cubicBezTo>
                    <a:pt x="6120" y="59186"/>
                    <a:pt x="3953" y="61568"/>
                    <a:pt x="2417" y="64318"/>
                  </a:cubicBezTo>
                  <a:cubicBezTo>
                    <a:pt x="917" y="67080"/>
                    <a:pt x="96" y="70235"/>
                    <a:pt x="24" y="73367"/>
                  </a:cubicBezTo>
                  <a:cubicBezTo>
                    <a:pt x="0" y="73807"/>
                    <a:pt x="12" y="74010"/>
                    <a:pt x="12" y="74295"/>
                  </a:cubicBezTo>
                  <a:cubicBezTo>
                    <a:pt x="12" y="74343"/>
                    <a:pt x="12" y="74474"/>
                    <a:pt x="24" y="74557"/>
                  </a:cubicBezTo>
                  <a:lnTo>
                    <a:pt x="36" y="74855"/>
                  </a:lnTo>
                  <a:lnTo>
                    <a:pt x="60" y="75438"/>
                  </a:lnTo>
                  <a:cubicBezTo>
                    <a:pt x="84" y="75831"/>
                    <a:pt x="84" y="76224"/>
                    <a:pt x="143" y="76617"/>
                  </a:cubicBezTo>
                  <a:lnTo>
                    <a:pt x="322" y="77784"/>
                  </a:lnTo>
                  <a:cubicBezTo>
                    <a:pt x="357" y="77974"/>
                    <a:pt x="381" y="78165"/>
                    <a:pt x="429" y="78355"/>
                  </a:cubicBezTo>
                  <a:lnTo>
                    <a:pt x="560" y="78939"/>
                  </a:lnTo>
                  <a:lnTo>
                    <a:pt x="869" y="80082"/>
                  </a:lnTo>
                  <a:cubicBezTo>
                    <a:pt x="977" y="80451"/>
                    <a:pt x="1119" y="80820"/>
                    <a:pt x="1250" y="81189"/>
                  </a:cubicBezTo>
                  <a:cubicBezTo>
                    <a:pt x="1393" y="81558"/>
                    <a:pt x="1512" y="81939"/>
                    <a:pt x="1691" y="82296"/>
                  </a:cubicBezTo>
                  <a:cubicBezTo>
                    <a:pt x="2977" y="85166"/>
                    <a:pt x="4929" y="87737"/>
                    <a:pt x="7382" y="89702"/>
                  </a:cubicBezTo>
                  <a:cubicBezTo>
                    <a:pt x="9835" y="91655"/>
                    <a:pt x="12764" y="93048"/>
                    <a:pt x="15859" y="93655"/>
                  </a:cubicBezTo>
                  <a:lnTo>
                    <a:pt x="17026" y="93845"/>
                  </a:lnTo>
                  <a:lnTo>
                    <a:pt x="17610" y="93929"/>
                  </a:lnTo>
                  <a:cubicBezTo>
                    <a:pt x="17812" y="93952"/>
                    <a:pt x="18003" y="93952"/>
                    <a:pt x="18193" y="93964"/>
                  </a:cubicBezTo>
                  <a:lnTo>
                    <a:pt x="19372" y="94024"/>
                  </a:lnTo>
                  <a:lnTo>
                    <a:pt x="19669" y="94036"/>
                  </a:lnTo>
                  <a:lnTo>
                    <a:pt x="94643" y="94036"/>
                  </a:lnTo>
                  <a:lnTo>
                    <a:pt x="94869" y="94048"/>
                  </a:lnTo>
                  <a:cubicBezTo>
                    <a:pt x="95024" y="94060"/>
                    <a:pt x="95167" y="94072"/>
                    <a:pt x="95310" y="94072"/>
                  </a:cubicBezTo>
                  <a:cubicBezTo>
                    <a:pt x="95381" y="94072"/>
                    <a:pt x="95453" y="94083"/>
                    <a:pt x="95524" y="94095"/>
                  </a:cubicBezTo>
                  <a:lnTo>
                    <a:pt x="95727" y="94131"/>
                  </a:lnTo>
                  <a:cubicBezTo>
                    <a:pt x="95869" y="94155"/>
                    <a:pt x="96012" y="94167"/>
                    <a:pt x="96155" y="94191"/>
                  </a:cubicBezTo>
                  <a:cubicBezTo>
                    <a:pt x="96703" y="94345"/>
                    <a:pt x="97251" y="94476"/>
                    <a:pt x="97751" y="94750"/>
                  </a:cubicBezTo>
                  <a:cubicBezTo>
                    <a:pt x="98286" y="94976"/>
                    <a:pt x="98739" y="95322"/>
                    <a:pt x="99203" y="95655"/>
                  </a:cubicBezTo>
                  <a:cubicBezTo>
                    <a:pt x="99620" y="96048"/>
                    <a:pt x="100060" y="96429"/>
                    <a:pt x="100382" y="96905"/>
                  </a:cubicBezTo>
                  <a:cubicBezTo>
                    <a:pt x="100751" y="97346"/>
                    <a:pt x="100989" y="97870"/>
                    <a:pt x="101251" y="98382"/>
                  </a:cubicBezTo>
                  <a:cubicBezTo>
                    <a:pt x="101299" y="98513"/>
                    <a:pt x="101334" y="98643"/>
                    <a:pt x="101394" y="98774"/>
                  </a:cubicBezTo>
                  <a:cubicBezTo>
                    <a:pt x="101430" y="98917"/>
                    <a:pt x="101501" y="99036"/>
                    <a:pt x="101525" y="99179"/>
                  </a:cubicBezTo>
                  <a:cubicBezTo>
                    <a:pt x="101584" y="99453"/>
                    <a:pt x="101692" y="99727"/>
                    <a:pt x="101703" y="100013"/>
                  </a:cubicBezTo>
                  <a:cubicBezTo>
                    <a:pt x="101727" y="100156"/>
                    <a:pt x="101751" y="100287"/>
                    <a:pt x="101775" y="100429"/>
                  </a:cubicBezTo>
                  <a:lnTo>
                    <a:pt x="101799" y="100870"/>
                  </a:lnTo>
                  <a:lnTo>
                    <a:pt x="101823" y="101084"/>
                  </a:lnTo>
                  <a:lnTo>
                    <a:pt x="101834" y="101191"/>
                  </a:lnTo>
                  <a:lnTo>
                    <a:pt x="101834" y="101299"/>
                  </a:lnTo>
                  <a:cubicBezTo>
                    <a:pt x="101834" y="101334"/>
                    <a:pt x="101823" y="101358"/>
                    <a:pt x="101823" y="101370"/>
                  </a:cubicBezTo>
                  <a:cubicBezTo>
                    <a:pt x="101811" y="101513"/>
                    <a:pt x="101799" y="101656"/>
                    <a:pt x="101787" y="101799"/>
                  </a:cubicBezTo>
                  <a:cubicBezTo>
                    <a:pt x="101811" y="102096"/>
                    <a:pt x="101715" y="102370"/>
                    <a:pt x="101692" y="102656"/>
                  </a:cubicBezTo>
                  <a:cubicBezTo>
                    <a:pt x="101692" y="102799"/>
                    <a:pt x="101632" y="102930"/>
                    <a:pt x="101596" y="103073"/>
                  </a:cubicBezTo>
                  <a:cubicBezTo>
                    <a:pt x="101561" y="103204"/>
                    <a:pt x="101525" y="103346"/>
                    <a:pt x="101501" y="103477"/>
                  </a:cubicBezTo>
                  <a:cubicBezTo>
                    <a:pt x="101144" y="104561"/>
                    <a:pt x="100537" y="105561"/>
                    <a:pt x="99739" y="106383"/>
                  </a:cubicBezTo>
                  <a:cubicBezTo>
                    <a:pt x="98917" y="107192"/>
                    <a:pt x="97917" y="107799"/>
                    <a:pt x="96846" y="108157"/>
                  </a:cubicBezTo>
                  <a:cubicBezTo>
                    <a:pt x="96715" y="108204"/>
                    <a:pt x="96572" y="108216"/>
                    <a:pt x="96429" y="108264"/>
                  </a:cubicBezTo>
                  <a:cubicBezTo>
                    <a:pt x="96298" y="108288"/>
                    <a:pt x="96167" y="108359"/>
                    <a:pt x="96024" y="108359"/>
                  </a:cubicBezTo>
                  <a:cubicBezTo>
                    <a:pt x="95881" y="108383"/>
                    <a:pt x="95738" y="108395"/>
                    <a:pt x="95596" y="108419"/>
                  </a:cubicBezTo>
                  <a:cubicBezTo>
                    <a:pt x="95524" y="108430"/>
                    <a:pt x="95453" y="108454"/>
                    <a:pt x="95381" y="108454"/>
                  </a:cubicBezTo>
                  <a:lnTo>
                    <a:pt x="95167" y="108466"/>
                  </a:lnTo>
                  <a:cubicBezTo>
                    <a:pt x="95024" y="108466"/>
                    <a:pt x="94881" y="108466"/>
                    <a:pt x="94738" y="108478"/>
                  </a:cubicBezTo>
                  <a:cubicBezTo>
                    <a:pt x="94691" y="108478"/>
                    <a:pt x="94512" y="108466"/>
                    <a:pt x="94393" y="108466"/>
                  </a:cubicBezTo>
                  <a:lnTo>
                    <a:pt x="71283" y="108466"/>
                  </a:lnTo>
                  <a:lnTo>
                    <a:pt x="70985" y="108490"/>
                  </a:lnTo>
                  <a:lnTo>
                    <a:pt x="70402" y="108526"/>
                  </a:lnTo>
                  <a:cubicBezTo>
                    <a:pt x="70009" y="108538"/>
                    <a:pt x="69616" y="108561"/>
                    <a:pt x="69235" y="108597"/>
                  </a:cubicBezTo>
                  <a:lnTo>
                    <a:pt x="68068" y="108764"/>
                  </a:lnTo>
                  <a:cubicBezTo>
                    <a:pt x="67675" y="108835"/>
                    <a:pt x="67283" y="108883"/>
                    <a:pt x="66902" y="108990"/>
                  </a:cubicBezTo>
                  <a:cubicBezTo>
                    <a:pt x="66140" y="109181"/>
                    <a:pt x="65366" y="109359"/>
                    <a:pt x="64639" y="109657"/>
                  </a:cubicBezTo>
                  <a:cubicBezTo>
                    <a:pt x="64270" y="109788"/>
                    <a:pt x="63889" y="109919"/>
                    <a:pt x="63532" y="110073"/>
                  </a:cubicBezTo>
                  <a:lnTo>
                    <a:pt x="62460" y="110585"/>
                  </a:lnTo>
                  <a:lnTo>
                    <a:pt x="61937" y="110847"/>
                  </a:lnTo>
                  <a:cubicBezTo>
                    <a:pt x="61758" y="110931"/>
                    <a:pt x="61591" y="111038"/>
                    <a:pt x="61425" y="111145"/>
                  </a:cubicBezTo>
                  <a:lnTo>
                    <a:pt x="60413" y="111752"/>
                  </a:lnTo>
                  <a:cubicBezTo>
                    <a:pt x="60079" y="111967"/>
                    <a:pt x="59782" y="112217"/>
                    <a:pt x="59460" y="112443"/>
                  </a:cubicBezTo>
                  <a:cubicBezTo>
                    <a:pt x="59151" y="112681"/>
                    <a:pt x="58817" y="112907"/>
                    <a:pt x="58531" y="113169"/>
                  </a:cubicBezTo>
                  <a:cubicBezTo>
                    <a:pt x="58079" y="113586"/>
                    <a:pt x="57603" y="114003"/>
                    <a:pt x="57174" y="114443"/>
                  </a:cubicBezTo>
                  <a:cubicBezTo>
                    <a:pt x="57115" y="114503"/>
                    <a:pt x="57043" y="114586"/>
                    <a:pt x="56960" y="114681"/>
                  </a:cubicBezTo>
                  <a:cubicBezTo>
                    <a:pt x="56912" y="114717"/>
                    <a:pt x="56876" y="114765"/>
                    <a:pt x="56841" y="114800"/>
                  </a:cubicBezTo>
                  <a:cubicBezTo>
                    <a:pt x="56567" y="115110"/>
                    <a:pt x="56234" y="115479"/>
                    <a:pt x="56055" y="115681"/>
                  </a:cubicBezTo>
                  <a:lnTo>
                    <a:pt x="55341" y="116622"/>
                  </a:lnTo>
                  <a:lnTo>
                    <a:pt x="54995" y="117098"/>
                  </a:lnTo>
                  <a:cubicBezTo>
                    <a:pt x="54876" y="117253"/>
                    <a:pt x="54781" y="117432"/>
                    <a:pt x="54674" y="117586"/>
                  </a:cubicBezTo>
                  <a:lnTo>
                    <a:pt x="54067" y="118598"/>
                  </a:lnTo>
                  <a:cubicBezTo>
                    <a:pt x="53864" y="118944"/>
                    <a:pt x="53709" y="119301"/>
                    <a:pt x="53531" y="119658"/>
                  </a:cubicBezTo>
                  <a:cubicBezTo>
                    <a:pt x="53364" y="120015"/>
                    <a:pt x="53174" y="120360"/>
                    <a:pt x="53043" y="120730"/>
                  </a:cubicBezTo>
                  <a:lnTo>
                    <a:pt x="52638" y="121837"/>
                  </a:lnTo>
                  <a:cubicBezTo>
                    <a:pt x="52566" y="122027"/>
                    <a:pt x="52495" y="122206"/>
                    <a:pt x="52447" y="122396"/>
                  </a:cubicBezTo>
                  <a:lnTo>
                    <a:pt x="52293" y="122968"/>
                  </a:lnTo>
                  <a:lnTo>
                    <a:pt x="51995" y="124111"/>
                  </a:lnTo>
                  <a:cubicBezTo>
                    <a:pt x="51923" y="124504"/>
                    <a:pt x="51864" y="124897"/>
                    <a:pt x="51804" y="125278"/>
                  </a:cubicBezTo>
                  <a:cubicBezTo>
                    <a:pt x="51757" y="125671"/>
                    <a:pt x="51673" y="126064"/>
                    <a:pt x="51662" y="126445"/>
                  </a:cubicBezTo>
                  <a:lnTo>
                    <a:pt x="51578" y="127623"/>
                  </a:lnTo>
                  <a:lnTo>
                    <a:pt x="51531" y="128207"/>
                  </a:lnTo>
                  <a:lnTo>
                    <a:pt x="51531" y="128600"/>
                  </a:lnTo>
                  <a:lnTo>
                    <a:pt x="51531" y="129409"/>
                  </a:lnTo>
                  <a:lnTo>
                    <a:pt x="51531" y="131017"/>
                  </a:lnTo>
                  <a:lnTo>
                    <a:pt x="51531" y="143887"/>
                  </a:lnTo>
                  <a:lnTo>
                    <a:pt x="64187" y="143887"/>
                  </a:lnTo>
                  <a:lnTo>
                    <a:pt x="64187" y="131017"/>
                  </a:lnTo>
                  <a:lnTo>
                    <a:pt x="64187" y="129409"/>
                  </a:lnTo>
                  <a:lnTo>
                    <a:pt x="64187" y="128600"/>
                  </a:lnTo>
                  <a:lnTo>
                    <a:pt x="64187" y="128207"/>
                  </a:lnTo>
                  <a:lnTo>
                    <a:pt x="64163" y="127980"/>
                  </a:lnTo>
                  <a:cubicBezTo>
                    <a:pt x="64175" y="127838"/>
                    <a:pt x="64163" y="127695"/>
                    <a:pt x="64163" y="127540"/>
                  </a:cubicBezTo>
                  <a:cubicBezTo>
                    <a:pt x="64163" y="127397"/>
                    <a:pt x="64211" y="127266"/>
                    <a:pt x="64223" y="127123"/>
                  </a:cubicBezTo>
                  <a:cubicBezTo>
                    <a:pt x="64246" y="126980"/>
                    <a:pt x="64246" y="126837"/>
                    <a:pt x="64282" y="126695"/>
                  </a:cubicBezTo>
                  <a:cubicBezTo>
                    <a:pt x="64318" y="126564"/>
                    <a:pt x="64354" y="126421"/>
                    <a:pt x="64389" y="126290"/>
                  </a:cubicBezTo>
                  <a:cubicBezTo>
                    <a:pt x="64663" y="125194"/>
                    <a:pt x="65508" y="123909"/>
                    <a:pt x="66282" y="123063"/>
                  </a:cubicBezTo>
                  <a:cubicBezTo>
                    <a:pt x="66401" y="122956"/>
                    <a:pt x="66532" y="122849"/>
                    <a:pt x="66651" y="122730"/>
                  </a:cubicBezTo>
                  <a:cubicBezTo>
                    <a:pt x="66747" y="122623"/>
                    <a:pt x="66878" y="122563"/>
                    <a:pt x="66985" y="122468"/>
                  </a:cubicBezTo>
                  <a:cubicBezTo>
                    <a:pt x="67104" y="122396"/>
                    <a:pt x="67211" y="122289"/>
                    <a:pt x="67330" y="122218"/>
                  </a:cubicBezTo>
                  <a:cubicBezTo>
                    <a:pt x="67461" y="122146"/>
                    <a:pt x="67580" y="122075"/>
                    <a:pt x="67699" y="122004"/>
                  </a:cubicBezTo>
                  <a:cubicBezTo>
                    <a:pt x="67759" y="121956"/>
                    <a:pt x="67818" y="121920"/>
                    <a:pt x="67878" y="121884"/>
                  </a:cubicBezTo>
                  <a:lnTo>
                    <a:pt x="68080" y="121801"/>
                  </a:lnTo>
                  <a:cubicBezTo>
                    <a:pt x="68211" y="121742"/>
                    <a:pt x="68330" y="121670"/>
                    <a:pt x="68461" y="121611"/>
                  </a:cubicBezTo>
                  <a:lnTo>
                    <a:pt x="68866" y="121468"/>
                  </a:lnTo>
                  <a:cubicBezTo>
                    <a:pt x="69116" y="121349"/>
                    <a:pt x="69402" y="121301"/>
                    <a:pt x="69676" y="121218"/>
                  </a:cubicBezTo>
                  <a:cubicBezTo>
                    <a:pt x="69807" y="121170"/>
                    <a:pt x="69950" y="121170"/>
                    <a:pt x="70092" y="121146"/>
                  </a:cubicBezTo>
                  <a:cubicBezTo>
                    <a:pt x="70235" y="121122"/>
                    <a:pt x="70378" y="121099"/>
                    <a:pt x="70521" y="121075"/>
                  </a:cubicBezTo>
                  <a:cubicBezTo>
                    <a:pt x="70664" y="121075"/>
                    <a:pt x="70807" y="121063"/>
                    <a:pt x="70950" y="121063"/>
                  </a:cubicBezTo>
                  <a:lnTo>
                    <a:pt x="71164" y="121015"/>
                  </a:lnTo>
                  <a:lnTo>
                    <a:pt x="71283" y="120968"/>
                  </a:lnTo>
                  <a:lnTo>
                    <a:pt x="94393" y="120968"/>
                  </a:lnTo>
                  <a:cubicBezTo>
                    <a:pt x="94516" y="120968"/>
                    <a:pt x="94603" y="120994"/>
                    <a:pt x="94760" y="120994"/>
                  </a:cubicBezTo>
                  <a:cubicBezTo>
                    <a:pt x="94787" y="120994"/>
                    <a:pt x="94815" y="120993"/>
                    <a:pt x="94845" y="120991"/>
                  </a:cubicBezTo>
                  <a:lnTo>
                    <a:pt x="96024" y="120956"/>
                  </a:lnTo>
                  <a:lnTo>
                    <a:pt x="96608" y="120932"/>
                  </a:lnTo>
                  <a:cubicBezTo>
                    <a:pt x="96810" y="120908"/>
                    <a:pt x="97001" y="120884"/>
                    <a:pt x="97191" y="120861"/>
                  </a:cubicBezTo>
                  <a:lnTo>
                    <a:pt x="98358" y="120682"/>
                  </a:lnTo>
                  <a:cubicBezTo>
                    <a:pt x="98751" y="120622"/>
                    <a:pt x="99132" y="120503"/>
                    <a:pt x="99513" y="120420"/>
                  </a:cubicBezTo>
                  <a:cubicBezTo>
                    <a:pt x="99894" y="120313"/>
                    <a:pt x="100275" y="120229"/>
                    <a:pt x="100656" y="120099"/>
                  </a:cubicBezTo>
                  <a:cubicBezTo>
                    <a:pt x="103656" y="119134"/>
                    <a:pt x="106406" y="117443"/>
                    <a:pt x="108633" y="115229"/>
                  </a:cubicBezTo>
                  <a:cubicBezTo>
                    <a:pt x="110836" y="112990"/>
                    <a:pt x="112514" y="110228"/>
                    <a:pt x="113467" y="107228"/>
                  </a:cubicBezTo>
                  <a:cubicBezTo>
                    <a:pt x="113574" y="106847"/>
                    <a:pt x="113669" y="106466"/>
                    <a:pt x="113776" y="106085"/>
                  </a:cubicBezTo>
                  <a:cubicBezTo>
                    <a:pt x="113860" y="105692"/>
                    <a:pt x="113979" y="105323"/>
                    <a:pt x="114026" y="104930"/>
                  </a:cubicBezTo>
                  <a:cubicBezTo>
                    <a:pt x="114146" y="104144"/>
                    <a:pt x="114288" y="103370"/>
                    <a:pt x="114300" y="102584"/>
                  </a:cubicBezTo>
                  <a:lnTo>
                    <a:pt x="114348" y="101418"/>
                  </a:lnTo>
                  <a:cubicBezTo>
                    <a:pt x="114348" y="101358"/>
                    <a:pt x="114336" y="101322"/>
                    <a:pt x="114336" y="101287"/>
                  </a:cubicBezTo>
                  <a:lnTo>
                    <a:pt x="114336" y="101191"/>
                  </a:lnTo>
                  <a:lnTo>
                    <a:pt x="114336" y="100906"/>
                  </a:lnTo>
                  <a:lnTo>
                    <a:pt x="114324" y="100310"/>
                  </a:lnTo>
                  <a:cubicBezTo>
                    <a:pt x="114300" y="99929"/>
                    <a:pt x="114288" y="99536"/>
                    <a:pt x="114253" y="99144"/>
                  </a:cubicBezTo>
                  <a:lnTo>
                    <a:pt x="114086" y="97977"/>
                  </a:lnTo>
                  <a:cubicBezTo>
                    <a:pt x="113979" y="97191"/>
                    <a:pt x="113765" y="96429"/>
                    <a:pt x="113562" y="95667"/>
                  </a:cubicBezTo>
                  <a:cubicBezTo>
                    <a:pt x="113479" y="95286"/>
                    <a:pt x="113324" y="94917"/>
                    <a:pt x="113193" y="94548"/>
                  </a:cubicBezTo>
                  <a:cubicBezTo>
                    <a:pt x="113062" y="94179"/>
                    <a:pt x="112931" y="93810"/>
                    <a:pt x="112776" y="93440"/>
                  </a:cubicBezTo>
                  <a:cubicBezTo>
                    <a:pt x="112121" y="92012"/>
                    <a:pt x="111371" y="90619"/>
                    <a:pt x="110407" y="89369"/>
                  </a:cubicBezTo>
                  <a:cubicBezTo>
                    <a:pt x="109478" y="88095"/>
                    <a:pt x="108359" y="86987"/>
                    <a:pt x="107168" y="85963"/>
                  </a:cubicBezTo>
                  <a:cubicBezTo>
                    <a:pt x="105930" y="84999"/>
                    <a:pt x="104621" y="84106"/>
                    <a:pt x="103192" y="83451"/>
                  </a:cubicBezTo>
                  <a:cubicBezTo>
                    <a:pt x="101787" y="82737"/>
                    <a:pt x="100263" y="82272"/>
                    <a:pt x="98727" y="81915"/>
                  </a:cubicBezTo>
                  <a:cubicBezTo>
                    <a:pt x="98346" y="81844"/>
                    <a:pt x="97953" y="81784"/>
                    <a:pt x="97560" y="81725"/>
                  </a:cubicBezTo>
                  <a:lnTo>
                    <a:pt x="96977" y="81641"/>
                  </a:lnTo>
                  <a:cubicBezTo>
                    <a:pt x="96786" y="81606"/>
                    <a:pt x="96596" y="81582"/>
                    <a:pt x="96393" y="81582"/>
                  </a:cubicBezTo>
                  <a:lnTo>
                    <a:pt x="95226" y="81534"/>
                  </a:lnTo>
                  <a:lnTo>
                    <a:pt x="94643" y="81522"/>
                  </a:lnTo>
                  <a:lnTo>
                    <a:pt x="19872" y="81522"/>
                  </a:lnTo>
                  <a:lnTo>
                    <a:pt x="19693" y="81510"/>
                  </a:lnTo>
                  <a:lnTo>
                    <a:pt x="19574" y="81499"/>
                  </a:lnTo>
                  <a:cubicBezTo>
                    <a:pt x="19431" y="81487"/>
                    <a:pt x="19288" y="81475"/>
                    <a:pt x="19146" y="81463"/>
                  </a:cubicBezTo>
                  <a:cubicBezTo>
                    <a:pt x="19074" y="81463"/>
                    <a:pt x="19003" y="81463"/>
                    <a:pt x="18931" y="81451"/>
                  </a:cubicBezTo>
                  <a:lnTo>
                    <a:pt x="18717" y="81415"/>
                  </a:lnTo>
                  <a:cubicBezTo>
                    <a:pt x="18586" y="81391"/>
                    <a:pt x="18443" y="81368"/>
                    <a:pt x="18300" y="81356"/>
                  </a:cubicBezTo>
                  <a:cubicBezTo>
                    <a:pt x="17181" y="81129"/>
                    <a:pt x="16145" y="80629"/>
                    <a:pt x="15240" y="79915"/>
                  </a:cubicBezTo>
                  <a:cubicBezTo>
                    <a:pt x="14335" y="79213"/>
                    <a:pt x="13633" y="78260"/>
                    <a:pt x="13169" y="77224"/>
                  </a:cubicBezTo>
                  <a:cubicBezTo>
                    <a:pt x="13085" y="77105"/>
                    <a:pt x="13061" y="76962"/>
                    <a:pt x="13014" y="76831"/>
                  </a:cubicBezTo>
                  <a:cubicBezTo>
                    <a:pt x="12966" y="76700"/>
                    <a:pt x="12907" y="76569"/>
                    <a:pt x="12859" y="76426"/>
                  </a:cubicBezTo>
                  <a:cubicBezTo>
                    <a:pt x="12835" y="76296"/>
                    <a:pt x="12800" y="76153"/>
                    <a:pt x="12764" y="76022"/>
                  </a:cubicBezTo>
                  <a:lnTo>
                    <a:pt x="12704" y="75819"/>
                  </a:lnTo>
                  <a:cubicBezTo>
                    <a:pt x="12692" y="75748"/>
                    <a:pt x="12680" y="75676"/>
                    <a:pt x="12680" y="75605"/>
                  </a:cubicBezTo>
                  <a:cubicBezTo>
                    <a:pt x="12657" y="75462"/>
                    <a:pt x="12633" y="75319"/>
                    <a:pt x="12609" y="75176"/>
                  </a:cubicBezTo>
                  <a:cubicBezTo>
                    <a:pt x="12573" y="75045"/>
                    <a:pt x="12597" y="74891"/>
                    <a:pt x="12585" y="74748"/>
                  </a:cubicBezTo>
                  <a:lnTo>
                    <a:pt x="12549" y="74295"/>
                  </a:lnTo>
                  <a:cubicBezTo>
                    <a:pt x="12549" y="74033"/>
                    <a:pt x="12549" y="73700"/>
                    <a:pt x="12561" y="73617"/>
                  </a:cubicBezTo>
                  <a:cubicBezTo>
                    <a:pt x="12597" y="72462"/>
                    <a:pt x="12895" y="71343"/>
                    <a:pt x="13431" y="70342"/>
                  </a:cubicBezTo>
                  <a:cubicBezTo>
                    <a:pt x="13990" y="69354"/>
                    <a:pt x="14776" y="68473"/>
                    <a:pt x="15717" y="67830"/>
                  </a:cubicBezTo>
                  <a:cubicBezTo>
                    <a:pt x="16681" y="67199"/>
                    <a:pt x="17764" y="66806"/>
                    <a:pt x="18896" y="66663"/>
                  </a:cubicBezTo>
                  <a:cubicBezTo>
                    <a:pt x="19038" y="66640"/>
                    <a:pt x="19181" y="66651"/>
                    <a:pt x="19324" y="66640"/>
                  </a:cubicBezTo>
                  <a:lnTo>
                    <a:pt x="19538" y="66628"/>
                  </a:lnTo>
                  <a:lnTo>
                    <a:pt x="19646" y="66640"/>
                  </a:lnTo>
                  <a:lnTo>
                    <a:pt x="94572" y="66640"/>
                  </a:lnTo>
                  <a:lnTo>
                    <a:pt x="94679" y="66628"/>
                  </a:lnTo>
                  <a:lnTo>
                    <a:pt x="94822" y="66616"/>
                  </a:lnTo>
                  <a:lnTo>
                    <a:pt x="95119" y="66604"/>
                  </a:lnTo>
                  <a:lnTo>
                    <a:pt x="95703" y="66568"/>
                  </a:lnTo>
                  <a:cubicBezTo>
                    <a:pt x="96096" y="66544"/>
                    <a:pt x="96489" y="66544"/>
                    <a:pt x="96881" y="66485"/>
                  </a:cubicBezTo>
                  <a:lnTo>
                    <a:pt x="98048" y="66306"/>
                  </a:lnTo>
                  <a:lnTo>
                    <a:pt x="98632" y="66211"/>
                  </a:lnTo>
                  <a:lnTo>
                    <a:pt x="99203" y="66080"/>
                  </a:lnTo>
                  <a:lnTo>
                    <a:pt x="100346" y="65782"/>
                  </a:lnTo>
                  <a:cubicBezTo>
                    <a:pt x="100727" y="65675"/>
                    <a:pt x="101096" y="65520"/>
                    <a:pt x="101465" y="65389"/>
                  </a:cubicBezTo>
                  <a:cubicBezTo>
                    <a:pt x="101834" y="65247"/>
                    <a:pt x="102215" y="65127"/>
                    <a:pt x="102561" y="64961"/>
                  </a:cubicBezTo>
                  <a:cubicBezTo>
                    <a:pt x="103275" y="64616"/>
                    <a:pt x="104001" y="64306"/>
                    <a:pt x="104656" y="63877"/>
                  </a:cubicBezTo>
                  <a:cubicBezTo>
                    <a:pt x="107288" y="62318"/>
                    <a:pt x="109693" y="59960"/>
                    <a:pt x="111348" y="57365"/>
                  </a:cubicBezTo>
                  <a:cubicBezTo>
                    <a:pt x="111383" y="57317"/>
                    <a:pt x="111419" y="57257"/>
                    <a:pt x="111455" y="57198"/>
                  </a:cubicBezTo>
                  <a:cubicBezTo>
                    <a:pt x="111467" y="57174"/>
                    <a:pt x="111479" y="57150"/>
                    <a:pt x="111490" y="57138"/>
                  </a:cubicBezTo>
                  <a:lnTo>
                    <a:pt x="111490" y="57126"/>
                  </a:lnTo>
                  <a:cubicBezTo>
                    <a:pt x="113074" y="54519"/>
                    <a:pt x="114074" y="51531"/>
                    <a:pt x="114288" y="48483"/>
                  </a:cubicBezTo>
                  <a:cubicBezTo>
                    <a:pt x="114527" y="45363"/>
                    <a:pt x="114026" y="42172"/>
                    <a:pt x="112812" y="39255"/>
                  </a:cubicBezTo>
                  <a:cubicBezTo>
                    <a:pt x="111562" y="36362"/>
                    <a:pt x="109633" y="33778"/>
                    <a:pt x="107228" y="31766"/>
                  </a:cubicBezTo>
                  <a:cubicBezTo>
                    <a:pt x="104799" y="29766"/>
                    <a:pt x="101894" y="28349"/>
                    <a:pt x="98810" y="27682"/>
                  </a:cubicBezTo>
                  <a:cubicBezTo>
                    <a:pt x="98429" y="27587"/>
                    <a:pt x="98036" y="27540"/>
                    <a:pt x="97643" y="27480"/>
                  </a:cubicBezTo>
                  <a:cubicBezTo>
                    <a:pt x="97251" y="27420"/>
                    <a:pt x="96870" y="27349"/>
                    <a:pt x="96477" y="27325"/>
                  </a:cubicBezTo>
                  <a:lnTo>
                    <a:pt x="95298" y="27266"/>
                  </a:lnTo>
                  <a:lnTo>
                    <a:pt x="94715" y="27218"/>
                  </a:lnTo>
                  <a:lnTo>
                    <a:pt x="94298" y="27206"/>
                  </a:lnTo>
                  <a:lnTo>
                    <a:pt x="71783" y="27206"/>
                  </a:lnTo>
                  <a:cubicBezTo>
                    <a:pt x="71140" y="27206"/>
                    <a:pt x="70676" y="27182"/>
                    <a:pt x="70676" y="27182"/>
                  </a:cubicBezTo>
                  <a:cubicBezTo>
                    <a:pt x="70650" y="27185"/>
                    <a:pt x="70624" y="27186"/>
                    <a:pt x="70598" y="27186"/>
                  </a:cubicBezTo>
                  <a:cubicBezTo>
                    <a:pt x="70484" y="27186"/>
                    <a:pt x="70376" y="27166"/>
                    <a:pt x="70259" y="27147"/>
                  </a:cubicBezTo>
                  <a:cubicBezTo>
                    <a:pt x="70116" y="27123"/>
                    <a:pt x="69973" y="27111"/>
                    <a:pt x="69830" y="27087"/>
                  </a:cubicBezTo>
                  <a:lnTo>
                    <a:pt x="69426" y="26980"/>
                  </a:lnTo>
                  <a:cubicBezTo>
                    <a:pt x="69283" y="26944"/>
                    <a:pt x="69140" y="26932"/>
                    <a:pt x="69009" y="26861"/>
                  </a:cubicBezTo>
                  <a:cubicBezTo>
                    <a:pt x="68747" y="26754"/>
                    <a:pt x="68473" y="26694"/>
                    <a:pt x="68223" y="26551"/>
                  </a:cubicBezTo>
                  <a:lnTo>
                    <a:pt x="67842" y="26361"/>
                  </a:lnTo>
                  <a:cubicBezTo>
                    <a:pt x="67723" y="26289"/>
                    <a:pt x="67604" y="26206"/>
                    <a:pt x="67473" y="26135"/>
                  </a:cubicBezTo>
                  <a:lnTo>
                    <a:pt x="67294" y="26027"/>
                  </a:lnTo>
                  <a:cubicBezTo>
                    <a:pt x="67235" y="25992"/>
                    <a:pt x="67175" y="25944"/>
                    <a:pt x="67116" y="25896"/>
                  </a:cubicBezTo>
                  <a:cubicBezTo>
                    <a:pt x="67009" y="25813"/>
                    <a:pt x="66890" y="25730"/>
                    <a:pt x="66771" y="25646"/>
                  </a:cubicBezTo>
                  <a:cubicBezTo>
                    <a:pt x="66663" y="25563"/>
                    <a:pt x="66568" y="25444"/>
                    <a:pt x="66461" y="25361"/>
                  </a:cubicBezTo>
                  <a:cubicBezTo>
                    <a:pt x="66354" y="25254"/>
                    <a:pt x="66223" y="25182"/>
                    <a:pt x="66140" y="25063"/>
                  </a:cubicBezTo>
                  <a:cubicBezTo>
                    <a:pt x="65961" y="24837"/>
                    <a:pt x="65735" y="24658"/>
                    <a:pt x="65592" y="24408"/>
                  </a:cubicBezTo>
                  <a:cubicBezTo>
                    <a:pt x="64889" y="23503"/>
                    <a:pt x="64401" y="22444"/>
                    <a:pt x="64235" y="21313"/>
                  </a:cubicBezTo>
                  <a:cubicBezTo>
                    <a:pt x="64211" y="21170"/>
                    <a:pt x="64175" y="20110"/>
                    <a:pt x="64175" y="20074"/>
                  </a:cubicBezTo>
                  <a:lnTo>
                    <a:pt x="64175" y="19979"/>
                  </a:lnTo>
                  <a:lnTo>
                    <a:pt x="64175" y="19169"/>
                  </a:lnTo>
                  <a:lnTo>
                    <a:pt x="64175" y="15895"/>
                  </a:lnTo>
                  <a:lnTo>
                    <a:pt x="66890" y="15895"/>
                  </a:lnTo>
                  <a:lnTo>
                    <a:pt x="57841" y="0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8" name="Google Shape;1051;p35">
              <a:extLst>
                <a:ext uri="{FF2B5EF4-FFF2-40B4-BE49-F238E27FC236}">
                  <a16:creationId xmlns:a16="http://schemas.microsoft.com/office/drawing/2014/main" id="{5C29505B-0D0B-4F9E-A52C-BBDA2EFA5EBF}"/>
                </a:ext>
              </a:extLst>
            </p:cNvPr>
            <p:cNvSpPr/>
            <p:nvPr/>
          </p:nvSpPr>
          <p:spPr>
            <a:xfrm>
              <a:off x="3124740" y="1467244"/>
              <a:ext cx="2847490" cy="3675956"/>
            </a:xfrm>
            <a:custGeom>
              <a:avLst/>
              <a:gdLst/>
              <a:ahLst/>
              <a:cxnLst/>
              <a:rect l="l" t="t" r="r" b="b"/>
              <a:pathLst>
                <a:path w="103002" h="132970" extrusionOk="0">
                  <a:moveTo>
                    <a:pt x="51507" y="1"/>
                  </a:moveTo>
                  <a:lnTo>
                    <a:pt x="51507" y="3727"/>
                  </a:lnTo>
                  <a:lnTo>
                    <a:pt x="52757" y="3727"/>
                  </a:lnTo>
                  <a:lnTo>
                    <a:pt x="52757" y="1"/>
                  </a:lnTo>
                  <a:close/>
                  <a:moveTo>
                    <a:pt x="51507" y="7442"/>
                  </a:moveTo>
                  <a:lnTo>
                    <a:pt x="51507" y="9180"/>
                  </a:lnTo>
                  <a:cubicBezTo>
                    <a:pt x="51507" y="9883"/>
                    <a:pt x="51566" y="10573"/>
                    <a:pt x="51662" y="11252"/>
                  </a:cubicBezTo>
                  <a:lnTo>
                    <a:pt x="52888" y="11073"/>
                  </a:lnTo>
                  <a:cubicBezTo>
                    <a:pt x="52793" y="10454"/>
                    <a:pt x="52757" y="9823"/>
                    <a:pt x="52757" y="9180"/>
                  </a:cubicBezTo>
                  <a:lnTo>
                    <a:pt x="52757" y="7442"/>
                  </a:lnTo>
                  <a:close/>
                  <a:moveTo>
                    <a:pt x="53888" y="14467"/>
                  </a:moveTo>
                  <a:lnTo>
                    <a:pt x="52757" y="14979"/>
                  </a:lnTo>
                  <a:cubicBezTo>
                    <a:pt x="53293" y="16157"/>
                    <a:pt x="53995" y="17265"/>
                    <a:pt x="54840" y="18265"/>
                  </a:cubicBezTo>
                  <a:lnTo>
                    <a:pt x="55781" y="17455"/>
                  </a:lnTo>
                  <a:cubicBezTo>
                    <a:pt x="55019" y="16550"/>
                    <a:pt x="54376" y="15550"/>
                    <a:pt x="53888" y="14467"/>
                  </a:cubicBezTo>
                  <a:close/>
                  <a:moveTo>
                    <a:pt x="58424" y="19812"/>
                  </a:moveTo>
                  <a:lnTo>
                    <a:pt x="57734" y="20848"/>
                  </a:lnTo>
                  <a:cubicBezTo>
                    <a:pt x="58817" y="21575"/>
                    <a:pt x="59984" y="22146"/>
                    <a:pt x="61222" y="22551"/>
                  </a:cubicBezTo>
                  <a:lnTo>
                    <a:pt x="61603" y="21360"/>
                  </a:lnTo>
                  <a:cubicBezTo>
                    <a:pt x="60484" y="21003"/>
                    <a:pt x="59412" y="20479"/>
                    <a:pt x="58424" y="19812"/>
                  </a:cubicBezTo>
                  <a:close/>
                  <a:moveTo>
                    <a:pt x="65092" y="21979"/>
                  </a:moveTo>
                  <a:lnTo>
                    <a:pt x="65056" y="23218"/>
                  </a:lnTo>
                  <a:cubicBezTo>
                    <a:pt x="65211" y="23218"/>
                    <a:pt x="65378" y="23230"/>
                    <a:pt x="65544" y="23230"/>
                  </a:cubicBezTo>
                  <a:lnTo>
                    <a:pt x="68795" y="23230"/>
                  </a:lnTo>
                  <a:lnTo>
                    <a:pt x="68795" y="21979"/>
                  </a:lnTo>
                  <a:close/>
                  <a:moveTo>
                    <a:pt x="72521" y="21979"/>
                  </a:moveTo>
                  <a:lnTo>
                    <a:pt x="72521" y="23230"/>
                  </a:lnTo>
                  <a:lnTo>
                    <a:pt x="76248" y="23230"/>
                  </a:lnTo>
                  <a:lnTo>
                    <a:pt x="76248" y="21979"/>
                  </a:lnTo>
                  <a:close/>
                  <a:moveTo>
                    <a:pt x="79975" y="21979"/>
                  </a:moveTo>
                  <a:lnTo>
                    <a:pt x="79975" y="23230"/>
                  </a:lnTo>
                  <a:lnTo>
                    <a:pt x="83689" y="23230"/>
                  </a:lnTo>
                  <a:lnTo>
                    <a:pt x="83689" y="21979"/>
                  </a:lnTo>
                  <a:close/>
                  <a:moveTo>
                    <a:pt x="87416" y="21979"/>
                  </a:moveTo>
                  <a:lnTo>
                    <a:pt x="87416" y="23230"/>
                  </a:lnTo>
                  <a:lnTo>
                    <a:pt x="88952" y="23230"/>
                  </a:lnTo>
                  <a:cubicBezTo>
                    <a:pt x="89654" y="23230"/>
                    <a:pt x="90357" y="23277"/>
                    <a:pt x="91035" y="23396"/>
                  </a:cubicBezTo>
                  <a:lnTo>
                    <a:pt x="91238" y="22170"/>
                  </a:lnTo>
                  <a:cubicBezTo>
                    <a:pt x="90488" y="22039"/>
                    <a:pt x="89726" y="21979"/>
                    <a:pt x="88952" y="21979"/>
                  </a:cubicBezTo>
                  <a:close/>
                  <a:moveTo>
                    <a:pt x="94941" y="23313"/>
                  </a:moveTo>
                  <a:lnTo>
                    <a:pt x="94417" y="24444"/>
                  </a:lnTo>
                  <a:cubicBezTo>
                    <a:pt x="95488" y="24944"/>
                    <a:pt x="96477" y="25599"/>
                    <a:pt x="97370" y="26385"/>
                  </a:cubicBezTo>
                  <a:lnTo>
                    <a:pt x="98191" y="25444"/>
                  </a:lnTo>
                  <a:cubicBezTo>
                    <a:pt x="97215" y="24587"/>
                    <a:pt x="96119" y="23873"/>
                    <a:pt x="94941" y="23313"/>
                  </a:cubicBezTo>
                  <a:close/>
                  <a:moveTo>
                    <a:pt x="100739" y="28373"/>
                  </a:moveTo>
                  <a:lnTo>
                    <a:pt x="99691" y="29052"/>
                  </a:lnTo>
                  <a:cubicBezTo>
                    <a:pt x="100346" y="30052"/>
                    <a:pt x="100846" y="31135"/>
                    <a:pt x="101192" y="32266"/>
                  </a:cubicBezTo>
                  <a:lnTo>
                    <a:pt x="102382" y="31897"/>
                  </a:lnTo>
                  <a:cubicBezTo>
                    <a:pt x="102001" y="30659"/>
                    <a:pt x="101442" y="29468"/>
                    <a:pt x="100739" y="28373"/>
                  </a:cubicBezTo>
                  <a:close/>
                  <a:moveTo>
                    <a:pt x="102989" y="35731"/>
                  </a:moveTo>
                  <a:lnTo>
                    <a:pt x="101751" y="35755"/>
                  </a:lnTo>
                  <a:cubicBezTo>
                    <a:pt x="101751" y="35850"/>
                    <a:pt x="101751" y="35934"/>
                    <a:pt x="101751" y="36017"/>
                  </a:cubicBezTo>
                  <a:cubicBezTo>
                    <a:pt x="101751" y="37124"/>
                    <a:pt x="101608" y="38220"/>
                    <a:pt x="101334" y="39267"/>
                  </a:cubicBezTo>
                  <a:lnTo>
                    <a:pt x="102537" y="39589"/>
                  </a:lnTo>
                  <a:cubicBezTo>
                    <a:pt x="102846" y="38434"/>
                    <a:pt x="103001" y="37231"/>
                    <a:pt x="103001" y="36017"/>
                  </a:cubicBezTo>
                  <a:cubicBezTo>
                    <a:pt x="103001" y="35922"/>
                    <a:pt x="102989" y="35826"/>
                    <a:pt x="102989" y="35731"/>
                  </a:cubicBezTo>
                  <a:close/>
                  <a:moveTo>
                    <a:pt x="99977" y="42541"/>
                  </a:moveTo>
                  <a:cubicBezTo>
                    <a:pt x="99370" y="43553"/>
                    <a:pt x="98620" y="44482"/>
                    <a:pt x="97763" y="45304"/>
                  </a:cubicBezTo>
                  <a:lnTo>
                    <a:pt x="98620" y="46209"/>
                  </a:lnTo>
                  <a:cubicBezTo>
                    <a:pt x="99560" y="45316"/>
                    <a:pt x="100382" y="44292"/>
                    <a:pt x="101037" y="43172"/>
                  </a:cubicBezTo>
                  <a:lnTo>
                    <a:pt x="99977" y="42541"/>
                  </a:lnTo>
                  <a:close/>
                  <a:moveTo>
                    <a:pt x="94881" y="47363"/>
                  </a:moveTo>
                  <a:cubicBezTo>
                    <a:pt x="93833" y="47911"/>
                    <a:pt x="92714" y="48316"/>
                    <a:pt x="91547" y="48554"/>
                  </a:cubicBezTo>
                  <a:lnTo>
                    <a:pt x="91797" y="49769"/>
                  </a:lnTo>
                  <a:cubicBezTo>
                    <a:pt x="93071" y="49507"/>
                    <a:pt x="94310" y="49066"/>
                    <a:pt x="95465" y="48471"/>
                  </a:cubicBezTo>
                  <a:lnTo>
                    <a:pt x="94881" y="47363"/>
                  </a:lnTo>
                  <a:close/>
                  <a:moveTo>
                    <a:pt x="17205" y="48816"/>
                  </a:moveTo>
                  <a:lnTo>
                    <a:pt x="17205" y="50054"/>
                  </a:lnTo>
                  <a:lnTo>
                    <a:pt x="20931" y="50054"/>
                  </a:lnTo>
                  <a:lnTo>
                    <a:pt x="20931" y="48816"/>
                  </a:lnTo>
                  <a:close/>
                  <a:moveTo>
                    <a:pt x="24658" y="48816"/>
                  </a:moveTo>
                  <a:lnTo>
                    <a:pt x="24658" y="50054"/>
                  </a:lnTo>
                  <a:lnTo>
                    <a:pt x="28373" y="50054"/>
                  </a:lnTo>
                  <a:lnTo>
                    <a:pt x="28373" y="48816"/>
                  </a:lnTo>
                  <a:close/>
                  <a:moveTo>
                    <a:pt x="32100" y="48816"/>
                  </a:moveTo>
                  <a:lnTo>
                    <a:pt x="32100" y="50054"/>
                  </a:lnTo>
                  <a:lnTo>
                    <a:pt x="35826" y="50054"/>
                  </a:lnTo>
                  <a:lnTo>
                    <a:pt x="35826" y="48816"/>
                  </a:lnTo>
                  <a:close/>
                  <a:moveTo>
                    <a:pt x="39553" y="48816"/>
                  </a:moveTo>
                  <a:lnTo>
                    <a:pt x="39553" y="50054"/>
                  </a:lnTo>
                  <a:lnTo>
                    <a:pt x="43280" y="50054"/>
                  </a:lnTo>
                  <a:lnTo>
                    <a:pt x="43280" y="48816"/>
                  </a:lnTo>
                  <a:close/>
                  <a:moveTo>
                    <a:pt x="47006" y="48816"/>
                  </a:moveTo>
                  <a:lnTo>
                    <a:pt x="47006" y="50054"/>
                  </a:lnTo>
                  <a:lnTo>
                    <a:pt x="50721" y="50054"/>
                  </a:lnTo>
                  <a:lnTo>
                    <a:pt x="50721" y="48816"/>
                  </a:lnTo>
                  <a:close/>
                  <a:moveTo>
                    <a:pt x="54448" y="48816"/>
                  </a:moveTo>
                  <a:lnTo>
                    <a:pt x="54448" y="50054"/>
                  </a:lnTo>
                  <a:lnTo>
                    <a:pt x="58174" y="50054"/>
                  </a:lnTo>
                  <a:lnTo>
                    <a:pt x="58174" y="48816"/>
                  </a:lnTo>
                  <a:close/>
                  <a:moveTo>
                    <a:pt x="61901" y="48816"/>
                  </a:moveTo>
                  <a:lnTo>
                    <a:pt x="61901" y="50054"/>
                  </a:lnTo>
                  <a:lnTo>
                    <a:pt x="65628" y="50054"/>
                  </a:lnTo>
                  <a:lnTo>
                    <a:pt x="65628" y="48816"/>
                  </a:lnTo>
                  <a:close/>
                  <a:moveTo>
                    <a:pt x="69342" y="48816"/>
                  </a:moveTo>
                  <a:lnTo>
                    <a:pt x="69342" y="50054"/>
                  </a:lnTo>
                  <a:lnTo>
                    <a:pt x="73069" y="50054"/>
                  </a:lnTo>
                  <a:lnTo>
                    <a:pt x="73069" y="48816"/>
                  </a:lnTo>
                  <a:close/>
                  <a:moveTo>
                    <a:pt x="76796" y="48816"/>
                  </a:moveTo>
                  <a:lnTo>
                    <a:pt x="76796" y="50054"/>
                  </a:lnTo>
                  <a:lnTo>
                    <a:pt x="80522" y="50054"/>
                  </a:lnTo>
                  <a:lnTo>
                    <a:pt x="80522" y="48816"/>
                  </a:lnTo>
                  <a:close/>
                  <a:moveTo>
                    <a:pt x="84249" y="48816"/>
                  </a:moveTo>
                  <a:lnTo>
                    <a:pt x="84249" y="50054"/>
                  </a:lnTo>
                  <a:lnTo>
                    <a:pt x="87976" y="50054"/>
                  </a:lnTo>
                  <a:lnTo>
                    <a:pt x="87976" y="48816"/>
                  </a:lnTo>
                  <a:close/>
                  <a:moveTo>
                    <a:pt x="13454" y="48828"/>
                  </a:moveTo>
                  <a:cubicBezTo>
                    <a:pt x="12157" y="48876"/>
                    <a:pt x="10871" y="49102"/>
                    <a:pt x="9632" y="49507"/>
                  </a:cubicBezTo>
                  <a:lnTo>
                    <a:pt x="10013" y="50685"/>
                  </a:lnTo>
                  <a:cubicBezTo>
                    <a:pt x="11145" y="50316"/>
                    <a:pt x="12311" y="50114"/>
                    <a:pt x="13502" y="50066"/>
                  </a:cubicBezTo>
                  <a:lnTo>
                    <a:pt x="13454" y="48828"/>
                  </a:lnTo>
                  <a:close/>
                  <a:moveTo>
                    <a:pt x="6144" y="51209"/>
                  </a:moveTo>
                  <a:cubicBezTo>
                    <a:pt x="5072" y="51935"/>
                    <a:pt x="4096" y="52805"/>
                    <a:pt x="3251" y="53805"/>
                  </a:cubicBezTo>
                  <a:lnTo>
                    <a:pt x="4203" y="54602"/>
                  </a:lnTo>
                  <a:cubicBezTo>
                    <a:pt x="4965" y="53698"/>
                    <a:pt x="5858" y="52900"/>
                    <a:pt x="6834" y="52233"/>
                  </a:cubicBezTo>
                  <a:lnTo>
                    <a:pt x="6144" y="51209"/>
                  </a:lnTo>
                  <a:close/>
                  <a:moveTo>
                    <a:pt x="1179" y="57091"/>
                  </a:moveTo>
                  <a:cubicBezTo>
                    <a:pt x="643" y="58270"/>
                    <a:pt x="286" y="59532"/>
                    <a:pt x="96" y="60818"/>
                  </a:cubicBezTo>
                  <a:lnTo>
                    <a:pt x="1322" y="60996"/>
                  </a:lnTo>
                  <a:cubicBezTo>
                    <a:pt x="1489" y="59817"/>
                    <a:pt x="1822" y="58674"/>
                    <a:pt x="2310" y="57603"/>
                  </a:cubicBezTo>
                  <a:lnTo>
                    <a:pt x="1179" y="57091"/>
                  </a:lnTo>
                  <a:close/>
                  <a:moveTo>
                    <a:pt x="1239" y="64568"/>
                  </a:moveTo>
                  <a:lnTo>
                    <a:pt x="0" y="64675"/>
                  </a:lnTo>
                  <a:cubicBezTo>
                    <a:pt x="107" y="65973"/>
                    <a:pt x="405" y="67247"/>
                    <a:pt x="869" y="68461"/>
                  </a:cubicBezTo>
                  <a:lnTo>
                    <a:pt x="2024" y="68021"/>
                  </a:lnTo>
                  <a:cubicBezTo>
                    <a:pt x="1608" y="66914"/>
                    <a:pt x="1346" y="65747"/>
                    <a:pt x="1239" y="64568"/>
                  </a:cubicBezTo>
                  <a:close/>
                  <a:moveTo>
                    <a:pt x="3739" y="71116"/>
                  </a:moveTo>
                  <a:lnTo>
                    <a:pt x="2751" y="71855"/>
                  </a:lnTo>
                  <a:cubicBezTo>
                    <a:pt x="3525" y="72902"/>
                    <a:pt x="4453" y="73831"/>
                    <a:pt x="5477" y="74617"/>
                  </a:cubicBezTo>
                  <a:lnTo>
                    <a:pt x="6239" y="73629"/>
                  </a:lnTo>
                  <a:cubicBezTo>
                    <a:pt x="5287" y="72902"/>
                    <a:pt x="4453" y="72057"/>
                    <a:pt x="3739" y="71116"/>
                  </a:cubicBezTo>
                  <a:close/>
                  <a:moveTo>
                    <a:pt x="9323" y="75367"/>
                  </a:moveTo>
                  <a:lnTo>
                    <a:pt x="8870" y="76522"/>
                  </a:lnTo>
                  <a:cubicBezTo>
                    <a:pt x="10073" y="76998"/>
                    <a:pt x="11347" y="77296"/>
                    <a:pt x="12645" y="77415"/>
                  </a:cubicBezTo>
                  <a:lnTo>
                    <a:pt x="12764" y="76177"/>
                  </a:lnTo>
                  <a:cubicBezTo>
                    <a:pt x="11585" y="76069"/>
                    <a:pt x="10418" y="75796"/>
                    <a:pt x="9323" y="75367"/>
                  </a:cubicBezTo>
                  <a:close/>
                  <a:moveTo>
                    <a:pt x="16431" y="76236"/>
                  </a:moveTo>
                  <a:lnTo>
                    <a:pt x="16431" y="77486"/>
                  </a:lnTo>
                  <a:lnTo>
                    <a:pt x="20158" y="77486"/>
                  </a:lnTo>
                  <a:lnTo>
                    <a:pt x="20158" y="76236"/>
                  </a:lnTo>
                  <a:close/>
                  <a:moveTo>
                    <a:pt x="23872" y="76236"/>
                  </a:moveTo>
                  <a:lnTo>
                    <a:pt x="23872" y="77486"/>
                  </a:lnTo>
                  <a:lnTo>
                    <a:pt x="27599" y="77486"/>
                  </a:lnTo>
                  <a:lnTo>
                    <a:pt x="27599" y="76236"/>
                  </a:lnTo>
                  <a:close/>
                  <a:moveTo>
                    <a:pt x="31326" y="76236"/>
                  </a:moveTo>
                  <a:lnTo>
                    <a:pt x="31326" y="77486"/>
                  </a:lnTo>
                  <a:lnTo>
                    <a:pt x="35052" y="77486"/>
                  </a:lnTo>
                  <a:lnTo>
                    <a:pt x="35052" y="76236"/>
                  </a:lnTo>
                  <a:close/>
                  <a:moveTo>
                    <a:pt x="38779" y="76236"/>
                  </a:moveTo>
                  <a:lnTo>
                    <a:pt x="38779" y="77486"/>
                  </a:lnTo>
                  <a:lnTo>
                    <a:pt x="42494" y="77486"/>
                  </a:lnTo>
                  <a:lnTo>
                    <a:pt x="42494" y="76236"/>
                  </a:lnTo>
                  <a:close/>
                  <a:moveTo>
                    <a:pt x="46220" y="76236"/>
                  </a:moveTo>
                  <a:lnTo>
                    <a:pt x="46220" y="77486"/>
                  </a:lnTo>
                  <a:lnTo>
                    <a:pt x="49947" y="77486"/>
                  </a:lnTo>
                  <a:lnTo>
                    <a:pt x="49947" y="76236"/>
                  </a:lnTo>
                  <a:close/>
                  <a:moveTo>
                    <a:pt x="53674" y="76236"/>
                  </a:moveTo>
                  <a:lnTo>
                    <a:pt x="53674" y="77486"/>
                  </a:lnTo>
                  <a:lnTo>
                    <a:pt x="57400" y="77486"/>
                  </a:lnTo>
                  <a:lnTo>
                    <a:pt x="57400" y="76236"/>
                  </a:lnTo>
                  <a:close/>
                  <a:moveTo>
                    <a:pt x="61127" y="76236"/>
                  </a:moveTo>
                  <a:lnTo>
                    <a:pt x="61127" y="77486"/>
                  </a:lnTo>
                  <a:lnTo>
                    <a:pt x="64842" y="77486"/>
                  </a:lnTo>
                  <a:lnTo>
                    <a:pt x="64842" y="76236"/>
                  </a:lnTo>
                  <a:close/>
                  <a:moveTo>
                    <a:pt x="68568" y="76236"/>
                  </a:moveTo>
                  <a:lnTo>
                    <a:pt x="68568" y="77486"/>
                  </a:lnTo>
                  <a:lnTo>
                    <a:pt x="72295" y="77486"/>
                  </a:lnTo>
                  <a:lnTo>
                    <a:pt x="72295" y="76236"/>
                  </a:lnTo>
                  <a:close/>
                  <a:moveTo>
                    <a:pt x="76022" y="76236"/>
                  </a:moveTo>
                  <a:lnTo>
                    <a:pt x="76022" y="77486"/>
                  </a:lnTo>
                  <a:lnTo>
                    <a:pt x="79748" y="77486"/>
                  </a:lnTo>
                  <a:lnTo>
                    <a:pt x="79748" y="76236"/>
                  </a:lnTo>
                  <a:close/>
                  <a:moveTo>
                    <a:pt x="83475" y="76236"/>
                  </a:moveTo>
                  <a:lnTo>
                    <a:pt x="83475" y="77486"/>
                  </a:lnTo>
                  <a:lnTo>
                    <a:pt x="87190" y="77486"/>
                  </a:lnTo>
                  <a:lnTo>
                    <a:pt x="87190" y="76236"/>
                  </a:lnTo>
                  <a:close/>
                  <a:moveTo>
                    <a:pt x="91000" y="76391"/>
                  </a:moveTo>
                  <a:lnTo>
                    <a:pt x="90821" y="77617"/>
                  </a:lnTo>
                  <a:cubicBezTo>
                    <a:pt x="92000" y="77784"/>
                    <a:pt x="93143" y="78117"/>
                    <a:pt x="94214" y="78605"/>
                  </a:cubicBezTo>
                  <a:lnTo>
                    <a:pt x="94726" y="77474"/>
                  </a:lnTo>
                  <a:cubicBezTo>
                    <a:pt x="93548" y="76939"/>
                    <a:pt x="92286" y="76569"/>
                    <a:pt x="91000" y="76391"/>
                  </a:cubicBezTo>
                  <a:close/>
                  <a:moveTo>
                    <a:pt x="98013" y="79546"/>
                  </a:moveTo>
                  <a:lnTo>
                    <a:pt x="97215" y="80499"/>
                  </a:lnTo>
                  <a:cubicBezTo>
                    <a:pt x="98120" y="81261"/>
                    <a:pt x="98917" y="82153"/>
                    <a:pt x="99572" y="83130"/>
                  </a:cubicBezTo>
                  <a:lnTo>
                    <a:pt x="100608" y="82439"/>
                  </a:lnTo>
                  <a:cubicBezTo>
                    <a:pt x="99882" y="81356"/>
                    <a:pt x="99001" y="80391"/>
                    <a:pt x="98013" y="79546"/>
                  </a:cubicBezTo>
                  <a:close/>
                  <a:moveTo>
                    <a:pt x="102311" y="85928"/>
                  </a:moveTo>
                  <a:lnTo>
                    <a:pt x="101132" y="86309"/>
                  </a:lnTo>
                  <a:cubicBezTo>
                    <a:pt x="101489" y="87440"/>
                    <a:pt x="101703" y="88607"/>
                    <a:pt x="101751" y="89797"/>
                  </a:cubicBezTo>
                  <a:lnTo>
                    <a:pt x="102989" y="89750"/>
                  </a:lnTo>
                  <a:cubicBezTo>
                    <a:pt x="102942" y="88452"/>
                    <a:pt x="102716" y="87166"/>
                    <a:pt x="102311" y="85928"/>
                  </a:cubicBezTo>
                  <a:close/>
                  <a:moveTo>
                    <a:pt x="101430" y="93333"/>
                  </a:moveTo>
                  <a:cubicBezTo>
                    <a:pt x="101156" y="94488"/>
                    <a:pt x="100727" y="95596"/>
                    <a:pt x="100156" y="96631"/>
                  </a:cubicBezTo>
                  <a:lnTo>
                    <a:pt x="101239" y="97239"/>
                  </a:lnTo>
                  <a:cubicBezTo>
                    <a:pt x="101870" y="96096"/>
                    <a:pt x="102346" y="94881"/>
                    <a:pt x="102632" y="93619"/>
                  </a:cubicBezTo>
                  <a:lnTo>
                    <a:pt x="101430" y="93333"/>
                  </a:lnTo>
                  <a:close/>
                  <a:moveTo>
                    <a:pt x="98024" y="99465"/>
                  </a:moveTo>
                  <a:cubicBezTo>
                    <a:pt x="97191" y="100310"/>
                    <a:pt x="96239" y="101025"/>
                    <a:pt x="95215" y="101608"/>
                  </a:cubicBezTo>
                  <a:lnTo>
                    <a:pt x="95822" y="102692"/>
                  </a:lnTo>
                  <a:cubicBezTo>
                    <a:pt x="96953" y="102061"/>
                    <a:pt x="97989" y="101263"/>
                    <a:pt x="98906" y="100346"/>
                  </a:cubicBezTo>
                  <a:lnTo>
                    <a:pt x="98024" y="99465"/>
                  </a:lnTo>
                  <a:close/>
                  <a:moveTo>
                    <a:pt x="66009" y="103239"/>
                  </a:moveTo>
                  <a:lnTo>
                    <a:pt x="66009" y="104478"/>
                  </a:lnTo>
                  <a:lnTo>
                    <a:pt x="69735" y="104478"/>
                  </a:lnTo>
                  <a:lnTo>
                    <a:pt x="69735" y="103239"/>
                  </a:lnTo>
                  <a:close/>
                  <a:moveTo>
                    <a:pt x="73462" y="103239"/>
                  </a:moveTo>
                  <a:lnTo>
                    <a:pt x="73462" y="104478"/>
                  </a:lnTo>
                  <a:lnTo>
                    <a:pt x="77189" y="104478"/>
                  </a:lnTo>
                  <a:lnTo>
                    <a:pt x="77189" y="103239"/>
                  </a:lnTo>
                  <a:close/>
                  <a:moveTo>
                    <a:pt x="80915" y="103239"/>
                  </a:moveTo>
                  <a:lnTo>
                    <a:pt x="80915" y="104478"/>
                  </a:lnTo>
                  <a:lnTo>
                    <a:pt x="84630" y="104478"/>
                  </a:lnTo>
                  <a:lnTo>
                    <a:pt x="84630" y="103239"/>
                  </a:lnTo>
                  <a:close/>
                  <a:moveTo>
                    <a:pt x="91917" y="102894"/>
                  </a:moveTo>
                  <a:cubicBezTo>
                    <a:pt x="90952" y="103120"/>
                    <a:pt x="89952" y="103239"/>
                    <a:pt x="88952" y="103239"/>
                  </a:cubicBezTo>
                  <a:lnTo>
                    <a:pt x="88357" y="103239"/>
                  </a:lnTo>
                  <a:lnTo>
                    <a:pt x="88357" y="104478"/>
                  </a:lnTo>
                  <a:lnTo>
                    <a:pt x="88952" y="104478"/>
                  </a:lnTo>
                  <a:cubicBezTo>
                    <a:pt x="90047" y="104478"/>
                    <a:pt x="91143" y="104359"/>
                    <a:pt x="92202" y="104109"/>
                  </a:cubicBezTo>
                  <a:lnTo>
                    <a:pt x="91917" y="102894"/>
                  </a:lnTo>
                  <a:close/>
                  <a:moveTo>
                    <a:pt x="62175" y="103644"/>
                  </a:moveTo>
                  <a:cubicBezTo>
                    <a:pt x="60913" y="103954"/>
                    <a:pt x="59698" y="104442"/>
                    <a:pt x="58567" y="105097"/>
                  </a:cubicBezTo>
                  <a:lnTo>
                    <a:pt x="59186" y="106168"/>
                  </a:lnTo>
                  <a:cubicBezTo>
                    <a:pt x="60210" y="105585"/>
                    <a:pt x="61317" y="105132"/>
                    <a:pt x="62472" y="104847"/>
                  </a:cubicBezTo>
                  <a:lnTo>
                    <a:pt x="62175" y="103644"/>
                  </a:lnTo>
                  <a:close/>
                  <a:moveTo>
                    <a:pt x="55495" y="107478"/>
                  </a:moveTo>
                  <a:cubicBezTo>
                    <a:pt x="54590" y="108407"/>
                    <a:pt x="53817" y="109454"/>
                    <a:pt x="53197" y="110597"/>
                  </a:cubicBezTo>
                  <a:lnTo>
                    <a:pt x="54293" y="111193"/>
                  </a:lnTo>
                  <a:cubicBezTo>
                    <a:pt x="54852" y="110145"/>
                    <a:pt x="55555" y="109193"/>
                    <a:pt x="56388" y="108335"/>
                  </a:cubicBezTo>
                  <a:lnTo>
                    <a:pt x="55495" y="107478"/>
                  </a:lnTo>
                  <a:close/>
                  <a:moveTo>
                    <a:pt x="51840" y="114241"/>
                  </a:moveTo>
                  <a:cubicBezTo>
                    <a:pt x="51626" y="115229"/>
                    <a:pt x="51507" y="116253"/>
                    <a:pt x="51507" y="117277"/>
                  </a:cubicBezTo>
                  <a:lnTo>
                    <a:pt x="51507" y="118075"/>
                  </a:lnTo>
                  <a:lnTo>
                    <a:pt x="52745" y="118075"/>
                  </a:lnTo>
                  <a:lnTo>
                    <a:pt x="52745" y="117277"/>
                  </a:lnTo>
                  <a:cubicBezTo>
                    <a:pt x="52745" y="116348"/>
                    <a:pt x="52852" y="115408"/>
                    <a:pt x="53055" y="114503"/>
                  </a:cubicBezTo>
                  <a:lnTo>
                    <a:pt x="51840" y="114241"/>
                  </a:lnTo>
                  <a:close/>
                  <a:moveTo>
                    <a:pt x="51507" y="121801"/>
                  </a:moveTo>
                  <a:lnTo>
                    <a:pt x="51507" y="125528"/>
                  </a:lnTo>
                  <a:lnTo>
                    <a:pt x="52757" y="125528"/>
                  </a:lnTo>
                  <a:lnTo>
                    <a:pt x="52757" y="121801"/>
                  </a:lnTo>
                  <a:close/>
                  <a:moveTo>
                    <a:pt x="51507" y="129243"/>
                  </a:moveTo>
                  <a:lnTo>
                    <a:pt x="51507" y="132969"/>
                  </a:lnTo>
                  <a:lnTo>
                    <a:pt x="52757" y="132969"/>
                  </a:lnTo>
                  <a:lnTo>
                    <a:pt x="52757" y="12924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39" name="Google Shape;1052;p35">
            <a:extLst>
              <a:ext uri="{FF2B5EF4-FFF2-40B4-BE49-F238E27FC236}">
                <a16:creationId xmlns:a16="http://schemas.microsoft.com/office/drawing/2014/main" id="{E1EFF9FC-A955-44D2-9324-0615B519615D}"/>
              </a:ext>
            </a:extLst>
          </p:cNvPr>
          <p:cNvGrpSpPr/>
          <p:nvPr/>
        </p:nvGrpSpPr>
        <p:grpSpPr>
          <a:xfrm>
            <a:off x="1397861" y="6048324"/>
            <a:ext cx="4964223" cy="1907044"/>
            <a:chOff x="710275" y="2900830"/>
            <a:chExt cx="2522400" cy="968999"/>
          </a:xfrm>
        </p:grpSpPr>
        <p:sp>
          <p:nvSpPr>
            <p:cNvPr id="40" name="Google Shape;1053;p35">
              <a:extLst>
                <a:ext uri="{FF2B5EF4-FFF2-40B4-BE49-F238E27FC236}">
                  <a16:creationId xmlns:a16="http://schemas.microsoft.com/office/drawing/2014/main" id="{2896C1C7-001C-4CFB-A881-68AC34D76D3F}"/>
                </a:ext>
              </a:extLst>
            </p:cNvPr>
            <p:cNvSpPr txBox="1"/>
            <p:nvPr/>
          </p:nvSpPr>
          <p:spPr>
            <a:xfrm>
              <a:off x="710275" y="3334929"/>
              <a:ext cx="1884600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endParaRPr sz="2362" dirty="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grpSp>
          <p:nvGrpSpPr>
            <p:cNvPr id="41" name="Google Shape;1054;p35">
              <a:extLst>
                <a:ext uri="{FF2B5EF4-FFF2-40B4-BE49-F238E27FC236}">
                  <a16:creationId xmlns:a16="http://schemas.microsoft.com/office/drawing/2014/main" id="{A7DD7EA6-2D1A-4169-9CE1-DFCB874146DB}"/>
                </a:ext>
              </a:extLst>
            </p:cNvPr>
            <p:cNvGrpSpPr/>
            <p:nvPr/>
          </p:nvGrpSpPr>
          <p:grpSpPr>
            <a:xfrm rot="10800000">
              <a:off x="2665675" y="2900830"/>
              <a:ext cx="567000" cy="567000"/>
              <a:chOff x="6604775" y="1679913"/>
              <a:chExt cx="567000" cy="567000"/>
            </a:xfrm>
          </p:grpSpPr>
          <p:sp>
            <p:nvSpPr>
              <p:cNvPr id="43" name="Google Shape;1055;p35">
                <a:extLst>
                  <a:ext uri="{FF2B5EF4-FFF2-40B4-BE49-F238E27FC236}">
                    <a16:creationId xmlns:a16="http://schemas.microsoft.com/office/drawing/2014/main" id="{476CC9C5-1858-4491-8106-94C839C0C30F}"/>
                  </a:ext>
                </a:extLst>
              </p:cNvPr>
              <p:cNvSpPr/>
              <p:nvPr/>
            </p:nvSpPr>
            <p:spPr>
              <a:xfrm rot="2700000">
                <a:off x="6687810" y="1762948"/>
                <a:ext cx="400930" cy="400930"/>
              </a:xfrm>
              <a:prstGeom prst="teardrop">
                <a:avLst>
                  <a:gd name="adj" fmla="val 100000"/>
                </a:avLst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46" name="Google Shape;1056;p35">
                <a:extLst>
                  <a:ext uri="{FF2B5EF4-FFF2-40B4-BE49-F238E27FC236}">
                    <a16:creationId xmlns:a16="http://schemas.microsoft.com/office/drawing/2014/main" id="{B983D345-85AC-4D63-8E18-BFD6D51D9426}"/>
                  </a:ext>
                </a:extLst>
              </p:cNvPr>
              <p:cNvSpPr/>
              <p:nvPr/>
            </p:nvSpPr>
            <p:spPr>
              <a:xfrm>
                <a:off x="6762521" y="1837683"/>
                <a:ext cx="251514" cy="251487"/>
              </a:xfrm>
              <a:custGeom>
                <a:avLst/>
                <a:gdLst/>
                <a:ahLst/>
                <a:cxnLst/>
                <a:rect l="l" t="t" r="r" b="b"/>
                <a:pathLst>
                  <a:path w="9098" h="9097" extrusionOk="0">
                    <a:moveTo>
                      <a:pt x="4549" y="0"/>
                    </a:moveTo>
                    <a:cubicBezTo>
                      <a:pt x="2037" y="0"/>
                      <a:pt x="1" y="2036"/>
                      <a:pt x="1" y="4548"/>
                    </a:cubicBezTo>
                    <a:cubicBezTo>
                      <a:pt x="1" y="7060"/>
                      <a:pt x="2037" y="9096"/>
                      <a:pt x="4549" y="9096"/>
                    </a:cubicBezTo>
                    <a:cubicBezTo>
                      <a:pt x="7061" y="9096"/>
                      <a:pt x="9097" y="7060"/>
                      <a:pt x="9097" y="4548"/>
                    </a:cubicBezTo>
                    <a:cubicBezTo>
                      <a:pt x="9097" y="2036"/>
                      <a:pt x="7061" y="0"/>
                      <a:pt x="454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  <p:sp>
          <p:nvSpPr>
            <p:cNvPr id="42" name="Google Shape;1057;p35">
              <a:extLst>
                <a:ext uri="{FF2B5EF4-FFF2-40B4-BE49-F238E27FC236}">
                  <a16:creationId xmlns:a16="http://schemas.microsoft.com/office/drawing/2014/main" id="{498F0974-85EB-4F23-A536-AE92BE825A8C}"/>
                </a:ext>
              </a:extLst>
            </p:cNvPr>
            <p:cNvSpPr/>
            <p:nvPr/>
          </p:nvSpPr>
          <p:spPr>
            <a:xfrm>
              <a:off x="710275" y="3033719"/>
              <a:ext cx="1794781" cy="434112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36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Qila oldim!</a:t>
              </a:r>
              <a:endParaRPr sz="3600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47" name="Google Shape;1058;p35">
            <a:extLst>
              <a:ext uri="{FF2B5EF4-FFF2-40B4-BE49-F238E27FC236}">
                <a16:creationId xmlns:a16="http://schemas.microsoft.com/office/drawing/2014/main" id="{F8A5F2AA-9AAA-47A9-814A-4CE5E133B831}"/>
              </a:ext>
            </a:extLst>
          </p:cNvPr>
          <p:cNvGrpSpPr/>
          <p:nvPr/>
        </p:nvGrpSpPr>
        <p:grpSpPr>
          <a:xfrm>
            <a:off x="11633915" y="4782524"/>
            <a:ext cx="4964223" cy="1115889"/>
            <a:chOff x="5911375" y="2257658"/>
            <a:chExt cx="2522400" cy="567001"/>
          </a:xfrm>
        </p:grpSpPr>
        <p:grpSp>
          <p:nvGrpSpPr>
            <p:cNvPr id="49" name="Google Shape;1060;p35">
              <a:extLst>
                <a:ext uri="{FF2B5EF4-FFF2-40B4-BE49-F238E27FC236}">
                  <a16:creationId xmlns:a16="http://schemas.microsoft.com/office/drawing/2014/main" id="{6E7BB616-E03D-48C0-9F91-9A4E338CB56F}"/>
                </a:ext>
              </a:extLst>
            </p:cNvPr>
            <p:cNvGrpSpPr/>
            <p:nvPr/>
          </p:nvGrpSpPr>
          <p:grpSpPr>
            <a:xfrm>
              <a:off x="5911375" y="2257659"/>
              <a:ext cx="567000" cy="567000"/>
              <a:chOff x="6604775" y="1679913"/>
              <a:chExt cx="567000" cy="567000"/>
            </a:xfrm>
          </p:grpSpPr>
          <p:sp>
            <p:nvSpPr>
              <p:cNvPr id="51" name="Google Shape;1061;p35">
                <a:extLst>
                  <a:ext uri="{FF2B5EF4-FFF2-40B4-BE49-F238E27FC236}">
                    <a16:creationId xmlns:a16="http://schemas.microsoft.com/office/drawing/2014/main" id="{CE90A1F7-BA84-49E7-A5D8-90285D60CFA1}"/>
                  </a:ext>
                </a:extLst>
              </p:cNvPr>
              <p:cNvSpPr/>
              <p:nvPr/>
            </p:nvSpPr>
            <p:spPr>
              <a:xfrm rot="2700000">
                <a:off x="6687810" y="1762948"/>
                <a:ext cx="400930" cy="400930"/>
              </a:xfrm>
              <a:prstGeom prst="teardrop">
                <a:avLst>
                  <a:gd name="adj" fmla="val 100000"/>
                </a:avLst>
              </a:pr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52" name="Google Shape;1062;p35">
                <a:extLst>
                  <a:ext uri="{FF2B5EF4-FFF2-40B4-BE49-F238E27FC236}">
                    <a16:creationId xmlns:a16="http://schemas.microsoft.com/office/drawing/2014/main" id="{F8AB60E8-42FD-4252-A82C-53CD5214B9C6}"/>
                  </a:ext>
                </a:extLst>
              </p:cNvPr>
              <p:cNvSpPr/>
              <p:nvPr/>
            </p:nvSpPr>
            <p:spPr>
              <a:xfrm>
                <a:off x="6762521" y="1837683"/>
                <a:ext cx="251514" cy="251487"/>
              </a:xfrm>
              <a:custGeom>
                <a:avLst/>
                <a:gdLst/>
                <a:ahLst/>
                <a:cxnLst/>
                <a:rect l="l" t="t" r="r" b="b"/>
                <a:pathLst>
                  <a:path w="9098" h="9097" extrusionOk="0">
                    <a:moveTo>
                      <a:pt x="4549" y="0"/>
                    </a:moveTo>
                    <a:cubicBezTo>
                      <a:pt x="2037" y="0"/>
                      <a:pt x="1" y="2036"/>
                      <a:pt x="1" y="4548"/>
                    </a:cubicBezTo>
                    <a:cubicBezTo>
                      <a:pt x="1" y="7060"/>
                      <a:pt x="2037" y="9096"/>
                      <a:pt x="4549" y="9096"/>
                    </a:cubicBezTo>
                    <a:cubicBezTo>
                      <a:pt x="7061" y="9096"/>
                      <a:pt x="9097" y="7060"/>
                      <a:pt x="9097" y="4548"/>
                    </a:cubicBezTo>
                    <a:cubicBezTo>
                      <a:pt x="9097" y="2036"/>
                      <a:pt x="7061" y="0"/>
                      <a:pt x="454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  <p:sp>
          <p:nvSpPr>
            <p:cNvPr id="50" name="Google Shape;1063;p35">
              <a:extLst>
                <a:ext uri="{FF2B5EF4-FFF2-40B4-BE49-F238E27FC236}">
                  <a16:creationId xmlns:a16="http://schemas.microsoft.com/office/drawing/2014/main" id="{0D4398CC-A1E3-4C12-8DAB-3FD2615ED982}"/>
                </a:ext>
              </a:extLst>
            </p:cNvPr>
            <p:cNvSpPr/>
            <p:nvPr/>
          </p:nvSpPr>
          <p:spPr>
            <a:xfrm>
              <a:off x="6662794" y="2257658"/>
              <a:ext cx="1770981" cy="434102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r"/>
              <a:r>
                <a:rPr lang="en" sz="36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Menga yoqdi…</a:t>
              </a:r>
              <a:endParaRPr sz="3600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53" name="Google Shape;1064;p35">
            <a:extLst>
              <a:ext uri="{FF2B5EF4-FFF2-40B4-BE49-F238E27FC236}">
                <a16:creationId xmlns:a16="http://schemas.microsoft.com/office/drawing/2014/main" id="{CC2D2F35-F7C9-45E6-93D3-925EF2178603}"/>
              </a:ext>
            </a:extLst>
          </p:cNvPr>
          <p:cNvGrpSpPr/>
          <p:nvPr/>
        </p:nvGrpSpPr>
        <p:grpSpPr>
          <a:xfrm>
            <a:off x="11633916" y="7314091"/>
            <a:ext cx="4964125" cy="1115889"/>
            <a:chOff x="5911375" y="3543987"/>
            <a:chExt cx="2522350" cy="567001"/>
          </a:xfrm>
        </p:grpSpPr>
        <p:grpSp>
          <p:nvGrpSpPr>
            <p:cNvPr id="55" name="Google Shape;1066;p35">
              <a:extLst>
                <a:ext uri="{FF2B5EF4-FFF2-40B4-BE49-F238E27FC236}">
                  <a16:creationId xmlns:a16="http://schemas.microsoft.com/office/drawing/2014/main" id="{66A2609C-7204-4B1F-838D-4F61B5CE6A29}"/>
                </a:ext>
              </a:extLst>
            </p:cNvPr>
            <p:cNvGrpSpPr/>
            <p:nvPr/>
          </p:nvGrpSpPr>
          <p:grpSpPr>
            <a:xfrm>
              <a:off x="5911375" y="3543988"/>
              <a:ext cx="567000" cy="567000"/>
              <a:chOff x="6604775" y="1679913"/>
              <a:chExt cx="567000" cy="567000"/>
            </a:xfrm>
          </p:grpSpPr>
          <p:sp>
            <p:nvSpPr>
              <p:cNvPr id="57" name="Google Shape;1067;p35">
                <a:extLst>
                  <a:ext uri="{FF2B5EF4-FFF2-40B4-BE49-F238E27FC236}">
                    <a16:creationId xmlns:a16="http://schemas.microsoft.com/office/drawing/2014/main" id="{DF33DFB7-772A-4038-8F01-F7CF85684231}"/>
                  </a:ext>
                </a:extLst>
              </p:cNvPr>
              <p:cNvSpPr/>
              <p:nvPr/>
            </p:nvSpPr>
            <p:spPr>
              <a:xfrm rot="2700000">
                <a:off x="6687810" y="1762948"/>
                <a:ext cx="400930" cy="400930"/>
              </a:xfrm>
              <a:prstGeom prst="teardrop">
                <a:avLst>
                  <a:gd name="adj" fmla="val 100000"/>
                </a:avLst>
              </a:pr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58" name="Google Shape;1068;p35">
                <a:extLst>
                  <a:ext uri="{FF2B5EF4-FFF2-40B4-BE49-F238E27FC236}">
                    <a16:creationId xmlns:a16="http://schemas.microsoft.com/office/drawing/2014/main" id="{68FEA370-BD84-4E2C-B0EA-4517D59DFA88}"/>
                  </a:ext>
                </a:extLst>
              </p:cNvPr>
              <p:cNvSpPr/>
              <p:nvPr/>
            </p:nvSpPr>
            <p:spPr>
              <a:xfrm>
                <a:off x="6762521" y="1837683"/>
                <a:ext cx="251514" cy="251487"/>
              </a:xfrm>
              <a:custGeom>
                <a:avLst/>
                <a:gdLst/>
                <a:ahLst/>
                <a:cxnLst/>
                <a:rect l="l" t="t" r="r" b="b"/>
                <a:pathLst>
                  <a:path w="9098" h="9097" extrusionOk="0">
                    <a:moveTo>
                      <a:pt x="4549" y="0"/>
                    </a:moveTo>
                    <a:cubicBezTo>
                      <a:pt x="2037" y="0"/>
                      <a:pt x="1" y="2036"/>
                      <a:pt x="1" y="4548"/>
                    </a:cubicBezTo>
                    <a:cubicBezTo>
                      <a:pt x="1" y="7060"/>
                      <a:pt x="2037" y="9096"/>
                      <a:pt x="4549" y="9096"/>
                    </a:cubicBezTo>
                    <a:cubicBezTo>
                      <a:pt x="7061" y="9096"/>
                      <a:pt x="9097" y="7060"/>
                      <a:pt x="9097" y="4548"/>
                    </a:cubicBezTo>
                    <a:cubicBezTo>
                      <a:pt x="9097" y="2036"/>
                      <a:pt x="7061" y="0"/>
                      <a:pt x="454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  <p:sp>
          <p:nvSpPr>
            <p:cNvPr id="56" name="Google Shape;1069;p35">
              <a:extLst>
                <a:ext uri="{FF2B5EF4-FFF2-40B4-BE49-F238E27FC236}">
                  <a16:creationId xmlns:a16="http://schemas.microsoft.com/office/drawing/2014/main" id="{539D6C51-7D6B-4822-B71C-76D6B21DB7F3}"/>
                </a:ext>
              </a:extLst>
            </p:cNvPr>
            <p:cNvSpPr/>
            <p:nvPr/>
          </p:nvSpPr>
          <p:spPr>
            <a:xfrm>
              <a:off x="6662794" y="3543987"/>
              <a:ext cx="1770931" cy="434102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r"/>
              <a:r>
                <a:rPr lang="en" sz="3346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Qiynaldim….</a:t>
              </a:r>
              <a:endParaRPr sz="3543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59" name="Google Shape;1070;p35">
            <a:extLst>
              <a:ext uri="{FF2B5EF4-FFF2-40B4-BE49-F238E27FC236}">
                <a16:creationId xmlns:a16="http://schemas.microsoft.com/office/drawing/2014/main" id="{A173663F-D576-4349-85AC-960BECBC3317}"/>
              </a:ext>
            </a:extLst>
          </p:cNvPr>
          <p:cNvGrpSpPr/>
          <p:nvPr/>
        </p:nvGrpSpPr>
        <p:grpSpPr>
          <a:xfrm>
            <a:off x="1397861" y="3516730"/>
            <a:ext cx="7290003" cy="1907069"/>
            <a:chOff x="710275" y="1614488"/>
            <a:chExt cx="3704165" cy="969012"/>
          </a:xfrm>
        </p:grpSpPr>
        <p:sp>
          <p:nvSpPr>
            <p:cNvPr id="60" name="Google Shape;1071;p35">
              <a:extLst>
                <a:ext uri="{FF2B5EF4-FFF2-40B4-BE49-F238E27FC236}">
                  <a16:creationId xmlns:a16="http://schemas.microsoft.com/office/drawing/2014/main" id="{56FD9D19-74CC-46E8-BF90-DA36676606C9}"/>
                </a:ext>
              </a:extLst>
            </p:cNvPr>
            <p:cNvSpPr txBox="1"/>
            <p:nvPr/>
          </p:nvSpPr>
          <p:spPr>
            <a:xfrm>
              <a:off x="710275" y="2048600"/>
              <a:ext cx="1884600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endParaRPr sz="2362" dirty="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grpSp>
          <p:nvGrpSpPr>
            <p:cNvPr id="61" name="Google Shape;1072;p35">
              <a:extLst>
                <a:ext uri="{FF2B5EF4-FFF2-40B4-BE49-F238E27FC236}">
                  <a16:creationId xmlns:a16="http://schemas.microsoft.com/office/drawing/2014/main" id="{A7EB9317-8F79-42E0-872A-667F19E85B25}"/>
                </a:ext>
              </a:extLst>
            </p:cNvPr>
            <p:cNvGrpSpPr/>
            <p:nvPr/>
          </p:nvGrpSpPr>
          <p:grpSpPr>
            <a:xfrm rot="10800000">
              <a:off x="2665675" y="1614488"/>
              <a:ext cx="567000" cy="567000"/>
              <a:chOff x="8028600" y="1679913"/>
              <a:chExt cx="567000" cy="567000"/>
            </a:xfrm>
          </p:grpSpPr>
          <p:sp>
            <p:nvSpPr>
              <p:cNvPr id="64" name="Google Shape;1073;p35">
                <a:extLst>
                  <a:ext uri="{FF2B5EF4-FFF2-40B4-BE49-F238E27FC236}">
                    <a16:creationId xmlns:a16="http://schemas.microsoft.com/office/drawing/2014/main" id="{11E379BB-B92D-4864-A14B-01C09A3968C4}"/>
                  </a:ext>
                </a:extLst>
              </p:cNvPr>
              <p:cNvSpPr/>
              <p:nvPr/>
            </p:nvSpPr>
            <p:spPr>
              <a:xfrm rot="2700000">
                <a:off x="8111635" y="1762948"/>
                <a:ext cx="400930" cy="400930"/>
              </a:xfrm>
              <a:prstGeom prst="teardrop">
                <a:avLst>
                  <a:gd name="adj" fmla="val 100000"/>
                </a:avLst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solidFill>
                    <a:schemeClr val="accent1"/>
                  </a:solidFill>
                </a:endParaRPr>
              </a:p>
            </p:txBody>
          </p:sp>
          <p:sp>
            <p:nvSpPr>
              <p:cNvPr id="65" name="Google Shape;1074;p35">
                <a:extLst>
                  <a:ext uri="{FF2B5EF4-FFF2-40B4-BE49-F238E27FC236}">
                    <a16:creationId xmlns:a16="http://schemas.microsoft.com/office/drawing/2014/main" id="{A2B4E5D8-F0BE-41C4-8C3E-ACBDA3508BCE}"/>
                  </a:ext>
                </a:extLst>
              </p:cNvPr>
              <p:cNvSpPr/>
              <p:nvPr/>
            </p:nvSpPr>
            <p:spPr>
              <a:xfrm>
                <a:off x="8186346" y="1837683"/>
                <a:ext cx="251514" cy="251487"/>
              </a:xfrm>
              <a:custGeom>
                <a:avLst/>
                <a:gdLst/>
                <a:ahLst/>
                <a:cxnLst/>
                <a:rect l="l" t="t" r="r" b="b"/>
                <a:pathLst>
                  <a:path w="9098" h="9097" extrusionOk="0">
                    <a:moveTo>
                      <a:pt x="4549" y="0"/>
                    </a:moveTo>
                    <a:cubicBezTo>
                      <a:pt x="2037" y="0"/>
                      <a:pt x="1" y="2036"/>
                      <a:pt x="1" y="4548"/>
                    </a:cubicBezTo>
                    <a:cubicBezTo>
                      <a:pt x="1" y="7060"/>
                      <a:pt x="2037" y="9096"/>
                      <a:pt x="4549" y="9096"/>
                    </a:cubicBezTo>
                    <a:cubicBezTo>
                      <a:pt x="7061" y="9096"/>
                      <a:pt x="9097" y="7060"/>
                      <a:pt x="9097" y="4548"/>
                    </a:cubicBezTo>
                    <a:cubicBezTo>
                      <a:pt x="9097" y="2036"/>
                      <a:pt x="7061" y="0"/>
                      <a:pt x="454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solidFill>
                    <a:schemeClr val="accent1"/>
                  </a:solidFill>
                </a:endParaRPr>
              </a:p>
            </p:txBody>
          </p:sp>
        </p:grpSp>
        <p:sp>
          <p:nvSpPr>
            <p:cNvPr id="62" name="Google Shape;1075;p35">
              <a:extLst>
                <a:ext uri="{FF2B5EF4-FFF2-40B4-BE49-F238E27FC236}">
                  <a16:creationId xmlns:a16="http://schemas.microsoft.com/office/drawing/2014/main" id="{51A5943C-FFED-4361-A5B4-4E013558DE2C}"/>
                </a:ext>
              </a:extLst>
            </p:cNvPr>
            <p:cNvSpPr/>
            <p:nvPr/>
          </p:nvSpPr>
          <p:spPr>
            <a:xfrm>
              <a:off x="710275" y="1747389"/>
              <a:ext cx="1794781" cy="434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36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Bilib oldim!</a:t>
              </a:r>
              <a:endParaRPr sz="3600" dirty="0">
                <a:solidFill>
                  <a:srgbClr val="FFFFFF"/>
                </a:solidFill>
              </a:endParaRPr>
            </a:p>
          </p:txBody>
        </p:sp>
        <p:cxnSp>
          <p:nvCxnSpPr>
            <p:cNvPr id="63" name="Google Shape;1076;p35">
              <a:extLst>
                <a:ext uri="{FF2B5EF4-FFF2-40B4-BE49-F238E27FC236}">
                  <a16:creationId xmlns:a16="http://schemas.microsoft.com/office/drawing/2014/main" id="{3BEA4884-57A0-497A-9421-3612722365FF}"/>
                </a:ext>
              </a:extLst>
            </p:cNvPr>
            <p:cNvCxnSpPr>
              <a:stCxn id="64" idx="3"/>
            </p:cNvCxnSpPr>
            <p:nvPr/>
          </p:nvCxnSpPr>
          <p:spPr>
            <a:xfrm>
              <a:off x="3149640" y="1897988"/>
              <a:ext cx="12648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</p:grpSp>
      <p:grpSp>
        <p:nvGrpSpPr>
          <p:cNvPr id="66" name="Google Shape;1070;p35">
            <a:extLst>
              <a:ext uri="{FF2B5EF4-FFF2-40B4-BE49-F238E27FC236}">
                <a16:creationId xmlns:a16="http://schemas.microsoft.com/office/drawing/2014/main" id="{E838B10C-EF3A-4416-8DC4-3D17DBBF02C1}"/>
              </a:ext>
            </a:extLst>
          </p:cNvPr>
          <p:cNvGrpSpPr/>
          <p:nvPr/>
        </p:nvGrpSpPr>
        <p:grpSpPr>
          <a:xfrm>
            <a:off x="1397762" y="8740747"/>
            <a:ext cx="7290003" cy="1115911"/>
            <a:chOff x="710275" y="1614476"/>
            <a:chExt cx="3704165" cy="567012"/>
          </a:xfrm>
        </p:grpSpPr>
        <p:grpSp>
          <p:nvGrpSpPr>
            <p:cNvPr id="68" name="Google Shape;1072;p35">
              <a:extLst>
                <a:ext uri="{FF2B5EF4-FFF2-40B4-BE49-F238E27FC236}">
                  <a16:creationId xmlns:a16="http://schemas.microsoft.com/office/drawing/2014/main" id="{A8CF33B9-490A-40E9-B2F1-D0AFC6904EDE}"/>
                </a:ext>
              </a:extLst>
            </p:cNvPr>
            <p:cNvGrpSpPr/>
            <p:nvPr/>
          </p:nvGrpSpPr>
          <p:grpSpPr>
            <a:xfrm rot="10800000">
              <a:off x="2665675" y="1614488"/>
              <a:ext cx="567000" cy="567000"/>
              <a:chOff x="8028600" y="1679913"/>
              <a:chExt cx="567000" cy="567000"/>
            </a:xfrm>
          </p:grpSpPr>
          <p:sp>
            <p:nvSpPr>
              <p:cNvPr id="71" name="Google Shape;1073;p35">
                <a:extLst>
                  <a:ext uri="{FF2B5EF4-FFF2-40B4-BE49-F238E27FC236}">
                    <a16:creationId xmlns:a16="http://schemas.microsoft.com/office/drawing/2014/main" id="{6CE402DA-6A91-42D0-961F-47829C823A9A}"/>
                  </a:ext>
                </a:extLst>
              </p:cNvPr>
              <p:cNvSpPr/>
              <p:nvPr/>
            </p:nvSpPr>
            <p:spPr>
              <a:xfrm rot="2700000">
                <a:off x="8111635" y="1762948"/>
                <a:ext cx="400930" cy="400930"/>
              </a:xfrm>
              <a:prstGeom prst="teardrop">
                <a:avLst>
                  <a:gd name="adj" fmla="val 100000"/>
                </a:avLst>
              </a:prstGeom>
              <a:solidFill>
                <a:srgbClr val="5B9BD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solidFill>
                    <a:schemeClr val="accent1"/>
                  </a:solidFill>
                </a:endParaRPr>
              </a:p>
            </p:txBody>
          </p:sp>
          <p:sp>
            <p:nvSpPr>
              <p:cNvPr id="72" name="Google Shape;1074;p35">
                <a:extLst>
                  <a:ext uri="{FF2B5EF4-FFF2-40B4-BE49-F238E27FC236}">
                    <a16:creationId xmlns:a16="http://schemas.microsoft.com/office/drawing/2014/main" id="{30FC0C7C-0D06-4A03-BF54-FAB72CAA59F0}"/>
                  </a:ext>
                </a:extLst>
              </p:cNvPr>
              <p:cNvSpPr/>
              <p:nvPr/>
            </p:nvSpPr>
            <p:spPr>
              <a:xfrm>
                <a:off x="8186346" y="1837683"/>
                <a:ext cx="251514" cy="251487"/>
              </a:xfrm>
              <a:custGeom>
                <a:avLst/>
                <a:gdLst/>
                <a:ahLst/>
                <a:cxnLst/>
                <a:rect l="l" t="t" r="r" b="b"/>
                <a:pathLst>
                  <a:path w="9098" h="9097" extrusionOk="0">
                    <a:moveTo>
                      <a:pt x="4549" y="0"/>
                    </a:moveTo>
                    <a:cubicBezTo>
                      <a:pt x="2037" y="0"/>
                      <a:pt x="1" y="2036"/>
                      <a:pt x="1" y="4548"/>
                    </a:cubicBezTo>
                    <a:cubicBezTo>
                      <a:pt x="1" y="7060"/>
                      <a:pt x="2037" y="9096"/>
                      <a:pt x="4549" y="9096"/>
                    </a:cubicBezTo>
                    <a:cubicBezTo>
                      <a:pt x="7061" y="9096"/>
                      <a:pt x="9097" y="7060"/>
                      <a:pt x="9097" y="4548"/>
                    </a:cubicBezTo>
                    <a:cubicBezTo>
                      <a:pt x="9097" y="2036"/>
                      <a:pt x="7061" y="0"/>
                      <a:pt x="454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solidFill>
                    <a:schemeClr val="accent1"/>
                  </a:solidFill>
                </a:endParaRPr>
              </a:p>
            </p:txBody>
          </p:sp>
        </p:grpSp>
        <p:sp>
          <p:nvSpPr>
            <p:cNvPr id="69" name="Google Shape;1075;p35">
              <a:extLst>
                <a:ext uri="{FF2B5EF4-FFF2-40B4-BE49-F238E27FC236}">
                  <a16:creationId xmlns:a16="http://schemas.microsoft.com/office/drawing/2014/main" id="{84A0CF7E-891C-4929-83B8-24737E5C02F9}"/>
                </a:ext>
              </a:extLst>
            </p:cNvPr>
            <p:cNvSpPr/>
            <p:nvPr/>
          </p:nvSpPr>
          <p:spPr>
            <a:xfrm>
              <a:off x="710275" y="1614476"/>
              <a:ext cx="1794781" cy="434112"/>
            </a:xfrm>
            <a:prstGeom prst="roundRect">
              <a:avLst>
                <a:gd name="adj" fmla="val 50000"/>
              </a:avLst>
            </a:prstGeom>
            <a:solidFill>
              <a:srgbClr val="5B9B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3346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Qo‘shimcha qilib….</a:t>
              </a:r>
              <a:endParaRPr sz="3543" dirty="0">
                <a:solidFill>
                  <a:srgbClr val="FFFFFF"/>
                </a:solidFill>
              </a:endParaRPr>
            </a:p>
          </p:txBody>
        </p:sp>
        <p:cxnSp>
          <p:nvCxnSpPr>
            <p:cNvPr id="70" name="Google Shape;1076;p35">
              <a:extLst>
                <a:ext uri="{FF2B5EF4-FFF2-40B4-BE49-F238E27FC236}">
                  <a16:creationId xmlns:a16="http://schemas.microsoft.com/office/drawing/2014/main" id="{9B93F9EA-2F81-4488-8ABF-27F8BEA1A32C}"/>
                </a:ext>
              </a:extLst>
            </p:cNvPr>
            <p:cNvCxnSpPr>
              <a:stCxn id="71" idx="3"/>
            </p:cNvCxnSpPr>
            <p:nvPr/>
          </p:nvCxnSpPr>
          <p:spPr>
            <a:xfrm>
              <a:off x="3149640" y="1897988"/>
              <a:ext cx="12648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</p:grpSp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52827AEA-5F43-4B4B-9149-0CDC048D1B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" y="0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5848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95839"/>
            <a:ext cx="17995899" cy="1447801"/>
          </a:xfrm>
          <a:prstGeom prst="rect">
            <a:avLst/>
          </a:prstGeom>
        </p:spPr>
      </p:pic>
      <p:pic>
        <p:nvPicPr>
          <p:cNvPr id="53" name="Рисунок 52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4" name="Рисунок 5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id="{0F200372-CA63-4EEB-92B9-A396F7451AFF}"/>
              </a:ext>
            </a:extLst>
          </p:cNvPr>
          <p:cNvSpPr/>
          <p:nvPr/>
        </p:nvSpPr>
        <p:spPr>
          <a:xfrm>
            <a:off x="539750" y="2124075"/>
            <a:ext cx="17086454" cy="5849422"/>
          </a:xfrm>
          <a:prstGeom prst="rect">
            <a:avLst/>
          </a:prstGeom>
          <a:ln w="3810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r>
              <a:rPr lang="en-US" sz="5511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Topshiriq</a:t>
            </a:r>
            <a:endParaRPr lang="en-US" sz="5511" b="1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4400" dirty="0">
                <a:solidFill>
                  <a:srgbClr val="002060"/>
                </a:solidFill>
                <a:latin typeface="Times New Roman" panose="02020603050405020304" pitchFamily="18" charset="0"/>
              </a:rPr>
              <a:t>1. </a:t>
            </a:r>
            <a:r>
              <a:rPr lang="en-US" sz="4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Kichik</a:t>
            </a:r>
            <a:r>
              <a:rPr lang="en-US" sz="44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guruhlarga</a:t>
            </a:r>
            <a:r>
              <a:rPr lang="en-US" sz="4400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bo‘lining</a:t>
            </a:r>
            <a:r>
              <a:rPr lang="en-US" sz="4400" dirty="0">
                <a:solidFill>
                  <a:srgbClr val="002060"/>
                </a:solidFill>
                <a:latin typeface="Times New Roman" panose="02020603050405020304" pitchFamily="18" charset="0"/>
              </a:rPr>
              <a:t>. </a:t>
            </a:r>
          </a:p>
          <a:p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(</a:t>
            </a:r>
            <a:r>
              <a:rPr lang="en-US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tinglovchilar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4-5 </a:t>
            </a:r>
            <a:r>
              <a:rPr lang="en-US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kishilik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kichik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guruhlarga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bo‘linadilar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)</a:t>
            </a:r>
          </a:p>
          <a:p>
            <a:r>
              <a:rPr lang="en-US" sz="4400" dirty="0">
                <a:solidFill>
                  <a:srgbClr val="002060"/>
                </a:solidFill>
                <a:latin typeface="Times New Roman" panose="02020603050405020304" pitchFamily="18" charset="0"/>
              </a:rPr>
              <a:t>2. </a:t>
            </a:r>
            <a:r>
              <a:rPr lang="en-US" sz="44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Mavzuni</a:t>
            </a:r>
            <a:r>
              <a:rPr lang="en-US" sz="44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5E </a:t>
            </a:r>
            <a:r>
              <a:rPr lang="en-US" sz="44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modeli</a:t>
            </a:r>
            <a:r>
              <a:rPr lang="en-US" sz="44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44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bosqichlari</a:t>
            </a:r>
            <a:r>
              <a:rPr lang="en-US" sz="44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44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asosida</a:t>
            </a:r>
            <a:r>
              <a:rPr lang="en-US" sz="44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44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rejalashtiring</a:t>
            </a:r>
            <a:r>
              <a:rPr lang="en-US" sz="44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.</a:t>
            </a:r>
          </a:p>
          <a:p>
            <a:endParaRPr lang="en-US" sz="700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1-guruh – </a:t>
            </a:r>
            <a:r>
              <a:rPr lang="en-US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Quyoshsimon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yubkani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bichish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va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tikish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.</a:t>
            </a:r>
          </a:p>
          <a:p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2-guruh – </a:t>
            </a:r>
            <a:r>
              <a:rPr lang="en-US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Fartuk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bichish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va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tikish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.</a:t>
            </a:r>
          </a:p>
          <a:p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3-guruh – </a:t>
            </a:r>
            <a:r>
              <a:rPr lang="en-US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Mastava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tayyorlash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.</a:t>
            </a:r>
          </a:p>
          <a:p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4-guruh – </a:t>
            </a:r>
            <a:r>
              <a:rPr lang="en-US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Manniy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yormasi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tayyorlash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.</a:t>
            </a:r>
          </a:p>
          <a:p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5-guruh – </a:t>
            </a:r>
            <a:r>
              <a:rPr lang="en-US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Buterbrod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tayyorlash</a:t>
            </a:r>
            <a:endParaRPr lang="en-US" sz="3200" i="1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6-guruh – </a:t>
            </a:r>
            <a:r>
              <a:rPr lang="en-US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Quymoq</a:t>
            </a:r>
            <a:r>
              <a:rPr lang="en-US" sz="3200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tayyorlash</a:t>
            </a:r>
            <a:endParaRPr lang="en-US" sz="3200" i="1" dirty="0">
              <a:solidFill>
                <a:srgbClr val="00206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40" name="Picture 2" descr="3 D Человек С Красный Знак Вопроса — стоковые фотографии и другие картинки  Вопросительный знак - Вопросительный знак, Люди, Один человек - iStock">
            <a:extLst>
              <a:ext uri="{FF2B5EF4-FFF2-40B4-BE49-F238E27FC236}">
                <a16:creationId xmlns:a16="http://schemas.microsoft.com/office/drawing/2014/main" id="{ABA6AB9E-0C72-4390-A21B-ABF71F6D38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2404" y="3816473"/>
            <a:ext cx="3617739" cy="3617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A452026-94FF-428E-BAF3-8A2672940BB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" y="0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2150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4293" y="3409950"/>
            <a:ext cx="6888785" cy="739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4675798" y="2733675"/>
            <a:ext cx="7745774" cy="342677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13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13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F5E11A3-6BB9-4E4D-AFD5-15A4CF7FA1E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" y="0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2633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41600" y="3876675"/>
            <a:ext cx="15712698" cy="4497482"/>
          </a:xfrm>
          <a:prstGeom prst="rect">
            <a:avLst/>
          </a:prstGeom>
          <a:noFill/>
        </p:spPr>
        <p:txBody>
          <a:bodyPr wrap="none" lIns="134969" tIns="67485" rIns="134969" bIns="67485">
            <a:spAutoFit/>
          </a:bodyPr>
          <a:lstStyle/>
          <a:p>
            <a:pPr algn="ctr" defTabSz="1349654">
              <a:defRPr/>
            </a:pPr>
            <a:r>
              <a:rPr lang="en-US" sz="14170" b="1" noProof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Faol ishtirokingiz </a:t>
            </a:r>
          </a:p>
          <a:p>
            <a:pPr algn="ctr" defTabSz="1349654">
              <a:defRPr/>
            </a:pPr>
            <a:r>
              <a:rPr lang="en-US" sz="14170" b="1" noProof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uchun  rahmat!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B5BF92C-968B-4AAE-BCF5-B2A1B3B1A88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" y="0"/>
            <a:ext cx="17995899" cy="143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9090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6286</TotalTime>
  <Words>657</Words>
  <Application>Microsoft Office PowerPoint</Application>
  <PresentationFormat>Произвольный</PresentationFormat>
  <Paragraphs>114</Paragraphs>
  <Slides>15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5" baseType="lpstr">
      <vt:lpstr>Arial</vt:lpstr>
      <vt:lpstr>Bitter Medium</vt:lpstr>
      <vt:lpstr>Calibri</vt:lpstr>
      <vt:lpstr>Calibri Light</vt:lpstr>
      <vt:lpstr>Fira Sans Extra Condensed</vt:lpstr>
      <vt:lpstr>Fira Sans Extra Condensed Medium</vt:lpstr>
      <vt:lpstr>Kanit Light</vt:lpstr>
      <vt:lpstr>Roboto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5E modelining bosqichlari: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REFLEKSIYA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Use</cp:lastModifiedBy>
  <cp:revision>534</cp:revision>
  <cp:lastPrinted>2020-12-11T16:07:03Z</cp:lastPrinted>
  <dcterms:created xsi:type="dcterms:W3CDTF">2020-11-12T01:04:50Z</dcterms:created>
  <dcterms:modified xsi:type="dcterms:W3CDTF">2025-11-15T07:33:08Z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