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6"/>
  </p:notesMasterIdLst>
  <p:sldIdLst>
    <p:sldId id="354" r:id="rId2"/>
    <p:sldId id="410" r:id="rId3"/>
    <p:sldId id="428" r:id="rId4"/>
    <p:sldId id="427" r:id="rId5"/>
    <p:sldId id="413" r:id="rId6"/>
    <p:sldId id="414" r:id="rId7"/>
    <p:sldId id="415" r:id="rId8"/>
    <p:sldId id="416" r:id="rId9"/>
    <p:sldId id="430" r:id="rId10"/>
    <p:sldId id="426" r:id="rId11"/>
    <p:sldId id="400" r:id="rId12"/>
    <p:sldId id="399" r:id="rId13"/>
    <p:sldId id="370" r:id="rId14"/>
    <p:sldId id="371" r:id="rId15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77F"/>
    <a:srgbClr val="0B1354"/>
    <a:srgbClr val="165BAA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6" d="100"/>
          <a:sy n="46" d="100"/>
        </p:scale>
        <p:origin x="696" y="10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15.11.2025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sv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6.png"/><Relationship Id="rId5" Type="http://schemas.openxmlformats.org/officeDocument/2006/relationships/image" Target="../media/image4.png"/><Relationship Id="rId10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6014D5-C3A4-47D2-B9EB-B5964ED19D6D}"/>
              </a:ext>
            </a:extLst>
          </p:cNvPr>
          <p:cNvSpPr/>
          <p:nvPr/>
        </p:nvSpPr>
        <p:spPr>
          <a:xfrm>
            <a:off x="7473950" y="1895474"/>
            <a:ext cx="99822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III. TEXNOLOGIYA FANINI O‘QITISHGA ZAMONAVIY YONDASHUVLAR</a:t>
            </a: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3.4. “Tadqiqotchilik ko‘nikmalarini rivojlantirish. Dizayn fikrlash yondashuvi” moduli</a:t>
            </a:r>
          </a:p>
          <a:p>
            <a:pPr indent="450215" algn="ctr"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6000" b="1" dirty="0">
                <a:solidFill>
                  <a:srgbClr val="10377F"/>
                </a:solidFill>
                <a:latin typeface="Times New Roman" panose="02020603050405020304" pitchFamily="18" charset="0"/>
              </a:rPr>
              <a:t>Dizayn fikrlash yondashuvi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3E52524-D567-CA10-DF7F-65DE52773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" y="1590675"/>
            <a:ext cx="8683171" cy="836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B0773F-EAB5-417B-9122-606F4D1AFC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CDF42-C9D2-4EB0-EC60-1B1B289F2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B798914-8BB8-6F7E-C6EF-AB6898031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5957D5-1262-3D63-07B4-DF118B0F63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74EA7B-DFEF-8811-2B0D-965E98206A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4" name="Google Shape;1478;p45">
            <a:extLst>
              <a:ext uri="{FF2B5EF4-FFF2-40B4-BE49-F238E27FC236}">
                <a16:creationId xmlns:a16="http://schemas.microsoft.com/office/drawing/2014/main" id="{38BE629E-8556-C70B-06D9-73BFA4164DAA}"/>
              </a:ext>
            </a:extLst>
          </p:cNvPr>
          <p:cNvGrpSpPr/>
          <p:nvPr/>
        </p:nvGrpSpPr>
        <p:grpSpPr>
          <a:xfrm>
            <a:off x="1754526" y="3759650"/>
            <a:ext cx="14025224" cy="5527225"/>
            <a:chOff x="1031950" y="1206525"/>
            <a:chExt cx="4553741" cy="1097775"/>
          </a:xfrm>
        </p:grpSpPr>
        <p:sp>
          <p:nvSpPr>
            <p:cNvPr id="7" name="Google Shape;1479;p45">
              <a:extLst>
                <a:ext uri="{FF2B5EF4-FFF2-40B4-BE49-F238E27FC236}">
                  <a16:creationId xmlns:a16="http://schemas.microsoft.com/office/drawing/2014/main" id="{CD9B1D27-03EF-1E9A-C266-B4226DEF0C93}"/>
                </a:ext>
              </a:extLst>
            </p:cNvPr>
            <p:cNvSpPr/>
            <p:nvPr/>
          </p:nvSpPr>
          <p:spPr>
            <a:xfrm>
              <a:off x="1608525" y="1336900"/>
              <a:ext cx="3977166" cy="251669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Google Shape;1480;p45">
              <a:extLst>
                <a:ext uri="{FF2B5EF4-FFF2-40B4-BE49-F238E27FC236}">
                  <a16:creationId xmlns:a16="http://schemas.microsoft.com/office/drawing/2014/main" id="{66071CA2-B1B5-40A5-0052-BDE601541423}"/>
                </a:ext>
              </a:extLst>
            </p:cNvPr>
            <p:cNvSpPr/>
            <p:nvPr/>
          </p:nvSpPr>
          <p:spPr>
            <a:xfrm rot="10800000">
              <a:off x="1607350" y="1661263"/>
              <a:ext cx="3977166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Google Shape;1482;p45">
              <a:extLst>
                <a:ext uri="{FF2B5EF4-FFF2-40B4-BE49-F238E27FC236}">
                  <a16:creationId xmlns:a16="http://schemas.microsoft.com/office/drawing/2014/main" id="{D9E5727D-AA92-38B9-1CA4-7D0C57861A8D}"/>
                </a:ext>
              </a:extLst>
            </p:cNvPr>
            <p:cNvSpPr/>
            <p:nvPr/>
          </p:nvSpPr>
          <p:spPr>
            <a:xfrm>
              <a:off x="1608525" y="2009000"/>
              <a:ext cx="3977166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Google Shape;1490;p45">
              <a:extLst>
                <a:ext uri="{FF2B5EF4-FFF2-40B4-BE49-F238E27FC236}">
                  <a16:creationId xmlns:a16="http://schemas.microsoft.com/office/drawing/2014/main" id="{EFBA810B-6BF9-DD9E-383D-C723F92FD089}"/>
                </a:ext>
              </a:extLst>
            </p:cNvPr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Google Shape;1491;p45">
              <a:extLst>
                <a:ext uri="{FF2B5EF4-FFF2-40B4-BE49-F238E27FC236}">
                  <a16:creationId xmlns:a16="http://schemas.microsoft.com/office/drawing/2014/main" id="{DD3EF587-3D63-91AC-00B7-AA8888218C30}"/>
                </a:ext>
              </a:extLst>
            </p:cNvPr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Google Shape;1492;p45">
              <a:extLst>
                <a:ext uri="{FF2B5EF4-FFF2-40B4-BE49-F238E27FC236}">
                  <a16:creationId xmlns:a16="http://schemas.microsoft.com/office/drawing/2014/main" id="{0FDCF547-861B-E8CA-F2B6-2D320E58C85D}"/>
                </a:ext>
              </a:extLst>
            </p:cNvPr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Google Shape;1493;p45">
              <a:extLst>
                <a:ext uri="{FF2B5EF4-FFF2-40B4-BE49-F238E27FC236}">
                  <a16:creationId xmlns:a16="http://schemas.microsoft.com/office/drawing/2014/main" id="{B73BDED4-DA27-E2A3-9B47-754C0494990D}"/>
                </a:ext>
              </a:extLst>
            </p:cNvPr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Google Shape;1494;p45">
              <a:extLst>
                <a:ext uri="{FF2B5EF4-FFF2-40B4-BE49-F238E27FC236}">
                  <a16:creationId xmlns:a16="http://schemas.microsoft.com/office/drawing/2014/main" id="{81552A82-9972-80F0-6B4F-7593D8ADCD12}"/>
                </a:ext>
              </a:extLst>
            </p:cNvPr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Google Shape;1495;p45">
              <a:extLst>
                <a:ext uri="{FF2B5EF4-FFF2-40B4-BE49-F238E27FC236}">
                  <a16:creationId xmlns:a16="http://schemas.microsoft.com/office/drawing/2014/main" id="{8D0A7CCA-102A-4B4C-CDD3-EB80570480EC}"/>
                </a:ext>
              </a:extLst>
            </p:cNvPr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Google Shape;1496;p45">
              <a:extLst>
                <a:ext uri="{FF2B5EF4-FFF2-40B4-BE49-F238E27FC236}">
                  <a16:creationId xmlns:a16="http://schemas.microsoft.com/office/drawing/2014/main" id="{6FECB3D9-A58F-C327-1A93-D4A883300540}"/>
                </a:ext>
              </a:extLst>
            </p:cNvPr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Google Shape;1497;p45">
              <a:extLst>
                <a:ext uri="{FF2B5EF4-FFF2-40B4-BE49-F238E27FC236}">
                  <a16:creationId xmlns:a16="http://schemas.microsoft.com/office/drawing/2014/main" id="{FB3AFDD1-0107-EE06-B348-4E9B60FB8FAF}"/>
                </a:ext>
              </a:extLst>
            </p:cNvPr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Google Shape;1498;p45">
              <a:extLst>
                <a:ext uri="{FF2B5EF4-FFF2-40B4-BE49-F238E27FC236}">
                  <a16:creationId xmlns:a16="http://schemas.microsoft.com/office/drawing/2014/main" id="{9A327BF1-B18A-517F-E837-B15B53C2EC65}"/>
                </a:ext>
              </a:extLst>
            </p:cNvPr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Google Shape;1499;p45">
              <a:extLst>
                <a:ext uri="{FF2B5EF4-FFF2-40B4-BE49-F238E27FC236}">
                  <a16:creationId xmlns:a16="http://schemas.microsoft.com/office/drawing/2014/main" id="{BAB500A8-AB60-539E-291E-04D6F498F096}"/>
                </a:ext>
              </a:extLst>
            </p:cNvPr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Google Shape;1500;p45">
              <a:extLst>
                <a:ext uri="{FF2B5EF4-FFF2-40B4-BE49-F238E27FC236}">
                  <a16:creationId xmlns:a16="http://schemas.microsoft.com/office/drawing/2014/main" id="{D6566931-30FC-13F9-6952-14653AB9EFAD}"/>
                </a:ext>
              </a:extLst>
            </p:cNvPr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Google Shape;1501;p45">
              <a:extLst>
                <a:ext uri="{FF2B5EF4-FFF2-40B4-BE49-F238E27FC236}">
                  <a16:creationId xmlns:a16="http://schemas.microsoft.com/office/drawing/2014/main" id="{92409097-ECAE-25AD-C082-2AAB9F00EC6B}"/>
                </a:ext>
              </a:extLst>
            </p:cNvPr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Google Shape;1502;p45">
              <a:extLst>
                <a:ext uri="{FF2B5EF4-FFF2-40B4-BE49-F238E27FC236}">
                  <a16:creationId xmlns:a16="http://schemas.microsoft.com/office/drawing/2014/main" id="{52BE4084-14A4-FD3F-4D05-01028896EE74}"/>
                </a:ext>
              </a:extLst>
            </p:cNvPr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Google Shape;1503;p45">
              <a:extLst>
                <a:ext uri="{FF2B5EF4-FFF2-40B4-BE49-F238E27FC236}">
                  <a16:creationId xmlns:a16="http://schemas.microsoft.com/office/drawing/2014/main" id="{F17A25E6-8BB0-E574-BA21-28BCAE92356A}"/>
                </a:ext>
              </a:extLst>
            </p:cNvPr>
            <p:cNvSpPr/>
            <p:nvPr/>
          </p:nvSpPr>
          <p:spPr>
            <a:xfrm rot="10800000">
              <a:off x="1683215" y="1724046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Google Shape;1505;p45">
              <a:extLst>
                <a:ext uri="{FF2B5EF4-FFF2-40B4-BE49-F238E27FC236}">
                  <a16:creationId xmlns:a16="http://schemas.microsoft.com/office/drawing/2014/main" id="{BD189F4D-5B23-360F-E4F3-703CFA170906}"/>
                </a:ext>
              </a:extLst>
            </p:cNvPr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Google Shape;1508;p45">
            <a:extLst>
              <a:ext uri="{FF2B5EF4-FFF2-40B4-BE49-F238E27FC236}">
                <a16:creationId xmlns:a16="http://schemas.microsoft.com/office/drawing/2014/main" id="{6FBE3721-2A84-7590-43FF-630052F3B014}"/>
              </a:ext>
            </a:extLst>
          </p:cNvPr>
          <p:cNvSpPr txBox="1"/>
          <p:nvPr/>
        </p:nvSpPr>
        <p:spPr>
          <a:xfrm>
            <a:off x="3507126" y="6100525"/>
            <a:ext cx="10287000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jarayoni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uning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afzalliklari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2" name="Google Shape;1510;p45">
            <a:extLst>
              <a:ext uri="{FF2B5EF4-FFF2-40B4-BE49-F238E27FC236}">
                <a16:creationId xmlns:a16="http://schemas.microsoft.com/office/drawing/2014/main" id="{A172D4BC-DECC-731D-AAE5-6C5623CB8B76}"/>
              </a:ext>
            </a:extLst>
          </p:cNvPr>
          <p:cNvSpPr txBox="1"/>
          <p:nvPr/>
        </p:nvSpPr>
        <p:spPr>
          <a:xfrm>
            <a:off x="4221576" y="7845848"/>
            <a:ext cx="9839257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bosqichlarini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texnologiya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darsida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</a:rPr>
              <a:t>qo‘llash</a:t>
            </a:r>
            <a:endParaRPr lang="en-US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sp>
        <p:nvSpPr>
          <p:cNvPr id="33" name="Google Shape;1511;p45">
            <a:extLst>
              <a:ext uri="{FF2B5EF4-FFF2-40B4-BE49-F238E27FC236}">
                <a16:creationId xmlns:a16="http://schemas.microsoft.com/office/drawing/2014/main" id="{A625A7DC-5EF4-31C0-0878-AE3D508B33AB}"/>
              </a:ext>
            </a:extLst>
          </p:cNvPr>
          <p:cNvSpPr txBox="1"/>
          <p:nvPr/>
        </p:nvSpPr>
        <p:spPr>
          <a:xfrm>
            <a:off x="3202326" y="4493048"/>
            <a:ext cx="11658600" cy="845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	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Dizayn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fikrlash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yondashuvi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va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uning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tamoyillari</a:t>
            </a:r>
            <a:endParaRPr lang="en-US" sz="3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BDDAE25-254A-2593-AEA9-BF85908BAE6D}"/>
              </a:ext>
            </a:extLst>
          </p:cNvPr>
          <p:cNvSpPr txBox="1"/>
          <p:nvPr/>
        </p:nvSpPr>
        <p:spPr>
          <a:xfrm>
            <a:off x="4819763" y="2933704"/>
            <a:ext cx="899885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az-Latn-AZ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AutoShape 6" descr="Image description">
            <a:extLst>
              <a:ext uri="{FF2B5EF4-FFF2-40B4-BE49-F238E27FC236}">
                <a16:creationId xmlns:a16="http://schemas.microsoft.com/office/drawing/2014/main" id="{03E90B16-E9EE-DCFB-CD2A-0C173BB683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5926" y="71886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6AD2E4C6-CC69-49B7-9C00-58149BB89E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162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F6103-D8D7-A687-86C0-06745E9AE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6D679D91-5F4E-3027-830A-15194143D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2FDB95-09C0-D508-AF8F-A4BB0E3C9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C89C40-2A69-7E04-0D27-DE22E2120A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266" name="Picture 2">
            <a:extLst>
              <a:ext uri="{FF2B5EF4-FFF2-40B4-BE49-F238E27FC236}">
                <a16:creationId xmlns:a16="http://schemas.microsoft.com/office/drawing/2014/main" id="{1A0C3333-8121-3452-22C0-D25835995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971675"/>
            <a:ext cx="6917184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2C5E72-91C1-96C3-4705-A0CC67D48C21}"/>
              </a:ext>
            </a:extLst>
          </p:cNvPr>
          <p:cNvSpPr txBox="1"/>
          <p:nvPr/>
        </p:nvSpPr>
        <p:spPr>
          <a:xfrm>
            <a:off x="8312150" y="1971675"/>
            <a:ext cx="8998856" cy="840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“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Saroy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javohiri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”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serialidagi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Tamgen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yodingizdami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rPr>
              <a:t>?</a:t>
            </a:r>
          </a:p>
          <a:p>
            <a:pPr algn="ctr"/>
            <a:endParaRPr lang="en-US" sz="3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Fira Sans Extra Condensed Medium"/>
            </a:endParaRPr>
          </a:p>
          <a:p>
            <a:pPr algn="ctr"/>
            <a:endParaRPr lang="en-US" sz="3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Fira Sans Extra Condensed Medium"/>
            </a:endParaRPr>
          </a:p>
          <a:p>
            <a:pPr marL="742950" indent="-742950" algn="ctr">
              <a:buAutoNum type="arabicPeriod"/>
            </a:pP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Nima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uchun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beka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Xan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Tamgendan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doim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suv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olib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kelishini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so‘raydi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?</a:t>
            </a:r>
          </a:p>
          <a:p>
            <a:pPr marL="742950" indent="-742950" algn="ctr">
              <a:buAutoNum type="arabicPeriod"/>
            </a:pPr>
            <a:endParaRPr lang="en-US" sz="3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Fira Sans Extra Condensed Medium"/>
            </a:endParaRPr>
          </a:p>
          <a:p>
            <a:pPr marL="742950" indent="-742950" algn="ctr">
              <a:buAutoNum type="arabicPeriod"/>
            </a:pP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Nega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Tamgen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o‘z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jonini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xatarga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qo‘yib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,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Xitoy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elchisiga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yoqmaydigan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taomlar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tayyorlaydi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?</a:t>
            </a:r>
          </a:p>
          <a:p>
            <a:pPr marL="742950" indent="-742950" algn="ctr">
              <a:buAutoNum type="arabicPeriod"/>
            </a:pPr>
            <a:endParaRPr lang="en-US" sz="3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Fira Sans Extra Condensed Medium"/>
            </a:endParaRPr>
          </a:p>
          <a:p>
            <a:pPr marL="742950" indent="-742950" algn="ctr">
              <a:buAutoNum type="arabicPeriod"/>
            </a:pP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Tamgenning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ona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qirolichaga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yoqmasligini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bilsa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ham,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uning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ovqatiga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sarimsoq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piyoz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qo‘shganini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qanday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 </a:t>
            </a:r>
            <a:r>
              <a:rPr lang="en-US" sz="36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izohlaysiz</a:t>
            </a:r>
            <a:r>
              <a:rPr lang="en-US" sz="3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Fira Sans Extra Condensed Medium"/>
              </a:rPr>
              <a:t>?</a:t>
            </a:r>
            <a:endParaRPr lang="ru-RU" sz="3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4F0AE8-ED1C-AE77-7811-EF4CBC8C9985}"/>
              </a:ext>
            </a:extLst>
          </p:cNvPr>
          <p:cNvSpPr txBox="1"/>
          <p:nvPr/>
        </p:nvSpPr>
        <p:spPr>
          <a:xfrm>
            <a:off x="2623114" y="7506236"/>
            <a:ext cx="351245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>
                <a:solidFill>
                  <a:srgbClr val="FF0000"/>
                </a:solidFill>
              </a:rPr>
              <a:t>???</a:t>
            </a:r>
            <a:endParaRPr lang="ru-RU" sz="166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268CF86-D02B-4A76-B608-65553B5799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115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1908B-9B1A-8081-96E5-D315C983D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E653DDA-50E0-6094-0681-31D42DE3E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1F0526-DED2-576E-EFB4-F517273702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A3DA32-6E33-4190-B5CA-A934A48BA0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86" name="Рисунок 3085">
            <a:extLst>
              <a:ext uri="{FF2B5EF4-FFF2-40B4-BE49-F238E27FC236}">
                <a16:creationId xmlns:a16="http://schemas.microsoft.com/office/drawing/2014/main" id="{C2044B4D-CC25-D7C1-0705-B191281292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93550" y="1387596"/>
            <a:ext cx="5958861" cy="2800665"/>
          </a:xfrm>
          <a:prstGeom prst="rect">
            <a:avLst/>
          </a:prstGeom>
        </p:spPr>
      </p:pic>
      <p:sp>
        <p:nvSpPr>
          <p:cNvPr id="3087" name="Google Shape;587;p24">
            <a:extLst>
              <a:ext uri="{FF2B5EF4-FFF2-40B4-BE49-F238E27FC236}">
                <a16:creationId xmlns:a16="http://schemas.microsoft.com/office/drawing/2014/main" id="{4A0C1B17-226B-4DD3-6DB0-9381A48A9D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68577" y="2444986"/>
            <a:ext cx="8057289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dirty="0">
                <a:latin typeface="+mn-lt"/>
              </a:rPr>
              <a:t>Dizayn fikrlash nima?</a:t>
            </a:r>
            <a:endParaRPr dirty="0">
              <a:latin typeface="+mn-lt"/>
            </a:endParaRPr>
          </a:p>
        </p:txBody>
      </p:sp>
      <p:sp>
        <p:nvSpPr>
          <p:cNvPr id="3089" name="TextBox 3088">
            <a:extLst>
              <a:ext uri="{FF2B5EF4-FFF2-40B4-BE49-F238E27FC236}">
                <a16:creationId xmlns:a16="http://schemas.microsoft.com/office/drawing/2014/main" id="{0193E76F-3D6F-B474-4F05-94A617F54EA4}"/>
              </a:ext>
            </a:extLst>
          </p:cNvPr>
          <p:cNvSpPr txBox="1"/>
          <p:nvPr/>
        </p:nvSpPr>
        <p:spPr>
          <a:xfrm>
            <a:off x="539750" y="4213782"/>
            <a:ext cx="17145000" cy="6232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hayotiy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shakllantirishga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yondashuvlardan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(Design Thinking)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metodidir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endParaRPr 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ijodiy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fikrlashga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yechimlarni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undaydi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ijodiy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sohalarida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qo‘llanilgan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bo‘lsada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ta‘lim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biznes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ko‘plab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qo‘llanmoqda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45A3BB-F045-4B42-9895-5FEA686DED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04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AB64F-7CDD-DF42-3737-944EF8F33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FFD297C9-69E4-B8C2-9ED4-3659DAD48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678656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41CB1B7-AC28-7859-5E56-2035FF2DC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34A802-3CD8-02CA-D467-94E8F97600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0A0408-BD88-AF58-B5C4-F332B07227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BDDAE9A4-642A-8686-8BE1-0809E9596EB2}"/>
              </a:ext>
            </a:extLst>
          </p:cNvPr>
          <p:cNvSpPr/>
          <p:nvPr/>
        </p:nvSpPr>
        <p:spPr>
          <a:xfrm>
            <a:off x="1004801" y="1497032"/>
            <a:ext cx="9237836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Dizayn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fikrlash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tamoyillari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018347BC-9613-55C6-3F30-3BA13C9DA9D8}"/>
              </a:ext>
            </a:extLst>
          </p:cNvPr>
          <p:cNvGrpSpPr/>
          <p:nvPr/>
        </p:nvGrpSpPr>
        <p:grpSpPr>
          <a:xfrm>
            <a:off x="2700468" y="2412267"/>
            <a:ext cx="760782" cy="627689"/>
            <a:chOff x="703209" y="4649939"/>
            <a:chExt cx="760782" cy="627689"/>
          </a:xfrm>
        </p:grpSpPr>
        <p:sp>
          <p:nvSpPr>
            <p:cNvPr id="7" name="Shape 1">
              <a:extLst>
                <a:ext uri="{FF2B5EF4-FFF2-40B4-BE49-F238E27FC236}">
                  <a16:creationId xmlns:a16="http://schemas.microsoft.com/office/drawing/2014/main" id="{6B61ED34-468F-5399-F2A1-F576DBC8EA13}"/>
                </a:ext>
              </a:extLst>
            </p:cNvPr>
            <p:cNvSpPr/>
            <p:nvPr/>
          </p:nvSpPr>
          <p:spPr>
            <a:xfrm>
              <a:off x="703209" y="4649939"/>
              <a:ext cx="760782" cy="627689"/>
            </a:xfrm>
            <a:prstGeom prst="roundRect">
              <a:avLst>
                <a:gd name="adj" fmla="val 18669"/>
              </a:avLst>
            </a:prstGeom>
            <a:solidFill>
              <a:srgbClr val="D2DDF9"/>
            </a:solidFill>
            <a:ln w="7620">
              <a:solidFill>
                <a:srgbClr val="B8C3DF"/>
              </a:solidFill>
              <a:prstDash val="solid"/>
            </a:ln>
          </p:spPr>
        </p:sp>
        <p:sp>
          <p:nvSpPr>
            <p:cNvPr id="8" name="Text 2">
              <a:extLst>
                <a:ext uri="{FF2B5EF4-FFF2-40B4-BE49-F238E27FC236}">
                  <a16:creationId xmlns:a16="http://schemas.microsoft.com/office/drawing/2014/main" id="{F04F3D3B-6793-DEF1-FF02-A2CF97678CA6}"/>
                </a:ext>
              </a:extLst>
            </p:cNvPr>
            <p:cNvSpPr/>
            <p:nvPr/>
          </p:nvSpPr>
          <p:spPr>
            <a:xfrm>
              <a:off x="1003697" y="4671789"/>
              <a:ext cx="190284" cy="41855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5000"/>
                </a:lnSpc>
              </a:pPr>
              <a:r>
                <a:rPr lang="en-US" sz="4400" dirty="0">
                  <a:solidFill>
                    <a:srgbClr val="404155"/>
                  </a:solidFill>
                  <a:latin typeface="Times New Roman" panose="02020603050405020304" pitchFamily="18" charset="0"/>
                  <a:ea typeface="Alexandria" pitchFamily="34" charset="-122"/>
                  <a:cs typeface="Times New Roman" panose="02020603050405020304" pitchFamily="18" charset="0"/>
                </a:rPr>
                <a:t>1</a:t>
              </a:r>
              <a:endParaRPr lang="en-US" sz="4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 3">
            <a:extLst>
              <a:ext uri="{FF2B5EF4-FFF2-40B4-BE49-F238E27FC236}">
                <a16:creationId xmlns:a16="http://schemas.microsoft.com/office/drawing/2014/main" id="{0939A85F-F119-4398-FC3C-F1254982A8C3}"/>
              </a:ext>
            </a:extLst>
          </p:cNvPr>
          <p:cNvSpPr/>
          <p:nvPr/>
        </p:nvSpPr>
        <p:spPr>
          <a:xfrm>
            <a:off x="982647" y="3021931"/>
            <a:ext cx="4226902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Innovatsion</a:t>
            </a: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5000"/>
              </a:lnSpc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fikrlash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A80D32B6-491C-C74D-7DDD-986867E9C883}"/>
              </a:ext>
            </a:extLst>
          </p:cNvPr>
          <p:cNvSpPr/>
          <p:nvPr/>
        </p:nvSpPr>
        <p:spPr>
          <a:xfrm>
            <a:off x="1154369" y="4561171"/>
            <a:ext cx="4052904" cy="43850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Yechimlar mavjud qolipdan tashqarida o‘ylab topilgan bo‘lishi kerak.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571809C6-7F09-0C73-3722-477A938A82FB}"/>
              </a:ext>
            </a:extLst>
          </p:cNvPr>
          <p:cNvGrpSpPr/>
          <p:nvPr/>
        </p:nvGrpSpPr>
        <p:grpSpPr>
          <a:xfrm>
            <a:off x="7556326" y="2434117"/>
            <a:ext cx="760782" cy="627689"/>
            <a:chOff x="5559067" y="4671789"/>
            <a:chExt cx="760782" cy="627689"/>
          </a:xfrm>
        </p:grpSpPr>
        <p:sp>
          <p:nvSpPr>
            <p:cNvPr id="11" name="Shape 5">
              <a:extLst>
                <a:ext uri="{FF2B5EF4-FFF2-40B4-BE49-F238E27FC236}">
                  <a16:creationId xmlns:a16="http://schemas.microsoft.com/office/drawing/2014/main" id="{C49B6AC0-8C77-1A4F-5955-5671FBFEFBFE}"/>
                </a:ext>
              </a:extLst>
            </p:cNvPr>
            <p:cNvSpPr/>
            <p:nvPr/>
          </p:nvSpPr>
          <p:spPr>
            <a:xfrm>
              <a:off x="5559067" y="4671789"/>
              <a:ext cx="760782" cy="627689"/>
            </a:xfrm>
            <a:prstGeom prst="roundRect">
              <a:avLst>
                <a:gd name="adj" fmla="val 18669"/>
              </a:avLst>
            </a:prstGeom>
            <a:solidFill>
              <a:srgbClr val="D2DDF9"/>
            </a:solidFill>
            <a:ln w="7620">
              <a:solidFill>
                <a:srgbClr val="B8C3DF"/>
              </a:solidFill>
              <a:prstDash val="solid"/>
            </a:ln>
          </p:spPr>
        </p:sp>
        <p:sp>
          <p:nvSpPr>
            <p:cNvPr id="12" name="Text 6">
              <a:extLst>
                <a:ext uri="{FF2B5EF4-FFF2-40B4-BE49-F238E27FC236}">
                  <a16:creationId xmlns:a16="http://schemas.microsoft.com/office/drawing/2014/main" id="{1896E033-6B3A-95F3-4718-385091662157}"/>
                </a:ext>
              </a:extLst>
            </p:cNvPr>
            <p:cNvSpPr/>
            <p:nvPr/>
          </p:nvSpPr>
          <p:spPr>
            <a:xfrm>
              <a:off x="5746659" y="4671789"/>
              <a:ext cx="296785" cy="41855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5000"/>
                </a:lnSpc>
              </a:pPr>
              <a:r>
                <a:rPr lang="en-US" sz="4400" dirty="0">
                  <a:solidFill>
                    <a:srgbClr val="404155"/>
                  </a:solidFill>
                  <a:latin typeface="Times New Roman" panose="02020603050405020304" pitchFamily="18" charset="0"/>
                  <a:ea typeface="Alexandria" pitchFamily="34" charset="-122"/>
                  <a:cs typeface="Times New Roman" panose="02020603050405020304" pitchFamily="18" charset="0"/>
                </a:rPr>
                <a:t>2</a:t>
              </a:r>
              <a:endParaRPr lang="en-US" sz="4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Text 7">
            <a:extLst>
              <a:ext uri="{FF2B5EF4-FFF2-40B4-BE49-F238E27FC236}">
                <a16:creationId xmlns:a16="http://schemas.microsoft.com/office/drawing/2014/main" id="{617FCE70-5E99-241A-1C51-167F1884224A}"/>
              </a:ext>
            </a:extLst>
          </p:cNvPr>
          <p:cNvSpPr/>
          <p:nvPr/>
        </p:nvSpPr>
        <p:spPr>
          <a:xfrm>
            <a:off x="5858291" y="3061806"/>
            <a:ext cx="4364823" cy="8716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Tadqiqot </a:t>
            </a: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tushuncha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142FCD4C-0863-749A-D3EC-40B5CDE9B3A5}"/>
              </a:ext>
            </a:extLst>
          </p:cNvPr>
          <p:cNvSpPr/>
          <p:nvPr/>
        </p:nvSpPr>
        <p:spPr>
          <a:xfrm>
            <a:off x="6254750" y="4561171"/>
            <a:ext cx="4364823" cy="43850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Foydalanuvchilarning ehtiyojlarini,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xohish-istaklarini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va muammolarini aniqlash muhimdir.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6142EE6-A6C8-4D4F-9A80-EF29279FE5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00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CBC59-737C-31C7-B459-603FF7517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0" descr="preencoded.png">
            <a:extLst>
              <a:ext uri="{FF2B5EF4-FFF2-40B4-BE49-F238E27FC236}">
                <a16:creationId xmlns:a16="http://schemas.microsoft.com/office/drawing/2014/main" id="{4749B879-2C64-9BB1-AFAE-2F0746603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5762" y="837669"/>
            <a:ext cx="6667551" cy="1000132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E72F97B-454E-FEB0-60B6-D14B16ED6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788D6E-0A41-D3B2-00C1-2282EEF33D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163814-9C58-A849-D2A7-FB109DAB2A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B62FED09-2F3E-3F85-E7A1-95573407B96E}"/>
              </a:ext>
            </a:extLst>
          </p:cNvPr>
          <p:cNvGrpSpPr/>
          <p:nvPr/>
        </p:nvGrpSpPr>
        <p:grpSpPr>
          <a:xfrm>
            <a:off x="2688690" y="3601817"/>
            <a:ext cx="899060" cy="816461"/>
            <a:chOff x="976389" y="5220979"/>
            <a:chExt cx="627689" cy="627689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7" name="Shape 1">
              <a:extLst>
                <a:ext uri="{FF2B5EF4-FFF2-40B4-BE49-F238E27FC236}">
                  <a16:creationId xmlns:a16="http://schemas.microsoft.com/office/drawing/2014/main" id="{7A30272C-1541-EE30-261C-D2F27F5BB5FA}"/>
                </a:ext>
              </a:extLst>
            </p:cNvPr>
            <p:cNvSpPr/>
            <p:nvPr/>
          </p:nvSpPr>
          <p:spPr>
            <a:xfrm>
              <a:off x="976389" y="5220979"/>
              <a:ext cx="627689" cy="627689"/>
            </a:xfrm>
            <a:prstGeom prst="roundRect">
              <a:avLst>
                <a:gd name="adj" fmla="val 18669"/>
              </a:avLst>
            </a:prstGeom>
            <a:grpFill/>
            <a:ln w="7620">
              <a:solidFill>
                <a:srgbClr val="B8C3DF"/>
              </a:solidFill>
              <a:prstDash val="solid"/>
            </a:ln>
          </p:spPr>
        </p:sp>
        <p:sp>
          <p:nvSpPr>
            <p:cNvPr id="18" name="Text 2">
              <a:extLst>
                <a:ext uri="{FF2B5EF4-FFF2-40B4-BE49-F238E27FC236}">
                  <a16:creationId xmlns:a16="http://schemas.microsoft.com/office/drawing/2014/main" id="{FE21988D-4106-7A38-CC3A-41DE1465B167}"/>
                </a:ext>
              </a:extLst>
            </p:cNvPr>
            <p:cNvSpPr/>
            <p:nvPr/>
          </p:nvSpPr>
          <p:spPr>
            <a:xfrm>
              <a:off x="1211736" y="5325547"/>
              <a:ext cx="156995" cy="418557"/>
            </a:xfrm>
            <a:prstGeom prst="rect">
              <a:avLst/>
            </a:prstGeom>
            <a:grp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3260"/>
                </a:lnSpc>
              </a:pPr>
              <a:r>
                <a:rPr lang="en-US" sz="3260" dirty="0">
                  <a:solidFill>
                    <a:srgbClr val="404155"/>
                  </a:solidFill>
                  <a:latin typeface="Times New Roman" panose="02020603050405020304" pitchFamily="18" charset="0"/>
                  <a:ea typeface="Alexandria" pitchFamily="34" charset="-122"/>
                  <a:cs typeface="Times New Roman" panose="02020603050405020304" pitchFamily="18" charset="0"/>
                </a:rPr>
                <a:t>3</a:t>
              </a:r>
              <a:endParaRPr lang="en-US" sz="326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Text 3">
            <a:extLst>
              <a:ext uri="{FF2B5EF4-FFF2-40B4-BE49-F238E27FC236}">
                <a16:creationId xmlns:a16="http://schemas.microsoft.com/office/drawing/2014/main" id="{092A1DAB-45A6-AAF5-D77A-F9578F2F2DA9}"/>
              </a:ext>
            </a:extLst>
          </p:cNvPr>
          <p:cNvSpPr/>
          <p:nvPr/>
        </p:nvSpPr>
        <p:spPr>
          <a:xfrm>
            <a:off x="1374143" y="4818074"/>
            <a:ext cx="3528152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Qayta</a:t>
            </a: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ko‘rib</a:t>
            </a: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3383"/>
              </a:lnSpc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chiqish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58C8006D-EAF8-E382-77EE-6C5241DB0139}"/>
              </a:ext>
            </a:extLst>
          </p:cNvPr>
          <p:cNvSpPr/>
          <p:nvPr/>
        </p:nvSpPr>
        <p:spPr>
          <a:xfrm>
            <a:off x="858252" y="6021824"/>
            <a:ext cx="4487348" cy="34936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Muammoni qayta ko‘rib chiqish va uni yangi yo‘nalishda qayta baholash orqali yaxshiroq yechimlarga erishiladi.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FEFCE84D-DCF2-3160-910F-67C4387AA6DF}"/>
              </a:ext>
            </a:extLst>
          </p:cNvPr>
          <p:cNvGrpSpPr/>
          <p:nvPr/>
        </p:nvGrpSpPr>
        <p:grpSpPr>
          <a:xfrm>
            <a:off x="7475588" y="3601817"/>
            <a:ext cx="899060" cy="816461"/>
            <a:chOff x="5763287" y="5220979"/>
            <a:chExt cx="627689" cy="627689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21" name="Shape 5">
              <a:extLst>
                <a:ext uri="{FF2B5EF4-FFF2-40B4-BE49-F238E27FC236}">
                  <a16:creationId xmlns:a16="http://schemas.microsoft.com/office/drawing/2014/main" id="{9C562800-C90B-09C1-62D3-DCF902BA77C6}"/>
                </a:ext>
              </a:extLst>
            </p:cNvPr>
            <p:cNvSpPr/>
            <p:nvPr/>
          </p:nvSpPr>
          <p:spPr>
            <a:xfrm>
              <a:off x="5763287" y="5220979"/>
              <a:ext cx="627689" cy="627689"/>
            </a:xfrm>
            <a:prstGeom prst="roundRect">
              <a:avLst>
                <a:gd name="adj" fmla="val 18669"/>
              </a:avLst>
            </a:prstGeom>
            <a:grpFill/>
            <a:ln w="7620">
              <a:solidFill>
                <a:srgbClr val="B8C3DF"/>
              </a:solidFill>
              <a:prstDash val="solid"/>
            </a:ln>
          </p:spPr>
        </p:sp>
        <p:sp>
          <p:nvSpPr>
            <p:cNvPr id="22" name="Text 6">
              <a:extLst>
                <a:ext uri="{FF2B5EF4-FFF2-40B4-BE49-F238E27FC236}">
                  <a16:creationId xmlns:a16="http://schemas.microsoft.com/office/drawing/2014/main" id="{AE672F87-7AE2-01B1-C80B-DB04C117F8EA}"/>
                </a:ext>
              </a:extLst>
            </p:cNvPr>
            <p:cNvSpPr/>
            <p:nvPr/>
          </p:nvSpPr>
          <p:spPr>
            <a:xfrm>
              <a:off x="5954698" y="5325547"/>
              <a:ext cx="244865" cy="418557"/>
            </a:xfrm>
            <a:prstGeom prst="rect">
              <a:avLst/>
            </a:prstGeom>
            <a:grp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3260"/>
                </a:lnSpc>
              </a:pPr>
              <a:r>
                <a:rPr lang="en-US" sz="3260" dirty="0">
                  <a:solidFill>
                    <a:srgbClr val="404155"/>
                  </a:solidFill>
                  <a:latin typeface="Times New Roman" panose="02020603050405020304" pitchFamily="18" charset="0"/>
                  <a:ea typeface="Alexandria" pitchFamily="34" charset="-122"/>
                  <a:cs typeface="Times New Roman" panose="02020603050405020304" pitchFamily="18" charset="0"/>
                </a:rPr>
                <a:t>4</a:t>
              </a:r>
              <a:endParaRPr lang="en-US" sz="326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Text 7">
            <a:extLst>
              <a:ext uri="{FF2B5EF4-FFF2-40B4-BE49-F238E27FC236}">
                <a16:creationId xmlns:a16="http://schemas.microsoft.com/office/drawing/2014/main" id="{05833423-9B82-5B23-D58A-78AF4D228844}"/>
              </a:ext>
            </a:extLst>
          </p:cNvPr>
          <p:cNvSpPr/>
          <p:nvPr/>
        </p:nvSpPr>
        <p:spPr>
          <a:xfrm>
            <a:off x="6225688" y="4831228"/>
            <a:ext cx="3601230" cy="8716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Multidisipliner</a:t>
            </a: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yondashuv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DD7D1EA8-CAB1-CA4D-E7D9-4AC487AF14A8}"/>
              </a:ext>
            </a:extLst>
          </p:cNvPr>
          <p:cNvSpPr/>
          <p:nvPr/>
        </p:nvSpPr>
        <p:spPr>
          <a:xfrm>
            <a:off x="5847067" y="6044643"/>
            <a:ext cx="4487348" cy="34708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Guruh bo‘lib ishlash va turli nuqtai nazarlarni birlashtirish muhimdir.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 0">
            <a:extLst>
              <a:ext uri="{FF2B5EF4-FFF2-40B4-BE49-F238E27FC236}">
                <a16:creationId xmlns:a16="http://schemas.microsoft.com/office/drawing/2014/main" id="{56E2AAC8-A43B-9A0B-725F-6C79ED9610EC}"/>
              </a:ext>
            </a:extLst>
          </p:cNvPr>
          <p:cNvSpPr/>
          <p:nvPr/>
        </p:nvSpPr>
        <p:spPr>
          <a:xfrm>
            <a:off x="1340228" y="1634072"/>
            <a:ext cx="8486690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Muammoni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aniqlash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va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qayta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shakllantirish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CFBC073E-86B1-4066-8F1B-08A721547C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524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A5FA3-655F-80EB-9DBB-90F0322ED3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8A113766-3906-1717-24CB-FE1B1451D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BB8219-FA1C-67FF-7B46-F6F6532749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224747-AC96-E1A6-4F69-A8B89DD41B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6" name="Text 0">
            <a:extLst>
              <a:ext uri="{FF2B5EF4-FFF2-40B4-BE49-F238E27FC236}">
                <a16:creationId xmlns:a16="http://schemas.microsoft.com/office/drawing/2014/main" id="{C04B388E-C404-F972-CAC5-2B62EDB2E208}"/>
              </a:ext>
            </a:extLst>
          </p:cNvPr>
          <p:cNvSpPr/>
          <p:nvPr/>
        </p:nvSpPr>
        <p:spPr>
          <a:xfrm>
            <a:off x="4716506" y="1494455"/>
            <a:ext cx="8486690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Eksperimental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tajribalar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Shape 1">
            <a:extLst>
              <a:ext uri="{FF2B5EF4-FFF2-40B4-BE49-F238E27FC236}">
                <a16:creationId xmlns:a16="http://schemas.microsoft.com/office/drawing/2014/main" id="{4536BE57-FE63-7A72-473A-B626113818BC}"/>
              </a:ext>
            </a:extLst>
          </p:cNvPr>
          <p:cNvSpPr/>
          <p:nvPr/>
        </p:nvSpPr>
        <p:spPr>
          <a:xfrm>
            <a:off x="4476340" y="2962275"/>
            <a:ext cx="627689" cy="627689"/>
          </a:xfrm>
          <a:prstGeom prst="roundRect">
            <a:avLst>
              <a:gd name="adj" fmla="val 18669"/>
            </a:avLst>
          </a:prstGeom>
          <a:solidFill>
            <a:schemeClr val="accent4">
              <a:lumMod val="40000"/>
              <a:lumOff val="6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0EF16E39-DAFC-4B44-B24F-4457A20C6118}"/>
              </a:ext>
            </a:extLst>
          </p:cNvPr>
          <p:cNvSpPr/>
          <p:nvPr/>
        </p:nvSpPr>
        <p:spPr>
          <a:xfrm>
            <a:off x="4711687" y="3066842"/>
            <a:ext cx="156995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3260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5</a:t>
            </a:r>
            <a:endParaRPr lang="en-US" sz="32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69EF2253-8C6B-0E03-187D-248B50FB6146}"/>
              </a:ext>
            </a:extLst>
          </p:cNvPr>
          <p:cNvSpPr/>
          <p:nvPr/>
        </p:nvSpPr>
        <p:spPr>
          <a:xfrm>
            <a:off x="5383019" y="2962275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Sinovdan</a:t>
            </a:r>
            <a:r>
              <a:rPr lang="en-US" sz="40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o‘tkazish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7FCE4839-ED2A-EE85-810F-5E22380D4931}"/>
              </a:ext>
            </a:extLst>
          </p:cNvPr>
          <p:cNvSpPr/>
          <p:nvPr/>
        </p:nvSpPr>
        <p:spPr>
          <a:xfrm>
            <a:off x="5104029" y="3772299"/>
            <a:ext cx="5951321" cy="36476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Yechimlarni tez-tez sinovdan o‘tkazish va ularni takomillashtirish orqali muvaffaqiyatga erishish.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Shape 5">
            <a:extLst>
              <a:ext uri="{FF2B5EF4-FFF2-40B4-BE49-F238E27FC236}">
                <a16:creationId xmlns:a16="http://schemas.microsoft.com/office/drawing/2014/main" id="{C66F99EF-0860-6B85-840A-798612C7AA5D}"/>
              </a:ext>
            </a:extLst>
          </p:cNvPr>
          <p:cNvSpPr/>
          <p:nvPr/>
        </p:nvSpPr>
        <p:spPr>
          <a:xfrm>
            <a:off x="11105740" y="2962275"/>
            <a:ext cx="627689" cy="627689"/>
          </a:xfrm>
          <a:prstGeom prst="roundRect">
            <a:avLst>
              <a:gd name="adj" fmla="val 18669"/>
            </a:avLst>
          </a:prstGeom>
          <a:solidFill>
            <a:schemeClr val="accent4">
              <a:lumMod val="40000"/>
              <a:lumOff val="6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0DBEEE78-705F-E52E-B873-78B72194C6F9}"/>
              </a:ext>
            </a:extLst>
          </p:cNvPr>
          <p:cNvSpPr/>
          <p:nvPr/>
        </p:nvSpPr>
        <p:spPr>
          <a:xfrm>
            <a:off x="11297150" y="3066842"/>
            <a:ext cx="244865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3260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6</a:t>
            </a:r>
            <a:endParaRPr lang="en-US" sz="32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7">
            <a:extLst>
              <a:ext uri="{FF2B5EF4-FFF2-40B4-BE49-F238E27FC236}">
                <a16:creationId xmlns:a16="http://schemas.microsoft.com/office/drawing/2014/main" id="{07CCF880-0B17-3536-2400-54CA34ACF612}"/>
              </a:ext>
            </a:extLst>
          </p:cNvPr>
          <p:cNvSpPr/>
          <p:nvPr/>
        </p:nvSpPr>
        <p:spPr>
          <a:xfrm>
            <a:off x="12012419" y="2962275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Prototip</a:t>
            </a:r>
            <a:r>
              <a:rPr lang="en-US" sz="40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tayyorlash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EFA6CA47-29C4-8148-0079-C12FD27A2A04}"/>
              </a:ext>
            </a:extLst>
          </p:cNvPr>
          <p:cNvSpPr/>
          <p:nvPr/>
        </p:nvSpPr>
        <p:spPr>
          <a:xfrm>
            <a:off x="11733429" y="3772298"/>
            <a:ext cx="5951321" cy="36534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Prototiplar yordamida amaliy tajriba to‘plangan ma’lumotlarga tayanib, dizaynning real dunyodagi samaradorligini sinash mumkin.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A hand holding a heart icon: Empathy. A blue head with arrows pointing in 4 directions: Expansive thinking. 3 test tubes: Experimentation.">
            <a:extLst>
              <a:ext uri="{FF2B5EF4-FFF2-40B4-BE49-F238E27FC236}">
                <a16:creationId xmlns:a16="http://schemas.microsoft.com/office/drawing/2014/main" id="{B3270001-3053-C4E0-3EC8-867247798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550" y="7519708"/>
            <a:ext cx="11506200" cy="306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age 0" descr="preencoded.png">
            <a:extLst>
              <a:ext uri="{FF2B5EF4-FFF2-40B4-BE49-F238E27FC236}">
                <a16:creationId xmlns:a16="http://schemas.microsoft.com/office/drawing/2014/main" id="{FC29415E-AD66-D7D5-F54B-0DE2E08D3C3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346" t="15596" r="11907" b="5154"/>
          <a:stretch/>
        </p:blipFill>
        <p:spPr>
          <a:xfrm>
            <a:off x="311150" y="3772298"/>
            <a:ext cx="4557532" cy="55637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6464882-EE01-4545-BA70-04ED681DF4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61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65B21-D8F2-A913-C097-8AA2B450F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E57EC1F-9EC0-F597-8195-74192923A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8627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21D90E3-EC0B-21BE-7224-5B897332B4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8530E0-37BC-E905-59BE-F3B6AFB12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3765A2-E023-A0F9-0053-0FA68FBAD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C5CB9D40-2F38-B622-5B6C-C6E4FD48111E}"/>
              </a:ext>
            </a:extLst>
          </p:cNvPr>
          <p:cNvSpPr/>
          <p:nvPr/>
        </p:nvSpPr>
        <p:spPr>
          <a:xfrm>
            <a:off x="7724852" y="1852314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Foydalanuvchi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markazli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dizayn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297EA1ED-447F-F095-7A64-B7664BB3FCC8}"/>
              </a:ext>
            </a:extLst>
          </p:cNvPr>
          <p:cNvSpPr/>
          <p:nvPr/>
        </p:nvSpPr>
        <p:spPr>
          <a:xfrm>
            <a:off x="9378950" y="3114675"/>
            <a:ext cx="762000" cy="762000"/>
          </a:xfrm>
          <a:prstGeom prst="roundRect">
            <a:avLst>
              <a:gd name="adj" fmla="val 18669"/>
            </a:avLst>
          </a:prstGeom>
          <a:solidFill>
            <a:schemeClr val="accent2">
              <a:lumMod val="40000"/>
              <a:lumOff val="6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4442BFB9-C0A4-28EC-0A41-6D9065837ACD}"/>
              </a:ext>
            </a:extLst>
          </p:cNvPr>
          <p:cNvSpPr/>
          <p:nvPr/>
        </p:nvSpPr>
        <p:spPr>
          <a:xfrm>
            <a:off x="9607550" y="3267075"/>
            <a:ext cx="190588" cy="5081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BE84CECE-CE6F-8B57-C0EE-E3ED69D57D46}"/>
              </a:ext>
            </a:extLst>
          </p:cNvPr>
          <p:cNvSpPr/>
          <p:nvPr/>
        </p:nvSpPr>
        <p:spPr>
          <a:xfrm>
            <a:off x="8054419" y="4214893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Inson</a:t>
            </a:r>
            <a:r>
              <a:rPr lang="en-US" sz="40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ehtiyojlari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D684FE34-50C4-0B1C-6901-7CA48D73FEE0}"/>
              </a:ext>
            </a:extLst>
          </p:cNvPr>
          <p:cNvSpPr/>
          <p:nvPr/>
        </p:nvSpPr>
        <p:spPr>
          <a:xfrm>
            <a:off x="7079730" y="4858321"/>
            <a:ext cx="4876799" cy="47333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Har qanday muammoning yechimi inson ehtiyojlariga moslashtirilgan bo‘lishi kerak.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5243BDCA-413D-A390-3059-08B247949751}"/>
              </a:ext>
            </a:extLst>
          </p:cNvPr>
          <p:cNvSpPr/>
          <p:nvPr/>
        </p:nvSpPr>
        <p:spPr>
          <a:xfrm>
            <a:off x="14165848" y="3114675"/>
            <a:ext cx="762000" cy="762000"/>
          </a:xfrm>
          <a:prstGeom prst="roundRect">
            <a:avLst>
              <a:gd name="adj" fmla="val 18669"/>
            </a:avLst>
          </a:prstGeom>
          <a:solidFill>
            <a:schemeClr val="accent2">
              <a:lumMod val="40000"/>
              <a:lumOff val="6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CBF25117-190C-53AA-42C5-897E72CD7AC8}"/>
              </a:ext>
            </a:extLst>
          </p:cNvPr>
          <p:cNvSpPr/>
          <p:nvPr/>
        </p:nvSpPr>
        <p:spPr>
          <a:xfrm>
            <a:off x="14350511" y="3267075"/>
            <a:ext cx="297260" cy="5081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B9C8BFE9-0040-1772-E51E-DF69D5DEEE12}"/>
              </a:ext>
            </a:extLst>
          </p:cNvPr>
          <p:cNvSpPr/>
          <p:nvPr/>
        </p:nvSpPr>
        <p:spPr>
          <a:xfrm>
            <a:off x="12841317" y="4214893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b="1" dirty="0">
                <a:solidFill>
                  <a:srgbClr val="404155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Fikr-mulohazalar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152FC854-C741-BAA8-AE9C-C110D6C873AD}"/>
              </a:ext>
            </a:extLst>
          </p:cNvPr>
          <p:cNvSpPr/>
          <p:nvPr/>
        </p:nvSpPr>
        <p:spPr>
          <a:xfrm>
            <a:off x="12385789" y="4858321"/>
            <a:ext cx="5298961" cy="47333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Foydalanuvchilar bilan aloqada bo‘lish, ularning fikr-mulohazalarini eshitish va tajribalarni o‘rganish dizaynning yanada yaxshiroq va foydalanuvchilar uchun qulayroq bo‘lishini ta’minlaydi.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57734F5-E5F1-4F7C-8288-54C91B2703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149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43575-761E-D12D-77CA-D49BC6C12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06B47E5-DD41-38DE-6508-3C455CD6B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86050C-52EA-EC0A-5E07-0F59AEF93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0805B6-AB60-0E9F-7C8E-4738438761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B323F63E-7961-65C4-2DED-FAB30EBC38E2}"/>
              </a:ext>
            </a:extLst>
          </p:cNvPr>
          <p:cNvSpPr/>
          <p:nvPr/>
        </p:nvSpPr>
        <p:spPr>
          <a:xfrm>
            <a:off x="1964048" y="1371029"/>
            <a:ext cx="15108162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Dizayn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fikrlash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yondashuvining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bosqichlari</a:t>
            </a:r>
            <a:r>
              <a:rPr lang="en-US" sz="5474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: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Google Shape;592;p25">
            <a:extLst>
              <a:ext uri="{FF2B5EF4-FFF2-40B4-BE49-F238E27FC236}">
                <a16:creationId xmlns:a16="http://schemas.microsoft.com/office/drawing/2014/main" id="{84599191-A967-F9E9-8AB3-4392AED15880}"/>
              </a:ext>
            </a:extLst>
          </p:cNvPr>
          <p:cNvSpPr/>
          <p:nvPr/>
        </p:nvSpPr>
        <p:spPr>
          <a:xfrm rot="2700000">
            <a:off x="8133692" y="3377093"/>
            <a:ext cx="1702514" cy="170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lnSpc>
                <a:spcPts val="3000"/>
              </a:lnSpc>
            </a:pPr>
            <a:endParaRPr sz="3543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7" name="Google Shape;593;p25">
            <a:extLst>
              <a:ext uri="{FF2B5EF4-FFF2-40B4-BE49-F238E27FC236}">
                <a16:creationId xmlns:a16="http://schemas.microsoft.com/office/drawing/2014/main" id="{522A6FDC-C3E4-4FF3-B154-0C025888CE4D}"/>
              </a:ext>
            </a:extLst>
          </p:cNvPr>
          <p:cNvSpPr/>
          <p:nvPr/>
        </p:nvSpPr>
        <p:spPr>
          <a:xfrm rot="2700000">
            <a:off x="10787847" y="3377093"/>
            <a:ext cx="1702514" cy="17025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lnSpc>
                <a:spcPts val="3000"/>
              </a:lnSpc>
            </a:pPr>
            <a:endParaRPr sz="3543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grpSp>
        <p:nvGrpSpPr>
          <p:cNvPr id="8" name="Google Shape;595;p25">
            <a:extLst>
              <a:ext uri="{FF2B5EF4-FFF2-40B4-BE49-F238E27FC236}">
                <a16:creationId xmlns:a16="http://schemas.microsoft.com/office/drawing/2014/main" id="{A8A136F3-DE67-08D0-2388-B060D073798D}"/>
              </a:ext>
            </a:extLst>
          </p:cNvPr>
          <p:cNvGrpSpPr/>
          <p:nvPr/>
        </p:nvGrpSpPr>
        <p:grpSpPr>
          <a:xfrm>
            <a:off x="5873750" y="6082849"/>
            <a:ext cx="5464828" cy="4090217"/>
            <a:chOff x="2984544" y="2365312"/>
            <a:chExt cx="2776765" cy="2078303"/>
          </a:xfrm>
        </p:grpSpPr>
        <p:cxnSp>
          <p:nvCxnSpPr>
            <p:cNvPr id="9" name="Google Shape;596;p25">
              <a:extLst>
                <a:ext uri="{FF2B5EF4-FFF2-40B4-BE49-F238E27FC236}">
                  <a16:creationId xmlns:a16="http://schemas.microsoft.com/office/drawing/2014/main" id="{027C1019-EB04-8525-1936-E2EDF82CB7C6}"/>
                </a:ext>
              </a:extLst>
            </p:cNvPr>
            <p:cNvCxnSpPr>
              <a:cxnSpLocks/>
            </p:cNvCxnSpPr>
            <p:nvPr/>
          </p:nvCxnSpPr>
          <p:spPr>
            <a:xfrm>
              <a:off x="4571999" y="2365312"/>
              <a:ext cx="0" cy="54390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0" name="Google Shape;598;p25">
              <a:extLst>
                <a:ext uri="{FF2B5EF4-FFF2-40B4-BE49-F238E27FC236}">
                  <a16:creationId xmlns:a16="http://schemas.microsoft.com/office/drawing/2014/main" id="{0BCA29F3-EF87-75CC-D53A-75FD79C42C89}"/>
                </a:ext>
              </a:extLst>
            </p:cNvPr>
            <p:cNvSpPr txBox="1"/>
            <p:nvPr/>
          </p:nvSpPr>
          <p:spPr>
            <a:xfrm>
              <a:off x="2984544" y="3688815"/>
              <a:ext cx="2776765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342900" lvl="0" algn="just">
                <a:lnSpc>
                  <a:spcPts val="3000"/>
                </a:lnSpc>
              </a:pPr>
              <a:r>
                <a:rPr lang="en-US" sz="24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        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Tadqiqotlar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natijasida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yig‘ilgan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ma’lumotlar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asosida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yangi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g‘oyalar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yechimlar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takliflar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ishlab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chiqiladi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yangilari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esa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kashf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etiladi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  <a:endParaRPr lang="ru-RU" sz="18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1" name="Google Shape;597;p25">
              <a:extLst>
                <a:ext uri="{FF2B5EF4-FFF2-40B4-BE49-F238E27FC236}">
                  <a16:creationId xmlns:a16="http://schemas.microsoft.com/office/drawing/2014/main" id="{E70C98D7-8107-BA48-1E54-1F99436CC57D}"/>
                </a:ext>
              </a:extLst>
            </p:cNvPr>
            <p:cNvSpPr txBox="1"/>
            <p:nvPr/>
          </p:nvSpPr>
          <p:spPr>
            <a:xfrm>
              <a:off x="3609415" y="3024663"/>
              <a:ext cx="1911956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az-Latn-AZ" sz="3346" b="1" dirty="0">
                  <a:solidFill>
                    <a:schemeClr val="accent3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Yangi g‘oyalarni ishlab chiqish</a:t>
              </a:r>
            </a:p>
          </p:txBody>
        </p:sp>
      </p:grpSp>
      <p:grpSp>
        <p:nvGrpSpPr>
          <p:cNvPr id="12" name="Google Shape;599;p25">
            <a:extLst>
              <a:ext uri="{FF2B5EF4-FFF2-40B4-BE49-F238E27FC236}">
                <a16:creationId xmlns:a16="http://schemas.microsoft.com/office/drawing/2014/main" id="{316FB4D8-EEB7-B719-8B0F-B6A0749D78A6}"/>
              </a:ext>
            </a:extLst>
          </p:cNvPr>
          <p:cNvGrpSpPr/>
          <p:nvPr/>
        </p:nvGrpSpPr>
        <p:grpSpPr>
          <a:xfrm>
            <a:off x="12352796" y="2809875"/>
            <a:ext cx="5290759" cy="3047999"/>
            <a:chOff x="6276651" y="1239850"/>
            <a:chExt cx="2688318" cy="1548737"/>
          </a:xfrm>
        </p:grpSpPr>
        <p:sp>
          <p:nvSpPr>
            <p:cNvPr id="13" name="Google Shape;600;p25">
              <a:extLst>
                <a:ext uri="{FF2B5EF4-FFF2-40B4-BE49-F238E27FC236}">
                  <a16:creationId xmlns:a16="http://schemas.microsoft.com/office/drawing/2014/main" id="{B4E64AD2-C5A5-69EB-C08E-1CA203D78FFE}"/>
                </a:ext>
              </a:extLst>
            </p:cNvPr>
            <p:cNvSpPr/>
            <p:nvPr/>
          </p:nvSpPr>
          <p:spPr>
            <a:xfrm>
              <a:off x="6615425" y="1239850"/>
              <a:ext cx="1818356" cy="336900"/>
            </a:xfrm>
            <a:custGeom>
              <a:avLst/>
              <a:gdLst/>
              <a:ahLst/>
              <a:cxnLst/>
              <a:rect l="l" t="t" r="r" b="b"/>
              <a:pathLst>
                <a:path w="71950" h="13476" extrusionOk="0">
                  <a:moveTo>
                    <a:pt x="0" y="13476"/>
                  </a:moveTo>
                  <a:lnTo>
                    <a:pt x="13477" y="0"/>
                  </a:lnTo>
                  <a:lnTo>
                    <a:pt x="71950" y="0"/>
                  </a:lnTo>
                </a:path>
              </a:pathLst>
            </a:cu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" name="Google Shape;601;p25">
              <a:extLst>
                <a:ext uri="{FF2B5EF4-FFF2-40B4-BE49-F238E27FC236}">
                  <a16:creationId xmlns:a16="http://schemas.microsoft.com/office/drawing/2014/main" id="{2A33085B-A124-C66D-1533-F3B4D6B7FC26}"/>
                </a:ext>
              </a:extLst>
            </p:cNvPr>
            <p:cNvSpPr txBox="1"/>
            <p:nvPr/>
          </p:nvSpPr>
          <p:spPr>
            <a:xfrm>
              <a:off x="6276651" y="2033787"/>
              <a:ext cx="2688318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342900" lvl="0" algn="just">
                <a:lnSpc>
                  <a:spcPts val="3000"/>
                </a:lnSpc>
              </a:pPr>
              <a:r>
                <a:rPr lang="en-US" sz="24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        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Olingan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yangi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g‘oyalarni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prototiplarga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aylantiriladi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 Bu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orqali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yechimlar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sinovdan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o‘tkaziladi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tajribalar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olib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boriladi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  <a:endParaRPr lang="ru-RU" sz="18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5" name="Google Shape;602;p25">
              <a:extLst>
                <a:ext uri="{FF2B5EF4-FFF2-40B4-BE49-F238E27FC236}">
                  <a16:creationId xmlns:a16="http://schemas.microsoft.com/office/drawing/2014/main" id="{0AE2EB5D-7B79-DCBA-CC7A-04B9095C83B0}"/>
                </a:ext>
              </a:extLst>
            </p:cNvPr>
            <p:cNvSpPr txBox="1"/>
            <p:nvPr/>
          </p:nvSpPr>
          <p:spPr>
            <a:xfrm>
              <a:off x="6962200" y="1336034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az-Latn-AZ" sz="3346" b="1" dirty="0">
                  <a:solidFill>
                    <a:schemeClr val="accent6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Prototiplar tayyorlash</a:t>
              </a:r>
            </a:p>
          </p:txBody>
        </p:sp>
      </p:grpSp>
      <p:sp>
        <p:nvSpPr>
          <p:cNvPr id="17" name="Google Shape;603;p25">
            <a:extLst>
              <a:ext uri="{FF2B5EF4-FFF2-40B4-BE49-F238E27FC236}">
                <a16:creationId xmlns:a16="http://schemas.microsoft.com/office/drawing/2014/main" id="{8BA6AFE3-D44C-6D9D-365B-4DC494C0DA21}"/>
              </a:ext>
            </a:extLst>
          </p:cNvPr>
          <p:cNvSpPr/>
          <p:nvPr/>
        </p:nvSpPr>
        <p:spPr>
          <a:xfrm rot="2700000">
            <a:off x="5480716" y="3377093"/>
            <a:ext cx="1702514" cy="17025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lnSpc>
                <a:spcPts val="3000"/>
              </a:lnSpc>
            </a:pPr>
            <a:endParaRPr sz="3543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grpSp>
        <p:nvGrpSpPr>
          <p:cNvPr id="18" name="Google Shape;604;p25">
            <a:extLst>
              <a:ext uri="{FF2B5EF4-FFF2-40B4-BE49-F238E27FC236}">
                <a16:creationId xmlns:a16="http://schemas.microsoft.com/office/drawing/2014/main" id="{2FA88008-629F-D60D-D6FD-BB7917B7F320}"/>
              </a:ext>
            </a:extLst>
          </p:cNvPr>
          <p:cNvGrpSpPr/>
          <p:nvPr/>
        </p:nvGrpSpPr>
        <p:grpSpPr>
          <a:xfrm>
            <a:off x="-191229" y="2615636"/>
            <a:ext cx="5306481" cy="4160156"/>
            <a:chOff x="-97166" y="1141154"/>
            <a:chExt cx="2696306" cy="2113841"/>
          </a:xfrm>
        </p:grpSpPr>
        <p:sp>
          <p:nvSpPr>
            <p:cNvPr id="19" name="Google Shape;605;p25">
              <a:extLst>
                <a:ext uri="{FF2B5EF4-FFF2-40B4-BE49-F238E27FC236}">
                  <a16:creationId xmlns:a16="http://schemas.microsoft.com/office/drawing/2014/main" id="{9EB6D4BC-CD33-9983-C4DB-A9C618765DB0}"/>
                </a:ext>
              </a:extLst>
            </p:cNvPr>
            <p:cNvSpPr/>
            <p:nvPr/>
          </p:nvSpPr>
          <p:spPr>
            <a:xfrm flipH="1">
              <a:off x="710225" y="1239850"/>
              <a:ext cx="1818356" cy="336900"/>
            </a:xfrm>
            <a:custGeom>
              <a:avLst/>
              <a:gdLst/>
              <a:ahLst/>
              <a:cxnLst/>
              <a:rect l="l" t="t" r="r" b="b"/>
              <a:pathLst>
                <a:path w="71950" h="13476" extrusionOk="0">
                  <a:moveTo>
                    <a:pt x="0" y="13476"/>
                  </a:moveTo>
                  <a:lnTo>
                    <a:pt x="13477" y="0"/>
                  </a:lnTo>
                  <a:lnTo>
                    <a:pt x="71950" y="0"/>
                  </a:lnTo>
                </a:path>
              </a:pathLst>
            </a:cu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" name="Google Shape;606;p25">
              <a:extLst>
                <a:ext uri="{FF2B5EF4-FFF2-40B4-BE49-F238E27FC236}">
                  <a16:creationId xmlns:a16="http://schemas.microsoft.com/office/drawing/2014/main" id="{E40DEB22-993A-7627-9809-6BE97CF9A14F}"/>
                </a:ext>
              </a:extLst>
            </p:cNvPr>
            <p:cNvSpPr txBox="1"/>
            <p:nvPr/>
          </p:nvSpPr>
          <p:spPr>
            <a:xfrm>
              <a:off x="-97166" y="1141154"/>
              <a:ext cx="2696306" cy="21138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342900" lvl="0" algn="just">
                <a:lnSpc>
                  <a:spcPts val="3000"/>
                </a:lnSpc>
              </a:pP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     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Tadqiqotlar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foydalanuvchi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ehtiyojlarini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muammolarini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imkoniyatlarini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chuqur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tahlil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qilishga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imkon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  <a:endParaRPr lang="ru-RU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21" name="Google Shape;607;p25">
              <a:extLst>
                <a:ext uri="{FF2B5EF4-FFF2-40B4-BE49-F238E27FC236}">
                  <a16:creationId xmlns:a16="http://schemas.microsoft.com/office/drawing/2014/main" id="{80BE6ABE-626A-4BAB-CBE9-7824BCCBD889}"/>
                </a:ext>
              </a:extLst>
            </p:cNvPr>
            <p:cNvSpPr txBox="1"/>
            <p:nvPr/>
          </p:nvSpPr>
          <p:spPr>
            <a:xfrm>
              <a:off x="710288" y="1336034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az-Latn-AZ" sz="3346" b="1" dirty="0">
                  <a:solidFill>
                    <a:schemeClr val="accent1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Empatiya va tadqiqot</a:t>
              </a:r>
            </a:p>
          </p:txBody>
        </p:sp>
      </p:grpSp>
      <p:sp>
        <p:nvSpPr>
          <p:cNvPr id="22" name="Google Shape;608;p25">
            <a:extLst>
              <a:ext uri="{FF2B5EF4-FFF2-40B4-BE49-F238E27FC236}">
                <a16:creationId xmlns:a16="http://schemas.microsoft.com/office/drawing/2014/main" id="{F21935BF-6F20-C8ED-1101-B0E73534140E}"/>
              </a:ext>
            </a:extLst>
          </p:cNvPr>
          <p:cNvSpPr/>
          <p:nvPr/>
        </p:nvSpPr>
        <p:spPr>
          <a:xfrm rot="2701683">
            <a:off x="6805534" y="4977973"/>
            <a:ext cx="1705855" cy="17054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lnSpc>
                <a:spcPts val="3000"/>
              </a:lnSpc>
            </a:pPr>
            <a:endParaRPr sz="3543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grpSp>
        <p:nvGrpSpPr>
          <p:cNvPr id="23" name="Google Shape;609;p25">
            <a:extLst>
              <a:ext uri="{FF2B5EF4-FFF2-40B4-BE49-F238E27FC236}">
                <a16:creationId xmlns:a16="http://schemas.microsoft.com/office/drawing/2014/main" id="{8BBD2FA1-15EF-FA2F-CC46-E1C31DE81764}"/>
              </a:ext>
            </a:extLst>
          </p:cNvPr>
          <p:cNvGrpSpPr/>
          <p:nvPr/>
        </p:nvGrpSpPr>
        <p:grpSpPr>
          <a:xfrm>
            <a:off x="36461" y="5820901"/>
            <a:ext cx="6180479" cy="3655253"/>
            <a:chOff x="18527" y="2769800"/>
            <a:chExt cx="3140398" cy="1857292"/>
          </a:xfrm>
        </p:grpSpPr>
        <p:sp>
          <p:nvSpPr>
            <p:cNvPr id="24" name="Google Shape;610;p25">
              <a:extLst>
                <a:ext uri="{FF2B5EF4-FFF2-40B4-BE49-F238E27FC236}">
                  <a16:creationId xmlns:a16="http://schemas.microsoft.com/office/drawing/2014/main" id="{666CF2FD-821F-0057-9414-57AE37D104C5}"/>
                </a:ext>
              </a:extLst>
            </p:cNvPr>
            <p:cNvSpPr/>
            <p:nvPr/>
          </p:nvSpPr>
          <p:spPr>
            <a:xfrm>
              <a:off x="710800" y="2769800"/>
              <a:ext cx="2448125" cy="337125"/>
            </a:xfrm>
            <a:custGeom>
              <a:avLst/>
              <a:gdLst/>
              <a:ahLst/>
              <a:cxnLst/>
              <a:rect l="l" t="t" r="r" b="b"/>
              <a:pathLst>
                <a:path w="97925" h="13485" extrusionOk="0">
                  <a:moveTo>
                    <a:pt x="97925" y="0"/>
                  </a:moveTo>
                  <a:lnTo>
                    <a:pt x="84301" y="13476"/>
                  </a:lnTo>
                  <a:lnTo>
                    <a:pt x="0" y="13485"/>
                  </a:ln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" name="Google Shape;611;p25">
              <a:extLst>
                <a:ext uri="{FF2B5EF4-FFF2-40B4-BE49-F238E27FC236}">
                  <a16:creationId xmlns:a16="http://schemas.microsoft.com/office/drawing/2014/main" id="{E5498616-DE5E-4297-32F9-CBFCC9FFA27B}"/>
                </a:ext>
              </a:extLst>
            </p:cNvPr>
            <p:cNvSpPr txBox="1"/>
            <p:nvPr/>
          </p:nvSpPr>
          <p:spPr>
            <a:xfrm>
              <a:off x="18527" y="3872292"/>
              <a:ext cx="2855021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342900" lvl="0" algn="just">
                <a:lnSpc>
                  <a:spcPts val="3000"/>
                </a:lnSpc>
              </a:pP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       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Dizayn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muammoni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aniqlash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orqali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boshlanadi</a:t>
              </a:r>
              <a:r>
                <a:rPr lang="en-US" sz="2800" dirty="0">
                  <a:solidFill>
                    <a:srgbClr val="000000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muammo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qanday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ta’sir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qilishini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uning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ildiz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manbalarini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tushunish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uchun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tizimli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tahlillar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o‘tkaziladi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  <a:endParaRPr lang="ru-RU" sz="20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26" name="Google Shape;612;p25">
              <a:extLst>
                <a:ext uri="{FF2B5EF4-FFF2-40B4-BE49-F238E27FC236}">
                  <a16:creationId xmlns:a16="http://schemas.microsoft.com/office/drawing/2014/main" id="{3E9EE019-A232-F857-D247-E3E69623106F}"/>
                </a:ext>
              </a:extLst>
            </p:cNvPr>
            <p:cNvSpPr txBox="1"/>
            <p:nvPr/>
          </p:nvSpPr>
          <p:spPr>
            <a:xfrm>
              <a:off x="710288" y="3288675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az-Latn-AZ" sz="3346" b="1" dirty="0">
                  <a:solidFill>
                    <a:schemeClr val="accent2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Muammo</a:t>
              </a:r>
              <a:r>
                <a:rPr lang="en-US" sz="3346" b="1" dirty="0" err="1">
                  <a:solidFill>
                    <a:schemeClr val="accent2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ni</a:t>
              </a:r>
              <a:r>
                <a:rPr lang="az-Latn-AZ" sz="3346" b="1" dirty="0">
                  <a:solidFill>
                    <a:schemeClr val="accent2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 aniqlash</a:t>
              </a:r>
            </a:p>
          </p:txBody>
        </p:sp>
      </p:grpSp>
      <p:sp>
        <p:nvSpPr>
          <p:cNvPr id="27" name="Google Shape;613;p25">
            <a:extLst>
              <a:ext uri="{FF2B5EF4-FFF2-40B4-BE49-F238E27FC236}">
                <a16:creationId xmlns:a16="http://schemas.microsoft.com/office/drawing/2014/main" id="{E44D490F-4A25-820C-10DF-80509B919A80}"/>
              </a:ext>
            </a:extLst>
          </p:cNvPr>
          <p:cNvSpPr/>
          <p:nvPr/>
        </p:nvSpPr>
        <p:spPr>
          <a:xfrm rot="2700000">
            <a:off x="9459100" y="4977521"/>
            <a:ext cx="1705853" cy="170585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lnSpc>
                <a:spcPts val="3000"/>
              </a:lnSpc>
            </a:pPr>
            <a:endParaRPr sz="3543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grpSp>
        <p:nvGrpSpPr>
          <p:cNvPr id="28" name="Google Shape;614;p25">
            <a:extLst>
              <a:ext uri="{FF2B5EF4-FFF2-40B4-BE49-F238E27FC236}">
                <a16:creationId xmlns:a16="http://schemas.microsoft.com/office/drawing/2014/main" id="{91C77A88-0A29-926F-3620-74874E96F38E}"/>
              </a:ext>
            </a:extLst>
          </p:cNvPr>
          <p:cNvGrpSpPr/>
          <p:nvPr/>
        </p:nvGrpSpPr>
        <p:grpSpPr>
          <a:xfrm>
            <a:off x="11757359" y="5820902"/>
            <a:ext cx="5886196" cy="3542172"/>
            <a:chOff x="5974100" y="2769800"/>
            <a:chExt cx="2990869" cy="1799834"/>
          </a:xfrm>
        </p:grpSpPr>
        <p:sp>
          <p:nvSpPr>
            <p:cNvPr id="29" name="Google Shape;615;p25">
              <a:extLst>
                <a:ext uri="{FF2B5EF4-FFF2-40B4-BE49-F238E27FC236}">
                  <a16:creationId xmlns:a16="http://schemas.microsoft.com/office/drawing/2014/main" id="{F643F5CF-CD9B-6610-A313-A2E5D08B41BF}"/>
                </a:ext>
              </a:extLst>
            </p:cNvPr>
            <p:cNvSpPr/>
            <p:nvPr/>
          </p:nvSpPr>
          <p:spPr>
            <a:xfrm>
              <a:off x="5974100" y="2769800"/>
              <a:ext cx="2461475" cy="337125"/>
            </a:xfrm>
            <a:custGeom>
              <a:avLst/>
              <a:gdLst/>
              <a:ahLst/>
              <a:cxnLst/>
              <a:rect l="l" t="t" r="r" b="b"/>
              <a:pathLst>
                <a:path w="98459" h="13485" extrusionOk="0">
                  <a:moveTo>
                    <a:pt x="0" y="0"/>
                  </a:moveTo>
                  <a:lnTo>
                    <a:pt x="13624" y="13476"/>
                  </a:lnTo>
                  <a:lnTo>
                    <a:pt x="98459" y="13485"/>
                  </a:ln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" name="Google Shape;616;p25">
              <a:extLst>
                <a:ext uri="{FF2B5EF4-FFF2-40B4-BE49-F238E27FC236}">
                  <a16:creationId xmlns:a16="http://schemas.microsoft.com/office/drawing/2014/main" id="{53223801-671A-4982-F41F-B902C89ECE85}"/>
                </a:ext>
              </a:extLst>
            </p:cNvPr>
            <p:cNvSpPr txBox="1"/>
            <p:nvPr/>
          </p:nvSpPr>
          <p:spPr>
            <a:xfrm>
              <a:off x="6159456" y="3814834"/>
              <a:ext cx="2805513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>
                <a:lnSpc>
                  <a:spcPts val="3000"/>
                </a:lnSpc>
              </a:pP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Prototiplar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sinovdan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o‘tkazilib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foydalanuvchilarning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mulohazalari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tahlil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natijalari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asosida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takomillashtiriladi</a:t>
              </a:r>
              <a:r>
                <a:rPr lang="en-US" sz="2800" dirty="0">
                  <a:solidFill>
                    <a:srgbClr val="000000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,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ishlab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chiq</a:t>
              </a:r>
              <a:r>
                <a:rPr lang="en-US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an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dizayn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yaxshilanib</a:t>
              </a:r>
              <a:r>
                <a:rPr lang="ru-RU" sz="28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ru-RU" sz="2800" dirty="0" err="1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boradi</a:t>
              </a:r>
              <a:r>
                <a:rPr lang="ru-RU" sz="2400" dirty="0">
                  <a:solidFill>
                    <a:srgbClr val="000000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  <a:endParaRPr sz="2362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endParaRPr>
            </a:p>
          </p:txBody>
        </p:sp>
        <p:sp>
          <p:nvSpPr>
            <p:cNvPr id="31" name="Google Shape;617;p25">
              <a:extLst>
                <a:ext uri="{FF2B5EF4-FFF2-40B4-BE49-F238E27FC236}">
                  <a16:creationId xmlns:a16="http://schemas.microsoft.com/office/drawing/2014/main" id="{EF8C3314-E2AC-596B-C69D-BED4162DA954}"/>
                </a:ext>
              </a:extLst>
            </p:cNvPr>
            <p:cNvSpPr txBox="1"/>
            <p:nvPr/>
          </p:nvSpPr>
          <p:spPr>
            <a:xfrm>
              <a:off x="6720700" y="3214489"/>
              <a:ext cx="195396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az-Latn-AZ" sz="3346" b="1" dirty="0">
                  <a:solidFill>
                    <a:schemeClr val="accent4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  <a:sym typeface="Fira Sans Extra Condensed Medium"/>
                </a:rPr>
                <a:t>Sinov va takomillashtirish</a:t>
              </a:r>
            </a:p>
          </p:txBody>
        </p:sp>
      </p:grpSp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D6C12FB5-0079-5594-544D-371D338DC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0490" y="5230767"/>
            <a:ext cx="1197355" cy="1139275"/>
          </a:xfrm>
          <a:prstGeom prst="rect">
            <a:avLst/>
          </a:prstGeom>
        </p:spPr>
      </p:pic>
      <p:pic>
        <p:nvPicPr>
          <p:cNvPr id="1026" name="Picture 2" descr="Купить IL-V-A60-40-GOLDEN-E27 CW01 Лампа накаливания Vintage. Форма A.  Форма нити CW. Картон. ТМ Uniel в Москве">
            <a:extLst>
              <a:ext uri="{FF2B5EF4-FFF2-40B4-BE49-F238E27FC236}">
                <a16:creationId xmlns:a16="http://schemas.microsoft.com/office/drawing/2014/main" id="{4E4C8EFE-137B-F16B-CEAA-8B60B90C9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006" y="3647599"/>
            <a:ext cx="1117888" cy="111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Эксперимент – Бесплатные иконки: здравоохранение и медицина">
            <a:extLst>
              <a:ext uri="{FF2B5EF4-FFF2-40B4-BE49-F238E27FC236}">
                <a16:creationId xmlns:a16="http://schemas.microsoft.com/office/drawing/2014/main" id="{5C5A2627-7114-A0EB-B047-CCBDE12ED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679" y="5062954"/>
            <a:ext cx="1354693" cy="135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3CC6AD2D-ED37-44DB-3855-EB75815555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33926" y="3588288"/>
            <a:ext cx="1210356" cy="1210356"/>
          </a:xfrm>
          <a:prstGeom prst="rect">
            <a:avLst/>
          </a:prstGeom>
        </p:spPr>
      </p:pic>
      <p:pic>
        <p:nvPicPr>
          <p:cNvPr id="1032" name="Picture 8" descr="Per mitigare l'impatto dell'Intelligenza Artificiale sfruttiamo il potere  dell'Intelligenza Emotiva">
            <a:extLst>
              <a:ext uri="{FF2B5EF4-FFF2-40B4-BE49-F238E27FC236}">
                <a16:creationId xmlns:a16="http://schemas.microsoft.com/office/drawing/2014/main" id="{FF75D388-E33D-605A-581C-D9EE584F3A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7" r="24375"/>
          <a:stretch/>
        </p:blipFill>
        <p:spPr bwMode="auto">
          <a:xfrm>
            <a:off x="5698078" y="3660906"/>
            <a:ext cx="1249248" cy="109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71498421-B4FA-4687-8383-1FC5DA2E819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076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FDFA6F-9F12-4ECC-95C2-047BACD47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6A9CFA5-E4EF-FCFD-E31B-9C77946F6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47EEF3-972E-36DE-2D7B-8D4C1BF122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B08430-6833-9D66-A54B-86D67B783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9F4DD3E7-7CBD-37B1-AF6C-C534D4823301}"/>
              </a:ext>
            </a:extLst>
          </p:cNvPr>
          <p:cNvSpPr/>
          <p:nvPr/>
        </p:nvSpPr>
        <p:spPr>
          <a:xfrm>
            <a:off x="976390" y="2619716"/>
            <a:ext cx="16043123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Texnologiya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fanida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Dizayn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fikrlashning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ahamiyati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0042F2C6-EED9-6D71-1B48-C55F3882C64E}"/>
              </a:ext>
            </a:extLst>
          </p:cNvPr>
          <p:cNvSpPr/>
          <p:nvPr/>
        </p:nvSpPr>
        <p:spPr>
          <a:xfrm>
            <a:off x="976389" y="4921341"/>
            <a:ext cx="2673756" cy="993816"/>
          </a:xfrm>
          <a:prstGeom prst="roundRect">
            <a:avLst>
              <a:gd name="adj" fmla="val 11791"/>
            </a:avLst>
          </a:prstGeom>
          <a:solidFill>
            <a:schemeClr val="tx2">
              <a:lumMod val="20000"/>
              <a:lumOff val="8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8D86FCBB-5F53-C451-D700-A1199EA75C60}"/>
              </a:ext>
            </a:extLst>
          </p:cNvPr>
          <p:cNvSpPr/>
          <p:nvPr/>
        </p:nvSpPr>
        <p:spPr>
          <a:xfrm>
            <a:off x="1264752" y="5139260"/>
            <a:ext cx="130781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4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1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15F352E9-2918-7978-7524-43186D7516CD}"/>
              </a:ext>
            </a:extLst>
          </p:cNvPr>
          <p:cNvSpPr/>
          <p:nvPr/>
        </p:nvSpPr>
        <p:spPr>
          <a:xfrm>
            <a:off x="3929134" y="5200331"/>
            <a:ext cx="6202932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XXI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asr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ko‘nikmalarini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rivojlantiradi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;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id="{5436909E-A681-355E-42E5-960595914294}"/>
              </a:ext>
            </a:extLst>
          </p:cNvPr>
          <p:cNvSpPr/>
          <p:nvPr/>
        </p:nvSpPr>
        <p:spPr>
          <a:xfrm>
            <a:off x="3789566" y="5896412"/>
            <a:ext cx="13090524" cy="18746"/>
          </a:xfrm>
          <a:prstGeom prst="roundRect">
            <a:avLst>
              <a:gd name="adj" fmla="val 625116"/>
            </a:avLst>
          </a:prstGeom>
          <a:solidFill>
            <a:srgbClr val="B8C3DF"/>
          </a:solidFill>
          <a:ln/>
        </p:spPr>
      </p:sp>
      <p:sp>
        <p:nvSpPr>
          <p:cNvPr id="10" name="Shape 5">
            <a:extLst>
              <a:ext uri="{FF2B5EF4-FFF2-40B4-BE49-F238E27FC236}">
                <a16:creationId xmlns:a16="http://schemas.microsoft.com/office/drawing/2014/main" id="{CB87A4BD-83D6-A2FA-E2F1-558897681FF3}"/>
              </a:ext>
            </a:extLst>
          </p:cNvPr>
          <p:cNvSpPr/>
          <p:nvPr/>
        </p:nvSpPr>
        <p:spPr>
          <a:xfrm>
            <a:off x="976390" y="6054579"/>
            <a:ext cx="5347658" cy="993816"/>
          </a:xfrm>
          <a:prstGeom prst="roundRect">
            <a:avLst>
              <a:gd name="adj" fmla="val 11791"/>
            </a:avLst>
          </a:prstGeom>
          <a:solidFill>
            <a:schemeClr val="accent1">
              <a:lumMod val="60000"/>
              <a:lumOff val="40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02619EB1-2381-03FD-2720-CFAE3A93C41B}"/>
              </a:ext>
            </a:extLst>
          </p:cNvPr>
          <p:cNvSpPr/>
          <p:nvPr/>
        </p:nvSpPr>
        <p:spPr>
          <a:xfrm>
            <a:off x="1264751" y="6272498"/>
            <a:ext cx="204006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4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2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28BF5635-74E6-AA80-824D-79F005267727}"/>
              </a:ext>
            </a:extLst>
          </p:cNvPr>
          <p:cNvSpPr/>
          <p:nvPr/>
        </p:nvSpPr>
        <p:spPr>
          <a:xfrm>
            <a:off x="6603037" y="6333568"/>
            <a:ext cx="6199418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Amaliy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ko‘nikmalarni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shakllantiradi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;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8">
            <a:extLst>
              <a:ext uri="{FF2B5EF4-FFF2-40B4-BE49-F238E27FC236}">
                <a16:creationId xmlns:a16="http://schemas.microsoft.com/office/drawing/2014/main" id="{B9033B1C-9FB4-6B69-AF99-D6BF0C0C758D}"/>
              </a:ext>
            </a:extLst>
          </p:cNvPr>
          <p:cNvSpPr/>
          <p:nvPr/>
        </p:nvSpPr>
        <p:spPr>
          <a:xfrm>
            <a:off x="6463469" y="7029649"/>
            <a:ext cx="10416620" cy="18746"/>
          </a:xfrm>
          <a:prstGeom prst="roundRect">
            <a:avLst>
              <a:gd name="adj" fmla="val 625116"/>
            </a:avLst>
          </a:prstGeom>
          <a:solidFill>
            <a:srgbClr val="B8C3DF"/>
          </a:solidFill>
          <a:ln/>
        </p:spPr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15DC0666-036C-D5C8-C4A8-0AF4D339508A}"/>
              </a:ext>
            </a:extLst>
          </p:cNvPr>
          <p:cNvSpPr/>
          <p:nvPr/>
        </p:nvSpPr>
        <p:spPr>
          <a:xfrm>
            <a:off x="976389" y="7187817"/>
            <a:ext cx="8021561" cy="993816"/>
          </a:xfrm>
          <a:prstGeom prst="roundRect">
            <a:avLst>
              <a:gd name="adj" fmla="val 11791"/>
            </a:avLst>
          </a:prstGeom>
          <a:solidFill>
            <a:schemeClr val="accent1">
              <a:lumMod val="75000"/>
            </a:schemeClr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5" name="Text 10">
            <a:extLst>
              <a:ext uri="{FF2B5EF4-FFF2-40B4-BE49-F238E27FC236}">
                <a16:creationId xmlns:a16="http://schemas.microsoft.com/office/drawing/2014/main" id="{DDFA9A52-64F4-7A65-5EA4-904E2907AC8A}"/>
              </a:ext>
            </a:extLst>
          </p:cNvPr>
          <p:cNvSpPr/>
          <p:nvPr/>
        </p:nvSpPr>
        <p:spPr>
          <a:xfrm>
            <a:off x="1264751" y="7405737"/>
            <a:ext cx="205325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4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3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1">
            <a:extLst>
              <a:ext uri="{FF2B5EF4-FFF2-40B4-BE49-F238E27FC236}">
                <a16:creationId xmlns:a16="http://schemas.microsoft.com/office/drawing/2014/main" id="{5BC6D58C-1FA0-E7C0-8C11-F7CF56870270}"/>
              </a:ext>
            </a:extLst>
          </p:cNvPr>
          <p:cNvSpPr/>
          <p:nvPr/>
        </p:nvSpPr>
        <p:spPr>
          <a:xfrm>
            <a:off x="9276939" y="7466806"/>
            <a:ext cx="5484884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O‘quv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jarayonini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qiziqarli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qiladi</a:t>
            </a:r>
            <a:r>
              <a:rPr lang="en-US" sz="4800" dirty="0"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.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6AC33FA-DE6A-432F-8B2F-1A9417286A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49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95839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F200372-CA63-4EEB-92B9-A396F7451AFF}"/>
              </a:ext>
            </a:extLst>
          </p:cNvPr>
          <p:cNvSpPr/>
          <p:nvPr/>
        </p:nvSpPr>
        <p:spPr>
          <a:xfrm>
            <a:off x="369696" y="1422278"/>
            <a:ext cx="17467454" cy="8942576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Topshiriq</a:t>
            </a:r>
            <a:r>
              <a:rPr lang="en-US" sz="5511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“</a:t>
            </a:r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Muammoni</a:t>
            </a:r>
            <a:r>
              <a:rPr lang="en-US" sz="5511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US" sz="5511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5511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dizaynerlar</a:t>
            </a:r>
            <a:r>
              <a:rPr lang="en-US" sz="5511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1.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bo‘lining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tinglovchilar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4-5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kishilik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bo‘linadilar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2.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Maqsad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O‘qituvchilarni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dizayn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jarayonining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bosqichlari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tanishtirish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uni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amalda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qo‘llashni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o‘rgatish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Jarayon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Boshlang‘ich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vazifa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: Har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guruhga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muammolardan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biri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beriladi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Dizayn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bosqichlari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O‘yin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jarayonida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dizayn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fikrlashning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5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bosqichini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bajaradi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1.Empatiya, 2.Aniqlash, 3.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G‘oyalar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yaratish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, 4.Prototip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yaratish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, 5.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Sinovdan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o‘tkazish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</a:p>
          <a:p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6.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Taqdimot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muhokama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o‘z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yechimlarini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taqdim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etadi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qanday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foyda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berishi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qaysi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jihatlarni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takomillashtirish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kerakligini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tushuntiradi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en-US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E3EB78-E669-4AC2-873C-74C12F95AD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5" name="Google Shape;1048;p35">
            <a:extLst>
              <a:ext uri="{FF2B5EF4-FFF2-40B4-BE49-F238E27FC236}">
                <a16:creationId xmlns:a16="http://schemas.microsoft.com/office/drawing/2014/main" id="{F8ECBC5C-0544-4658-A8E5-69C02FD1E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dirty="0"/>
              <a:t>REFLEKSIYA</a:t>
            </a:r>
            <a:endParaRPr dirty="0"/>
          </a:p>
        </p:txBody>
      </p:sp>
      <p:grpSp>
        <p:nvGrpSpPr>
          <p:cNvPr id="36" name="Google Shape;1049;p35">
            <a:extLst>
              <a:ext uri="{FF2B5EF4-FFF2-40B4-BE49-F238E27FC236}">
                <a16:creationId xmlns:a16="http://schemas.microsoft.com/office/drawing/2014/main" id="{502F819B-F9A1-42DA-92C6-971009706BBC}"/>
              </a:ext>
            </a:extLst>
          </p:cNvPr>
          <p:cNvGrpSpPr/>
          <p:nvPr/>
        </p:nvGrpSpPr>
        <p:grpSpPr>
          <a:xfrm>
            <a:off x="5838730" y="2633589"/>
            <a:ext cx="6231059" cy="7828500"/>
            <a:chOff x="2966750" y="1165750"/>
            <a:chExt cx="3166099" cy="3977784"/>
          </a:xfrm>
        </p:grpSpPr>
        <p:sp>
          <p:nvSpPr>
            <p:cNvPr id="37" name="Google Shape;1050;p35">
              <a:extLst>
                <a:ext uri="{FF2B5EF4-FFF2-40B4-BE49-F238E27FC236}">
                  <a16:creationId xmlns:a16="http://schemas.microsoft.com/office/drawing/2014/main" id="{55057226-D0E1-40C5-8AA9-02E07969779B}"/>
                </a:ext>
              </a:extLst>
            </p:cNvPr>
            <p:cNvSpPr/>
            <p:nvPr/>
          </p:nvSpPr>
          <p:spPr>
            <a:xfrm>
              <a:off x="2966750" y="1165750"/>
              <a:ext cx="3166099" cy="3977784"/>
            </a:xfrm>
            <a:custGeom>
              <a:avLst/>
              <a:gdLst/>
              <a:ahLst/>
              <a:cxnLst/>
              <a:rect l="l" t="t" r="r" b="b"/>
              <a:pathLst>
                <a:path w="114527" h="143888" extrusionOk="0">
                  <a:moveTo>
                    <a:pt x="57841" y="0"/>
                  </a:moveTo>
                  <a:lnTo>
                    <a:pt x="48792" y="15895"/>
                  </a:lnTo>
                  <a:lnTo>
                    <a:pt x="51531" y="15895"/>
                  </a:lnTo>
                  <a:lnTo>
                    <a:pt x="51531" y="19181"/>
                  </a:lnTo>
                  <a:lnTo>
                    <a:pt x="51531" y="19979"/>
                  </a:lnTo>
                  <a:lnTo>
                    <a:pt x="51531" y="20086"/>
                  </a:lnTo>
                  <a:lnTo>
                    <a:pt x="51554" y="20217"/>
                  </a:lnTo>
                  <a:lnTo>
                    <a:pt x="51578" y="20515"/>
                  </a:lnTo>
                  <a:lnTo>
                    <a:pt x="51614" y="21098"/>
                  </a:lnTo>
                  <a:cubicBezTo>
                    <a:pt x="51638" y="21491"/>
                    <a:pt x="51650" y="21884"/>
                    <a:pt x="51697" y="22277"/>
                  </a:cubicBezTo>
                  <a:lnTo>
                    <a:pt x="51876" y="23444"/>
                  </a:lnTo>
                  <a:lnTo>
                    <a:pt x="51971" y="24027"/>
                  </a:lnTo>
                  <a:cubicBezTo>
                    <a:pt x="52007" y="24218"/>
                    <a:pt x="52066" y="24408"/>
                    <a:pt x="52102" y="24599"/>
                  </a:cubicBezTo>
                  <a:lnTo>
                    <a:pt x="52412" y="25742"/>
                  </a:lnTo>
                  <a:cubicBezTo>
                    <a:pt x="52507" y="26123"/>
                    <a:pt x="52662" y="26492"/>
                    <a:pt x="52793" y="26861"/>
                  </a:cubicBezTo>
                  <a:cubicBezTo>
                    <a:pt x="52935" y="27230"/>
                    <a:pt x="53055" y="27611"/>
                    <a:pt x="53221" y="27968"/>
                  </a:cubicBezTo>
                  <a:lnTo>
                    <a:pt x="53733" y="29028"/>
                  </a:lnTo>
                  <a:cubicBezTo>
                    <a:pt x="53817" y="29206"/>
                    <a:pt x="53900" y="29385"/>
                    <a:pt x="53995" y="29552"/>
                  </a:cubicBezTo>
                  <a:lnTo>
                    <a:pt x="54305" y="30064"/>
                  </a:lnTo>
                  <a:lnTo>
                    <a:pt x="54912" y="31064"/>
                  </a:lnTo>
                  <a:cubicBezTo>
                    <a:pt x="55138" y="31385"/>
                    <a:pt x="55376" y="31707"/>
                    <a:pt x="55614" y="32016"/>
                  </a:cubicBezTo>
                  <a:cubicBezTo>
                    <a:pt x="56067" y="32659"/>
                    <a:pt x="56615" y="33219"/>
                    <a:pt x="57150" y="33802"/>
                  </a:cubicBezTo>
                  <a:cubicBezTo>
                    <a:pt x="57400" y="34100"/>
                    <a:pt x="57710" y="34350"/>
                    <a:pt x="57996" y="34624"/>
                  </a:cubicBezTo>
                  <a:cubicBezTo>
                    <a:pt x="58293" y="34874"/>
                    <a:pt x="58567" y="35148"/>
                    <a:pt x="58877" y="35398"/>
                  </a:cubicBezTo>
                  <a:lnTo>
                    <a:pt x="59829" y="36100"/>
                  </a:lnTo>
                  <a:cubicBezTo>
                    <a:pt x="59984" y="36219"/>
                    <a:pt x="60139" y="36338"/>
                    <a:pt x="60305" y="36445"/>
                  </a:cubicBezTo>
                  <a:lnTo>
                    <a:pt x="60806" y="36755"/>
                  </a:lnTo>
                  <a:lnTo>
                    <a:pt x="61818" y="37362"/>
                  </a:lnTo>
                  <a:cubicBezTo>
                    <a:pt x="62163" y="37553"/>
                    <a:pt x="62520" y="37719"/>
                    <a:pt x="62877" y="37886"/>
                  </a:cubicBezTo>
                  <a:cubicBezTo>
                    <a:pt x="63568" y="38255"/>
                    <a:pt x="64318" y="38505"/>
                    <a:pt x="65068" y="38767"/>
                  </a:cubicBezTo>
                  <a:cubicBezTo>
                    <a:pt x="65437" y="38910"/>
                    <a:pt x="65818" y="39005"/>
                    <a:pt x="66199" y="39100"/>
                  </a:cubicBezTo>
                  <a:cubicBezTo>
                    <a:pt x="66580" y="39196"/>
                    <a:pt x="66961" y="39303"/>
                    <a:pt x="67342" y="39386"/>
                  </a:cubicBezTo>
                  <a:lnTo>
                    <a:pt x="68509" y="39577"/>
                  </a:lnTo>
                  <a:cubicBezTo>
                    <a:pt x="68902" y="39624"/>
                    <a:pt x="69295" y="39660"/>
                    <a:pt x="69676" y="39672"/>
                  </a:cubicBezTo>
                  <a:cubicBezTo>
                    <a:pt x="70176" y="39704"/>
                    <a:pt x="70946" y="39709"/>
                    <a:pt x="71403" y="39709"/>
                  </a:cubicBezTo>
                  <a:cubicBezTo>
                    <a:pt x="71632" y="39709"/>
                    <a:pt x="71783" y="39708"/>
                    <a:pt x="71783" y="39708"/>
                  </a:cubicBezTo>
                  <a:lnTo>
                    <a:pt x="94298" y="39708"/>
                  </a:lnTo>
                  <a:lnTo>
                    <a:pt x="94691" y="39743"/>
                  </a:lnTo>
                  <a:lnTo>
                    <a:pt x="94905" y="39779"/>
                  </a:lnTo>
                  <a:cubicBezTo>
                    <a:pt x="95048" y="39791"/>
                    <a:pt x="95191" y="39803"/>
                    <a:pt x="95334" y="39803"/>
                  </a:cubicBezTo>
                  <a:cubicBezTo>
                    <a:pt x="95477" y="39803"/>
                    <a:pt x="95619" y="39862"/>
                    <a:pt x="95762" y="39874"/>
                  </a:cubicBezTo>
                  <a:cubicBezTo>
                    <a:pt x="95893" y="39898"/>
                    <a:pt x="96048" y="39898"/>
                    <a:pt x="96179" y="39946"/>
                  </a:cubicBezTo>
                  <a:cubicBezTo>
                    <a:pt x="97286" y="40196"/>
                    <a:pt x="98334" y="40696"/>
                    <a:pt x="99227" y="41422"/>
                  </a:cubicBezTo>
                  <a:cubicBezTo>
                    <a:pt x="100096" y="42160"/>
                    <a:pt x="100799" y="43101"/>
                    <a:pt x="101263" y="44149"/>
                  </a:cubicBezTo>
                  <a:cubicBezTo>
                    <a:pt x="101680" y="45196"/>
                    <a:pt x="101870" y="46339"/>
                    <a:pt x="101787" y="47494"/>
                  </a:cubicBezTo>
                  <a:cubicBezTo>
                    <a:pt x="101727" y="48566"/>
                    <a:pt x="101370" y="49566"/>
                    <a:pt x="100846" y="50483"/>
                  </a:cubicBezTo>
                  <a:cubicBezTo>
                    <a:pt x="100263" y="51447"/>
                    <a:pt x="99251" y="52507"/>
                    <a:pt x="98286" y="53078"/>
                  </a:cubicBezTo>
                  <a:cubicBezTo>
                    <a:pt x="98060" y="53245"/>
                    <a:pt x="97774" y="53328"/>
                    <a:pt x="97536" y="53471"/>
                  </a:cubicBezTo>
                  <a:cubicBezTo>
                    <a:pt x="97405" y="53543"/>
                    <a:pt x="97262" y="53578"/>
                    <a:pt x="97131" y="53626"/>
                  </a:cubicBezTo>
                  <a:cubicBezTo>
                    <a:pt x="97001" y="53674"/>
                    <a:pt x="96870" y="53733"/>
                    <a:pt x="96739" y="53769"/>
                  </a:cubicBezTo>
                  <a:cubicBezTo>
                    <a:pt x="96596" y="53793"/>
                    <a:pt x="95119" y="54102"/>
                    <a:pt x="94572" y="54150"/>
                  </a:cubicBezTo>
                  <a:cubicBezTo>
                    <a:pt x="94504" y="54154"/>
                    <a:pt x="94416" y="54155"/>
                    <a:pt x="94320" y="54155"/>
                  </a:cubicBezTo>
                  <a:cubicBezTo>
                    <a:pt x="94128" y="54155"/>
                    <a:pt x="93909" y="54150"/>
                    <a:pt x="93774" y="54150"/>
                  </a:cubicBezTo>
                  <a:lnTo>
                    <a:pt x="19705" y="54150"/>
                  </a:lnTo>
                  <a:lnTo>
                    <a:pt x="19562" y="54114"/>
                  </a:lnTo>
                  <a:lnTo>
                    <a:pt x="19265" y="54102"/>
                  </a:lnTo>
                  <a:lnTo>
                    <a:pt x="18681" y="54126"/>
                  </a:lnTo>
                  <a:cubicBezTo>
                    <a:pt x="18288" y="54150"/>
                    <a:pt x="17895" y="54150"/>
                    <a:pt x="17514" y="54209"/>
                  </a:cubicBezTo>
                  <a:cubicBezTo>
                    <a:pt x="14383" y="54567"/>
                    <a:pt x="11335" y="55674"/>
                    <a:pt x="8716" y="57424"/>
                  </a:cubicBezTo>
                  <a:cubicBezTo>
                    <a:pt x="6120" y="59186"/>
                    <a:pt x="3953" y="61568"/>
                    <a:pt x="2417" y="64318"/>
                  </a:cubicBezTo>
                  <a:cubicBezTo>
                    <a:pt x="917" y="67080"/>
                    <a:pt x="96" y="70235"/>
                    <a:pt x="24" y="73367"/>
                  </a:cubicBezTo>
                  <a:cubicBezTo>
                    <a:pt x="0" y="73807"/>
                    <a:pt x="12" y="74010"/>
                    <a:pt x="12" y="74295"/>
                  </a:cubicBezTo>
                  <a:cubicBezTo>
                    <a:pt x="12" y="74343"/>
                    <a:pt x="12" y="74474"/>
                    <a:pt x="24" y="74557"/>
                  </a:cubicBezTo>
                  <a:lnTo>
                    <a:pt x="36" y="74855"/>
                  </a:lnTo>
                  <a:lnTo>
                    <a:pt x="60" y="75438"/>
                  </a:lnTo>
                  <a:cubicBezTo>
                    <a:pt x="84" y="75831"/>
                    <a:pt x="84" y="76224"/>
                    <a:pt x="143" y="76617"/>
                  </a:cubicBezTo>
                  <a:lnTo>
                    <a:pt x="322" y="77784"/>
                  </a:lnTo>
                  <a:cubicBezTo>
                    <a:pt x="357" y="77974"/>
                    <a:pt x="381" y="78165"/>
                    <a:pt x="429" y="78355"/>
                  </a:cubicBezTo>
                  <a:lnTo>
                    <a:pt x="560" y="78939"/>
                  </a:lnTo>
                  <a:lnTo>
                    <a:pt x="869" y="80082"/>
                  </a:lnTo>
                  <a:cubicBezTo>
                    <a:pt x="977" y="80451"/>
                    <a:pt x="1119" y="80820"/>
                    <a:pt x="1250" y="81189"/>
                  </a:cubicBezTo>
                  <a:cubicBezTo>
                    <a:pt x="1393" y="81558"/>
                    <a:pt x="1512" y="81939"/>
                    <a:pt x="1691" y="82296"/>
                  </a:cubicBezTo>
                  <a:cubicBezTo>
                    <a:pt x="2977" y="85166"/>
                    <a:pt x="4929" y="87737"/>
                    <a:pt x="7382" y="89702"/>
                  </a:cubicBezTo>
                  <a:cubicBezTo>
                    <a:pt x="9835" y="91655"/>
                    <a:pt x="12764" y="93048"/>
                    <a:pt x="15859" y="93655"/>
                  </a:cubicBezTo>
                  <a:lnTo>
                    <a:pt x="17026" y="93845"/>
                  </a:lnTo>
                  <a:lnTo>
                    <a:pt x="17610" y="93929"/>
                  </a:lnTo>
                  <a:cubicBezTo>
                    <a:pt x="17812" y="93952"/>
                    <a:pt x="18003" y="93952"/>
                    <a:pt x="18193" y="93964"/>
                  </a:cubicBezTo>
                  <a:lnTo>
                    <a:pt x="19372" y="94024"/>
                  </a:lnTo>
                  <a:lnTo>
                    <a:pt x="19669" y="94036"/>
                  </a:lnTo>
                  <a:lnTo>
                    <a:pt x="94643" y="94036"/>
                  </a:lnTo>
                  <a:lnTo>
                    <a:pt x="94869" y="94048"/>
                  </a:lnTo>
                  <a:cubicBezTo>
                    <a:pt x="95024" y="94060"/>
                    <a:pt x="95167" y="94072"/>
                    <a:pt x="95310" y="94072"/>
                  </a:cubicBezTo>
                  <a:cubicBezTo>
                    <a:pt x="95381" y="94072"/>
                    <a:pt x="95453" y="94083"/>
                    <a:pt x="95524" y="94095"/>
                  </a:cubicBezTo>
                  <a:lnTo>
                    <a:pt x="95727" y="94131"/>
                  </a:lnTo>
                  <a:cubicBezTo>
                    <a:pt x="95869" y="94155"/>
                    <a:pt x="96012" y="94167"/>
                    <a:pt x="96155" y="94191"/>
                  </a:cubicBezTo>
                  <a:cubicBezTo>
                    <a:pt x="96703" y="94345"/>
                    <a:pt x="97251" y="94476"/>
                    <a:pt x="97751" y="94750"/>
                  </a:cubicBezTo>
                  <a:cubicBezTo>
                    <a:pt x="98286" y="94976"/>
                    <a:pt x="98739" y="95322"/>
                    <a:pt x="99203" y="95655"/>
                  </a:cubicBezTo>
                  <a:cubicBezTo>
                    <a:pt x="99620" y="96048"/>
                    <a:pt x="100060" y="96429"/>
                    <a:pt x="100382" y="96905"/>
                  </a:cubicBezTo>
                  <a:cubicBezTo>
                    <a:pt x="100751" y="97346"/>
                    <a:pt x="100989" y="97870"/>
                    <a:pt x="101251" y="98382"/>
                  </a:cubicBezTo>
                  <a:cubicBezTo>
                    <a:pt x="101299" y="98513"/>
                    <a:pt x="101334" y="98643"/>
                    <a:pt x="101394" y="98774"/>
                  </a:cubicBezTo>
                  <a:cubicBezTo>
                    <a:pt x="101430" y="98917"/>
                    <a:pt x="101501" y="99036"/>
                    <a:pt x="101525" y="99179"/>
                  </a:cubicBezTo>
                  <a:cubicBezTo>
                    <a:pt x="101584" y="99453"/>
                    <a:pt x="101692" y="99727"/>
                    <a:pt x="101703" y="100013"/>
                  </a:cubicBezTo>
                  <a:cubicBezTo>
                    <a:pt x="101727" y="100156"/>
                    <a:pt x="101751" y="100287"/>
                    <a:pt x="101775" y="100429"/>
                  </a:cubicBezTo>
                  <a:lnTo>
                    <a:pt x="101799" y="100870"/>
                  </a:lnTo>
                  <a:lnTo>
                    <a:pt x="101823" y="101084"/>
                  </a:lnTo>
                  <a:lnTo>
                    <a:pt x="101834" y="101191"/>
                  </a:lnTo>
                  <a:lnTo>
                    <a:pt x="101834" y="101299"/>
                  </a:lnTo>
                  <a:cubicBezTo>
                    <a:pt x="101834" y="101334"/>
                    <a:pt x="101823" y="101358"/>
                    <a:pt x="101823" y="101370"/>
                  </a:cubicBezTo>
                  <a:cubicBezTo>
                    <a:pt x="101811" y="101513"/>
                    <a:pt x="101799" y="101656"/>
                    <a:pt x="101787" y="101799"/>
                  </a:cubicBezTo>
                  <a:cubicBezTo>
                    <a:pt x="101811" y="102096"/>
                    <a:pt x="101715" y="102370"/>
                    <a:pt x="101692" y="102656"/>
                  </a:cubicBezTo>
                  <a:cubicBezTo>
                    <a:pt x="101692" y="102799"/>
                    <a:pt x="101632" y="102930"/>
                    <a:pt x="101596" y="103073"/>
                  </a:cubicBezTo>
                  <a:cubicBezTo>
                    <a:pt x="101561" y="103204"/>
                    <a:pt x="101525" y="103346"/>
                    <a:pt x="101501" y="103477"/>
                  </a:cubicBezTo>
                  <a:cubicBezTo>
                    <a:pt x="101144" y="104561"/>
                    <a:pt x="100537" y="105561"/>
                    <a:pt x="99739" y="106383"/>
                  </a:cubicBezTo>
                  <a:cubicBezTo>
                    <a:pt x="98917" y="107192"/>
                    <a:pt x="97917" y="107799"/>
                    <a:pt x="96846" y="108157"/>
                  </a:cubicBezTo>
                  <a:cubicBezTo>
                    <a:pt x="96715" y="108204"/>
                    <a:pt x="96572" y="108216"/>
                    <a:pt x="96429" y="108264"/>
                  </a:cubicBezTo>
                  <a:cubicBezTo>
                    <a:pt x="96298" y="108288"/>
                    <a:pt x="96167" y="108359"/>
                    <a:pt x="96024" y="108359"/>
                  </a:cubicBezTo>
                  <a:cubicBezTo>
                    <a:pt x="95881" y="108383"/>
                    <a:pt x="95738" y="108395"/>
                    <a:pt x="95596" y="108419"/>
                  </a:cubicBezTo>
                  <a:cubicBezTo>
                    <a:pt x="95524" y="108430"/>
                    <a:pt x="95453" y="108454"/>
                    <a:pt x="95381" y="108454"/>
                  </a:cubicBezTo>
                  <a:lnTo>
                    <a:pt x="95167" y="108466"/>
                  </a:lnTo>
                  <a:cubicBezTo>
                    <a:pt x="95024" y="108466"/>
                    <a:pt x="94881" y="108466"/>
                    <a:pt x="94738" y="108478"/>
                  </a:cubicBezTo>
                  <a:cubicBezTo>
                    <a:pt x="94691" y="108478"/>
                    <a:pt x="94512" y="108466"/>
                    <a:pt x="94393" y="108466"/>
                  </a:cubicBezTo>
                  <a:lnTo>
                    <a:pt x="71283" y="108466"/>
                  </a:lnTo>
                  <a:lnTo>
                    <a:pt x="70985" y="108490"/>
                  </a:lnTo>
                  <a:lnTo>
                    <a:pt x="70402" y="108526"/>
                  </a:lnTo>
                  <a:cubicBezTo>
                    <a:pt x="70009" y="108538"/>
                    <a:pt x="69616" y="108561"/>
                    <a:pt x="69235" y="108597"/>
                  </a:cubicBezTo>
                  <a:lnTo>
                    <a:pt x="68068" y="108764"/>
                  </a:lnTo>
                  <a:cubicBezTo>
                    <a:pt x="67675" y="108835"/>
                    <a:pt x="67283" y="108883"/>
                    <a:pt x="66902" y="108990"/>
                  </a:cubicBezTo>
                  <a:cubicBezTo>
                    <a:pt x="66140" y="109181"/>
                    <a:pt x="65366" y="109359"/>
                    <a:pt x="64639" y="109657"/>
                  </a:cubicBezTo>
                  <a:cubicBezTo>
                    <a:pt x="64270" y="109788"/>
                    <a:pt x="63889" y="109919"/>
                    <a:pt x="63532" y="110073"/>
                  </a:cubicBezTo>
                  <a:lnTo>
                    <a:pt x="62460" y="110585"/>
                  </a:lnTo>
                  <a:lnTo>
                    <a:pt x="61937" y="110847"/>
                  </a:lnTo>
                  <a:cubicBezTo>
                    <a:pt x="61758" y="110931"/>
                    <a:pt x="61591" y="111038"/>
                    <a:pt x="61425" y="111145"/>
                  </a:cubicBezTo>
                  <a:lnTo>
                    <a:pt x="60413" y="111752"/>
                  </a:lnTo>
                  <a:cubicBezTo>
                    <a:pt x="60079" y="111967"/>
                    <a:pt x="59782" y="112217"/>
                    <a:pt x="59460" y="112443"/>
                  </a:cubicBezTo>
                  <a:cubicBezTo>
                    <a:pt x="59151" y="112681"/>
                    <a:pt x="58817" y="112907"/>
                    <a:pt x="58531" y="113169"/>
                  </a:cubicBezTo>
                  <a:cubicBezTo>
                    <a:pt x="58079" y="113586"/>
                    <a:pt x="57603" y="114003"/>
                    <a:pt x="57174" y="114443"/>
                  </a:cubicBezTo>
                  <a:cubicBezTo>
                    <a:pt x="57115" y="114503"/>
                    <a:pt x="57043" y="114586"/>
                    <a:pt x="56960" y="114681"/>
                  </a:cubicBezTo>
                  <a:cubicBezTo>
                    <a:pt x="56912" y="114717"/>
                    <a:pt x="56876" y="114765"/>
                    <a:pt x="56841" y="114800"/>
                  </a:cubicBezTo>
                  <a:cubicBezTo>
                    <a:pt x="56567" y="115110"/>
                    <a:pt x="56234" y="115479"/>
                    <a:pt x="56055" y="115681"/>
                  </a:cubicBezTo>
                  <a:lnTo>
                    <a:pt x="55341" y="116622"/>
                  </a:lnTo>
                  <a:lnTo>
                    <a:pt x="54995" y="117098"/>
                  </a:lnTo>
                  <a:cubicBezTo>
                    <a:pt x="54876" y="117253"/>
                    <a:pt x="54781" y="117432"/>
                    <a:pt x="54674" y="117586"/>
                  </a:cubicBezTo>
                  <a:lnTo>
                    <a:pt x="54067" y="118598"/>
                  </a:lnTo>
                  <a:cubicBezTo>
                    <a:pt x="53864" y="118944"/>
                    <a:pt x="53709" y="119301"/>
                    <a:pt x="53531" y="119658"/>
                  </a:cubicBezTo>
                  <a:cubicBezTo>
                    <a:pt x="53364" y="120015"/>
                    <a:pt x="53174" y="120360"/>
                    <a:pt x="53043" y="120730"/>
                  </a:cubicBezTo>
                  <a:lnTo>
                    <a:pt x="52638" y="121837"/>
                  </a:lnTo>
                  <a:cubicBezTo>
                    <a:pt x="52566" y="122027"/>
                    <a:pt x="52495" y="122206"/>
                    <a:pt x="52447" y="122396"/>
                  </a:cubicBezTo>
                  <a:lnTo>
                    <a:pt x="52293" y="122968"/>
                  </a:lnTo>
                  <a:lnTo>
                    <a:pt x="51995" y="124111"/>
                  </a:lnTo>
                  <a:cubicBezTo>
                    <a:pt x="51923" y="124504"/>
                    <a:pt x="51864" y="124897"/>
                    <a:pt x="51804" y="125278"/>
                  </a:cubicBezTo>
                  <a:cubicBezTo>
                    <a:pt x="51757" y="125671"/>
                    <a:pt x="51673" y="126064"/>
                    <a:pt x="51662" y="126445"/>
                  </a:cubicBezTo>
                  <a:lnTo>
                    <a:pt x="51578" y="127623"/>
                  </a:lnTo>
                  <a:lnTo>
                    <a:pt x="51531" y="128207"/>
                  </a:lnTo>
                  <a:lnTo>
                    <a:pt x="51531" y="128600"/>
                  </a:lnTo>
                  <a:lnTo>
                    <a:pt x="51531" y="129409"/>
                  </a:lnTo>
                  <a:lnTo>
                    <a:pt x="51531" y="131017"/>
                  </a:lnTo>
                  <a:lnTo>
                    <a:pt x="51531" y="143887"/>
                  </a:lnTo>
                  <a:lnTo>
                    <a:pt x="64187" y="143887"/>
                  </a:lnTo>
                  <a:lnTo>
                    <a:pt x="64187" y="131017"/>
                  </a:lnTo>
                  <a:lnTo>
                    <a:pt x="64187" y="129409"/>
                  </a:lnTo>
                  <a:lnTo>
                    <a:pt x="64187" y="128600"/>
                  </a:lnTo>
                  <a:lnTo>
                    <a:pt x="64187" y="128207"/>
                  </a:lnTo>
                  <a:lnTo>
                    <a:pt x="64163" y="127980"/>
                  </a:lnTo>
                  <a:cubicBezTo>
                    <a:pt x="64175" y="127838"/>
                    <a:pt x="64163" y="127695"/>
                    <a:pt x="64163" y="127540"/>
                  </a:cubicBezTo>
                  <a:cubicBezTo>
                    <a:pt x="64163" y="127397"/>
                    <a:pt x="64211" y="127266"/>
                    <a:pt x="64223" y="127123"/>
                  </a:cubicBezTo>
                  <a:cubicBezTo>
                    <a:pt x="64246" y="126980"/>
                    <a:pt x="64246" y="126837"/>
                    <a:pt x="64282" y="126695"/>
                  </a:cubicBezTo>
                  <a:cubicBezTo>
                    <a:pt x="64318" y="126564"/>
                    <a:pt x="64354" y="126421"/>
                    <a:pt x="64389" y="126290"/>
                  </a:cubicBezTo>
                  <a:cubicBezTo>
                    <a:pt x="64663" y="125194"/>
                    <a:pt x="65508" y="123909"/>
                    <a:pt x="66282" y="123063"/>
                  </a:cubicBezTo>
                  <a:cubicBezTo>
                    <a:pt x="66401" y="122956"/>
                    <a:pt x="66532" y="122849"/>
                    <a:pt x="66651" y="122730"/>
                  </a:cubicBezTo>
                  <a:cubicBezTo>
                    <a:pt x="66747" y="122623"/>
                    <a:pt x="66878" y="122563"/>
                    <a:pt x="66985" y="122468"/>
                  </a:cubicBezTo>
                  <a:cubicBezTo>
                    <a:pt x="67104" y="122396"/>
                    <a:pt x="67211" y="122289"/>
                    <a:pt x="67330" y="122218"/>
                  </a:cubicBezTo>
                  <a:cubicBezTo>
                    <a:pt x="67461" y="122146"/>
                    <a:pt x="67580" y="122075"/>
                    <a:pt x="67699" y="122004"/>
                  </a:cubicBezTo>
                  <a:cubicBezTo>
                    <a:pt x="67759" y="121956"/>
                    <a:pt x="67818" y="121920"/>
                    <a:pt x="67878" y="121884"/>
                  </a:cubicBezTo>
                  <a:lnTo>
                    <a:pt x="68080" y="121801"/>
                  </a:lnTo>
                  <a:cubicBezTo>
                    <a:pt x="68211" y="121742"/>
                    <a:pt x="68330" y="121670"/>
                    <a:pt x="68461" y="121611"/>
                  </a:cubicBezTo>
                  <a:lnTo>
                    <a:pt x="68866" y="121468"/>
                  </a:lnTo>
                  <a:cubicBezTo>
                    <a:pt x="69116" y="121349"/>
                    <a:pt x="69402" y="121301"/>
                    <a:pt x="69676" y="121218"/>
                  </a:cubicBezTo>
                  <a:cubicBezTo>
                    <a:pt x="69807" y="121170"/>
                    <a:pt x="69950" y="121170"/>
                    <a:pt x="70092" y="121146"/>
                  </a:cubicBezTo>
                  <a:cubicBezTo>
                    <a:pt x="70235" y="121122"/>
                    <a:pt x="70378" y="121099"/>
                    <a:pt x="70521" y="121075"/>
                  </a:cubicBezTo>
                  <a:cubicBezTo>
                    <a:pt x="70664" y="121075"/>
                    <a:pt x="70807" y="121063"/>
                    <a:pt x="70950" y="121063"/>
                  </a:cubicBezTo>
                  <a:lnTo>
                    <a:pt x="71164" y="121015"/>
                  </a:lnTo>
                  <a:lnTo>
                    <a:pt x="71283" y="120968"/>
                  </a:lnTo>
                  <a:lnTo>
                    <a:pt x="94393" y="120968"/>
                  </a:lnTo>
                  <a:cubicBezTo>
                    <a:pt x="94516" y="120968"/>
                    <a:pt x="94603" y="120994"/>
                    <a:pt x="94760" y="120994"/>
                  </a:cubicBezTo>
                  <a:cubicBezTo>
                    <a:pt x="94787" y="120994"/>
                    <a:pt x="94815" y="120993"/>
                    <a:pt x="94845" y="120991"/>
                  </a:cubicBezTo>
                  <a:lnTo>
                    <a:pt x="96024" y="120956"/>
                  </a:lnTo>
                  <a:lnTo>
                    <a:pt x="96608" y="120932"/>
                  </a:lnTo>
                  <a:cubicBezTo>
                    <a:pt x="96810" y="120908"/>
                    <a:pt x="97001" y="120884"/>
                    <a:pt x="97191" y="120861"/>
                  </a:cubicBezTo>
                  <a:lnTo>
                    <a:pt x="98358" y="120682"/>
                  </a:lnTo>
                  <a:cubicBezTo>
                    <a:pt x="98751" y="120622"/>
                    <a:pt x="99132" y="120503"/>
                    <a:pt x="99513" y="120420"/>
                  </a:cubicBezTo>
                  <a:cubicBezTo>
                    <a:pt x="99894" y="120313"/>
                    <a:pt x="100275" y="120229"/>
                    <a:pt x="100656" y="120099"/>
                  </a:cubicBezTo>
                  <a:cubicBezTo>
                    <a:pt x="103656" y="119134"/>
                    <a:pt x="106406" y="117443"/>
                    <a:pt x="108633" y="115229"/>
                  </a:cubicBezTo>
                  <a:cubicBezTo>
                    <a:pt x="110836" y="112990"/>
                    <a:pt x="112514" y="110228"/>
                    <a:pt x="113467" y="107228"/>
                  </a:cubicBezTo>
                  <a:cubicBezTo>
                    <a:pt x="113574" y="106847"/>
                    <a:pt x="113669" y="106466"/>
                    <a:pt x="113776" y="106085"/>
                  </a:cubicBezTo>
                  <a:cubicBezTo>
                    <a:pt x="113860" y="105692"/>
                    <a:pt x="113979" y="105323"/>
                    <a:pt x="114026" y="104930"/>
                  </a:cubicBezTo>
                  <a:cubicBezTo>
                    <a:pt x="114146" y="104144"/>
                    <a:pt x="114288" y="103370"/>
                    <a:pt x="114300" y="102584"/>
                  </a:cubicBezTo>
                  <a:lnTo>
                    <a:pt x="114348" y="101418"/>
                  </a:lnTo>
                  <a:cubicBezTo>
                    <a:pt x="114348" y="101358"/>
                    <a:pt x="114336" y="101322"/>
                    <a:pt x="114336" y="101287"/>
                  </a:cubicBezTo>
                  <a:lnTo>
                    <a:pt x="114336" y="101191"/>
                  </a:lnTo>
                  <a:lnTo>
                    <a:pt x="114336" y="100906"/>
                  </a:lnTo>
                  <a:lnTo>
                    <a:pt x="114324" y="100310"/>
                  </a:lnTo>
                  <a:cubicBezTo>
                    <a:pt x="114300" y="99929"/>
                    <a:pt x="114288" y="99536"/>
                    <a:pt x="114253" y="99144"/>
                  </a:cubicBezTo>
                  <a:lnTo>
                    <a:pt x="114086" y="97977"/>
                  </a:lnTo>
                  <a:cubicBezTo>
                    <a:pt x="113979" y="97191"/>
                    <a:pt x="113765" y="96429"/>
                    <a:pt x="113562" y="95667"/>
                  </a:cubicBezTo>
                  <a:cubicBezTo>
                    <a:pt x="113479" y="95286"/>
                    <a:pt x="113324" y="94917"/>
                    <a:pt x="113193" y="94548"/>
                  </a:cubicBezTo>
                  <a:cubicBezTo>
                    <a:pt x="113062" y="94179"/>
                    <a:pt x="112931" y="93810"/>
                    <a:pt x="112776" y="93440"/>
                  </a:cubicBezTo>
                  <a:cubicBezTo>
                    <a:pt x="112121" y="92012"/>
                    <a:pt x="111371" y="90619"/>
                    <a:pt x="110407" y="89369"/>
                  </a:cubicBezTo>
                  <a:cubicBezTo>
                    <a:pt x="109478" y="88095"/>
                    <a:pt x="108359" y="86987"/>
                    <a:pt x="107168" y="85963"/>
                  </a:cubicBezTo>
                  <a:cubicBezTo>
                    <a:pt x="105930" y="84999"/>
                    <a:pt x="104621" y="84106"/>
                    <a:pt x="103192" y="83451"/>
                  </a:cubicBezTo>
                  <a:cubicBezTo>
                    <a:pt x="101787" y="82737"/>
                    <a:pt x="100263" y="82272"/>
                    <a:pt x="98727" y="81915"/>
                  </a:cubicBezTo>
                  <a:cubicBezTo>
                    <a:pt x="98346" y="81844"/>
                    <a:pt x="97953" y="81784"/>
                    <a:pt x="97560" y="81725"/>
                  </a:cubicBezTo>
                  <a:lnTo>
                    <a:pt x="96977" y="81641"/>
                  </a:lnTo>
                  <a:cubicBezTo>
                    <a:pt x="96786" y="81606"/>
                    <a:pt x="96596" y="81582"/>
                    <a:pt x="96393" y="81582"/>
                  </a:cubicBezTo>
                  <a:lnTo>
                    <a:pt x="95226" y="81534"/>
                  </a:lnTo>
                  <a:lnTo>
                    <a:pt x="94643" y="81522"/>
                  </a:lnTo>
                  <a:lnTo>
                    <a:pt x="19872" y="81522"/>
                  </a:lnTo>
                  <a:lnTo>
                    <a:pt x="19693" y="81510"/>
                  </a:lnTo>
                  <a:lnTo>
                    <a:pt x="19574" y="81499"/>
                  </a:lnTo>
                  <a:cubicBezTo>
                    <a:pt x="19431" y="81487"/>
                    <a:pt x="19288" y="81475"/>
                    <a:pt x="19146" y="81463"/>
                  </a:cubicBezTo>
                  <a:cubicBezTo>
                    <a:pt x="19074" y="81463"/>
                    <a:pt x="19003" y="81463"/>
                    <a:pt x="18931" y="81451"/>
                  </a:cubicBezTo>
                  <a:lnTo>
                    <a:pt x="18717" y="81415"/>
                  </a:lnTo>
                  <a:cubicBezTo>
                    <a:pt x="18586" y="81391"/>
                    <a:pt x="18443" y="81368"/>
                    <a:pt x="18300" y="81356"/>
                  </a:cubicBezTo>
                  <a:cubicBezTo>
                    <a:pt x="17181" y="81129"/>
                    <a:pt x="16145" y="80629"/>
                    <a:pt x="15240" y="79915"/>
                  </a:cubicBezTo>
                  <a:cubicBezTo>
                    <a:pt x="14335" y="79213"/>
                    <a:pt x="13633" y="78260"/>
                    <a:pt x="13169" y="77224"/>
                  </a:cubicBezTo>
                  <a:cubicBezTo>
                    <a:pt x="13085" y="77105"/>
                    <a:pt x="13061" y="76962"/>
                    <a:pt x="13014" y="76831"/>
                  </a:cubicBezTo>
                  <a:cubicBezTo>
                    <a:pt x="12966" y="76700"/>
                    <a:pt x="12907" y="76569"/>
                    <a:pt x="12859" y="76426"/>
                  </a:cubicBezTo>
                  <a:cubicBezTo>
                    <a:pt x="12835" y="76296"/>
                    <a:pt x="12800" y="76153"/>
                    <a:pt x="12764" y="76022"/>
                  </a:cubicBezTo>
                  <a:lnTo>
                    <a:pt x="12704" y="75819"/>
                  </a:lnTo>
                  <a:cubicBezTo>
                    <a:pt x="12692" y="75748"/>
                    <a:pt x="12680" y="75676"/>
                    <a:pt x="12680" y="75605"/>
                  </a:cubicBezTo>
                  <a:cubicBezTo>
                    <a:pt x="12657" y="75462"/>
                    <a:pt x="12633" y="75319"/>
                    <a:pt x="12609" y="75176"/>
                  </a:cubicBezTo>
                  <a:cubicBezTo>
                    <a:pt x="12573" y="75045"/>
                    <a:pt x="12597" y="74891"/>
                    <a:pt x="12585" y="74748"/>
                  </a:cubicBezTo>
                  <a:lnTo>
                    <a:pt x="12549" y="74295"/>
                  </a:lnTo>
                  <a:cubicBezTo>
                    <a:pt x="12549" y="74033"/>
                    <a:pt x="12549" y="73700"/>
                    <a:pt x="12561" y="73617"/>
                  </a:cubicBezTo>
                  <a:cubicBezTo>
                    <a:pt x="12597" y="72462"/>
                    <a:pt x="12895" y="71343"/>
                    <a:pt x="13431" y="70342"/>
                  </a:cubicBezTo>
                  <a:cubicBezTo>
                    <a:pt x="13990" y="69354"/>
                    <a:pt x="14776" y="68473"/>
                    <a:pt x="15717" y="67830"/>
                  </a:cubicBezTo>
                  <a:cubicBezTo>
                    <a:pt x="16681" y="67199"/>
                    <a:pt x="17764" y="66806"/>
                    <a:pt x="18896" y="66663"/>
                  </a:cubicBezTo>
                  <a:cubicBezTo>
                    <a:pt x="19038" y="66640"/>
                    <a:pt x="19181" y="66651"/>
                    <a:pt x="19324" y="66640"/>
                  </a:cubicBezTo>
                  <a:lnTo>
                    <a:pt x="19538" y="66628"/>
                  </a:lnTo>
                  <a:lnTo>
                    <a:pt x="19646" y="66640"/>
                  </a:lnTo>
                  <a:lnTo>
                    <a:pt x="94572" y="66640"/>
                  </a:lnTo>
                  <a:lnTo>
                    <a:pt x="94679" y="66628"/>
                  </a:lnTo>
                  <a:lnTo>
                    <a:pt x="94822" y="66616"/>
                  </a:lnTo>
                  <a:lnTo>
                    <a:pt x="95119" y="66604"/>
                  </a:lnTo>
                  <a:lnTo>
                    <a:pt x="95703" y="66568"/>
                  </a:lnTo>
                  <a:cubicBezTo>
                    <a:pt x="96096" y="66544"/>
                    <a:pt x="96489" y="66544"/>
                    <a:pt x="96881" y="66485"/>
                  </a:cubicBezTo>
                  <a:lnTo>
                    <a:pt x="98048" y="66306"/>
                  </a:lnTo>
                  <a:lnTo>
                    <a:pt x="98632" y="66211"/>
                  </a:lnTo>
                  <a:lnTo>
                    <a:pt x="99203" y="66080"/>
                  </a:lnTo>
                  <a:lnTo>
                    <a:pt x="100346" y="65782"/>
                  </a:lnTo>
                  <a:cubicBezTo>
                    <a:pt x="100727" y="65675"/>
                    <a:pt x="101096" y="65520"/>
                    <a:pt x="101465" y="65389"/>
                  </a:cubicBezTo>
                  <a:cubicBezTo>
                    <a:pt x="101834" y="65247"/>
                    <a:pt x="102215" y="65127"/>
                    <a:pt x="102561" y="64961"/>
                  </a:cubicBezTo>
                  <a:cubicBezTo>
                    <a:pt x="103275" y="64616"/>
                    <a:pt x="104001" y="64306"/>
                    <a:pt x="104656" y="63877"/>
                  </a:cubicBezTo>
                  <a:cubicBezTo>
                    <a:pt x="107288" y="62318"/>
                    <a:pt x="109693" y="59960"/>
                    <a:pt x="111348" y="57365"/>
                  </a:cubicBezTo>
                  <a:cubicBezTo>
                    <a:pt x="111383" y="57317"/>
                    <a:pt x="111419" y="57257"/>
                    <a:pt x="111455" y="57198"/>
                  </a:cubicBezTo>
                  <a:cubicBezTo>
                    <a:pt x="111467" y="57174"/>
                    <a:pt x="111479" y="57150"/>
                    <a:pt x="111490" y="57138"/>
                  </a:cubicBezTo>
                  <a:lnTo>
                    <a:pt x="111490" y="57126"/>
                  </a:lnTo>
                  <a:cubicBezTo>
                    <a:pt x="113074" y="54519"/>
                    <a:pt x="114074" y="51531"/>
                    <a:pt x="114288" y="48483"/>
                  </a:cubicBezTo>
                  <a:cubicBezTo>
                    <a:pt x="114527" y="45363"/>
                    <a:pt x="114026" y="42172"/>
                    <a:pt x="112812" y="39255"/>
                  </a:cubicBezTo>
                  <a:cubicBezTo>
                    <a:pt x="111562" y="36362"/>
                    <a:pt x="109633" y="33778"/>
                    <a:pt x="107228" y="31766"/>
                  </a:cubicBezTo>
                  <a:cubicBezTo>
                    <a:pt x="104799" y="29766"/>
                    <a:pt x="101894" y="28349"/>
                    <a:pt x="98810" y="27682"/>
                  </a:cubicBezTo>
                  <a:cubicBezTo>
                    <a:pt x="98429" y="27587"/>
                    <a:pt x="98036" y="27540"/>
                    <a:pt x="97643" y="27480"/>
                  </a:cubicBezTo>
                  <a:cubicBezTo>
                    <a:pt x="97251" y="27420"/>
                    <a:pt x="96870" y="27349"/>
                    <a:pt x="96477" y="27325"/>
                  </a:cubicBezTo>
                  <a:lnTo>
                    <a:pt x="95298" y="27266"/>
                  </a:lnTo>
                  <a:lnTo>
                    <a:pt x="94715" y="27218"/>
                  </a:lnTo>
                  <a:lnTo>
                    <a:pt x="94298" y="27206"/>
                  </a:lnTo>
                  <a:lnTo>
                    <a:pt x="71783" y="27206"/>
                  </a:lnTo>
                  <a:cubicBezTo>
                    <a:pt x="71140" y="27206"/>
                    <a:pt x="70676" y="27182"/>
                    <a:pt x="70676" y="27182"/>
                  </a:cubicBezTo>
                  <a:cubicBezTo>
                    <a:pt x="70650" y="27185"/>
                    <a:pt x="70624" y="27186"/>
                    <a:pt x="70598" y="27186"/>
                  </a:cubicBezTo>
                  <a:cubicBezTo>
                    <a:pt x="70484" y="27186"/>
                    <a:pt x="70376" y="27166"/>
                    <a:pt x="70259" y="27147"/>
                  </a:cubicBezTo>
                  <a:cubicBezTo>
                    <a:pt x="70116" y="27123"/>
                    <a:pt x="69973" y="27111"/>
                    <a:pt x="69830" y="27087"/>
                  </a:cubicBezTo>
                  <a:lnTo>
                    <a:pt x="69426" y="26980"/>
                  </a:lnTo>
                  <a:cubicBezTo>
                    <a:pt x="69283" y="26944"/>
                    <a:pt x="69140" y="26932"/>
                    <a:pt x="69009" y="26861"/>
                  </a:cubicBezTo>
                  <a:cubicBezTo>
                    <a:pt x="68747" y="26754"/>
                    <a:pt x="68473" y="26694"/>
                    <a:pt x="68223" y="26551"/>
                  </a:cubicBezTo>
                  <a:lnTo>
                    <a:pt x="67842" y="26361"/>
                  </a:lnTo>
                  <a:cubicBezTo>
                    <a:pt x="67723" y="26289"/>
                    <a:pt x="67604" y="26206"/>
                    <a:pt x="67473" y="26135"/>
                  </a:cubicBezTo>
                  <a:lnTo>
                    <a:pt x="67294" y="26027"/>
                  </a:lnTo>
                  <a:cubicBezTo>
                    <a:pt x="67235" y="25992"/>
                    <a:pt x="67175" y="25944"/>
                    <a:pt x="67116" y="25896"/>
                  </a:cubicBezTo>
                  <a:cubicBezTo>
                    <a:pt x="67009" y="25813"/>
                    <a:pt x="66890" y="25730"/>
                    <a:pt x="66771" y="25646"/>
                  </a:cubicBezTo>
                  <a:cubicBezTo>
                    <a:pt x="66663" y="25563"/>
                    <a:pt x="66568" y="25444"/>
                    <a:pt x="66461" y="25361"/>
                  </a:cubicBezTo>
                  <a:cubicBezTo>
                    <a:pt x="66354" y="25254"/>
                    <a:pt x="66223" y="25182"/>
                    <a:pt x="66140" y="25063"/>
                  </a:cubicBezTo>
                  <a:cubicBezTo>
                    <a:pt x="65961" y="24837"/>
                    <a:pt x="65735" y="24658"/>
                    <a:pt x="65592" y="24408"/>
                  </a:cubicBezTo>
                  <a:cubicBezTo>
                    <a:pt x="64889" y="23503"/>
                    <a:pt x="64401" y="22444"/>
                    <a:pt x="64235" y="21313"/>
                  </a:cubicBezTo>
                  <a:cubicBezTo>
                    <a:pt x="64211" y="21170"/>
                    <a:pt x="64175" y="20110"/>
                    <a:pt x="64175" y="20074"/>
                  </a:cubicBezTo>
                  <a:lnTo>
                    <a:pt x="64175" y="19979"/>
                  </a:lnTo>
                  <a:lnTo>
                    <a:pt x="64175" y="19169"/>
                  </a:lnTo>
                  <a:lnTo>
                    <a:pt x="64175" y="15895"/>
                  </a:lnTo>
                  <a:lnTo>
                    <a:pt x="66890" y="15895"/>
                  </a:lnTo>
                  <a:lnTo>
                    <a:pt x="57841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" name="Google Shape;1051;p35">
              <a:extLst>
                <a:ext uri="{FF2B5EF4-FFF2-40B4-BE49-F238E27FC236}">
                  <a16:creationId xmlns:a16="http://schemas.microsoft.com/office/drawing/2014/main" id="{5C29505B-0D0B-4F9E-A52C-BBDA2EFA5EBF}"/>
                </a:ext>
              </a:extLst>
            </p:cNvPr>
            <p:cNvSpPr/>
            <p:nvPr/>
          </p:nvSpPr>
          <p:spPr>
            <a:xfrm>
              <a:off x="3124740" y="1467244"/>
              <a:ext cx="2847490" cy="3675956"/>
            </a:xfrm>
            <a:custGeom>
              <a:avLst/>
              <a:gdLst/>
              <a:ahLst/>
              <a:cxnLst/>
              <a:rect l="l" t="t" r="r" b="b"/>
              <a:pathLst>
                <a:path w="103002" h="132970" extrusionOk="0">
                  <a:moveTo>
                    <a:pt x="51507" y="1"/>
                  </a:moveTo>
                  <a:lnTo>
                    <a:pt x="51507" y="3727"/>
                  </a:lnTo>
                  <a:lnTo>
                    <a:pt x="52757" y="3727"/>
                  </a:lnTo>
                  <a:lnTo>
                    <a:pt x="52757" y="1"/>
                  </a:lnTo>
                  <a:close/>
                  <a:moveTo>
                    <a:pt x="51507" y="7442"/>
                  </a:moveTo>
                  <a:lnTo>
                    <a:pt x="51507" y="9180"/>
                  </a:lnTo>
                  <a:cubicBezTo>
                    <a:pt x="51507" y="9883"/>
                    <a:pt x="51566" y="10573"/>
                    <a:pt x="51662" y="11252"/>
                  </a:cubicBezTo>
                  <a:lnTo>
                    <a:pt x="52888" y="11073"/>
                  </a:lnTo>
                  <a:cubicBezTo>
                    <a:pt x="52793" y="10454"/>
                    <a:pt x="52757" y="9823"/>
                    <a:pt x="52757" y="9180"/>
                  </a:cubicBezTo>
                  <a:lnTo>
                    <a:pt x="52757" y="7442"/>
                  </a:lnTo>
                  <a:close/>
                  <a:moveTo>
                    <a:pt x="53888" y="14467"/>
                  </a:moveTo>
                  <a:lnTo>
                    <a:pt x="52757" y="14979"/>
                  </a:lnTo>
                  <a:cubicBezTo>
                    <a:pt x="53293" y="16157"/>
                    <a:pt x="53995" y="17265"/>
                    <a:pt x="54840" y="18265"/>
                  </a:cubicBezTo>
                  <a:lnTo>
                    <a:pt x="55781" y="17455"/>
                  </a:lnTo>
                  <a:cubicBezTo>
                    <a:pt x="55019" y="16550"/>
                    <a:pt x="54376" y="15550"/>
                    <a:pt x="53888" y="14467"/>
                  </a:cubicBezTo>
                  <a:close/>
                  <a:moveTo>
                    <a:pt x="58424" y="19812"/>
                  </a:moveTo>
                  <a:lnTo>
                    <a:pt x="57734" y="20848"/>
                  </a:lnTo>
                  <a:cubicBezTo>
                    <a:pt x="58817" y="21575"/>
                    <a:pt x="59984" y="22146"/>
                    <a:pt x="61222" y="22551"/>
                  </a:cubicBezTo>
                  <a:lnTo>
                    <a:pt x="61603" y="21360"/>
                  </a:lnTo>
                  <a:cubicBezTo>
                    <a:pt x="60484" y="21003"/>
                    <a:pt x="59412" y="20479"/>
                    <a:pt x="58424" y="19812"/>
                  </a:cubicBezTo>
                  <a:close/>
                  <a:moveTo>
                    <a:pt x="65092" y="21979"/>
                  </a:moveTo>
                  <a:lnTo>
                    <a:pt x="65056" y="23218"/>
                  </a:lnTo>
                  <a:cubicBezTo>
                    <a:pt x="65211" y="23218"/>
                    <a:pt x="65378" y="23230"/>
                    <a:pt x="65544" y="23230"/>
                  </a:cubicBezTo>
                  <a:lnTo>
                    <a:pt x="68795" y="23230"/>
                  </a:lnTo>
                  <a:lnTo>
                    <a:pt x="68795" y="21979"/>
                  </a:lnTo>
                  <a:close/>
                  <a:moveTo>
                    <a:pt x="72521" y="21979"/>
                  </a:moveTo>
                  <a:lnTo>
                    <a:pt x="72521" y="23230"/>
                  </a:lnTo>
                  <a:lnTo>
                    <a:pt x="76248" y="23230"/>
                  </a:lnTo>
                  <a:lnTo>
                    <a:pt x="76248" y="21979"/>
                  </a:lnTo>
                  <a:close/>
                  <a:moveTo>
                    <a:pt x="79975" y="21979"/>
                  </a:moveTo>
                  <a:lnTo>
                    <a:pt x="79975" y="23230"/>
                  </a:lnTo>
                  <a:lnTo>
                    <a:pt x="83689" y="23230"/>
                  </a:lnTo>
                  <a:lnTo>
                    <a:pt x="83689" y="21979"/>
                  </a:lnTo>
                  <a:close/>
                  <a:moveTo>
                    <a:pt x="87416" y="21979"/>
                  </a:moveTo>
                  <a:lnTo>
                    <a:pt x="87416" y="23230"/>
                  </a:lnTo>
                  <a:lnTo>
                    <a:pt x="88952" y="23230"/>
                  </a:lnTo>
                  <a:cubicBezTo>
                    <a:pt x="89654" y="23230"/>
                    <a:pt x="90357" y="23277"/>
                    <a:pt x="91035" y="23396"/>
                  </a:cubicBezTo>
                  <a:lnTo>
                    <a:pt x="91238" y="22170"/>
                  </a:lnTo>
                  <a:cubicBezTo>
                    <a:pt x="90488" y="22039"/>
                    <a:pt x="89726" y="21979"/>
                    <a:pt x="88952" y="21979"/>
                  </a:cubicBezTo>
                  <a:close/>
                  <a:moveTo>
                    <a:pt x="94941" y="23313"/>
                  </a:moveTo>
                  <a:lnTo>
                    <a:pt x="94417" y="24444"/>
                  </a:lnTo>
                  <a:cubicBezTo>
                    <a:pt x="95488" y="24944"/>
                    <a:pt x="96477" y="25599"/>
                    <a:pt x="97370" y="26385"/>
                  </a:cubicBezTo>
                  <a:lnTo>
                    <a:pt x="98191" y="25444"/>
                  </a:lnTo>
                  <a:cubicBezTo>
                    <a:pt x="97215" y="24587"/>
                    <a:pt x="96119" y="23873"/>
                    <a:pt x="94941" y="23313"/>
                  </a:cubicBezTo>
                  <a:close/>
                  <a:moveTo>
                    <a:pt x="100739" y="28373"/>
                  </a:moveTo>
                  <a:lnTo>
                    <a:pt x="99691" y="29052"/>
                  </a:lnTo>
                  <a:cubicBezTo>
                    <a:pt x="100346" y="30052"/>
                    <a:pt x="100846" y="31135"/>
                    <a:pt x="101192" y="32266"/>
                  </a:cubicBezTo>
                  <a:lnTo>
                    <a:pt x="102382" y="31897"/>
                  </a:lnTo>
                  <a:cubicBezTo>
                    <a:pt x="102001" y="30659"/>
                    <a:pt x="101442" y="29468"/>
                    <a:pt x="100739" y="28373"/>
                  </a:cubicBezTo>
                  <a:close/>
                  <a:moveTo>
                    <a:pt x="102989" y="35731"/>
                  </a:moveTo>
                  <a:lnTo>
                    <a:pt x="101751" y="35755"/>
                  </a:lnTo>
                  <a:cubicBezTo>
                    <a:pt x="101751" y="35850"/>
                    <a:pt x="101751" y="35934"/>
                    <a:pt x="101751" y="36017"/>
                  </a:cubicBezTo>
                  <a:cubicBezTo>
                    <a:pt x="101751" y="37124"/>
                    <a:pt x="101608" y="38220"/>
                    <a:pt x="101334" y="39267"/>
                  </a:cubicBezTo>
                  <a:lnTo>
                    <a:pt x="102537" y="39589"/>
                  </a:lnTo>
                  <a:cubicBezTo>
                    <a:pt x="102846" y="38434"/>
                    <a:pt x="103001" y="37231"/>
                    <a:pt x="103001" y="36017"/>
                  </a:cubicBezTo>
                  <a:cubicBezTo>
                    <a:pt x="103001" y="35922"/>
                    <a:pt x="102989" y="35826"/>
                    <a:pt x="102989" y="35731"/>
                  </a:cubicBezTo>
                  <a:close/>
                  <a:moveTo>
                    <a:pt x="99977" y="42541"/>
                  </a:moveTo>
                  <a:cubicBezTo>
                    <a:pt x="99370" y="43553"/>
                    <a:pt x="98620" y="44482"/>
                    <a:pt x="97763" y="45304"/>
                  </a:cubicBezTo>
                  <a:lnTo>
                    <a:pt x="98620" y="46209"/>
                  </a:lnTo>
                  <a:cubicBezTo>
                    <a:pt x="99560" y="45316"/>
                    <a:pt x="100382" y="44292"/>
                    <a:pt x="101037" y="43172"/>
                  </a:cubicBezTo>
                  <a:lnTo>
                    <a:pt x="99977" y="42541"/>
                  </a:lnTo>
                  <a:close/>
                  <a:moveTo>
                    <a:pt x="94881" y="47363"/>
                  </a:moveTo>
                  <a:cubicBezTo>
                    <a:pt x="93833" y="47911"/>
                    <a:pt x="92714" y="48316"/>
                    <a:pt x="91547" y="48554"/>
                  </a:cubicBezTo>
                  <a:lnTo>
                    <a:pt x="91797" y="49769"/>
                  </a:lnTo>
                  <a:cubicBezTo>
                    <a:pt x="93071" y="49507"/>
                    <a:pt x="94310" y="49066"/>
                    <a:pt x="95465" y="48471"/>
                  </a:cubicBezTo>
                  <a:lnTo>
                    <a:pt x="94881" y="47363"/>
                  </a:lnTo>
                  <a:close/>
                  <a:moveTo>
                    <a:pt x="17205" y="48816"/>
                  </a:moveTo>
                  <a:lnTo>
                    <a:pt x="17205" y="50054"/>
                  </a:lnTo>
                  <a:lnTo>
                    <a:pt x="20931" y="50054"/>
                  </a:lnTo>
                  <a:lnTo>
                    <a:pt x="20931" y="48816"/>
                  </a:lnTo>
                  <a:close/>
                  <a:moveTo>
                    <a:pt x="24658" y="48816"/>
                  </a:moveTo>
                  <a:lnTo>
                    <a:pt x="24658" y="50054"/>
                  </a:lnTo>
                  <a:lnTo>
                    <a:pt x="28373" y="50054"/>
                  </a:lnTo>
                  <a:lnTo>
                    <a:pt x="28373" y="48816"/>
                  </a:lnTo>
                  <a:close/>
                  <a:moveTo>
                    <a:pt x="32100" y="48816"/>
                  </a:moveTo>
                  <a:lnTo>
                    <a:pt x="32100" y="50054"/>
                  </a:lnTo>
                  <a:lnTo>
                    <a:pt x="35826" y="50054"/>
                  </a:lnTo>
                  <a:lnTo>
                    <a:pt x="35826" y="48816"/>
                  </a:lnTo>
                  <a:close/>
                  <a:moveTo>
                    <a:pt x="39553" y="48816"/>
                  </a:moveTo>
                  <a:lnTo>
                    <a:pt x="39553" y="50054"/>
                  </a:lnTo>
                  <a:lnTo>
                    <a:pt x="43280" y="50054"/>
                  </a:lnTo>
                  <a:lnTo>
                    <a:pt x="43280" y="48816"/>
                  </a:lnTo>
                  <a:close/>
                  <a:moveTo>
                    <a:pt x="47006" y="48816"/>
                  </a:moveTo>
                  <a:lnTo>
                    <a:pt x="47006" y="50054"/>
                  </a:lnTo>
                  <a:lnTo>
                    <a:pt x="50721" y="50054"/>
                  </a:lnTo>
                  <a:lnTo>
                    <a:pt x="50721" y="48816"/>
                  </a:lnTo>
                  <a:close/>
                  <a:moveTo>
                    <a:pt x="54448" y="48816"/>
                  </a:moveTo>
                  <a:lnTo>
                    <a:pt x="54448" y="50054"/>
                  </a:lnTo>
                  <a:lnTo>
                    <a:pt x="58174" y="50054"/>
                  </a:lnTo>
                  <a:lnTo>
                    <a:pt x="58174" y="48816"/>
                  </a:lnTo>
                  <a:close/>
                  <a:moveTo>
                    <a:pt x="61901" y="48816"/>
                  </a:moveTo>
                  <a:lnTo>
                    <a:pt x="61901" y="50054"/>
                  </a:lnTo>
                  <a:lnTo>
                    <a:pt x="65628" y="50054"/>
                  </a:lnTo>
                  <a:lnTo>
                    <a:pt x="65628" y="48816"/>
                  </a:lnTo>
                  <a:close/>
                  <a:moveTo>
                    <a:pt x="69342" y="48816"/>
                  </a:moveTo>
                  <a:lnTo>
                    <a:pt x="69342" y="50054"/>
                  </a:lnTo>
                  <a:lnTo>
                    <a:pt x="73069" y="50054"/>
                  </a:lnTo>
                  <a:lnTo>
                    <a:pt x="73069" y="48816"/>
                  </a:lnTo>
                  <a:close/>
                  <a:moveTo>
                    <a:pt x="76796" y="48816"/>
                  </a:moveTo>
                  <a:lnTo>
                    <a:pt x="76796" y="50054"/>
                  </a:lnTo>
                  <a:lnTo>
                    <a:pt x="80522" y="50054"/>
                  </a:lnTo>
                  <a:lnTo>
                    <a:pt x="80522" y="48816"/>
                  </a:lnTo>
                  <a:close/>
                  <a:moveTo>
                    <a:pt x="84249" y="48816"/>
                  </a:moveTo>
                  <a:lnTo>
                    <a:pt x="84249" y="50054"/>
                  </a:lnTo>
                  <a:lnTo>
                    <a:pt x="87976" y="50054"/>
                  </a:lnTo>
                  <a:lnTo>
                    <a:pt x="87976" y="48816"/>
                  </a:lnTo>
                  <a:close/>
                  <a:moveTo>
                    <a:pt x="13454" y="48828"/>
                  </a:moveTo>
                  <a:cubicBezTo>
                    <a:pt x="12157" y="48876"/>
                    <a:pt x="10871" y="49102"/>
                    <a:pt x="9632" y="49507"/>
                  </a:cubicBezTo>
                  <a:lnTo>
                    <a:pt x="10013" y="50685"/>
                  </a:lnTo>
                  <a:cubicBezTo>
                    <a:pt x="11145" y="50316"/>
                    <a:pt x="12311" y="50114"/>
                    <a:pt x="13502" y="50066"/>
                  </a:cubicBezTo>
                  <a:lnTo>
                    <a:pt x="13454" y="48828"/>
                  </a:lnTo>
                  <a:close/>
                  <a:moveTo>
                    <a:pt x="6144" y="51209"/>
                  </a:moveTo>
                  <a:cubicBezTo>
                    <a:pt x="5072" y="51935"/>
                    <a:pt x="4096" y="52805"/>
                    <a:pt x="3251" y="53805"/>
                  </a:cubicBezTo>
                  <a:lnTo>
                    <a:pt x="4203" y="54602"/>
                  </a:lnTo>
                  <a:cubicBezTo>
                    <a:pt x="4965" y="53698"/>
                    <a:pt x="5858" y="52900"/>
                    <a:pt x="6834" y="52233"/>
                  </a:cubicBezTo>
                  <a:lnTo>
                    <a:pt x="6144" y="51209"/>
                  </a:lnTo>
                  <a:close/>
                  <a:moveTo>
                    <a:pt x="1179" y="57091"/>
                  </a:moveTo>
                  <a:cubicBezTo>
                    <a:pt x="643" y="58270"/>
                    <a:pt x="286" y="59532"/>
                    <a:pt x="96" y="60818"/>
                  </a:cubicBezTo>
                  <a:lnTo>
                    <a:pt x="1322" y="60996"/>
                  </a:lnTo>
                  <a:cubicBezTo>
                    <a:pt x="1489" y="59817"/>
                    <a:pt x="1822" y="58674"/>
                    <a:pt x="2310" y="57603"/>
                  </a:cubicBezTo>
                  <a:lnTo>
                    <a:pt x="1179" y="57091"/>
                  </a:lnTo>
                  <a:close/>
                  <a:moveTo>
                    <a:pt x="1239" y="64568"/>
                  </a:moveTo>
                  <a:lnTo>
                    <a:pt x="0" y="64675"/>
                  </a:lnTo>
                  <a:cubicBezTo>
                    <a:pt x="107" y="65973"/>
                    <a:pt x="405" y="67247"/>
                    <a:pt x="869" y="68461"/>
                  </a:cubicBezTo>
                  <a:lnTo>
                    <a:pt x="2024" y="68021"/>
                  </a:lnTo>
                  <a:cubicBezTo>
                    <a:pt x="1608" y="66914"/>
                    <a:pt x="1346" y="65747"/>
                    <a:pt x="1239" y="64568"/>
                  </a:cubicBezTo>
                  <a:close/>
                  <a:moveTo>
                    <a:pt x="3739" y="71116"/>
                  </a:moveTo>
                  <a:lnTo>
                    <a:pt x="2751" y="71855"/>
                  </a:lnTo>
                  <a:cubicBezTo>
                    <a:pt x="3525" y="72902"/>
                    <a:pt x="4453" y="73831"/>
                    <a:pt x="5477" y="74617"/>
                  </a:cubicBezTo>
                  <a:lnTo>
                    <a:pt x="6239" y="73629"/>
                  </a:lnTo>
                  <a:cubicBezTo>
                    <a:pt x="5287" y="72902"/>
                    <a:pt x="4453" y="72057"/>
                    <a:pt x="3739" y="71116"/>
                  </a:cubicBezTo>
                  <a:close/>
                  <a:moveTo>
                    <a:pt x="9323" y="75367"/>
                  </a:moveTo>
                  <a:lnTo>
                    <a:pt x="8870" y="76522"/>
                  </a:lnTo>
                  <a:cubicBezTo>
                    <a:pt x="10073" y="76998"/>
                    <a:pt x="11347" y="77296"/>
                    <a:pt x="12645" y="77415"/>
                  </a:cubicBezTo>
                  <a:lnTo>
                    <a:pt x="12764" y="76177"/>
                  </a:lnTo>
                  <a:cubicBezTo>
                    <a:pt x="11585" y="76069"/>
                    <a:pt x="10418" y="75796"/>
                    <a:pt x="9323" y="75367"/>
                  </a:cubicBezTo>
                  <a:close/>
                  <a:moveTo>
                    <a:pt x="16431" y="76236"/>
                  </a:moveTo>
                  <a:lnTo>
                    <a:pt x="16431" y="77486"/>
                  </a:lnTo>
                  <a:lnTo>
                    <a:pt x="20158" y="77486"/>
                  </a:lnTo>
                  <a:lnTo>
                    <a:pt x="20158" y="76236"/>
                  </a:lnTo>
                  <a:close/>
                  <a:moveTo>
                    <a:pt x="23872" y="76236"/>
                  </a:moveTo>
                  <a:lnTo>
                    <a:pt x="23872" y="77486"/>
                  </a:lnTo>
                  <a:lnTo>
                    <a:pt x="27599" y="77486"/>
                  </a:lnTo>
                  <a:lnTo>
                    <a:pt x="27599" y="76236"/>
                  </a:lnTo>
                  <a:close/>
                  <a:moveTo>
                    <a:pt x="31326" y="76236"/>
                  </a:moveTo>
                  <a:lnTo>
                    <a:pt x="31326" y="77486"/>
                  </a:lnTo>
                  <a:lnTo>
                    <a:pt x="35052" y="77486"/>
                  </a:lnTo>
                  <a:lnTo>
                    <a:pt x="35052" y="76236"/>
                  </a:lnTo>
                  <a:close/>
                  <a:moveTo>
                    <a:pt x="38779" y="76236"/>
                  </a:moveTo>
                  <a:lnTo>
                    <a:pt x="38779" y="77486"/>
                  </a:lnTo>
                  <a:lnTo>
                    <a:pt x="42494" y="77486"/>
                  </a:lnTo>
                  <a:lnTo>
                    <a:pt x="42494" y="76236"/>
                  </a:lnTo>
                  <a:close/>
                  <a:moveTo>
                    <a:pt x="46220" y="76236"/>
                  </a:moveTo>
                  <a:lnTo>
                    <a:pt x="46220" y="77486"/>
                  </a:lnTo>
                  <a:lnTo>
                    <a:pt x="49947" y="77486"/>
                  </a:lnTo>
                  <a:lnTo>
                    <a:pt x="49947" y="76236"/>
                  </a:lnTo>
                  <a:close/>
                  <a:moveTo>
                    <a:pt x="53674" y="76236"/>
                  </a:moveTo>
                  <a:lnTo>
                    <a:pt x="53674" y="77486"/>
                  </a:lnTo>
                  <a:lnTo>
                    <a:pt x="57400" y="77486"/>
                  </a:lnTo>
                  <a:lnTo>
                    <a:pt x="57400" y="76236"/>
                  </a:lnTo>
                  <a:close/>
                  <a:moveTo>
                    <a:pt x="61127" y="76236"/>
                  </a:moveTo>
                  <a:lnTo>
                    <a:pt x="61127" y="77486"/>
                  </a:lnTo>
                  <a:lnTo>
                    <a:pt x="64842" y="77486"/>
                  </a:lnTo>
                  <a:lnTo>
                    <a:pt x="64842" y="76236"/>
                  </a:lnTo>
                  <a:close/>
                  <a:moveTo>
                    <a:pt x="68568" y="76236"/>
                  </a:moveTo>
                  <a:lnTo>
                    <a:pt x="68568" y="77486"/>
                  </a:lnTo>
                  <a:lnTo>
                    <a:pt x="72295" y="77486"/>
                  </a:lnTo>
                  <a:lnTo>
                    <a:pt x="72295" y="76236"/>
                  </a:lnTo>
                  <a:close/>
                  <a:moveTo>
                    <a:pt x="76022" y="76236"/>
                  </a:moveTo>
                  <a:lnTo>
                    <a:pt x="76022" y="77486"/>
                  </a:lnTo>
                  <a:lnTo>
                    <a:pt x="79748" y="77486"/>
                  </a:lnTo>
                  <a:lnTo>
                    <a:pt x="79748" y="76236"/>
                  </a:lnTo>
                  <a:close/>
                  <a:moveTo>
                    <a:pt x="83475" y="76236"/>
                  </a:moveTo>
                  <a:lnTo>
                    <a:pt x="83475" y="77486"/>
                  </a:lnTo>
                  <a:lnTo>
                    <a:pt x="87190" y="77486"/>
                  </a:lnTo>
                  <a:lnTo>
                    <a:pt x="87190" y="76236"/>
                  </a:lnTo>
                  <a:close/>
                  <a:moveTo>
                    <a:pt x="91000" y="76391"/>
                  </a:moveTo>
                  <a:lnTo>
                    <a:pt x="90821" y="77617"/>
                  </a:lnTo>
                  <a:cubicBezTo>
                    <a:pt x="92000" y="77784"/>
                    <a:pt x="93143" y="78117"/>
                    <a:pt x="94214" y="78605"/>
                  </a:cubicBezTo>
                  <a:lnTo>
                    <a:pt x="94726" y="77474"/>
                  </a:lnTo>
                  <a:cubicBezTo>
                    <a:pt x="93548" y="76939"/>
                    <a:pt x="92286" y="76569"/>
                    <a:pt x="91000" y="76391"/>
                  </a:cubicBezTo>
                  <a:close/>
                  <a:moveTo>
                    <a:pt x="98013" y="79546"/>
                  </a:moveTo>
                  <a:lnTo>
                    <a:pt x="97215" y="80499"/>
                  </a:lnTo>
                  <a:cubicBezTo>
                    <a:pt x="98120" y="81261"/>
                    <a:pt x="98917" y="82153"/>
                    <a:pt x="99572" y="83130"/>
                  </a:cubicBezTo>
                  <a:lnTo>
                    <a:pt x="100608" y="82439"/>
                  </a:lnTo>
                  <a:cubicBezTo>
                    <a:pt x="99882" y="81356"/>
                    <a:pt x="99001" y="80391"/>
                    <a:pt x="98013" y="79546"/>
                  </a:cubicBezTo>
                  <a:close/>
                  <a:moveTo>
                    <a:pt x="102311" y="85928"/>
                  </a:moveTo>
                  <a:lnTo>
                    <a:pt x="101132" y="86309"/>
                  </a:lnTo>
                  <a:cubicBezTo>
                    <a:pt x="101489" y="87440"/>
                    <a:pt x="101703" y="88607"/>
                    <a:pt x="101751" y="89797"/>
                  </a:cubicBezTo>
                  <a:lnTo>
                    <a:pt x="102989" y="89750"/>
                  </a:lnTo>
                  <a:cubicBezTo>
                    <a:pt x="102942" y="88452"/>
                    <a:pt x="102716" y="87166"/>
                    <a:pt x="102311" y="85928"/>
                  </a:cubicBezTo>
                  <a:close/>
                  <a:moveTo>
                    <a:pt x="101430" y="93333"/>
                  </a:moveTo>
                  <a:cubicBezTo>
                    <a:pt x="101156" y="94488"/>
                    <a:pt x="100727" y="95596"/>
                    <a:pt x="100156" y="96631"/>
                  </a:cubicBezTo>
                  <a:lnTo>
                    <a:pt x="101239" y="97239"/>
                  </a:lnTo>
                  <a:cubicBezTo>
                    <a:pt x="101870" y="96096"/>
                    <a:pt x="102346" y="94881"/>
                    <a:pt x="102632" y="93619"/>
                  </a:cubicBezTo>
                  <a:lnTo>
                    <a:pt x="101430" y="93333"/>
                  </a:lnTo>
                  <a:close/>
                  <a:moveTo>
                    <a:pt x="98024" y="99465"/>
                  </a:moveTo>
                  <a:cubicBezTo>
                    <a:pt x="97191" y="100310"/>
                    <a:pt x="96239" y="101025"/>
                    <a:pt x="95215" y="101608"/>
                  </a:cubicBezTo>
                  <a:lnTo>
                    <a:pt x="95822" y="102692"/>
                  </a:lnTo>
                  <a:cubicBezTo>
                    <a:pt x="96953" y="102061"/>
                    <a:pt x="97989" y="101263"/>
                    <a:pt x="98906" y="100346"/>
                  </a:cubicBezTo>
                  <a:lnTo>
                    <a:pt x="98024" y="99465"/>
                  </a:lnTo>
                  <a:close/>
                  <a:moveTo>
                    <a:pt x="66009" y="103239"/>
                  </a:moveTo>
                  <a:lnTo>
                    <a:pt x="66009" y="104478"/>
                  </a:lnTo>
                  <a:lnTo>
                    <a:pt x="69735" y="104478"/>
                  </a:lnTo>
                  <a:lnTo>
                    <a:pt x="69735" y="103239"/>
                  </a:lnTo>
                  <a:close/>
                  <a:moveTo>
                    <a:pt x="73462" y="103239"/>
                  </a:moveTo>
                  <a:lnTo>
                    <a:pt x="73462" y="104478"/>
                  </a:lnTo>
                  <a:lnTo>
                    <a:pt x="77189" y="104478"/>
                  </a:lnTo>
                  <a:lnTo>
                    <a:pt x="77189" y="103239"/>
                  </a:lnTo>
                  <a:close/>
                  <a:moveTo>
                    <a:pt x="80915" y="103239"/>
                  </a:moveTo>
                  <a:lnTo>
                    <a:pt x="80915" y="104478"/>
                  </a:lnTo>
                  <a:lnTo>
                    <a:pt x="84630" y="104478"/>
                  </a:lnTo>
                  <a:lnTo>
                    <a:pt x="84630" y="103239"/>
                  </a:lnTo>
                  <a:close/>
                  <a:moveTo>
                    <a:pt x="91917" y="102894"/>
                  </a:moveTo>
                  <a:cubicBezTo>
                    <a:pt x="90952" y="103120"/>
                    <a:pt x="89952" y="103239"/>
                    <a:pt x="88952" y="103239"/>
                  </a:cubicBezTo>
                  <a:lnTo>
                    <a:pt x="88357" y="103239"/>
                  </a:lnTo>
                  <a:lnTo>
                    <a:pt x="88357" y="104478"/>
                  </a:lnTo>
                  <a:lnTo>
                    <a:pt x="88952" y="104478"/>
                  </a:lnTo>
                  <a:cubicBezTo>
                    <a:pt x="90047" y="104478"/>
                    <a:pt x="91143" y="104359"/>
                    <a:pt x="92202" y="104109"/>
                  </a:cubicBezTo>
                  <a:lnTo>
                    <a:pt x="91917" y="102894"/>
                  </a:lnTo>
                  <a:close/>
                  <a:moveTo>
                    <a:pt x="62175" y="103644"/>
                  </a:moveTo>
                  <a:cubicBezTo>
                    <a:pt x="60913" y="103954"/>
                    <a:pt x="59698" y="104442"/>
                    <a:pt x="58567" y="105097"/>
                  </a:cubicBezTo>
                  <a:lnTo>
                    <a:pt x="59186" y="106168"/>
                  </a:lnTo>
                  <a:cubicBezTo>
                    <a:pt x="60210" y="105585"/>
                    <a:pt x="61317" y="105132"/>
                    <a:pt x="62472" y="104847"/>
                  </a:cubicBezTo>
                  <a:lnTo>
                    <a:pt x="62175" y="103644"/>
                  </a:lnTo>
                  <a:close/>
                  <a:moveTo>
                    <a:pt x="55495" y="107478"/>
                  </a:moveTo>
                  <a:cubicBezTo>
                    <a:pt x="54590" y="108407"/>
                    <a:pt x="53817" y="109454"/>
                    <a:pt x="53197" y="110597"/>
                  </a:cubicBezTo>
                  <a:lnTo>
                    <a:pt x="54293" y="111193"/>
                  </a:lnTo>
                  <a:cubicBezTo>
                    <a:pt x="54852" y="110145"/>
                    <a:pt x="55555" y="109193"/>
                    <a:pt x="56388" y="108335"/>
                  </a:cubicBezTo>
                  <a:lnTo>
                    <a:pt x="55495" y="107478"/>
                  </a:lnTo>
                  <a:close/>
                  <a:moveTo>
                    <a:pt x="51840" y="114241"/>
                  </a:moveTo>
                  <a:cubicBezTo>
                    <a:pt x="51626" y="115229"/>
                    <a:pt x="51507" y="116253"/>
                    <a:pt x="51507" y="117277"/>
                  </a:cubicBezTo>
                  <a:lnTo>
                    <a:pt x="51507" y="118075"/>
                  </a:lnTo>
                  <a:lnTo>
                    <a:pt x="52745" y="118075"/>
                  </a:lnTo>
                  <a:lnTo>
                    <a:pt x="52745" y="117277"/>
                  </a:lnTo>
                  <a:cubicBezTo>
                    <a:pt x="52745" y="116348"/>
                    <a:pt x="52852" y="115408"/>
                    <a:pt x="53055" y="114503"/>
                  </a:cubicBezTo>
                  <a:lnTo>
                    <a:pt x="51840" y="114241"/>
                  </a:lnTo>
                  <a:close/>
                  <a:moveTo>
                    <a:pt x="51507" y="121801"/>
                  </a:moveTo>
                  <a:lnTo>
                    <a:pt x="51507" y="125528"/>
                  </a:lnTo>
                  <a:lnTo>
                    <a:pt x="52757" y="125528"/>
                  </a:lnTo>
                  <a:lnTo>
                    <a:pt x="52757" y="121801"/>
                  </a:lnTo>
                  <a:close/>
                  <a:moveTo>
                    <a:pt x="51507" y="129243"/>
                  </a:moveTo>
                  <a:lnTo>
                    <a:pt x="51507" y="132969"/>
                  </a:lnTo>
                  <a:lnTo>
                    <a:pt x="52757" y="132969"/>
                  </a:lnTo>
                  <a:lnTo>
                    <a:pt x="52757" y="129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9" name="Google Shape;1052;p35">
            <a:extLst>
              <a:ext uri="{FF2B5EF4-FFF2-40B4-BE49-F238E27FC236}">
                <a16:creationId xmlns:a16="http://schemas.microsoft.com/office/drawing/2014/main" id="{E1EFF9FC-A955-44D2-9324-0615B519615D}"/>
              </a:ext>
            </a:extLst>
          </p:cNvPr>
          <p:cNvGrpSpPr/>
          <p:nvPr/>
        </p:nvGrpSpPr>
        <p:grpSpPr>
          <a:xfrm>
            <a:off x="1397861" y="6048324"/>
            <a:ext cx="4964223" cy="1907044"/>
            <a:chOff x="710275" y="2900830"/>
            <a:chExt cx="2522400" cy="968999"/>
          </a:xfrm>
        </p:grpSpPr>
        <p:sp>
          <p:nvSpPr>
            <p:cNvPr id="40" name="Google Shape;1053;p35">
              <a:extLst>
                <a:ext uri="{FF2B5EF4-FFF2-40B4-BE49-F238E27FC236}">
                  <a16:creationId xmlns:a16="http://schemas.microsoft.com/office/drawing/2014/main" id="{2896C1C7-001C-4CFB-A881-68AC34D76D3F}"/>
                </a:ext>
              </a:extLst>
            </p:cNvPr>
            <p:cNvSpPr txBox="1"/>
            <p:nvPr/>
          </p:nvSpPr>
          <p:spPr>
            <a:xfrm>
              <a:off x="710275" y="3334929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41" name="Google Shape;1054;p35">
              <a:extLst>
                <a:ext uri="{FF2B5EF4-FFF2-40B4-BE49-F238E27FC236}">
                  <a16:creationId xmlns:a16="http://schemas.microsoft.com/office/drawing/2014/main" id="{A7DD7EA6-2D1A-4169-9CE1-DFCB874146DB}"/>
                </a:ext>
              </a:extLst>
            </p:cNvPr>
            <p:cNvGrpSpPr/>
            <p:nvPr/>
          </p:nvGrpSpPr>
          <p:grpSpPr>
            <a:xfrm rot="10800000">
              <a:off x="2665675" y="2900830"/>
              <a:ext cx="567000" cy="567000"/>
              <a:chOff x="6604775" y="1679913"/>
              <a:chExt cx="567000" cy="567000"/>
            </a:xfrm>
          </p:grpSpPr>
          <p:sp>
            <p:nvSpPr>
              <p:cNvPr id="43" name="Google Shape;1055;p35">
                <a:extLst>
                  <a:ext uri="{FF2B5EF4-FFF2-40B4-BE49-F238E27FC236}">
                    <a16:creationId xmlns:a16="http://schemas.microsoft.com/office/drawing/2014/main" id="{476CC9C5-1858-4491-8106-94C839C0C30F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6" name="Google Shape;1056;p35">
                <a:extLst>
                  <a:ext uri="{FF2B5EF4-FFF2-40B4-BE49-F238E27FC236}">
                    <a16:creationId xmlns:a16="http://schemas.microsoft.com/office/drawing/2014/main" id="{B983D345-85AC-4D63-8E18-BFD6D51D942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42" name="Google Shape;1057;p35">
              <a:extLst>
                <a:ext uri="{FF2B5EF4-FFF2-40B4-BE49-F238E27FC236}">
                  <a16:creationId xmlns:a16="http://schemas.microsoft.com/office/drawing/2014/main" id="{498F0974-85EB-4F23-A536-AE92BE825A8C}"/>
                </a:ext>
              </a:extLst>
            </p:cNvPr>
            <p:cNvSpPr/>
            <p:nvPr/>
          </p:nvSpPr>
          <p:spPr>
            <a:xfrm>
              <a:off x="710275" y="3033719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Qila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7" name="Google Shape;1058;p35">
            <a:extLst>
              <a:ext uri="{FF2B5EF4-FFF2-40B4-BE49-F238E27FC236}">
                <a16:creationId xmlns:a16="http://schemas.microsoft.com/office/drawing/2014/main" id="{F8A5F2AA-9AAA-47A9-814A-4CE5E133B831}"/>
              </a:ext>
            </a:extLst>
          </p:cNvPr>
          <p:cNvGrpSpPr/>
          <p:nvPr/>
        </p:nvGrpSpPr>
        <p:grpSpPr>
          <a:xfrm>
            <a:off x="11633915" y="4782524"/>
            <a:ext cx="5288836" cy="1115889"/>
            <a:chOff x="5911375" y="2257658"/>
            <a:chExt cx="2687341" cy="567001"/>
          </a:xfrm>
        </p:grpSpPr>
        <p:grpSp>
          <p:nvGrpSpPr>
            <p:cNvPr id="49" name="Google Shape;1060;p35">
              <a:extLst>
                <a:ext uri="{FF2B5EF4-FFF2-40B4-BE49-F238E27FC236}">
                  <a16:creationId xmlns:a16="http://schemas.microsoft.com/office/drawing/2014/main" id="{6E7BB616-E03D-48C0-9F91-9A4E338CB56F}"/>
                </a:ext>
              </a:extLst>
            </p:cNvPr>
            <p:cNvGrpSpPr/>
            <p:nvPr/>
          </p:nvGrpSpPr>
          <p:grpSpPr>
            <a:xfrm>
              <a:off x="5911375" y="2257659"/>
              <a:ext cx="567000" cy="567000"/>
              <a:chOff x="6604775" y="1679913"/>
              <a:chExt cx="567000" cy="567000"/>
            </a:xfrm>
          </p:grpSpPr>
          <p:sp>
            <p:nvSpPr>
              <p:cNvPr id="51" name="Google Shape;1061;p35">
                <a:extLst>
                  <a:ext uri="{FF2B5EF4-FFF2-40B4-BE49-F238E27FC236}">
                    <a16:creationId xmlns:a16="http://schemas.microsoft.com/office/drawing/2014/main" id="{CE90A1F7-BA84-49E7-A5D8-90285D60CFA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2" name="Google Shape;1062;p35">
                <a:extLst>
                  <a:ext uri="{FF2B5EF4-FFF2-40B4-BE49-F238E27FC236}">
                    <a16:creationId xmlns:a16="http://schemas.microsoft.com/office/drawing/2014/main" id="{F8AB60E8-42FD-4252-A82C-53CD5214B9C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0" name="Google Shape;1063;p35">
              <a:extLst>
                <a:ext uri="{FF2B5EF4-FFF2-40B4-BE49-F238E27FC236}">
                  <a16:creationId xmlns:a16="http://schemas.microsoft.com/office/drawing/2014/main" id="{0D4398CC-A1E3-4C12-8DAB-3FD2615ED982}"/>
                </a:ext>
              </a:extLst>
            </p:cNvPr>
            <p:cNvSpPr/>
            <p:nvPr/>
          </p:nvSpPr>
          <p:spPr>
            <a:xfrm>
              <a:off x="6662794" y="2257658"/>
              <a:ext cx="1935922" cy="43410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Menga yoqdi…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3" name="Google Shape;1064;p35">
            <a:extLst>
              <a:ext uri="{FF2B5EF4-FFF2-40B4-BE49-F238E27FC236}">
                <a16:creationId xmlns:a16="http://schemas.microsoft.com/office/drawing/2014/main" id="{CC2D2F35-F7C9-45E6-93D3-925EF2178603}"/>
              </a:ext>
            </a:extLst>
          </p:cNvPr>
          <p:cNvGrpSpPr/>
          <p:nvPr/>
        </p:nvGrpSpPr>
        <p:grpSpPr>
          <a:xfrm>
            <a:off x="11633916" y="7314091"/>
            <a:ext cx="4964125" cy="1115889"/>
            <a:chOff x="5911375" y="3543987"/>
            <a:chExt cx="2522350" cy="567001"/>
          </a:xfrm>
        </p:grpSpPr>
        <p:grpSp>
          <p:nvGrpSpPr>
            <p:cNvPr id="55" name="Google Shape;1066;p35">
              <a:extLst>
                <a:ext uri="{FF2B5EF4-FFF2-40B4-BE49-F238E27FC236}">
                  <a16:creationId xmlns:a16="http://schemas.microsoft.com/office/drawing/2014/main" id="{66A2609C-7204-4B1F-838D-4F61B5CE6A29}"/>
                </a:ext>
              </a:extLst>
            </p:cNvPr>
            <p:cNvGrpSpPr/>
            <p:nvPr/>
          </p:nvGrpSpPr>
          <p:grpSpPr>
            <a:xfrm>
              <a:off x="5911375" y="3543988"/>
              <a:ext cx="567000" cy="567000"/>
              <a:chOff x="6604775" y="1679913"/>
              <a:chExt cx="567000" cy="567000"/>
            </a:xfrm>
          </p:grpSpPr>
          <p:sp>
            <p:nvSpPr>
              <p:cNvPr id="57" name="Google Shape;1067;p35">
                <a:extLst>
                  <a:ext uri="{FF2B5EF4-FFF2-40B4-BE49-F238E27FC236}">
                    <a16:creationId xmlns:a16="http://schemas.microsoft.com/office/drawing/2014/main" id="{DF33DFB7-772A-4038-8F01-F7CF8568423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8" name="Google Shape;1068;p35">
                <a:extLst>
                  <a:ext uri="{FF2B5EF4-FFF2-40B4-BE49-F238E27FC236}">
                    <a16:creationId xmlns:a16="http://schemas.microsoft.com/office/drawing/2014/main" id="{68FEA370-BD84-4E2C-B0EA-4517D59DFA88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6" name="Google Shape;1069;p35">
              <a:extLst>
                <a:ext uri="{FF2B5EF4-FFF2-40B4-BE49-F238E27FC236}">
                  <a16:creationId xmlns:a16="http://schemas.microsoft.com/office/drawing/2014/main" id="{539D6C51-7D6B-4822-B71C-76D6B21DB7F3}"/>
                </a:ext>
              </a:extLst>
            </p:cNvPr>
            <p:cNvSpPr/>
            <p:nvPr/>
          </p:nvSpPr>
          <p:spPr>
            <a:xfrm>
              <a:off x="6662794" y="3543987"/>
              <a:ext cx="1770931" cy="43410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Qiynaldim….</a:t>
              </a:r>
              <a:endParaRPr sz="3543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oogle Shape;1070;p35">
            <a:extLst>
              <a:ext uri="{FF2B5EF4-FFF2-40B4-BE49-F238E27FC236}">
                <a16:creationId xmlns:a16="http://schemas.microsoft.com/office/drawing/2014/main" id="{A173663F-D576-4349-85AC-960BECBC3317}"/>
              </a:ext>
            </a:extLst>
          </p:cNvPr>
          <p:cNvGrpSpPr/>
          <p:nvPr/>
        </p:nvGrpSpPr>
        <p:grpSpPr>
          <a:xfrm>
            <a:off x="1397861" y="3516730"/>
            <a:ext cx="7290003" cy="1907069"/>
            <a:chOff x="710275" y="1614488"/>
            <a:chExt cx="3704165" cy="969012"/>
          </a:xfrm>
        </p:grpSpPr>
        <p:sp>
          <p:nvSpPr>
            <p:cNvPr id="60" name="Google Shape;1071;p35">
              <a:extLst>
                <a:ext uri="{FF2B5EF4-FFF2-40B4-BE49-F238E27FC236}">
                  <a16:creationId xmlns:a16="http://schemas.microsoft.com/office/drawing/2014/main" id="{56FD9D19-74CC-46E8-BF90-DA36676606C9}"/>
                </a:ext>
              </a:extLst>
            </p:cNvPr>
            <p:cNvSpPr txBox="1"/>
            <p:nvPr/>
          </p:nvSpPr>
          <p:spPr>
            <a:xfrm>
              <a:off x="710275" y="204860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61" name="Google Shape;1072;p35">
              <a:extLst>
                <a:ext uri="{FF2B5EF4-FFF2-40B4-BE49-F238E27FC236}">
                  <a16:creationId xmlns:a16="http://schemas.microsoft.com/office/drawing/2014/main" id="{A7EB9317-8F79-42E0-872A-667F19E85B25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64" name="Google Shape;1073;p35">
                <a:extLst>
                  <a:ext uri="{FF2B5EF4-FFF2-40B4-BE49-F238E27FC236}">
                    <a16:creationId xmlns:a16="http://schemas.microsoft.com/office/drawing/2014/main" id="{11E379BB-B92D-4864-A14B-01C09A3968C4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65" name="Google Shape;1074;p35">
                <a:extLst>
                  <a:ext uri="{FF2B5EF4-FFF2-40B4-BE49-F238E27FC236}">
                    <a16:creationId xmlns:a16="http://schemas.microsoft.com/office/drawing/2014/main" id="{A2B4E5D8-F0BE-41C4-8C3E-ACBDA3508BCE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2" name="Google Shape;1075;p35">
              <a:extLst>
                <a:ext uri="{FF2B5EF4-FFF2-40B4-BE49-F238E27FC236}">
                  <a16:creationId xmlns:a16="http://schemas.microsoft.com/office/drawing/2014/main" id="{51A5943C-FFED-4361-A5B4-4E013558DE2C}"/>
                </a:ext>
              </a:extLst>
            </p:cNvPr>
            <p:cNvSpPr/>
            <p:nvPr/>
          </p:nvSpPr>
          <p:spPr>
            <a:xfrm>
              <a:off x="710275" y="1747389"/>
              <a:ext cx="1794781" cy="434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Bilib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  <p:cxnSp>
          <p:nvCxnSpPr>
            <p:cNvPr id="63" name="Google Shape;1076;p35">
              <a:extLst>
                <a:ext uri="{FF2B5EF4-FFF2-40B4-BE49-F238E27FC236}">
                  <a16:creationId xmlns:a16="http://schemas.microsoft.com/office/drawing/2014/main" id="{3BEA4884-57A0-497A-9421-3612722365FF}"/>
                </a:ext>
              </a:extLst>
            </p:cNvPr>
            <p:cNvCxnSpPr>
              <a:stCxn id="64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66" name="Google Shape;1070;p35">
            <a:extLst>
              <a:ext uri="{FF2B5EF4-FFF2-40B4-BE49-F238E27FC236}">
                <a16:creationId xmlns:a16="http://schemas.microsoft.com/office/drawing/2014/main" id="{E838B10C-EF3A-4416-8DC4-3D17DBBF02C1}"/>
              </a:ext>
            </a:extLst>
          </p:cNvPr>
          <p:cNvGrpSpPr/>
          <p:nvPr/>
        </p:nvGrpSpPr>
        <p:grpSpPr>
          <a:xfrm>
            <a:off x="1397762" y="8740747"/>
            <a:ext cx="7290003" cy="1115911"/>
            <a:chOff x="710275" y="1614476"/>
            <a:chExt cx="3704165" cy="567012"/>
          </a:xfrm>
        </p:grpSpPr>
        <p:grpSp>
          <p:nvGrpSpPr>
            <p:cNvPr id="68" name="Google Shape;1072;p35">
              <a:extLst>
                <a:ext uri="{FF2B5EF4-FFF2-40B4-BE49-F238E27FC236}">
                  <a16:creationId xmlns:a16="http://schemas.microsoft.com/office/drawing/2014/main" id="{A8CF33B9-490A-40E9-B2F1-D0AFC6904EDE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71" name="Google Shape;1073;p35">
                <a:extLst>
                  <a:ext uri="{FF2B5EF4-FFF2-40B4-BE49-F238E27FC236}">
                    <a16:creationId xmlns:a16="http://schemas.microsoft.com/office/drawing/2014/main" id="{6CE402DA-6A91-42D0-961F-47829C823A9A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rgbClr val="5B9BD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72" name="Google Shape;1074;p35">
                <a:extLst>
                  <a:ext uri="{FF2B5EF4-FFF2-40B4-BE49-F238E27FC236}">
                    <a16:creationId xmlns:a16="http://schemas.microsoft.com/office/drawing/2014/main" id="{30FC0C7C-0D06-4A03-BF54-FAB72CAA59F0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9" name="Google Shape;1075;p35">
              <a:extLst>
                <a:ext uri="{FF2B5EF4-FFF2-40B4-BE49-F238E27FC236}">
                  <a16:creationId xmlns:a16="http://schemas.microsoft.com/office/drawing/2014/main" id="{84A0CF7E-891C-4929-83B8-24737E5C02F9}"/>
                </a:ext>
              </a:extLst>
            </p:cNvPr>
            <p:cNvSpPr/>
            <p:nvPr/>
          </p:nvSpPr>
          <p:spPr>
            <a:xfrm>
              <a:off x="710275" y="1614476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rgbClr val="5B9B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Qo‘shimcha qilib….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cxnSp>
          <p:nvCxnSpPr>
            <p:cNvPr id="70" name="Google Shape;1076;p35">
              <a:extLst>
                <a:ext uri="{FF2B5EF4-FFF2-40B4-BE49-F238E27FC236}">
                  <a16:creationId xmlns:a16="http://schemas.microsoft.com/office/drawing/2014/main" id="{9B93F9EA-2F81-4488-8ABF-27F8BEA1A32C}"/>
                </a:ext>
              </a:extLst>
            </p:cNvPr>
            <p:cNvCxnSpPr>
              <a:stCxn id="71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73399573-7A89-40B9-95D4-14ED89F8CC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584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93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675798" y="27336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D8E98-7815-472A-93CC-F8E3C89DF6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3322EC-7363-41E9-868B-8DB8DB632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8" y="2766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6379</TotalTime>
  <Words>680</Words>
  <Application>Microsoft Office PowerPoint</Application>
  <PresentationFormat>Произвольный</PresentationFormat>
  <Paragraphs>97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Fira Sans Extra Condensed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Dizayn fikrlash nima?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</cp:lastModifiedBy>
  <cp:revision>537</cp:revision>
  <cp:lastPrinted>2020-12-11T16:07:03Z</cp:lastPrinted>
  <dcterms:created xsi:type="dcterms:W3CDTF">2020-11-12T01:04:50Z</dcterms:created>
  <dcterms:modified xsi:type="dcterms:W3CDTF">2025-11-15T07:36:00Z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