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8"/>
  </p:notesMasterIdLst>
  <p:sldIdLst>
    <p:sldId id="410" r:id="rId2"/>
    <p:sldId id="411" r:id="rId3"/>
    <p:sldId id="413" r:id="rId4"/>
    <p:sldId id="1203" r:id="rId5"/>
    <p:sldId id="422" r:id="rId6"/>
    <p:sldId id="1204" r:id="rId7"/>
    <p:sldId id="1205" r:id="rId8"/>
    <p:sldId id="1195" r:id="rId9"/>
    <p:sldId id="1209" r:id="rId10"/>
    <p:sldId id="1196" r:id="rId11"/>
    <p:sldId id="1208" r:id="rId12"/>
    <p:sldId id="1207" r:id="rId13"/>
    <p:sldId id="1206" r:id="rId14"/>
    <p:sldId id="400" r:id="rId15"/>
    <p:sldId id="399"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5BAA"/>
    <a:srgbClr val="0B1354"/>
    <a:srgbClr val="10377F"/>
    <a:srgbClr val="5C58B2"/>
    <a:srgbClr val="7C45A0"/>
    <a:srgbClr val="A155B9"/>
    <a:srgbClr val="F765A3"/>
    <a:srgbClr val="FFA4B6"/>
    <a:srgbClr val="5B9BD5"/>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87" autoAdjust="0"/>
    <p:restoredTop sz="94660"/>
  </p:normalViewPr>
  <p:slideViewPr>
    <p:cSldViewPr>
      <p:cViewPr varScale="1">
        <p:scale>
          <a:sx n="53" d="100"/>
          <a:sy n="53" d="100"/>
        </p:scale>
        <p:origin x="994" y="58"/>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06.01.2025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1815345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280325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5"/>
        <p:cNvGrpSpPr/>
        <p:nvPr/>
      </p:nvGrpSpPr>
      <p:grpSpPr>
        <a:xfrm>
          <a:off x="0" y="0"/>
          <a:ext cx="0" cy="0"/>
          <a:chOff x="0" y="0"/>
          <a:chExt cx="0" cy="0"/>
        </a:xfrm>
      </p:grpSpPr>
      <p:sp>
        <p:nvSpPr>
          <p:cNvPr id="3216" name="Google Shape;3216;g97eba757d5_0_256: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7" name="Google Shape;3217;g97eba757d5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740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lIns="0" tIns="0" rIns="0" bIns="0"/>
          <a:lstStyle>
            <a:lvl1pPr algn="ctr">
              <a:defRPr>
                <a:solidFill>
                  <a:schemeClr val="tx1">
                    <a:tint val="75000"/>
                  </a:schemeClr>
                </a:solidFill>
              </a:defRPr>
            </a:lvl1pPr>
          </a:lstStyle>
          <a:p>
            <a:pPr>
              <a:defRPr/>
            </a:pPr>
            <a:endParaRPr/>
          </a:p>
        </p:txBody>
      </p:sp>
      <p:sp>
        <p:nvSpPr>
          <p:cNvPr id="3" name="Holder 3"/>
          <p:cNvSpPr>
            <a:spLocks noGrp="1"/>
          </p:cNvSpPr>
          <p:nvPr>
            <p:ph type="dt" sz="half" idx="11"/>
          </p:nvPr>
        </p:nvSpPr>
        <p:spPr/>
        <p:txBody>
          <a:bodyPr lIns="0" tIns="0" rIns="0" bIns="0"/>
          <a:lstStyle>
            <a:lvl1pPr algn="l">
              <a:defRPr>
                <a:solidFill>
                  <a:schemeClr val="tx1">
                    <a:tint val="75000"/>
                  </a:schemeClr>
                </a:solidFill>
              </a:defRPr>
            </a:lvl1pPr>
          </a:lstStyle>
          <a:p>
            <a:pPr>
              <a:defRPr/>
            </a:pPr>
            <a:fld id="{1D8BD707-D9CF-40AE-B4C6-C98DA3205C09}" type="datetimeFigureOut">
              <a:rPr lang="en-US"/>
              <a:pPr>
                <a:defRPr/>
              </a:pPr>
              <a:t>1/6/2025</a:t>
            </a:fld>
            <a:endParaRPr lang="en-US"/>
          </a:p>
        </p:txBody>
      </p:sp>
      <p:sp>
        <p:nvSpPr>
          <p:cNvPr id="4" name="Holder 4"/>
          <p:cNvSpPr>
            <a:spLocks noGrp="1"/>
          </p:cNvSpPr>
          <p:nvPr>
            <p:ph type="sldNum" sz="quarter" idx="12"/>
          </p:nvPr>
        </p:nvSpPr>
        <p:spPr/>
        <p:txBody>
          <a:bodyPr lIns="0" tIns="0" rIns="0" bIns="0"/>
          <a:lstStyle>
            <a:lvl1pPr>
              <a:defRPr/>
            </a:lvl1pPr>
          </a:lstStyle>
          <a:p>
            <a:pPr>
              <a:defRPr/>
            </a:pPr>
            <a:fld id="{5D6082F6-F919-4F4D-9F70-5B1A41F5F02A}" type="slidenum">
              <a:rPr lang="ru-RU" altLang="ru-RU"/>
              <a:pPr>
                <a:defRPr/>
              </a:pPr>
              <a:t>‹#›</a:t>
            </a:fld>
            <a:endParaRPr lang="ru-RU" altLang="ru-RU"/>
          </a:p>
        </p:txBody>
      </p:sp>
    </p:spTree>
    <p:extLst>
      <p:ext uri="{BB962C8B-B14F-4D97-AF65-F5344CB8AC3E}">
        <p14:creationId xmlns:p14="http://schemas.microsoft.com/office/powerpoint/2010/main" val="2302589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1/6/2025</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 id="2147483962" r:id="rId12"/>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4.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7.png"/><Relationship Id="rId7" Type="http://schemas.openxmlformats.org/officeDocument/2006/relationships/image" Target="../media/image3.sv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4.jpe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svg"/><Relationship Id="rId7"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37063F79-A13D-E2FD-7CF3-90E28677E6B3}"/>
              </a:ext>
            </a:extLst>
          </p:cNvPr>
          <p:cNvPicPr>
            <a:picLocks noChangeAspect="1"/>
          </p:cNvPicPr>
          <p:nvPr/>
        </p:nvPicPr>
        <p:blipFill>
          <a:blip r:embed="rId2"/>
          <a:stretch>
            <a:fillRect/>
          </a:stretch>
        </p:blipFill>
        <p:spPr>
          <a:xfrm>
            <a:off x="11228386" y="678627"/>
            <a:ext cx="6748463" cy="10122694"/>
          </a:xfrm>
          <a:prstGeom prst="rect">
            <a:avLst/>
          </a:prstGeom>
        </p:spPr>
      </p:pic>
      <p:grpSp>
        <p:nvGrpSpPr>
          <p:cNvPr id="25" name="Группа 24">
            <a:extLst>
              <a:ext uri="{FF2B5EF4-FFF2-40B4-BE49-F238E27FC236}">
                <a16:creationId xmlns:a16="http://schemas.microsoft.com/office/drawing/2014/main" id="{F906368A-1E69-E7A5-40E5-B9A9B058466F}"/>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CA902389-46AC-B0E5-FA28-96B4CF8B8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100C5F4A-1605-BABA-625B-EBCBE047A2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DC3F45E3-1E3A-7D7C-15A9-A0A1A72D2A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29" name="Прямоугольник 28">
            <a:extLst>
              <a:ext uri="{FF2B5EF4-FFF2-40B4-BE49-F238E27FC236}">
                <a16:creationId xmlns:a16="http://schemas.microsoft.com/office/drawing/2014/main" id="{DB04CC91-9925-C4C1-7CB2-EF2B94E817DF}"/>
              </a:ext>
            </a:extLst>
          </p:cNvPr>
          <p:cNvSpPr/>
          <p:nvPr/>
        </p:nvSpPr>
        <p:spPr>
          <a:xfrm>
            <a:off x="256360" y="2485816"/>
            <a:ext cx="9982200" cy="5139869"/>
          </a:xfrm>
          <a:prstGeom prst="rect">
            <a:avLst/>
          </a:prstGeom>
        </p:spPr>
        <p:txBody>
          <a:bodyPr wrap="square">
            <a:spAutoFit/>
          </a:bodyPr>
          <a:lstStyle/>
          <a:p>
            <a:pPr indent="450215" algn="ctr">
              <a:spcAft>
                <a:spcPts val="0"/>
              </a:spcAft>
            </a:pPr>
            <a:endParaRPr lang="ru-RU" sz="4000" dirty="0"/>
          </a:p>
          <a:p>
            <a:pPr indent="450215" algn="ctr">
              <a:spcAft>
                <a:spcPts val="0"/>
              </a:spcAft>
            </a:pPr>
            <a:r>
              <a:rPr lang="uz-Latn-UZ" sz="2400" b="1" dirty="0">
                <a:latin typeface="Times New Roman" panose="02020603050405020304" pitchFamily="18" charset="0"/>
              </a:rPr>
              <a:t>III. TEXNOLOGIYA FANINI O‘QITISHGA ZAMONAVIY YONDASHUVLAR</a:t>
            </a:r>
          </a:p>
          <a:p>
            <a:pPr indent="450215" algn="ctr">
              <a:spcAft>
                <a:spcPts val="0"/>
              </a:spcAft>
            </a:pPr>
            <a:endParaRPr lang="uz-Latn-UZ" sz="2400" b="1" dirty="0">
              <a:latin typeface="Times New Roman" panose="02020603050405020304" pitchFamily="18" charset="0"/>
            </a:endParaRPr>
          </a:p>
          <a:p>
            <a:pPr indent="450215" algn="ctr">
              <a:spcAft>
                <a:spcPts val="0"/>
              </a:spcAft>
            </a:pPr>
            <a:r>
              <a:rPr lang="uz-Latn-UZ" sz="2400" b="1" dirty="0">
                <a:latin typeface="Times New Roman" panose="02020603050405020304" pitchFamily="18" charset="0"/>
              </a:rPr>
              <a:t>3.2. “Texnologiya darslarida o‘quvchilarning XXI asr ko‘nikmalarini shakllantirish” moduli</a:t>
            </a:r>
          </a:p>
          <a:p>
            <a:pPr indent="450215" algn="ctr">
              <a:spcAft>
                <a:spcPts val="0"/>
              </a:spcAft>
            </a:pPr>
            <a:endParaRPr lang="uz-Latn-UZ" sz="2400" b="1" dirty="0">
              <a:latin typeface="Times New Roman" panose="02020603050405020304" pitchFamily="18" charset="0"/>
            </a:endParaRPr>
          </a:p>
          <a:p>
            <a:pPr indent="450215" algn="ctr">
              <a:spcAft>
                <a:spcPts val="0"/>
              </a:spcAft>
            </a:pPr>
            <a:r>
              <a:rPr lang="uz-Latn-UZ" sz="4800" b="1" dirty="0">
                <a:solidFill>
                  <a:srgbClr val="002060"/>
                </a:solidFill>
                <a:latin typeface="Times New Roman" panose="02020603050405020304" pitchFamily="18" charset="0"/>
              </a:rPr>
              <a:t>Texnologiya fanida o‘quvchilarning tanqidiy va kreativ fikrlash ko‘nikmalarini shakllantirish</a:t>
            </a:r>
            <a:endParaRPr lang="uz-Latn-UZ" sz="2400" b="1" dirty="0">
              <a:latin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266532" y="8610481"/>
            <a:ext cx="10891327" cy="1905982"/>
          </a:xfrm>
          <a:custGeom>
            <a:avLst/>
            <a:gdLst/>
            <a:ahLst/>
            <a:cxnLst/>
            <a:rect l="l" t="t" r="r" b="b"/>
            <a:pathLst>
              <a:path w="11068109" h="1936919">
                <a:moveTo>
                  <a:pt x="0" y="0"/>
                </a:moveTo>
                <a:lnTo>
                  <a:pt x="11068109" y="0"/>
                </a:lnTo>
                <a:lnTo>
                  <a:pt x="11068109" y="1936919"/>
                </a:lnTo>
                <a:lnTo>
                  <a:pt x="0" y="19369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1084601" y="9068082"/>
            <a:ext cx="10849155" cy="3302009"/>
            <a:chOff x="0" y="0"/>
            <a:chExt cx="905375" cy="275557"/>
          </a:xfrm>
        </p:grpSpPr>
        <p:sp>
          <p:nvSpPr>
            <p:cNvPr id="4" name="Freeform 4"/>
            <p:cNvSpPr/>
            <p:nvPr/>
          </p:nvSpPr>
          <p:spPr>
            <a:xfrm>
              <a:off x="0" y="0"/>
              <a:ext cx="905375" cy="275557"/>
            </a:xfrm>
            <a:custGeom>
              <a:avLst/>
              <a:gdLst/>
              <a:ahLst/>
              <a:cxnLst/>
              <a:rect l="l" t="t" r="r" b="b"/>
              <a:pathLst>
                <a:path w="905375" h="275557">
                  <a:moveTo>
                    <a:pt x="702176" y="0"/>
                  </a:moveTo>
                  <a:lnTo>
                    <a:pt x="0" y="0"/>
                  </a:lnTo>
                  <a:lnTo>
                    <a:pt x="203200" y="275557"/>
                  </a:lnTo>
                  <a:lnTo>
                    <a:pt x="905375" y="275557"/>
                  </a:lnTo>
                  <a:lnTo>
                    <a:pt x="702176" y="0"/>
                  </a:lnTo>
                  <a:close/>
                </a:path>
              </a:pathLst>
            </a:custGeom>
            <a:solidFill>
              <a:srgbClr val="2917A8"/>
            </a:solidFill>
          </p:spPr>
        </p:sp>
        <p:sp>
          <p:nvSpPr>
            <p:cNvPr id="5" name="TextBox 5"/>
            <p:cNvSpPr txBox="1"/>
            <p:nvPr/>
          </p:nvSpPr>
          <p:spPr>
            <a:xfrm>
              <a:off x="101600" y="-38100"/>
              <a:ext cx="702175" cy="313657"/>
            </a:xfrm>
            <a:prstGeom prst="rect">
              <a:avLst/>
            </a:prstGeom>
          </p:spPr>
          <p:txBody>
            <a:bodyPr lIns="49989" tIns="49989" rIns="49989" bIns="49989" rtlCol="0" anchor="ctr"/>
            <a:lstStyle/>
            <a:p>
              <a:pPr algn="ctr">
                <a:lnSpc>
                  <a:spcPts val="2616"/>
                </a:lnSpc>
                <a:spcBef>
                  <a:spcPct val="0"/>
                </a:spcBef>
              </a:pPr>
              <a:endParaRPr sz="1771"/>
            </a:p>
          </p:txBody>
        </p:sp>
      </p:grpSp>
      <p:grpSp>
        <p:nvGrpSpPr>
          <p:cNvPr id="6" name="Group 6"/>
          <p:cNvGrpSpPr/>
          <p:nvPr/>
        </p:nvGrpSpPr>
        <p:grpSpPr>
          <a:xfrm>
            <a:off x="-2783527" y="339328"/>
            <a:ext cx="23562954" cy="2766620"/>
            <a:chOff x="0" y="0"/>
            <a:chExt cx="2729588" cy="320492"/>
          </a:xfrm>
        </p:grpSpPr>
        <p:sp>
          <p:nvSpPr>
            <p:cNvPr id="7" name="Freeform 7"/>
            <p:cNvSpPr/>
            <p:nvPr/>
          </p:nvSpPr>
          <p:spPr>
            <a:xfrm>
              <a:off x="0" y="0"/>
              <a:ext cx="2729588" cy="320492"/>
            </a:xfrm>
            <a:custGeom>
              <a:avLst/>
              <a:gdLst/>
              <a:ahLst/>
              <a:cxnLst/>
              <a:rect l="l" t="t" r="r" b="b"/>
              <a:pathLst>
                <a:path w="2729588" h="320492">
                  <a:moveTo>
                    <a:pt x="2526388" y="0"/>
                  </a:moveTo>
                  <a:lnTo>
                    <a:pt x="0" y="0"/>
                  </a:lnTo>
                  <a:lnTo>
                    <a:pt x="203200" y="320492"/>
                  </a:lnTo>
                  <a:lnTo>
                    <a:pt x="2729588" y="320492"/>
                  </a:lnTo>
                  <a:lnTo>
                    <a:pt x="2526388" y="0"/>
                  </a:lnTo>
                  <a:close/>
                </a:path>
              </a:pathLst>
            </a:custGeom>
            <a:solidFill>
              <a:srgbClr val="F7F7F8"/>
            </a:solidFill>
          </p:spPr>
        </p:sp>
        <p:sp>
          <p:nvSpPr>
            <p:cNvPr id="8" name="TextBox 8"/>
            <p:cNvSpPr txBox="1"/>
            <p:nvPr/>
          </p:nvSpPr>
          <p:spPr>
            <a:xfrm>
              <a:off x="101600" y="-38100"/>
              <a:ext cx="2526388" cy="358592"/>
            </a:xfrm>
            <a:prstGeom prst="rect">
              <a:avLst/>
            </a:prstGeom>
          </p:spPr>
          <p:txBody>
            <a:bodyPr lIns="49989" tIns="49989" rIns="49989" bIns="49989" rtlCol="0" anchor="ctr"/>
            <a:lstStyle/>
            <a:p>
              <a:pPr algn="ctr">
                <a:lnSpc>
                  <a:spcPts val="2616"/>
                </a:lnSpc>
              </a:pPr>
              <a:endParaRPr sz="1771"/>
            </a:p>
          </p:txBody>
        </p:sp>
      </p:grpSp>
      <p:grpSp>
        <p:nvGrpSpPr>
          <p:cNvPr id="9" name="Group 9"/>
          <p:cNvGrpSpPr/>
          <p:nvPr/>
        </p:nvGrpSpPr>
        <p:grpSpPr>
          <a:xfrm>
            <a:off x="10569377" y="1587417"/>
            <a:ext cx="6150202" cy="975777"/>
            <a:chOff x="0" y="0"/>
            <a:chExt cx="1736801" cy="275557"/>
          </a:xfrm>
        </p:grpSpPr>
        <p:sp>
          <p:nvSpPr>
            <p:cNvPr id="10" name="Freeform 10"/>
            <p:cNvSpPr/>
            <p:nvPr/>
          </p:nvSpPr>
          <p:spPr>
            <a:xfrm>
              <a:off x="0" y="0"/>
              <a:ext cx="1736801" cy="275557"/>
            </a:xfrm>
            <a:custGeom>
              <a:avLst/>
              <a:gdLst/>
              <a:ahLst/>
              <a:cxnLst/>
              <a:rect l="l" t="t" r="r" b="b"/>
              <a:pathLst>
                <a:path w="1736801" h="275557">
                  <a:moveTo>
                    <a:pt x="1533601" y="0"/>
                  </a:moveTo>
                  <a:lnTo>
                    <a:pt x="0" y="0"/>
                  </a:lnTo>
                  <a:lnTo>
                    <a:pt x="203200" y="275557"/>
                  </a:lnTo>
                  <a:lnTo>
                    <a:pt x="1736801" y="275557"/>
                  </a:lnTo>
                  <a:lnTo>
                    <a:pt x="1533601" y="0"/>
                  </a:lnTo>
                  <a:close/>
                </a:path>
              </a:pathLst>
            </a:custGeom>
            <a:solidFill>
              <a:srgbClr val="2917A8"/>
            </a:solidFill>
          </p:spPr>
        </p:sp>
        <p:sp>
          <p:nvSpPr>
            <p:cNvPr id="11" name="TextBox 11"/>
            <p:cNvSpPr txBox="1"/>
            <p:nvPr/>
          </p:nvSpPr>
          <p:spPr>
            <a:xfrm>
              <a:off x="101600" y="-38100"/>
              <a:ext cx="1533601" cy="313657"/>
            </a:xfrm>
            <a:prstGeom prst="rect">
              <a:avLst/>
            </a:prstGeom>
          </p:spPr>
          <p:txBody>
            <a:bodyPr lIns="49989" tIns="49989" rIns="49989" bIns="49989" rtlCol="0" anchor="ctr"/>
            <a:lstStyle/>
            <a:p>
              <a:pPr algn="ctr">
                <a:lnSpc>
                  <a:spcPts val="2616"/>
                </a:lnSpc>
                <a:spcBef>
                  <a:spcPct val="0"/>
                </a:spcBef>
              </a:pPr>
              <a:endParaRPr sz="1771"/>
            </a:p>
          </p:txBody>
        </p:sp>
      </p:grpSp>
      <p:grpSp>
        <p:nvGrpSpPr>
          <p:cNvPr id="12" name="Group 12"/>
          <p:cNvGrpSpPr/>
          <p:nvPr/>
        </p:nvGrpSpPr>
        <p:grpSpPr>
          <a:xfrm>
            <a:off x="16374821" y="1587417"/>
            <a:ext cx="4253652" cy="975777"/>
            <a:chOff x="0" y="0"/>
            <a:chExt cx="1201220" cy="275557"/>
          </a:xfrm>
        </p:grpSpPr>
        <p:sp>
          <p:nvSpPr>
            <p:cNvPr id="13" name="Freeform 13"/>
            <p:cNvSpPr/>
            <p:nvPr/>
          </p:nvSpPr>
          <p:spPr>
            <a:xfrm>
              <a:off x="0" y="0"/>
              <a:ext cx="1201220" cy="275557"/>
            </a:xfrm>
            <a:custGeom>
              <a:avLst/>
              <a:gdLst/>
              <a:ahLst/>
              <a:cxnLst/>
              <a:rect l="l" t="t" r="r" b="b"/>
              <a:pathLst>
                <a:path w="1201220" h="275557">
                  <a:moveTo>
                    <a:pt x="998020" y="0"/>
                  </a:moveTo>
                  <a:lnTo>
                    <a:pt x="0" y="0"/>
                  </a:lnTo>
                  <a:lnTo>
                    <a:pt x="203200" y="275557"/>
                  </a:lnTo>
                  <a:lnTo>
                    <a:pt x="1201220" y="275557"/>
                  </a:lnTo>
                  <a:lnTo>
                    <a:pt x="998020" y="0"/>
                  </a:lnTo>
                  <a:close/>
                </a:path>
              </a:pathLst>
            </a:custGeom>
            <a:solidFill>
              <a:srgbClr val="BAC500"/>
            </a:solidFill>
          </p:spPr>
        </p:sp>
        <p:sp>
          <p:nvSpPr>
            <p:cNvPr id="14" name="TextBox 14"/>
            <p:cNvSpPr txBox="1"/>
            <p:nvPr/>
          </p:nvSpPr>
          <p:spPr>
            <a:xfrm>
              <a:off x="101600" y="-38100"/>
              <a:ext cx="998020" cy="313657"/>
            </a:xfrm>
            <a:prstGeom prst="rect">
              <a:avLst/>
            </a:prstGeom>
          </p:spPr>
          <p:txBody>
            <a:bodyPr lIns="49989" tIns="49989" rIns="49989" bIns="49989" rtlCol="0" anchor="ctr"/>
            <a:lstStyle/>
            <a:p>
              <a:pPr algn="ctr">
                <a:lnSpc>
                  <a:spcPts val="2616"/>
                </a:lnSpc>
                <a:spcBef>
                  <a:spcPct val="0"/>
                </a:spcBef>
              </a:pPr>
              <a:endParaRPr sz="1771"/>
            </a:p>
          </p:txBody>
        </p:sp>
      </p:grpSp>
      <p:grpSp>
        <p:nvGrpSpPr>
          <p:cNvPr id="15" name="Group 15"/>
          <p:cNvGrpSpPr/>
          <p:nvPr/>
        </p:nvGrpSpPr>
        <p:grpSpPr>
          <a:xfrm>
            <a:off x="15374329" y="1722638"/>
            <a:ext cx="1000492" cy="678376"/>
            <a:chOff x="0" y="0"/>
            <a:chExt cx="406400" cy="275557"/>
          </a:xfrm>
        </p:grpSpPr>
        <p:sp>
          <p:nvSpPr>
            <p:cNvPr id="16" name="Freeform 16"/>
            <p:cNvSpPr/>
            <p:nvPr/>
          </p:nvSpPr>
          <p:spPr>
            <a:xfrm>
              <a:off x="0" y="0"/>
              <a:ext cx="406400" cy="275557"/>
            </a:xfrm>
            <a:custGeom>
              <a:avLst/>
              <a:gdLst/>
              <a:ahLst/>
              <a:cxnLst/>
              <a:rect l="l" t="t" r="r" b="b"/>
              <a:pathLst>
                <a:path w="406400" h="275557">
                  <a:moveTo>
                    <a:pt x="203200" y="0"/>
                  </a:moveTo>
                  <a:lnTo>
                    <a:pt x="0" y="0"/>
                  </a:lnTo>
                  <a:lnTo>
                    <a:pt x="203200" y="275557"/>
                  </a:lnTo>
                  <a:lnTo>
                    <a:pt x="406400" y="275557"/>
                  </a:lnTo>
                  <a:lnTo>
                    <a:pt x="203200" y="0"/>
                  </a:lnTo>
                  <a:close/>
                </a:path>
              </a:pathLst>
            </a:custGeom>
            <a:solidFill>
              <a:srgbClr val="000000">
                <a:alpha val="0"/>
              </a:srgbClr>
            </a:solidFill>
            <a:ln w="38100" cap="sq">
              <a:solidFill>
                <a:srgbClr val="BAC500"/>
              </a:solidFill>
              <a:prstDash val="solid"/>
              <a:miter/>
            </a:ln>
          </p:spPr>
        </p:sp>
        <p:sp>
          <p:nvSpPr>
            <p:cNvPr id="17" name="TextBox 17"/>
            <p:cNvSpPr txBox="1"/>
            <p:nvPr/>
          </p:nvSpPr>
          <p:spPr>
            <a:xfrm>
              <a:off x="101600" y="-38100"/>
              <a:ext cx="203200" cy="313657"/>
            </a:xfrm>
            <a:prstGeom prst="rect">
              <a:avLst/>
            </a:prstGeom>
          </p:spPr>
          <p:txBody>
            <a:bodyPr lIns="49989" tIns="49989" rIns="49989" bIns="49989" rtlCol="0" anchor="ctr"/>
            <a:lstStyle/>
            <a:p>
              <a:pPr algn="ctr">
                <a:lnSpc>
                  <a:spcPts val="2616"/>
                </a:lnSpc>
                <a:spcBef>
                  <a:spcPct val="0"/>
                </a:spcBef>
              </a:pPr>
              <a:endParaRPr sz="1771"/>
            </a:p>
          </p:txBody>
        </p:sp>
      </p:grpSp>
      <p:grpSp>
        <p:nvGrpSpPr>
          <p:cNvPr id="18" name="Group 18"/>
          <p:cNvGrpSpPr/>
          <p:nvPr/>
        </p:nvGrpSpPr>
        <p:grpSpPr>
          <a:xfrm>
            <a:off x="14669896" y="1722638"/>
            <a:ext cx="1000492" cy="678376"/>
            <a:chOff x="0" y="0"/>
            <a:chExt cx="406400" cy="275557"/>
          </a:xfrm>
        </p:grpSpPr>
        <p:sp>
          <p:nvSpPr>
            <p:cNvPr id="19" name="Freeform 19"/>
            <p:cNvSpPr/>
            <p:nvPr/>
          </p:nvSpPr>
          <p:spPr>
            <a:xfrm>
              <a:off x="0" y="0"/>
              <a:ext cx="406400" cy="275557"/>
            </a:xfrm>
            <a:custGeom>
              <a:avLst/>
              <a:gdLst/>
              <a:ahLst/>
              <a:cxnLst/>
              <a:rect l="l" t="t" r="r" b="b"/>
              <a:pathLst>
                <a:path w="406400" h="275557">
                  <a:moveTo>
                    <a:pt x="203200" y="0"/>
                  </a:moveTo>
                  <a:lnTo>
                    <a:pt x="0" y="0"/>
                  </a:lnTo>
                  <a:lnTo>
                    <a:pt x="203200" y="275557"/>
                  </a:lnTo>
                  <a:lnTo>
                    <a:pt x="406400" y="275557"/>
                  </a:lnTo>
                  <a:lnTo>
                    <a:pt x="203200" y="0"/>
                  </a:lnTo>
                  <a:close/>
                </a:path>
              </a:pathLst>
            </a:custGeom>
            <a:solidFill>
              <a:srgbClr val="BAC500"/>
            </a:solidFill>
            <a:ln cap="sq">
              <a:noFill/>
              <a:prstDash val="solid"/>
              <a:miter/>
            </a:ln>
          </p:spPr>
        </p:sp>
        <p:sp>
          <p:nvSpPr>
            <p:cNvPr id="20" name="TextBox 20"/>
            <p:cNvSpPr txBox="1"/>
            <p:nvPr/>
          </p:nvSpPr>
          <p:spPr>
            <a:xfrm>
              <a:off x="101600" y="-38100"/>
              <a:ext cx="203200" cy="313657"/>
            </a:xfrm>
            <a:prstGeom prst="rect">
              <a:avLst/>
            </a:prstGeom>
          </p:spPr>
          <p:txBody>
            <a:bodyPr lIns="49989" tIns="49989" rIns="49989" bIns="49989" rtlCol="0" anchor="ctr"/>
            <a:lstStyle/>
            <a:p>
              <a:pPr algn="ctr">
                <a:lnSpc>
                  <a:spcPts val="2616"/>
                </a:lnSpc>
                <a:spcBef>
                  <a:spcPct val="0"/>
                </a:spcBef>
              </a:pPr>
              <a:endParaRPr sz="1771"/>
            </a:p>
          </p:txBody>
        </p:sp>
      </p:grpSp>
      <p:grpSp>
        <p:nvGrpSpPr>
          <p:cNvPr id="21" name="Group 21"/>
          <p:cNvGrpSpPr/>
          <p:nvPr/>
        </p:nvGrpSpPr>
        <p:grpSpPr>
          <a:xfrm>
            <a:off x="1138706" y="3791959"/>
            <a:ext cx="851261" cy="851261"/>
            <a:chOff x="0" y="0"/>
            <a:chExt cx="227839" cy="227839"/>
          </a:xfrm>
        </p:grpSpPr>
        <p:sp>
          <p:nvSpPr>
            <p:cNvPr id="22" name="Freeform 22"/>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solidFill>
              <a:srgbClr val="120280"/>
            </a:solidFill>
          </p:spPr>
        </p:sp>
        <p:sp>
          <p:nvSpPr>
            <p:cNvPr id="23" name="TextBox 23"/>
            <p:cNvSpPr txBox="1"/>
            <p:nvPr/>
          </p:nvSpPr>
          <p:spPr>
            <a:xfrm>
              <a:off x="0" y="-38100"/>
              <a:ext cx="227839" cy="265939"/>
            </a:xfrm>
            <a:prstGeom prst="rect">
              <a:avLst/>
            </a:prstGeom>
          </p:spPr>
          <p:txBody>
            <a:bodyPr lIns="49989" tIns="49989" rIns="49989" bIns="49989" rtlCol="0" anchor="ctr"/>
            <a:lstStyle/>
            <a:p>
              <a:pPr algn="ctr">
                <a:lnSpc>
                  <a:spcPts val="2616"/>
                </a:lnSpc>
              </a:pPr>
              <a:endParaRPr sz="1771"/>
            </a:p>
          </p:txBody>
        </p:sp>
      </p:grpSp>
      <p:grpSp>
        <p:nvGrpSpPr>
          <p:cNvPr id="27" name="Group 27"/>
          <p:cNvGrpSpPr/>
          <p:nvPr/>
        </p:nvGrpSpPr>
        <p:grpSpPr>
          <a:xfrm>
            <a:off x="1138706" y="5537927"/>
            <a:ext cx="851261" cy="851261"/>
            <a:chOff x="0" y="0"/>
            <a:chExt cx="227839" cy="227839"/>
          </a:xfrm>
        </p:grpSpPr>
        <p:sp>
          <p:nvSpPr>
            <p:cNvPr id="28" name="Freeform 28"/>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solidFill>
              <a:srgbClr val="120280"/>
            </a:solidFill>
          </p:spPr>
        </p:sp>
        <p:sp>
          <p:nvSpPr>
            <p:cNvPr id="29" name="TextBox 29"/>
            <p:cNvSpPr txBox="1"/>
            <p:nvPr/>
          </p:nvSpPr>
          <p:spPr>
            <a:xfrm>
              <a:off x="0" y="-38100"/>
              <a:ext cx="227839" cy="265939"/>
            </a:xfrm>
            <a:prstGeom prst="rect">
              <a:avLst/>
            </a:prstGeom>
          </p:spPr>
          <p:txBody>
            <a:bodyPr lIns="49989" tIns="49989" rIns="49989" bIns="49989" rtlCol="0" anchor="ctr"/>
            <a:lstStyle/>
            <a:p>
              <a:pPr algn="ctr">
                <a:lnSpc>
                  <a:spcPts val="2616"/>
                </a:lnSpc>
              </a:pPr>
              <a:endParaRPr sz="1771"/>
            </a:p>
          </p:txBody>
        </p:sp>
      </p:grpSp>
      <p:sp>
        <p:nvSpPr>
          <p:cNvPr id="33" name="TextBox 33"/>
          <p:cNvSpPr txBox="1"/>
          <p:nvPr/>
        </p:nvSpPr>
        <p:spPr>
          <a:xfrm>
            <a:off x="1138707" y="1641670"/>
            <a:ext cx="8484621" cy="974626"/>
          </a:xfrm>
          <a:prstGeom prst="rect">
            <a:avLst/>
          </a:prstGeom>
        </p:spPr>
        <p:txBody>
          <a:bodyPr lIns="0" tIns="0" rIns="0" bIns="0" rtlCol="0" anchor="t">
            <a:spAutoFit/>
          </a:bodyPr>
          <a:lstStyle/>
          <a:p>
            <a:pPr>
              <a:lnSpc>
                <a:spcPts val="7577"/>
              </a:lnSpc>
            </a:pPr>
            <a:r>
              <a:rPr lang="en-US" sz="7577" dirty="0">
                <a:solidFill>
                  <a:srgbClr val="120280"/>
                </a:solidFill>
                <a:latin typeface="Times New Roman" panose="02020603050405020304" pitchFamily="18" charset="0"/>
                <a:ea typeface="Etna Sans Serif"/>
                <a:cs typeface="Times New Roman" panose="02020603050405020304" pitchFamily="18" charset="0"/>
                <a:sym typeface="Etna Sans Serif"/>
              </a:rPr>
              <a:t>REJA:</a:t>
            </a:r>
          </a:p>
        </p:txBody>
      </p:sp>
      <p:sp>
        <p:nvSpPr>
          <p:cNvPr id="34" name="TextBox 34"/>
          <p:cNvSpPr txBox="1"/>
          <p:nvPr/>
        </p:nvSpPr>
        <p:spPr>
          <a:xfrm>
            <a:off x="1250593" y="3942060"/>
            <a:ext cx="627487" cy="602729"/>
          </a:xfrm>
          <a:prstGeom prst="rect">
            <a:avLst/>
          </a:prstGeom>
        </p:spPr>
        <p:txBody>
          <a:bodyPr lIns="0" tIns="0" rIns="0" bIns="0" rtlCol="0" anchor="t">
            <a:spAutoFit/>
          </a:bodyPr>
          <a:lstStyle/>
          <a:p>
            <a:pPr algn="ctr">
              <a:lnSpc>
                <a:spcPts val="4723"/>
              </a:lnSpc>
            </a:pPr>
            <a:r>
              <a:rPr lang="en-US" sz="4723">
                <a:solidFill>
                  <a:srgbClr val="BAC500"/>
                </a:solidFill>
                <a:latin typeface="Etna Sans Serif"/>
                <a:ea typeface="Etna Sans Serif"/>
                <a:cs typeface="Etna Sans Serif"/>
                <a:sym typeface="Etna Sans Serif"/>
              </a:rPr>
              <a:t>1</a:t>
            </a:r>
          </a:p>
        </p:txBody>
      </p:sp>
      <p:sp>
        <p:nvSpPr>
          <p:cNvPr id="35" name="TextBox 35"/>
          <p:cNvSpPr txBox="1"/>
          <p:nvPr/>
        </p:nvSpPr>
        <p:spPr>
          <a:xfrm>
            <a:off x="1250593" y="5688028"/>
            <a:ext cx="627487" cy="602729"/>
          </a:xfrm>
          <a:prstGeom prst="rect">
            <a:avLst/>
          </a:prstGeom>
        </p:spPr>
        <p:txBody>
          <a:bodyPr lIns="0" tIns="0" rIns="0" bIns="0" rtlCol="0" anchor="t">
            <a:spAutoFit/>
          </a:bodyPr>
          <a:lstStyle/>
          <a:p>
            <a:pPr algn="ctr">
              <a:lnSpc>
                <a:spcPts val="4723"/>
              </a:lnSpc>
            </a:pPr>
            <a:r>
              <a:rPr lang="en-US" sz="4723">
                <a:solidFill>
                  <a:srgbClr val="BAC500"/>
                </a:solidFill>
                <a:latin typeface="Etna Sans Serif"/>
                <a:ea typeface="Etna Sans Serif"/>
                <a:cs typeface="Etna Sans Serif"/>
                <a:sym typeface="Etna Sans Serif"/>
              </a:rPr>
              <a:t>2</a:t>
            </a:r>
          </a:p>
        </p:txBody>
      </p:sp>
      <p:grpSp>
        <p:nvGrpSpPr>
          <p:cNvPr id="36" name="Group 36"/>
          <p:cNvGrpSpPr/>
          <p:nvPr/>
        </p:nvGrpSpPr>
        <p:grpSpPr>
          <a:xfrm>
            <a:off x="1138706" y="7451443"/>
            <a:ext cx="851261" cy="851261"/>
            <a:chOff x="0" y="0"/>
            <a:chExt cx="227839" cy="227839"/>
          </a:xfrm>
        </p:grpSpPr>
        <p:sp>
          <p:nvSpPr>
            <p:cNvPr id="37" name="Freeform 37"/>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solidFill>
              <a:srgbClr val="120280"/>
            </a:solidFill>
          </p:spPr>
        </p:sp>
        <p:sp>
          <p:nvSpPr>
            <p:cNvPr id="38" name="TextBox 38"/>
            <p:cNvSpPr txBox="1"/>
            <p:nvPr/>
          </p:nvSpPr>
          <p:spPr>
            <a:xfrm>
              <a:off x="0" y="-38100"/>
              <a:ext cx="227839" cy="265939"/>
            </a:xfrm>
            <a:prstGeom prst="rect">
              <a:avLst/>
            </a:prstGeom>
          </p:spPr>
          <p:txBody>
            <a:bodyPr lIns="49989" tIns="49989" rIns="49989" bIns="49989" rtlCol="0" anchor="ctr"/>
            <a:lstStyle/>
            <a:p>
              <a:pPr algn="ctr">
                <a:lnSpc>
                  <a:spcPts val="2616"/>
                </a:lnSpc>
              </a:pPr>
              <a:endParaRPr sz="1771"/>
            </a:p>
          </p:txBody>
        </p:sp>
      </p:grpSp>
      <p:sp>
        <p:nvSpPr>
          <p:cNvPr id="39" name="TextBox 39"/>
          <p:cNvSpPr txBox="1"/>
          <p:nvPr/>
        </p:nvSpPr>
        <p:spPr>
          <a:xfrm>
            <a:off x="1250593" y="7603156"/>
            <a:ext cx="627487" cy="602729"/>
          </a:xfrm>
          <a:prstGeom prst="rect">
            <a:avLst/>
          </a:prstGeom>
        </p:spPr>
        <p:txBody>
          <a:bodyPr lIns="0" tIns="0" rIns="0" bIns="0" rtlCol="0" anchor="t">
            <a:spAutoFit/>
          </a:bodyPr>
          <a:lstStyle/>
          <a:p>
            <a:pPr algn="ctr">
              <a:lnSpc>
                <a:spcPts val="4723"/>
              </a:lnSpc>
            </a:pPr>
            <a:r>
              <a:rPr lang="en-US" sz="4723">
                <a:solidFill>
                  <a:srgbClr val="BAC500"/>
                </a:solidFill>
                <a:latin typeface="Etna Sans Serif"/>
                <a:ea typeface="Etna Sans Serif"/>
                <a:cs typeface="Etna Sans Serif"/>
                <a:sym typeface="Etna Sans Serif"/>
              </a:rPr>
              <a:t>3</a:t>
            </a:r>
          </a:p>
        </p:txBody>
      </p:sp>
      <p:sp>
        <p:nvSpPr>
          <p:cNvPr id="46" name="TextBox 46"/>
          <p:cNvSpPr txBox="1"/>
          <p:nvPr/>
        </p:nvSpPr>
        <p:spPr>
          <a:xfrm>
            <a:off x="2278091" y="3719797"/>
            <a:ext cx="14972926" cy="1282402"/>
          </a:xfrm>
          <a:prstGeom prst="rect">
            <a:avLst/>
          </a:prstGeom>
        </p:spPr>
        <p:txBody>
          <a:bodyPr wrap="square" lIns="0" tIns="0" rIns="0" bIns="0" rtlCol="0" anchor="t">
            <a:spAutoFit/>
          </a:bodyPr>
          <a:lstStyle/>
          <a:p>
            <a:pPr>
              <a:lnSpc>
                <a:spcPts val="5000"/>
              </a:lnSpc>
            </a:pP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4K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modeli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haqida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umumiy</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ma’lumot</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p>
          <a:p>
            <a:pPr>
              <a:lnSpc>
                <a:spcPts val="5000"/>
              </a:lnSpc>
            </a:pPr>
            <a:endParaRPr lang="en-US" sz="4400"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48" name="TextBox 48"/>
          <p:cNvSpPr txBox="1"/>
          <p:nvPr/>
        </p:nvSpPr>
        <p:spPr>
          <a:xfrm>
            <a:off x="2330823" y="5369141"/>
            <a:ext cx="14287126" cy="1282402"/>
          </a:xfrm>
          <a:prstGeom prst="rect">
            <a:avLst/>
          </a:prstGeom>
        </p:spPr>
        <p:txBody>
          <a:bodyPr wrap="square" lIns="0" tIns="0" rIns="0" bIns="0" rtlCol="0" anchor="t">
            <a:spAutoFit/>
          </a:bodyPr>
          <a:lstStyle/>
          <a:p>
            <a:pPr>
              <a:lnSpc>
                <a:spcPts val="5000"/>
              </a:lnSpc>
            </a:pP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Texnologiya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darslari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orqali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o‘quvchilarda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tanqidiy</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va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kreativ</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fikrlash</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ko‘nikmalarini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shakllantirish</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imkoniyatlari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p>
        </p:txBody>
      </p:sp>
      <p:sp>
        <p:nvSpPr>
          <p:cNvPr id="50" name="TextBox 50"/>
          <p:cNvSpPr txBox="1"/>
          <p:nvPr/>
        </p:nvSpPr>
        <p:spPr>
          <a:xfrm>
            <a:off x="2360142" y="7242473"/>
            <a:ext cx="14526371" cy="1282402"/>
          </a:xfrm>
          <a:prstGeom prst="rect">
            <a:avLst/>
          </a:prstGeom>
        </p:spPr>
        <p:txBody>
          <a:bodyPr wrap="square" lIns="0" tIns="0" rIns="0" bIns="0" rtlCol="0" anchor="t">
            <a:spAutoFit/>
          </a:bodyPr>
          <a:lstStyle/>
          <a:p>
            <a:pPr>
              <a:lnSpc>
                <a:spcPts val="5000"/>
              </a:lnSpc>
            </a:pP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Tanqidiy</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va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kreativ</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fikrlashni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rivojlantiruvchi</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metodlar</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va</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shunga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qaratilgan</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topshiriqlar</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ishlab</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r>
              <a:rPr lang="en-US" sz="4400" dirty="0" err="1">
                <a:solidFill>
                  <a:srgbClr val="002060"/>
                </a:solidFill>
                <a:latin typeface="Times New Roman" panose="02020603050405020304" pitchFamily="18" charset="0"/>
                <a:ea typeface="Open Sans"/>
                <a:cs typeface="Times New Roman" panose="02020603050405020304" pitchFamily="18" charset="0"/>
                <a:sym typeface="Open Sans"/>
              </a:rPr>
              <a:t>chiqish</a:t>
            </a:r>
            <a:r>
              <a:rPr lang="en-US" sz="4400" dirty="0">
                <a:solidFill>
                  <a:srgbClr val="002060"/>
                </a:solidFill>
                <a:latin typeface="Times New Roman" panose="02020603050405020304" pitchFamily="18" charset="0"/>
                <a:ea typeface="Open Sans"/>
                <a:cs typeface="Times New Roman" panose="02020603050405020304" pitchFamily="18" charset="0"/>
                <a:sym typeface="Open Sans"/>
              </a:rPr>
              <a:t>. </a:t>
            </a:r>
          </a:p>
        </p:txBody>
      </p:sp>
      <p:grpSp>
        <p:nvGrpSpPr>
          <p:cNvPr id="52" name="Группа 51">
            <a:extLst>
              <a:ext uri="{FF2B5EF4-FFF2-40B4-BE49-F238E27FC236}">
                <a16:creationId xmlns:a16="http://schemas.microsoft.com/office/drawing/2014/main" id="{10231F9C-8977-8B52-397B-D2713258A1E1}"/>
              </a:ext>
            </a:extLst>
          </p:cNvPr>
          <p:cNvGrpSpPr/>
          <p:nvPr/>
        </p:nvGrpSpPr>
        <p:grpSpPr>
          <a:xfrm>
            <a:off x="0" y="-85725"/>
            <a:ext cx="17995899" cy="1447801"/>
            <a:chOff x="0" y="-85725"/>
            <a:chExt cx="17995899" cy="1447801"/>
          </a:xfrm>
        </p:grpSpPr>
        <p:pic>
          <p:nvPicPr>
            <p:cNvPr id="53" name="Graphic 2">
              <a:extLst>
                <a:ext uri="{FF2B5EF4-FFF2-40B4-BE49-F238E27FC236}">
                  <a16:creationId xmlns:a16="http://schemas.microsoft.com/office/drawing/2014/main" id="{610F28D5-634D-B253-B4CE-28CFC89C9C3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54" name="Рисунок 53">
              <a:extLst>
                <a:ext uri="{FF2B5EF4-FFF2-40B4-BE49-F238E27FC236}">
                  <a16:creationId xmlns:a16="http://schemas.microsoft.com/office/drawing/2014/main" id="{9476AE7D-9E33-CEA4-D2DE-6725E934E4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5" name="Рисунок 54">
              <a:extLst>
                <a:ext uri="{FF2B5EF4-FFF2-40B4-BE49-F238E27FC236}">
                  <a16:creationId xmlns:a16="http://schemas.microsoft.com/office/drawing/2014/main" id="{2ED5DE11-7397-5BE2-147D-73B96CE7E7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1"/>
          <p:cNvGrpSpPr/>
          <p:nvPr/>
        </p:nvGrpSpPr>
        <p:grpSpPr>
          <a:xfrm>
            <a:off x="1071361" y="3164695"/>
            <a:ext cx="851261" cy="851261"/>
            <a:chOff x="0" y="0"/>
            <a:chExt cx="227839" cy="227839"/>
          </a:xfrm>
          <a:solidFill>
            <a:srgbClr val="165BAA"/>
          </a:solidFill>
        </p:grpSpPr>
        <p:sp>
          <p:nvSpPr>
            <p:cNvPr id="22" name="Freeform 22"/>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grpFill/>
          </p:spPr>
        </p:sp>
        <p:sp>
          <p:nvSpPr>
            <p:cNvPr id="23" name="TextBox 23"/>
            <p:cNvSpPr txBox="1"/>
            <p:nvPr/>
          </p:nvSpPr>
          <p:spPr>
            <a:xfrm>
              <a:off x="0" y="-38100"/>
              <a:ext cx="227839" cy="265939"/>
            </a:xfrm>
            <a:prstGeom prst="rect">
              <a:avLst/>
            </a:prstGeom>
            <a:grpFill/>
          </p:spPr>
          <p:txBody>
            <a:bodyPr lIns="49989" tIns="49989" rIns="49989" bIns="49989" rtlCol="0" anchor="ctr"/>
            <a:lstStyle/>
            <a:p>
              <a:pPr algn="ctr">
                <a:lnSpc>
                  <a:spcPts val="2616"/>
                </a:lnSpc>
              </a:pPr>
              <a:endParaRPr sz="2400">
                <a:latin typeface="Times New Roman" panose="02020603050405020304" pitchFamily="18" charset="0"/>
                <a:cs typeface="Times New Roman" panose="02020603050405020304" pitchFamily="18" charset="0"/>
              </a:endParaRPr>
            </a:p>
          </p:txBody>
        </p:sp>
      </p:grpSp>
      <p:grpSp>
        <p:nvGrpSpPr>
          <p:cNvPr id="24" name="Group 24"/>
          <p:cNvGrpSpPr/>
          <p:nvPr/>
        </p:nvGrpSpPr>
        <p:grpSpPr>
          <a:xfrm>
            <a:off x="9809470" y="3164695"/>
            <a:ext cx="851261" cy="851261"/>
            <a:chOff x="0" y="0"/>
            <a:chExt cx="227839" cy="227839"/>
          </a:xfrm>
          <a:solidFill>
            <a:srgbClr val="165BAA"/>
          </a:solidFill>
        </p:grpSpPr>
        <p:sp>
          <p:nvSpPr>
            <p:cNvPr id="25" name="Freeform 25"/>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grpFill/>
          </p:spPr>
        </p:sp>
        <p:sp>
          <p:nvSpPr>
            <p:cNvPr id="26" name="TextBox 26"/>
            <p:cNvSpPr txBox="1"/>
            <p:nvPr/>
          </p:nvSpPr>
          <p:spPr>
            <a:xfrm>
              <a:off x="0" y="-38100"/>
              <a:ext cx="227839" cy="265939"/>
            </a:xfrm>
            <a:prstGeom prst="rect">
              <a:avLst/>
            </a:prstGeom>
            <a:grpFill/>
          </p:spPr>
          <p:txBody>
            <a:bodyPr lIns="49989" tIns="49989" rIns="49989" bIns="49989" rtlCol="0" anchor="ctr"/>
            <a:lstStyle/>
            <a:p>
              <a:pPr algn="ctr">
                <a:lnSpc>
                  <a:spcPts val="2616"/>
                </a:lnSpc>
              </a:pPr>
              <a:endParaRPr sz="2400">
                <a:latin typeface="Times New Roman" panose="02020603050405020304" pitchFamily="18" charset="0"/>
                <a:cs typeface="Times New Roman" panose="02020603050405020304" pitchFamily="18" charset="0"/>
              </a:endParaRPr>
            </a:p>
          </p:txBody>
        </p:sp>
      </p:grpSp>
      <p:grpSp>
        <p:nvGrpSpPr>
          <p:cNvPr id="27" name="Group 27"/>
          <p:cNvGrpSpPr/>
          <p:nvPr/>
        </p:nvGrpSpPr>
        <p:grpSpPr>
          <a:xfrm>
            <a:off x="9768805" y="6983462"/>
            <a:ext cx="851261" cy="851261"/>
            <a:chOff x="0" y="0"/>
            <a:chExt cx="227839" cy="227839"/>
          </a:xfrm>
          <a:solidFill>
            <a:srgbClr val="165BAA"/>
          </a:solidFill>
        </p:grpSpPr>
        <p:sp>
          <p:nvSpPr>
            <p:cNvPr id="28" name="Freeform 28"/>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grpFill/>
          </p:spPr>
        </p:sp>
        <p:sp>
          <p:nvSpPr>
            <p:cNvPr id="29" name="TextBox 29"/>
            <p:cNvSpPr txBox="1"/>
            <p:nvPr/>
          </p:nvSpPr>
          <p:spPr>
            <a:xfrm>
              <a:off x="0" y="-38100"/>
              <a:ext cx="227839" cy="265939"/>
            </a:xfrm>
            <a:prstGeom prst="rect">
              <a:avLst/>
            </a:prstGeom>
            <a:grpFill/>
          </p:spPr>
          <p:txBody>
            <a:bodyPr lIns="49989" tIns="49989" rIns="49989" bIns="49989" rtlCol="0" anchor="ctr"/>
            <a:lstStyle/>
            <a:p>
              <a:pPr algn="ctr">
                <a:lnSpc>
                  <a:spcPts val="2616"/>
                </a:lnSpc>
              </a:pPr>
              <a:endParaRPr sz="2400">
                <a:latin typeface="Times New Roman" panose="02020603050405020304" pitchFamily="18" charset="0"/>
                <a:cs typeface="Times New Roman" panose="02020603050405020304" pitchFamily="18" charset="0"/>
              </a:endParaRPr>
            </a:p>
          </p:txBody>
        </p:sp>
      </p:grpSp>
      <p:sp>
        <p:nvSpPr>
          <p:cNvPr id="33" name="TextBox 33"/>
          <p:cNvSpPr txBox="1"/>
          <p:nvPr/>
        </p:nvSpPr>
        <p:spPr>
          <a:xfrm>
            <a:off x="4273550" y="1338653"/>
            <a:ext cx="11897843" cy="816314"/>
          </a:xfrm>
          <a:prstGeom prst="rect">
            <a:avLst/>
          </a:prstGeom>
        </p:spPr>
        <p:txBody>
          <a:bodyPr wrap="square" lIns="0" tIns="0" rIns="0" bIns="0" rtlCol="0" anchor="t">
            <a:spAutoFit/>
          </a:bodyPr>
          <a:lstStyle/>
          <a:p>
            <a:pPr>
              <a:lnSpc>
                <a:spcPts val="6827"/>
              </a:lnSpc>
            </a:pPr>
            <a:r>
              <a:rPr lang="en-US" sz="5400" b="1" dirty="0">
                <a:solidFill>
                  <a:srgbClr val="002060"/>
                </a:solidFill>
                <a:latin typeface="Times New Roman" panose="02020603050405020304" pitchFamily="18" charset="0"/>
                <a:ea typeface="Raleway" pitchFamily="34" charset="-122"/>
                <a:cs typeface="Times New Roman" panose="02020603050405020304" pitchFamily="18" charset="0"/>
              </a:rPr>
              <a:t>4K </a:t>
            </a:r>
            <a:r>
              <a:rPr lang="en-US" sz="5400" b="1" dirty="0" err="1">
                <a:solidFill>
                  <a:srgbClr val="002060"/>
                </a:solidFill>
                <a:latin typeface="Times New Roman" panose="02020603050405020304" pitchFamily="18" charset="0"/>
                <a:ea typeface="Raleway" pitchFamily="34" charset="-122"/>
                <a:cs typeface="Times New Roman" panose="02020603050405020304" pitchFamily="18" charset="0"/>
              </a:rPr>
              <a:t>modelining</a:t>
            </a:r>
            <a:r>
              <a:rPr lang="en-US" sz="54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5400" b="1" dirty="0" err="1">
                <a:solidFill>
                  <a:srgbClr val="002060"/>
                </a:solidFill>
                <a:latin typeface="Times New Roman" panose="02020603050405020304" pitchFamily="18" charset="0"/>
                <a:ea typeface="Raleway" pitchFamily="34" charset="-122"/>
                <a:cs typeface="Times New Roman" panose="02020603050405020304" pitchFamily="18" charset="0"/>
              </a:rPr>
              <a:t>mohiyati</a:t>
            </a:r>
            <a:endParaRPr lang="en-US" sz="5400" b="1" dirty="0">
              <a:solidFill>
                <a:srgbClr val="002060"/>
              </a:solidFill>
              <a:latin typeface="Times New Roman" panose="02020603050405020304" pitchFamily="18" charset="0"/>
              <a:ea typeface="Raleway" pitchFamily="34" charset="-122"/>
              <a:cs typeface="Times New Roman" panose="02020603050405020304" pitchFamily="18" charset="0"/>
            </a:endParaRPr>
          </a:p>
        </p:txBody>
      </p:sp>
      <p:sp>
        <p:nvSpPr>
          <p:cNvPr id="34" name="TextBox 34"/>
          <p:cNvSpPr txBox="1"/>
          <p:nvPr/>
        </p:nvSpPr>
        <p:spPr>
          <a:xfrm>
            <a:off x="1183248" y="3314796"/>
            <a:ext cx="627487" cy="632417"/>
          </a:xfrm>
          <a:prstGeom prst="rect">
            <a:avLst/>
          </a:prstGeom>
        </p:spPr>
        <p:txBody>
          <a:bodyPr lIns="0" tIns="0" rIns="0" bIns="0" rtlCol="0" anchor="t">
            <a:spAutoFit/>
          </a:bodyPr>
          <a:lstStyle/>
          <a:p>
            <a:pPr algn="ctr">
              <a:lnSpc>
                <a:spcPts val="4723"/>
              </a:lnSpc>
            </a:pPr>
            <a:r>
              <a:rPr lang="en-US" sz="6000">
                <a:solidFill>
                  <a:srgbClr val="BAC500"/>
                </a:solidFill>
                <a:latin typeface="Times New Roman" panose="02020603050405020304" pitchFamily="18" charset="0"/>
                <a:ea typeface="Etna Sans Serif"/>
                <a:cs typeface="Times New Roman" panose="02020603050405020304" pitchFamily="18" charset="0"/>
                <a:sym typeface="Etna Sans Serif"/>
              </a:rPr>
              <a:t>1</a:t>
            </a:r>
          </a:p>
        </p:txBody>
      </p:sp>
      <p:sp>
        <p:nvSpPr>
          <p:cNvPr id="35" name="TextBox 35"/>
          <p:cNvSpPr txBox="1"/>
          <p:nvPr/>
        </p:nvSpPr>
        <p:spPr>
          <a:xfrm>
            <a:off x="9921355" y="3314795"/>
            <a:ext cx="627487" cy="632417"/>
          </a:xfrm>
          <a:prstGeom prst="rect">
            <a:avLst/>
          </a:prstGeom>
        </p:spPr>
        <p:txBody>
          <a:bodyPr lIns="0" tIns="0" rIns="0" bIns="0" rtlCol="0" anchor="t">
            <a:spAutoFit/>
          </a:bodyPr>
          <a:lstStyle/>
          <a:p>
            <a:pPr algn="ctr">
              <a:lnSpc>
                <a:spcPts val="4723"/>
              </a:lnSpc>
            </a:pPr>
            <a:r>
              <a:rPr lang="en-US" sz="6000" dirty="0">
                <a:solidFill>
                  <a:srgbClr val="BAC500"/>
                </a:solidFill>
                <a:latin typeface="Times New Roman" panose="02020603050405020304" pitchFamily="18" charset="0"/>
                <a:ea typeface="Etna Sans Serif"/>
                <a:cs typeface="Times New Roman" panose="02020603050405020304" pitchFamily="18" charset="0"/>
                <a:sym typeface="Etna Sans Serif"/>
              </a:rPr>
              <a:t>2</a:t>
            </a:r>
          </a:p>
        </p:txBody>
      </p:sp>
      <p:grpSp>
        <p:nvGrpSpPr>
          <p:cNvPr id="36" name="Group 36"/>
          <p:cNvGrpSpPr/>
          <p:nvPr/>
        </p:nvGrpSpPr>
        <p:grpSpPr>
          <a:xfrm>
            <a:off x="1071361" y="6869806"/>
            <a:ext cx="851261" cy="851261"/>
            <a:chOff x="0" y="0"/>
            <a:chExt cx="227839" cy="227839"/>
          </a:xfrm>
          <a:solidFill>
            <a:srgbClr val="165BAA"/>
          </a:solidFill>
        </p:grpSpPr>
        <p:sp>
          <p:nvSpPr>
            <p:cNvPr id="37" name="Freeform 37"/>
            <p:cNvSpPr/>
            <p:nvPr/>
          </p:nvSpPr>
          <p:spPr>
            <a:xfrm>
              <a:off x="0" y="0"/>
              <a:ext cx="227839" cy="227839"/>
            </a:xfrm>
            <a:custGeom>
              <a:avLst/>
              <a:gdLst/>
              <a:ahLst/>
              <a:cxnLst/>
              <a:rect l="l" t="t" r="r" b="b"/>
              <a:pathLst>
                <a:path w="227839" h="227839">
                  <a:moveTo>
                    <a:pt x="0" y="0"/>
                  </a:moveTo>
                  <a:lnTo>
                    <a:pt x="227839" y="0"/>
                  </a:lnTo>
                  <a:lnTo>
                    <a:pt x="227839" y="227839"/>
                  </a:lnTo>
                  <a:lnTo>
                    <a:pt x="0" y="227839"/>
                  </a:lnTo>
                  <a:close/>
                </a:path>
              </a:pathLst>
            </a:custGeom>
            <a:grpFill/>
          </p:spPr>
        </p:sp>
        <p:sp>
          <p:nvSpPr>
            <p:cNvPr id="38" name="TextBox 38"/>
            <p:cNvSpPr txBox="1"/>
            <p:nvPr/>
          </p:nvSpPr>
          <p:spPr>
            <a:xfrm>
              <a:off x="0" y="-38100"/>
              <a:ext cx="227839" cy="265939"/>
            </a:xfrm>
            <a:prstGeom prst="rect">
              <a:avLst/>
            </a:prstGeom>
            <a:grpFill/>
          </p:spPr>
          <p:txBody>
            <a:bodyPr lIns="49989" tIns="49989" rIns="49989" bIns="49989" rtlCol="0" anchor="ctr"/>
            <a:lstStyle/>
            <a:p>
              <a:pPr algn="ctr">
                <a:lnSpc>
                  <a:spcPts val="2616"/>
                </a:lnSpc>
              </a:pPr>
              <a:endParaRPr sz="2400">
                <a:latin typeface="Times New Roman" panose="02020603050405020304" pitchFamily="18" charset="0"/>
                <a:cs typeface="Times New Roman" panose="02020603050405020304" pitchFamily="18" charset="0"/>
              </a:endParaRPr>
            </a:p>
          </p:txBody>
        </p:sp>
      </p:grpSp>
      <p:sp>
        <p:nvSpPr>
          <p:cNvPr id="39" name="TextBox 39"/>
          <p:cNvSpPr txBox="1"/>
          <p:nvPr/>
        </p:nvSpPr>
        <p:spPr>
          <a:xfrm>
            <a:off x="1183248" y="7021519"/>
            <a:ext cx="627487" cy="632417"/>
          </a:xfrm>
          <a:prstGeom prst="rect">
            <a:avLst/>
          </a:prstGeom>
        </p:spPr>
        <p:txBody>
          <a:bodyPr lIns="0" tIns="0" rIns="0" bIns="0" rtlCol="0" anchor="t">
            <a:spAutoFit/>
          </a:bodyPr>
          <a:lstStyle/>
          <a:p>
            <a:pPr algn="ctr">
              <a:lnSpc>
                <a:spcPts val="4723"/>
              </a:lnSpc>
            </a:pPr>
            <a:r>
              <a:rPr lang="en-US" sz="6000">
                <a:solidFill>
                  <a:srgbClr val="BAC500"/>
                </a:solidFill>
                <a:latin typeface="Times New Roman" panose="02020603050405020304" pitchFamily="18" charset="0"/>
                <a:ea typeface="Etna Sans Serif"/>
                <a:cs typeface="Times New Roman" panose="02020603050405020304" pitchFamily="18" charset="0"/>
                <a:sym typeface="Etna Sans Serif"/>
              </a:rPr>
              <a:t>3</a:t>
            </a:r>
          </a:p>
        </p:txBody>
      </p:sp>
      <p:sp>
        <p:nvSpPr>
          <p:cNvPr id="43" name="TextBox 43"/>
          <p:cNvSpPr txBox="1"/>
          <p:nvPr/>
        </p:nvSpPr>
        <p:spPr>
          <a:xfrm>
            <a:off x="9921356" y="7118178"/>
            <a:ext cx="627487" cy="632417"/>
          </a:xfrm>
          <a:prstGeom prst="rect">
            <a:avLst/>
          </a:prstGeom>
        </p:spPr>
        <p:txBody>
          <a:bodyPr lIns="0" tIns="0" rIns="0" bIns="0" rtlCol="0" anchor="t">
            <a:spAutoFit/>
          </a:bodyPr>
          <a:lstStyle/>
          <a:p>
            <a:pPr algn="ctr">
              <a:lnSpc>
                <a:spcPts val="4723"/>
              </a:lnSpc>
            </a:pPr>
            <a:r>
              <a:rPr lang="en-US" sz="6000" dirty="0">
                <a:solidFill>
                  <a:srgbClr val="BAC500"/>
                </a:solidFill>
                <a:latin typeface="Times New Roman" panose="02020603050405020304" pitchFamily="18" charset="0"/>
                <a:ea typeface="Etna Sans Serif"/>
                <a:cs typeface="Times New Roman" panose="02020603050405020304" pitchFamily="18" charset="0"/>
                <a:sym typeface="Etna Sans Serif"/>
              </a:rPr>
              <a:t>4</a:t>
            </a:r>
          </a:p>
        </p:txBody>
      </p:sp>
      <p:grpSp>
        <p:nvGrpSpPr>
          <p:cNvPr id="52" name="Группа 51">
            <a:extLst>
              <a:ext uri="{FF2B5EF4-FFF2-40B4-BE49-F238E27FC236}">
                <a16:creationId xmlns:a16="http://schemas.microsoft.com/office/drawing/2014/main" id="{E7B059F0-89C9-8AAC-90B2-C693735D09F1}"/>
              </a:ext>
            </a:extLst>
          </p:cNvPr>
          <p:cNvGrpSpPr/>
          <p:nvPr/>
        </p:nvGrpSpPr>
        <p:grpSpPr>
          <a:xfrm>
            <a:off x="0" y="-85725"/>
            <a:ext cx="17995899" cy="1447801"/>
            <a:chOff x="0" y="-85725"/>
            <a:chExt cx="17995899" cy="1447801"/>
          </a:xfrm>
        </p:grpSpPr>
        <p:pic>
          <p:nvPicPr>
            <p:cNvPr id="53" name="Graphic 2">
              <a:extLst>
                <a:ext uri="{FF2B5EF4-FFF2-40B4-BE49-F238E27FC236}">
                  <a16:creationId xmlns:a16="http://schemas.microsoft.com/office/drawing/2014/main" id="{A4604A9F-F85A-86B9-C042-B813FA32C69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4" name="Рисунок 53">
              <a:extLst>
                <a:ext uri="{FF2B5EF4-FFF2-40B4-BE49-F238E27FC236}">
                  <a16:creationId xmlns:a16="http://schemas.microsoft.com/office/drawing/2014/main" id="{24FC605B-C011-51D2-AA02-AC5EB0E0E2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5" name="Рисунок 54">
              <a:extLst>
                <a:ext uri="{FF2B5EF4-FFF2-40B4-BE49-F238E27FC236}">
                  <a16:creationId xmlns:a16="http://schemas.microsoft.com/office/drawing/2014/main" id="{C634BEAF-2546-5C3F-C9E9-DE6DB192FE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2" name="Text 1">
            <a:extLst>
              <a:ext uri="{FF2B5EF4-FFF2-40B4-BE49-F238E27FC236}">
                <a16:creationId xmlns:a16="http://schemas.microsoft.com/office/drawing/2014/main" id="{229FFBEA-2731-C2EA-7F64-684EF6DABFEA}"/>
              </a:ext>
            </a:extLst>
          </p:cNvPr>
          <p:cNvSpPr/>
          <p:nvPr/>
        </p:nvSpPr>
        <p:spPr>
          <a:xfrm>
            <a:off x="2926510" y="2878957"/>
            <a:ext cx="3487437" cy="435838"/>
          </a:xfrm>
          <a:prstGeom prst="rect">
            <a:avLst/>
          </a:prstGeom>
          <a:noFill/>
          <a:ln/>
        </p:spPr>
        <p:txBody>
          <a:bodyPr wrap="none" lIns="0" tIns="0" rIns="0" bIns="0" rtlCol="0" anchor="t"/>
          <a:lstStyle/>
          <a:p>
            <a:pPr algn="ctr">
              <a:lnSpc>
                <a:spcPts val="3383"/>
              </a:lnSpc>
            </a:pPr>
            <a:r>
              <a:rPr lang="en-US" sz="4000" b="1" dirty="0">
                <a:solidFill>
                  <a:srgbClr val="201B18"/>
                </a:solidFill>
                <a:latin typeface="Times New Roman" panose="02020603050405020304" pitchFamily="18" charset="0"/>
                <a:ea typeface="Platypi Medium" pitchFamily="34" charset="-122"/>
                <a:cs typeface="Times New Roman" panose="02020603050405020304" pitchFamily="18" charset="0"/>
              </a:rPr>
              <a:t>Ijodkorlik</a:t>
            </a:r>
            <a:endParaRPr lang="en-US" sz="4000" b="1" dirty="0">
              <a:latin typeface="Times New Roman" panose="02020603050405020304" pitchFamily="18" charset="0"/>
              <a:cs typeface="Times New Roman" panose="02020603050405020304" pitchFamily="18" charset="0"/>
            </a:endParaRPr>
          </a:p>
        </p:txBody>
      </p:sp>
      <p:sp>
        <p:nvSpPr>
          <p:cNvPr id="3" name="Text 2">
            <a:extLst>
              <a:ext uri="{FF2B5EF4-FFF2-40B4-BE49-F238E27FC236}">
                <a16:creationId xmlns:a16="http://schemas.microsoft.com/office/drawing/2014/main" id="{62868DC0-A8E2-BEB1-3E1C-F333A35D2398}"/>
              </a:ext>
            </a:extLst>
          </p:cNvPr>
          <p:cNvSpPr/>
          <p:nvPr/>
        </p:nvSpPr>
        <p:spPr>
          <a:xfrm>
            <a:off x="2171684" y="3386446"/>
            <a:ext cx="5111022" cy="1785531"/>
          </a:xfrm>
          <a:prstGeom prst="rect">
            <a:avLst/>
          </a:prstGeom>
          <a:noFill/>
          <a:ln/>
        </p:spPr>
        <p:txBody>
          <a:bodyPr wrap="square" lIns="0" tIns="0" rIns="0" bIns="0" rtlCol="0" anchor="t"/>
          <a:lstStyle/>
          <a:p>
            <a:pPr algn="ctr">
              <a:lnSpc>
                <a:spcPts val="3506"/>
              </a:lnSpc>
            </a:pPr>
            <a:r>
              <a:rPr lang="en-US" sz="3200" dirty="0">
                <a:solidFill>
                  <a:srgbClr val="504C49"/>
                </a:solidFill>
                <a:latin typeface="Times New Roman" panose="02020603050405020304" pitchFamily="18" charset="0"/>
                <a:ea typeface="Source Serif Pro" pitchFamily="34" charset="-122"/>
                <a:cs typeface="Times New Roman" panose="02020603050405020304" pitchFamily="18" charset="0"/>
              </a:rPr>
              <a:t>Yangi yondashuvlarni qo‘llash, nostandart fikrlash, innovatsion yechimlarni ishlab chiqish.</a:t>
            </a:r>
            <a:endParaRPr lang="en-US" sz="3200" dirty="0">
              <a:latin typeface="Times New Roman" panose="02020603050405020304" pitchFamily="18" charset="0"/>
              <a:cs typeface="Times New Roman" panose="02020603050405020304" pitchFamily="18" charset="0"/>
            </a:endParaRPr>
          </a:p>
        </p:txBody>
      </p:sp>
      <p:sp>
        <p:nvSpPr>
          <p:cNvPr id="4" name="Text 3">
            <a:extLst>
              <a:ext uri="{FF2B5EF4-FFF2-40B4-BE49-F238E27FC236}">
                <a16:creationId xmlns:a16="http://schemas.microsoft.com/office/drawing/2014/main" id="{B55BE7B9-F94C-6F76-413D-9D4BD849A451}"/>
              </a:ext>
            </a:extLst>
          </p:cNvPr>
          <p:cNvSpPr/>
          <p:nvPr/>
        </p:nvSpPr>
        <p:spPr>
          <a:xfrm>
            <a:off x="11758913" y="2946776"/>
            <a:ext cx="3487437" cy="435838"/>
          </a:xfrm>
          <a:prstGeom prst="rect">
            <a:avLst/>
          </a:prstGeom>
          <a:noFill/>
          <a:ln/>
        </p:spPr>
        <p:txBody>
          <a:bodyPr wrap="none" lIns="0" tIns="0" rIns="0" bIns="0" rtlCol="0" anchor="t"/>
          <a:lstStyle/>
          <a:p>
            <a:pPr algn="ctr">
              <a:lnSpc>
                <a:spcPts val="3383"/>
              </a:lnSpc>
            </a:pPr>
            <a:r>
              <a:rPr lang="en-US" sz="4000" b="1" dirty="0" err="1">
                <a:solidFill>
                  <a:srgbClr val="201B18"/>
                </a:solidFill>
                <a:latin typeface="Times New Roman" panose="02020603050405020304" pitchFamily="18" charset="0"/>
                <a:ea typeface="Platypi Medium" pitchFamily="34" charset="-122"/>
                <a:cs typeface="Times New Roman" panose="02020603050405020304" pitchFamily="18" charset="0"/>
              </a:rPr>
              <a:t>Tanqidiy</a:t>
            </a:r>
            <a:r>
              <a:rPr lang="en-US" sz="4000" b="1" dirty="0">
                <a:solidFill>
                  <a:srgbClr val="201B18"/>
                </a:solidFill>
                <a:latin typeface="Times New Roman" panose="02020603050405020304" pitchFamily="18" charset="0"/>
                <a:ea typeface="Platypi Medium" pitchFamily="34" charset="-122"/>
                <a:cs typeface="Times New Roman" panose="02020603050405020304" pitchFamily="18" charset="0"/>
              </a:rPr>
              <a:t> </a:t>
            </a:r>
            <a:r>
              <a:rPr lang="en-US" sz="4000" b="1" dirty="0" err="1">
                <a:solidFill>
                  <a:srgbClr val="201B18"/>
                </a:solidFill>
                <a:latin typeface="Times New Roman" panose="02020603050405020304" pitchFamily="18" charset="0"/>
                <a:ea typeface="Platypi Medium" pitchFamily="34" charset="-122"/>
                <a:cs typeface="Times New Roman" panose="02020603050405020304" pitchFamily="18" charset="0"/>
              </a:rPr>
              <a:t>fikrlash</a:t>
            </a:r>
            <a:endParaRPr lang="en-US" sz="4000" b="1" dirty="0">
              <a:latin typeface="Times New Roman" panose="02020603050405020304" pitchFamily="18" charset="0"/>
              <a:cs typeface="Times New Roman" panose="02020603050405020304" pitchFamily="18" charset="0"/>
            </a:endParaRPr>
          </a:p>
        </p:txBody>
      </p:sp>
      <p:sp>
        <p:nvSpPr>
          <p:cNvPr id="5" name="Text 4">
            <a:extLst>
              <a:ext uri="{FF2B5EF4-FFF2-40B4-BE49-F238E27FC236}">
                <a16:creationId xmlns:a16="http://schemas.microsoft.com/office/drawing/2014/main" id="{AAF0E727-1739-4332-3313-3174CFF4E6B8}"/>
              </a:ext>
            </a:extLst>
          </p:cNvPr>
          <p:cNvSpPr/>
          <p:nvPr/>
        </p:nvSpPr>
        <p:spPr>
          <a:xfrm>
            <a:off x="11060372" y="3498396"/>
            <a:ext cx="5111022" cy="1785531"/>
          </a:xfrm>
          <a:prstGeom prst="rect">
            <a:avLst/>
          </a:prstGeom>
          <a:noFill/>
          <a:ln/>
        </p:spPr>
        <p:txBody>
          <a:bodyPr wrap="square" lIns="0" tIns="0" rIns="0" bIns="0" rtlCol="0" anchor="t"/>
          <a:lstStyle/>
          <a:p>
            <a:pPr algn="ctr">
              <a:lnSpc>
                <a:spcPts val="3506"/>
              </a:lnSpc>
            </a:pPr>
            <a:r>
              <a:rPr lang="en-US" sz="3200" dirty="0">
                <a:solidFill>
                  <a:srgbClr val="504C49"/>
                </a:solidFill>
                <a:latin typeface="Times New Roman" panose="02020603050405020304" pitchFamily="18" charset="0"/>
                <a:ea typeface="Source Serif Pro" pitchFamily="34" charset="-122"/>
                <a:cs typeface="Times New Roman" panose="02020603050405020304" pitchFamily="18" charset="0"/>
              </a:rPr>
              <a:t>Mushohada va tahlil orqali muammolarga yechim topish, axborotni tanqidiy baholash.</a:t>
            </a:r>
            <a:endParaRPr lang="en-US" sz="3200" dirty="0">
              <a:latin typeface="Times New Roman" panose="02020603050405020304" pitchFamily="18" charset="0"/>
              <a:cs typeface="Times New Roman" panose="02020603050405020304" pitchFamily="18" charset="0"/>
            </a:endParaRPr>
          </a:p>
        </p:txBody>
      </p:sp>
      <p:sp>
        <p:nvSpPr>
          <p:cNvPr id="6" name="Text 5">
            <a:extLst>
              <a:ext uri="{FF2B5EF4-FFF2-40B4-BE49-F238E27FC236}">
                <a16:creationId xmlns:a16="http://schemas.microsoft.com/office/drawing/2014/main" id="{C0E06D2A-F80A-4988-72FD-969E87B9B5F9}"/>
              </a:ext>
            </a:extLst>
          </p:cNvPr>
          <p:cNvSpPr/>
          <p:nvPr/>
        </p:nvSpPr>
        <p:spPr>
          <a:xfrm>
            <a:off x="2926509" y="6623192"/>
            <a:ext cx="3487437" cy="435838"/>
          </a:xfrm>
          <a:prstGeom prst="rect">
            <a:avLst/>
          </a:prstGeom>
          <a:noFill/>
          <a:ln/>
        </p:spPr>
        <p:txBody>
          <a:bodyPr wrap="none" lIns="0" tIns="0" rIns="0" bIns="0" rtlCol="0" anchor="t"/>
          <a:lstStyle/>
          <a:p>
            <a:pPr algn="ctr">
              <a:lnSpc>
                <a:spcPts val="3383"/>
              </a:lnSpc>
            </a:pPr>
            <a:r>
              <a:rPr lang="en-US" sz="4000" b="1" dirty="0">
                <a:solidFill>
                  <a:srgbClr val="201B18"/>
                </a:solidFill>
                <a:latin typeface="Times New Roman" panose="02020603050405020304" pitchFamily="18" charset="0"/>
                <a:ea typeface="Platypi Medium" pitchFamily="34" charset="-122"/>
                <a:cs typeface="Times New Roman" panose="02020603050405020304" pitchFamily="18" charset="0"/>
              </a:rPr>
              <a:t>Hamkorlik</a:t>
            </a:r>
            <a:endParaRPr lang="en-US" sz="4000" b="1" dirty="0">
              <a:latin typeface="Times New Roman" panose="02020603050405020304" pitchFamily="18" charset="0"/>
              <a:cs typeface="Times New Roman" panose="02020603050405020304" pitchFamily="18" charset="0"/>
            </a:endParaRPr>
          </a:p>
        </p:txBody>
      </p:sp>
      <p:sp>
        <p:nvSpPr>
          <p:cNvPr id="7" name="Text 6">
            <a:extLst>
              <a:ext uri="{FF2B5EF4-FFF2-40B4-BE49-F238E27FC236}">
                <a16:creationId xmlns:a16="http://schemas.microsoft.com/office/drawing/2014/main" id="{F0C9CA9C-35BE-AA0B-FA9B-F0130CE2F804}"/>
              </a:ext>
            </a:extLst>
          </p:cNvPr>
          <p:cNvSpPr/>
          <p:nvPr/>
        </p:nvSpPr>
        <p:spPr>
          <a:xfrm>
            <a:off x="2171683" y="7165148"/>
            <a:ext cx="5111022" cy="1339149"/>
          </a:xfrm>
          <a:prstGeom prst="rect">
            <a:avLst/>
          </a:prstGeom>
          <a:noFill/>
          <a:ln/>
        </p:spPr>
        <p:txBody>
          <a:bodyPr wrap="square" lIns="0" tIns="0" rIns="0" bIns="0" rtlCol="0" anchor="t"/>
          <a:lstStyle/>
          <a:p>
            <a:pPr algn="ctr">
              <a:lnSpc>
                <a:spcPts val="3506"/>
              </a:lnSpc>
            </a:pPr>
            <a:r>
              <a:rPr lang="en-US" sz="3200" dirty="0">
                <a:solidFill>
                  <a:srgbClr val="504C49"/>
                </a:solidFill>
                <a:latin typeface="Times New Roman" panose="02020603050405020304" pitchFamily="18" charset="0"/>
                <a:ea typeface="Source Serif Pro" pitchFamily="34" charset="-122"/>
                <a:cs typeface="Times New Roman" panose="02020603050405020304" pitchFamily="18" charset="0"/>
              </a:rPr>
              <a:t>Birgalikda ishlash, samarali fikr almashish, o‘zaro qo‘llab-quvvatlash.</a:t>
            </a:r>
            <a:endParaRPr lang="en-US" sz="3200" dirty="0">
              <a:latin typeface="Times New Roman" panose="02020603050405020304" pitchFamily="18" charset="0"/>
              <a:cs typeface="Times New Roman" panose="02020603050405020304" pitchFamily="18" charset="0"/>
            </a:endParaRPr>
          </a:p>
        </p:txBody>
      </p:sp>
      <p:sp>
        <p:nvSpPr>
          <p:cNvPr id="8" name="Text 7">
            <a:extLst>
              <a:ext uri="{FF2B5EF4-FFF2-40B4-BE49-F238E27FC236}">
                <a16:creationId xmlns:a16="http://schemas.microsoft.com/office/drawing/2014/main" id="{47D18A15-2557-24DF-E3F7-5DCC5854CDB2}"/>
              </a:ext>
            </a:extLst>
          </p:cNvPr>
          <p:cNvSpPr/>
          <p:nvPr/>
        </p:nvSpPr>
        <p:spPr>
          <a:xfrm>
            <a:off x="11738956" y="6651887"/>
            <a:ext cx="3487437" cy="435838"/>
          </a:xfrm>
          <a:prstGeom prst="rect">
            <a:avLst/>
          </a:prstGeom>
          <a:noFill/>
          <a:ln/>
        </p:spPr>
        <p:txBody>
          <a:bodyPr wrap="none" lIns="0" tIns="0" rIns="0" bIns="0" rtlCol="0" anchor="t"/>
          <a:lstStyle/>
          <a:p>
            <a:pPr algn="ctr">
              <a:lnSpc>
                <a:spcPts val="3383"/>
              </a:lnSpc>
            </a:pPr>
            <a:r>
              <a:rPr lang="en-US" sz="4000" b="1" dirty="0">
                <a:solidFill>
                  <a:srgbClr val="201B18"/>
                </a:solidFill>
                <a:latin typeface="Times New Roman" panose="02020603050405020304" pitchFamily="18" charset="0"/>
                <a:ea typeface="Platypi Medium" pitchFamily="34" charset="-122"/>
                <a:cs typeface="Times New Roman" panose="02020603050405020304" pitchFamily="18" charset="0"/>
              </a:rPr>
              <a:t>Muloqot</a:t>
            </a:r>
            <a:endParaRPr lang="en-US" sz="4000" b="1" dirty="0">
              <a:latin typeface="Times New Roman" panose="02020603050405020304" pitchFamily="18" charset="0"/>
              <a:cs typeface="Times New Roman" panose="02020603050405020304" pitchFamily="18" charset="0"/>
            </a:endParaRPr>
          </a:p>
        </p:txBody>
      </p:sp>
      <p:sp>
        <p:nvSpPr>
          <p:cNvPr id="9" name="Text 8">
            <a:extLst>
              <a:ext uri="{FF2B5EF4-FFF2-40B4-BE49-F238E27FC236}">
                <a16:creationId xmlns:a16="http://schemas.microsoft.com/office/drawing/2014/main" id="{D7DAAF22-10DB-BF48-79A1-750F45B1DE99}"/>
              </a:ext>
            </a:extLst>
          </p:cNvPr>
          <p:cNvSpPr/>
          <p:nvPr/>
        </p:nvSpPr>
        <p:spPr>
          <a:xfrm>
            <a:off x="11002273" y="7207361"/>
            <a:ext cx="5111022" cy="2231914"/>
          </a:xfrm>
          <a:prstGeom prst="rect">
            <a:avLst/>
          </a:prstGeom>
          <a:noFill/>
          <a:ln/>
        </p:spPr>
        <p:txBody>
          <a:bodyPr wrap="square" lIns="0" tIns="0" rIns="0" bIns="0" rtlCol="0" anchor="t"/>
          <a:lstStyle/>
          <a:p>
            <a:pPr algn="ctr">
              <a:lnSpc>
                <a:spcPts val="3506"/>
              </a:lnSpc>
            </a:pPr>
            <a:r>
              <a:rPr lang="en-US" sz="3200" dirty="0">
                <a:solidFill>
                  <a:srgbClr val="504C49"/>
                </a:solidFill>
                <a:latin typeface="Times New Roman" panose="02020603050405020304" pitchFamily="18" charset="0"/>
                <a:ea typeface="Source Serif Pro" pitchFamily="34" charset="-122"/>
                <a:cs typeface="Times New Roman" panose="02020603050405020304" pitchFamily="18" charset="0"/>
              </a:rPr>
              <a:t>O‘z fikrlarini aniq ifodalash, suhbatdoshni tinglash, ma’lumotni yetkazishda til vositalaridan unumli foydalanish.</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B9793-EE96-F629-71E0-E81131FFD7D3}"/>
            </a:ext>
          </a:extLst>
        </p:cNvPr>
        <p:cNvGrpSpPr/>
        <p:nvPr/>
      </p:nvGrpSpPr>
      <p:grpSpPr>
        <a:xfrm>
          <a:off x="0" y="0"/>
          <a:ext cx="0" cy="0"/>
          <a:chOff x="0" y="0"/>
          <a:chExt cx="0" cy="0"/>
        </a:xfrm>
      </p:grpSpPr>
      <p:grpSp>
        <p:nvGrpSpPr>
          <p:cNvPr id="25" name="Группа 24">
            <a:extLst>
              <a:ext uri="{FF2B5EF4-FFF2-40B4-BE49-F238E27FC236}">
                <a16:creationId xmlns:a16="http://schemas.microsoft.com/office/drawing/2014/main" id="{337744E3-EE5A-75CB-51EF-7AB5B0D8D525}"/>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C6FCD2A5-5AD8-33BD-FFE0-3B9580544B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035B46EB-3F40-09DC-3E61-4C43230E8C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26072CCA-8EC2-6329-C03C-07FED082DC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2" name="Text 0"/>
          <p:cNvSpPr/>
          <p:nvPr/>
        </p:nvSpPr>
        <p:spPr>
          <a:xfrm>
            <a:off x="5711516" y="1652770"/>
            <a:ext cx="6400202" cy="799915"/>
          </a:xfrm>
          <a:prstGeom prst="rect">
            <a:avLst/>
          </a:prstGeom>
          <a:noFill/>
          <a:ln/>
        </p:spPr>
        <p:txBody>
          <a:bodyPr wrap="none" lIns="0" tIns="0" rIns="0" bIns="0" rtlCol="0" anchor="t"/>
          <a:lstStyle/>
          <a:p>
            <a:pPr algn="ctr">
              <a:lnSpc>
                <a:spcPts val="6273"/>
              </a:lnSpc>
            </a:pPr>
            <a:r>
              <a:rPr lang="en-US" sz="7200" b="1" dirty="0" err="1">
                <a:solidFill>
                  <a:srgbClr val="002060"/>
                </a:solidFill>
                <a:latin typeface="Times New Roman" panose="02020603050405020304" pitchFamily="18" charset="0"/>
                <a:ea typeface="Platypi Medium" pitchFamily="34" charset="-122"/>
                <a:cs typeface="Times New Roman" panose="02020603050405020304" pitchFamily="18" charset="0"/>
              </a:rPr>
              <a:t>Xalqaro</a:t>
            </a:r>
            <a:r>
              <a:rPr lang="en-US" sz="7200" b="1" dirty="0">
                <a:solidFill>
                  <a:srgbClr val="002060"/>
                </a:solidFill>
                <a:latin typeface="Times New Roman" panose="02020603050405020304" pitchFamily="18" charset="0"/>
                <a:ea typeface="Platypi Medium" pitchFamily="34" charset="-122"/>
                <a:cs typeface="Times New Roman" panose="02020603050405020304" pitchFamily="18" charset="0"/>
              </a:rPr>
              <a:t> </a:t>
            </a:r>
            <a:r>
              <a:rPr lang="en-US" sz="7200" b="1" dirty="0" err="1">
                <a:solidFill>
                  <a:srgbClr val="002060"/>
                </a:solidFill>
                <a:latin typeface="Times New Roman" panose="02020603050405020304" pitchFamily="18" charset="0"/>
                <a:ea typeface="Platypi Medium" pitchFamily="34" charset="-122"/>
                <a:cs typeface="Times New Roman" panose="02020603050405020304" pitchFamily="18" charset="0"/>
              </a:rPr>
              <a:t>tajribalar</a:t>
            </a:r>
            <a:endParaRPr lang="en-US" sz="7200" b="1" dirty="0">
              <a:solidFill>
                <a:srgbClr val="002060"/>
              </a:solidFill>
              <a:latin typeface="Times New Roman" panose="02020603050405020304" pitchFamily="18" charset="0"/>
              <a:cs typeface="Times New Roman" panose="02020603050405020304" pitchFamily="18" charset="0"/>
            </a:endParaRPr>
          </a:p>
        </p:txBody>
      </p:sp>
      <p:sp>
        <p:nvSpPr>
          <p:cNvPr id="3" name="Shape 1"/>
          <p:cNvSpPr/>
          <p:nvPr/>
        </p:nvSpPr>
        <p:spPr>
          <a:xfrm>
            <a:off x="8983891" y="2541659"/>
            <a:ext cx="28119" cy="7029795"/>
          </a:xfrm>
          <a:prstGeom prst="roundRect">
            <a:avLst>
              <a:gd name="adj" fmla="val 136571"/>
            </a:avLst>
          </a:prstGeom>
          <a:solidFill>
            <a:srgbClr val="D8D4D4"/>
          </a:solidFill>
          <a:ln/>
        </p:spPr>
      </p:sp>
      <p:sp>
        <p:nvSpPr>
          <p:cNvPr id="4" name="Shape 2"/>
          <p:cNvSpPr/>
          <p:nvPr/>
        </p:nvSpPr>
        <p:spPr>
          <a:xfrm>
            <a:off x="7842085" y="3103445"/>
            <a:ext cx="895987" cy="28119"/>
          </a:xfrm>
          <a:prstGeom prst="roundRect">
            <a:avLst>
              <a:gd name="adj" fmla="val 136571"/>
            </a:avLst>
          </a:prstGeom>
          <a:solidFill>
            <a:srgbClr val="D8D4D4"/>
          </a:solidFill>
          <a:ln/>
        </p:spPr>
      </p:sp>
      <p:sp>
        <p:nvSpPr>
          <p:cNvPr id="5" name="Shape 3"/>
          <p:cNvSpPr/>
          <p:nvPr/>
        </p:nvSpPr>
        <p:spPr>
          <a:xfrm>
            <a:off x="8709955" y="2829582"/>
            <a:ext cx="575992" cy="575992"/>
          </a:xfrm>
          <a:prstGeom prst="roundRect">
            <a:avLst>
              <a:gd name="adj" fmla="val 6667"/>
            </a:avLst>
          </a:prstGeom>
          <a:solidFill>
            <a:srgbClr val="F9F7F7"/>
          </a:solidFill>
          <a:ln/>
        </p:spPr>
      </p:sp>
      <p:sp>
        <p:nvSpPr>
          <p:cNvPr id="6" name="Text 4"/>
          <p:cNvSpPr/>
          <p:nvPr/>
        </p:nvSpPr>
        <p:spPr>
          <a:xfrm>
            <a:off x="8911617" y="2925507"/>
            <a:ext cx="172520" cy="383995"/>
          </a:xfrm>
          <a:prstGeom prst="rect">
            <a:avLst/>
          </a:prstGeom>
          <a:noFill/>
          <a:ln/>
        </p:spPr>
        <p:txBody>
          <a:bodyPr wrap="none" lIns="0" tIns="0" rIns="0" bIns="0" rtlCol="0" anchor="t"/>
          <a:lstStyle/>
          <a:p>
            <a:pPr algn="ctr">
              <a:lnSpc>
                <a:spcPts val="3014"/>
              </a:lnSpc>
            </a:pPr>
            <a:r>
              <a:rPr lang="en-US" sz="4000" dirty="0">
                <a:solidFill>
                  <a:srgbClr val="002060"/>
                </a:solidFill>
                <a:latin typeface="Times New Roman" panose="02020603050405020304" pitchFamily="18" charset="0"/>
                <a:ea typeface="Platypi Medium" pitchFamily="34" charset="-122"/>
                <a:cs typeface="Times New Roman" panose="02020603050405020304" pitchFamily="18" charset="0"/>
              </a:rPr>
              <a:t>1</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7" name="Text 5"/>
          <p:cNvSpPr/>
          <p:nvPr/>
        </p:nvSpPr>
        <p:spPr>
          <a:xfrm>
            <a:off x="4389869" y="2797655"/>
            <a:ext cx="3200101" cy="399958"/>
          </a:xfrm>
          <a:prstGeom prst="rect">
            <a:avLst/>
          </a:prstGeom>
          <a:noFill/>
          <a:ln/>
        </p:spPr>
        <p:txBody>
          <a:bodyPr wrap="none" lIns="0" tIns="0" rIns="0" bIns="0" rtlCol="0" anchor="t"/>
          <a:lstStyle/>
          <a:p>
            <a:pPr algn="r">
              <a:lnSpc>
                <a:spcPts val="3137"/>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Singapur</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8" name="Text 6"/>
          <p:cNvSpPr/>
          <p:nvPr/>
        </p:nvSpPr>
        <p:spPr>
          <a:xfrm>
            <a:off x="895987" y="3351093"/>
            <a:ext cx="6693983" cy="818955"/>
          </a:xfrm>
          <a:prstGeom prst="rect">
            <a:avLst/>
          </a:prstGeom>
          <a:noFill/>
          <a:ln/>
        </p:spPr>
        <p:txBody>
          <a:bodyPr wrap="square" lIns="0" tIns="0" rIns="0" bIns="0" rtlCol="0" anchor="t"/>
          <a:lstStyle/>
          <a:p>
            <a:pPr algn="r">
              <a:lnSpc>
                <a:spcPts val="3198"/>
              </a:lnSpc>
            </a:pPr>
            <a:r>
              <a:rPr lang="en-US" sz="2800" dirty="0">
                <a:solidFill>
                  <a:srgbClr val="002060"/>
                </a:solidFill>
                <a:latin typeface="Times New Roman" panose="02020603050405020304" pitchFamily="18" charset="0"/>
                <a:ea typeface="Source Serif Pro" pitchFamily="34" charset="-122"/>
                <a:cs typeface="Times New Roman" panose="02020603050405020304" pitchFamily="18" charset="0"/>
              </a:rPr>
              <a:t>XXI asr ko‘nikmalarini rivojlantirishga e’tibor qaratib, xalqaro reytinglarda yuqori natijalarga erishdi.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9" name="Shape 7"/>
          <p:cNvSpPr/>
          <p:nvPr/>
        </p:nvSpPr>
        <p:spPr>
          <a:xfrm>
            <a:off x="9257827" y="4383426"/>
            <a:ext cx="895987" cy="28119"/>
          </a:xfrm>
          <a:prstGeom prst="roundRect">
            <a:avLst>
              <a:gd name="adj" fmla="val 136571"/>
            </a:avLst>
          </a:prstGeom>
          <a:solidFill>
            <a:srgbClr val="D8D4D4"/>
          </a:solidFill>
          <a:ln/>
        </p:spPr>
      </p:sp>
      <p:sp>
        <p:nvSpPr>
          <p:cNvPr id="10" name="Shape 8"/>
          <p:cNvSpPr/>
          <p:nvPr/>
        </p:nvSpPr>
        <p:spPr>
          <a:xfrm>
            <a:off x="8709955" y="4109564"/>
            <a:ext cx="575992" cy="575992"/>
          </a:xfrm>
          <a:prstGeom prst="roundRect">
            <a:avLst>
              <a:gd name="adj" fmla="val 6667"/>
            </a:avLst>
          </a:prstGeom>
          <a:solidFill>
            <a:srgbClr val="F9F7F7"/>
          </a:solidFill>
          <a:ln/>
        </p:spPr>
      </p:sp>
      <p:sp>
        <p:nvSpPr>
          <p:cNvPr id="11" name="Text 9"/>
          <p:cNvSpPr/>
          <p:nvPr/>
        </p:nvSpPr>
        <p:spPr>
          <a:xfrm>
            <a:off x="8873833" y="4205488"/>
            <a:ext cx="248088" cy="383995"/>
          </a:xfrm>
          <a:prstGeom prst="rect">
            <a:avLst/>
          </a:prstGeom>
          <a:noFill/>
          <a:ln/>
        </p:spPr>
        <p:txBody>
          <a:bodyPr wrap="none" lIns="0" tIns="0" rIns="0" bIns="0" rtlCol="0" anchor="t"/>
          <a:lstStyle/>
          <a:p>
            <a:pPr algn="ctr">
              <a:lnSpc>
                <a:spcPts val="3014"/>
              </a:lnSpc>
            </a:pPr>
            <a:r>
              <a:rPr lang="en-US" sz="4000" dirty="0">
                <a:solidFill>
                  <a:srgbClr val="002060"/>
                </a:solidFill>
                <a:latin typeface="Times New Roman" panose="02020603050405020304" pitchFamily="18" charset="0"/>
                <a:ea typeface="Platypi Medium" pitchFamily="34" charset="-122"/>
                <a:cs typeface="Times New Roman" panose="02020603050405020304" pitchFamily="18" charset="0"/>
              </a:rPr>
              <a:t>2</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12" name="Text 10"/>
          <p:cNvSpPr/>
          <p:nvPr/>
        </p:nvSpPr>
        <p:spPr>
          <a:xfrm>
            <a:off x="10405931" y="4077636"/>
            <a:ext cx="3200101" cy="399958"/>
          </a:xfrm>
          <a:prstGeom prst="rect">
            <a:avLst/>
          </a:prstGeom>
          <a:noFill/>
          <a:ln/>
        </p:spPr>
        <p:txBody>
          <a:bodyPr wrap="none" lIns="0" tIns="0" rIns="0" bIns="0" rtlCol="0" anchor="t"/>
          <a:lstStyle/>
          <a:p>
            <a:pPr>
              <a:lnSpc>
                <a:spcPts val="3137"/>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Xitoy</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13" name="Text 11"/>
          <p:cNvSpPr/>
          <p:nvPr/>
        </p:nvSpPr>
        <p:spPr>
          <a:xfrm>
            <a:off x="10405931" y="4631075"/>
            <a:ext cx="6693983" cy="818955"/>
          </a:xfrm>
          <a:prstGeom prst="rect">
            <a:avLst/>
          </a:prstGeom>
          <a:noFill/>
          <a:ln/>
        </p:spPr>
        <p:txBody>
          <a:bodyPr wrap="square" lIns="0" tIns="0" rIns="0" bIns="0" rtlCol="0" anchor="t"/>
          <a:lstStyle/>
          <a:p>
            <a:pPr>
              <a:lnSpc>
                <a:spcPts val="3198"/>
              </a:lnSpc>
            </a:pPr>
            <a:r>
              <a:rPr lang="en-US" sz="2800" dirty="0">
                <a:solidFill>
                  <a:srgbClr val="002060"/>
                </a:solidFill>
                <a:latin typeface="Times New Roman" panose="02020603050405020304" pitchFamily="18" charset="0"/>
                <a:ea typeface="Source Serif Pro" pitchFamily="34" charset="-122"/>
                <a:cs typeface="Times New Roman" panose="02020603050405020304" pitchFamily="18" charset="0"/>
              </a:rPr>
              <a:t>4K modelini qo‘llab, o‘quvchilarning tanqidiy va kreativ fikrlash ko‘nikmalarini rivojlantirishga muvaffaq bo‘ldi.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4" name="Shape 12"/>
          <p:cNvSpPr/>
          <p:nvPr/>
        </p:nvSpPr>
        <p:spPr>
          <a:xfrm>
            <a:off x="7842085" y="5535410"/>
            <a:ext cx="895987" cy="28119"/>
          </a:xfrm>
          <a:prstGeom prst="roundRect">
            <a:avLst>
              <a:gd name="adj" fmla="val 136571"/>
            </a:avLst>
          </a:prstGeom>
          <a:solidFill>
            <a:srgbClr val="D8D4D4"/>
          </a:solidFill>
          <a:ln/>
        </p:spPr>
      </p:sp>
      <p:sp>
        <p:nvSpPr>
          <p:cNvPr id="15" name="Shape 13"/>
          <p:cNvSpPr/>
          <p:nvPr/>
        </p:nvSpPr>
        <p:spPr>
          <a:xfrm>
            <a:off x="8709955" y="5261548"/>
            <a:ext cx="575992" cy="575992"/>
          </a:xfrm>
          <a:prstGeom prst="roundRect">
            <a:avLst>
              <a:gd name="adj" fmla="val 6667"/>
            </a:avLst>
          </a:prstGeom>
          <a:solidFill>
            <a:srgbClr val="F9F7F7"/>
          </a:solidFill>
          <a:ln/>
        </p:spPr>
      </p:sp>
      <p:sp>
        <p:nvSpPr>
          <p:cNvPr id="16" name="Text 14"/>
          <p:cNvSpPr/>
          <p:nvPr/>
        </p:nvSpPr>
        <p:spPr>
          <a:xfrm>
            <a:off x="8878080" y="5357472"/>
            <a:ext cx="239740" cy="383995"/>
          </a:xfrm>
          <a:prstGeom prst="rect">
            <a:avLst/>
          </a:prstGeom>
          <a:noFill/>
          <a:ln/>
        </p:spPr>
        <p:txBody>
          <a:bodyPr wrap="none" lIns="0" tIns="0" rIns="0" bIns="0" rtlCol="0" anchor="t"/>
          <a:lstStyle/>
          <a:p>
            <a:pPr algn="ctr">
              <a:lnSpc>
                <a:spcPts val="3014"/>
              </a:lnSpc>
            </a:pPr>
            <a:r>
              <a:rPr lang="en-US" sz="4000" dirty="0">
                <a:solidFill>
                  <a:srgbClr val="002060"/>
                </a:solidFill>
                <a:latin typeface="Times New Roman" panose="02020603050405020304" pitchFamily="18" charset="0"/>
                <a:ea typeface="Platypi Medium" pitchFamily="34" charset="-122"/>
                <a:cs typeface="Times New Roman" panose="02020603050405020304" pitchFamily="18" charset="0"/>
              </a:rPr>
              <a:t>3</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17" name="Text 15"/>
          <p:cNvSpPr/>
          <p:nvPr/>
        </p:nvSpPr>
        <p:spPr>
          <a:xfrm>
            <a:off x="4389869" y="5229620"/>
            <a:ext cx="3200101" cy="399958"/>
          </a:xfrm>
          <a:prstGeom prst="rect">
            <a:avLst/>
          </a:prstGeom>
          <a:noFill/>
          <a:ln/>
        </p:spPr>
        <p:txBody>
          <a:bodyPr wrap="none" lIns="0" tIns="0" rIns="0" bIns="0" rtlCol="0" anchor="t"/>
          <a:lstStyle/>
          <a:p>
            <a:pPr algn="r">
              <a:lnSpc>
                <a:spcPts val="3137"/>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Angliya</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18" name="Text 16"/>
          <p:cNvSpPr/>
          <p:nvPr/>
        </p:nvSpPr>
        <p:spPr>
          <a:xfrm>
            <a:off x="895987" y="5783058"/>
            <a:ext cx="6693983" cy="818955"/>
          </a:xfrm>
          <a:prstGeom prst="rect">
            <a:avLst/>
          </a:prstGeom>
          <a:noFill/>
          <a:ln/>
        </p:spPr>
        <p:txBody>
          <a:bodyPr wrap="square" lIns="0" tIns="0" rIns="0" bIns="0" rtlCol="0" anchor="t"/>
          <a:lstStyle/>
          <a:p>
            <a:pPr algn="r">
              <a:lnSpc>
                <a:spcPts val="3198"/>
              </a:lnSpc>
            </a:pPr>
            <a:r>
              <a:rPr lang="en-US" sz="2800" dirty="0">
                <a:solidFill>
                  <a:srgbClr val="002060"/>
                </a:solidFill>
                <a:latin typeface="Times New Roman" panose="02020603050405020304" pitchFamily="18" charset="0"/>
                <a:ea typeface="Source Serif Pro" pitchFamily="34" charset="-122"/>
                <a:cs typeface="Times New Roman" panose="02020603050405020304" pitchFamily="18" charset="0"/>
              </a:rPr>
              <a:t>Ta’lim tizimida 4K modelini joriy qilib, o‘quvchilarning innovatsion qobiliyatlarini oshirdi.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9" name="Shape 17"/>
          <p:cNvSpPr/>
          <p:nvPr/>
        </p:nvSpPr>
        <p:spPr>
          <a:xfrm>
            <a:off x="9257827" y="6687393"/>
            <a:ext cx="895987" cy="28119"/>
          </a:xfrm>
          <a:prstGeom prst="roundRect">
            <a:avLst>
              <a:gd name="adj" fmla="val 136571"/>
            </a:avLst>
          </a:prstGeom>
          <a:solidFill>
            <a:srgbClr val="D8D4D4"/>
          </a:solidFill>
          <a:ln/>
        </p:spPr>
      </p:sp>
      <p:sp>
        <p:nvSpPr>
          <p:cNvPr id="20" name="Shape 18"/>
          <p:cNvSpPr/>
          <p:nvPr/>
        </p:nvSpPr>
        <p:spPr>
          <a:xfrm>
            <a:off x="8709955" y="6413531"/>
            <a:ext cx="575992" cy="575992"/>
          </a:xfrm>
          <a:prstGeom prst="roundRect">
            <a:avLst>
              <a:gd name="adj" fmla="val 6667"/>
            </a:avLst>
          </a:prstGeom>
          <a:solidFill>
            <a:srgbClr val="F9F7F7"/>
          </a:solidFill>
          <a:ln/>
        </p:spPr>
      </p:sp>
      <p:sp>
        <p:nvSpPr>
          <p:cNvPr id="21" name="Text 19"/>
          <p:cNvSpPr/>
          <p:nvPr/>
        </p:nvSpPr>
        <p:spPr>
          <a:xfrm>
            <a:off x="8870025" y="6509455"/>
            <a:ext cx="255850" cy="383995"/>
          </a:xfrm>
          <a:prstGeom prst="rect">
            <a:avLst/>
          </a:prstGeom>
          <a:noFill/>
          <a:ln/>
        </p:spPr>
        <p:txBody>
          <a:bodyPr wrap="none" lIns="0" tIns="0" rIns="0" bIns="0" rtlCol="0" anchor="t"/>
          <a:lstStyle/>
          <a:p>
            <a:pPr algn="ctr">
              <a:lnSpc>
                <a:spcPts val="3014"/>
              </a:lnSpc>
            </a:pPr>
            <a:r>
              <a:rPr lang="en-US" sz="4000" dirty="0">
                <a:solidFill>
                  <a:srgbClr val="002060"/>
                </a:solidFill>
                <a:latin typeface="Times New Roman" panose="02020603050405020304" pitchFamily="18" charset="0"/>
                <a:ea typeface="Platypi Medium" pitchFamily="34" charset="-122"/>
                <a:cs typeface="Times New Roman" panose="02020603050405020304" pitchFamily="18" charset="0"/>
              </a:rPr>
              <a:t>4</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22" name="Text 20"/>
          <p:cNvSpPr/>
          <p:nvPr/>
        </p:nvSpPr>
        <p:spPr>
          <a:xfrm>
            <a:off x="10405931" y="6381604"/>
            <a:ext cx="3200101" cy="399958"/>
          </a:xfrm>
          <a:prstGeom prst="rect">
            <a:avLst/>
          </a:prstGeom>
          <a:noFill/>
          <a:ln/>
        </p:spPr>
        <p:txBody>
          <a:bodyPr wrap="none" lIns="0" tIns="0" rIns="0" bIns="0" rtlCol="0" anchor="t"/>
          <a:lstStyle/>
          <a:p>
            <a:pPr>
              <a:lnSpc>
                <a:spcPts val="3137"/>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Finlandiya</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23" name="Text 21"/>
          <p:cNvSpPr/>
          <p:nvPr/>
        </p:nvSpPr>
        <p:spPr>
          <a:xfrm>
            <a:off x="10405931" y="6935042"/>
            <a:ext cx="6693983" cy="1228431"/>
          </a:xfrm>
          <a:prstGeom prst="rect">
            <a:avLst/>
          </a:prstGeom>
          <a:noFill/>
          <a:ln/>
        </p:spPr>
        <p:txBody>
          <a:bodyPr wrap="square" lIns="0" tIns="0" rIns="0" bIns="0" rtlCol="0" anchor="t"/>
          <a:lstStyle/>
          <a:p>
            <a:pPr>
              <a:lnSpc>
                <a:spcPts val="3198"/>
              </a:lnSpc>
            </a:pPr>
            <a:r>
              <a:rPr lang="en-US" sz="2800" dirty="0">
                <a:solidFill>
                  <a:srgbClr val="002060"/>
                </a:solidFill>
                <a:latin typeface="Times New Roman" panose="02020603050405020304" pitchFamily="18" charset="0"/>
                <a:ea typeface="Source Serif Pro" pitchFamily="34" charset="-122"/>
                <a:cs typeface="Times New Roman" panose="02020603050405020304" pitchFamily="18" charset="0"/>
              </a:rPr>
              <a:t>O‘quvchilarning tanqidiy fikrlash va muloqot qilish ko‘nikmalarini rivojlantirishga qaratilgan dasturlarni amalga oshirdi.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4" name="Shape 22"/>
          <p:cNvSpPr/>
          <p:nvPr/>
        </p:nvSpPr>
        <p:spPr>
          <a:xfrm>
            <a:off x="7842085" y="7962249"/>
            <a:ext cx="895987" cy="28119"/>
          </a:xfrm>
          <a:prstGeom prst="roundRect">
            <a:avLst>
              <a:gd name="adj" fmla="val 136571"/>
            </a:avLst>
          </a:prstGeom>
          <a:solidFill>
            <a:srgbClr val="D8D4D4"/>
          </a:solidFill>
          <a:ln/>
        </p:spPr>
      </p:sp>
      <p:sp>
        <p:nvSpPr>
          <p:cNvPr id="29" name="Shape 23"/>
          <p:cNvSpPr/>
          <p:nvPr/>
        </p:nvSpPr>
        <p:spPr>
          <a:xfrm>
            <a:off x="8709955" y="7688386"/>
            <a:ext cx="575992" cy="575992"/>
          </a:xfrm>
          <a:prstGeom prst="roundRect">
            <a:avLst>
              <a:gd name="adj" fmla="val 6667"/>
            </a:avLst>
          </a:prstGeom>
          <a:solidFill>
            <a:srgbClr val="F9F7F7"/>
          </a:solidFill>
          <a:ln/>
        </p:spPr>
      </p:sp>
      <p:sp>
        <p:nvSpPr>
          <p:cNvPr id="30" name="Text 24"/>
          <p:cNvSpPr/>
          <p:nvPr/>
        </p:nvSpPr>
        <p:spPr>
          <a:xfrm>
            <a:off x="8874273" y="7784311"/>
            <a:ext cx="247356" cy="383995"/>
          </a:xfrm>
          <a:prstGeom prst="rect">
            <a:avLst/>
          </a:prstGeom>
          <a:noFill/>
          <a:ln/>
        </p:spPr>
        <p:txBody>
          <a:bodyPr wrap="none" lIns="0" tIns="0" rIns="0" bIns="0" rtlCol="0" anchor="t"/>
          <a:lstStyle/>
          <a:p>
            <a:pPr algn="ctr">
              <a:lnSpc>
                <a:spcPts val="3014"/>
              </a:lnSpc>
            </a:pPr>
            <a:r>
              <a:rPr lang="en-US" sz="4000" dirty="0">
                <a:solidFill>
                  <a:srgbClr val="002060"/>
                </a:solidFill>
                <a:latin typeface="Times New Roman" panose="02020603050405020304" pitchFamily="18" charset="0"/>
                <a:ea typeface="Platypi Medium" pitchFamily="34" charset="-122"/>
                <a:cs typeface="Times New Roman" panose="02020603050405020304" pitchFamily="18" charset="0"/>
              </a:rPr>
              <a:t>5</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31" name="Text 25"/>
          <p:cNvSpPr/>
          <p:nvPr/>
        </p:nvSpPr>
        <p:spPr>
          <a:xfrm>
            <a:off x="4389869" y="7656460"/>
            <a:ext cx="3200101" cy="399958"/>
          </a:xfrm>
          <a:prstGeom prst="rect">
            <a:avLst/>
          </a:prstGeom>
          <a:noFill/>
          <a:ln/>
        </p:spPr>
        <p:txBody>
          <a:bodyPr wrap="none" lIns="0" tIns="0" rIns="0" bIns="0" rtlCol="0" anchor="t"/>
          <a:lstStyle/>
          <a:p>
            <a:pPr algn="r">
              <a:lnSpc>
                <a:spcPts val="3137"/>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Estoniya</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2" name="Text 26"/>
          <p:cNvSpPr/>
          <p:nvPr/>
        </p:nvSpPr>
        <p:spPr>
          <a:xfrm>
            <a:off x="895987" y="8209898"/>
            <a:ext cx="6693983" cy="818955"/>
          </a:xfrm>
          <a:prstGeom prst="rect">
            <a:avLst/>
          </a:prstGeom>
          <a:noFill/>
          <a:ln/>
        </p:spPr>
        <p:txBody>
          <a:bodyPr wrap="square" lIns="0" tIns="0" rIns="0" bIns="0" rtlCol="0" anchor="t"/>
          <a:lstStyle/>
          <a:p>
            <a:pPr algn="r">
              <a:lnSpc>
                <a:spcPts val="3198"/>
              </a:lnSpc>
            </a:pPr>
            <a:r>
              <a:rPr lang="en-US" sz="2800" dirty="0">
                <a:solidFill>
                  <a:srgbClr val="002060"/>
                </a:solidFill>
                <a:latin typeface="Times New Roman" panose="02020603050405020304" pitchFamily="18" charset="0"/>
                <a:ea typeface="Source Serif Pro" pitchFamily="34" charset="-122"/>
                <a:cs typeface="Times New Roman" panose="02020603050405020304" pitchFamily="18" charset="0"/>
              </a:rPr>
              <a:t>4K modelini qo‘llab, o‘quvchilarning hamkorlik va muloqot qilish ko‘nikmalarini rivojlantirishga muvaffaq bo‘ldi.</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021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A42E7-BE8C-57D5-4273-669CEC9CC404}"/>
            </a:ext>
          </a:extLst>
        </p:cNvPr>
        <p:cNvGrpSpPr/>
        <p:nvPr/>
      </p:nvGrpSpPr>
      <p:grpSpPr>
        <a:xfrm>
          <a:off x="0" y="0"/>
          <a:ext cx="0" cy="0"/>
          <a:chOff x="0" y="0"/>
          <a:chExt cx="0" cy="0"/>
        </a:xfrm>
      </p:grpSpPr>
      <p:pic>
        <p:nvPicPr>
          <p:cNvPr id="5" name="Image 0" descr="preencoded.png">
            <a:extLst>
              <a:ext uri="{FF2B5EF4-FFF2-40B4-BE49-F238E27FC236}">
                <a16:creationId xmlns:a16="http://schemas.microsoft.com/office/drawing/2014/main" id="{E731B6FE-8D51-7FB3-0465-A2EA3D5084C5}"/>
              </a:ext>
            </a:extLst>
          </p:cNvPr>
          <p:cNvPicPr>
            <a:picLocks noChangeAspect="1"/>
          </p:cNvPicPr>
          <p:nvPr/>
        </p:nvPicPr>
        <p:blipFill>
          <a:blip r:embed="rId2"/>
          <a:stretch>
            <a:fillRect/>
          </a:stretch>
        </p:blipFill>
        <p:spPr>
          <a:xfrm>
            <a:off x="11247437" y="705417"/>
            <a:ext cx="6748463" cy="10122694"/>
          </a:xfrm>
          <a:prstGeom prst="rect">
            <a:avLst/>
          </a:prstGeom>
        </p:spPr>
      </p:pic>
      <p:sp>
        <p:nvSpPr>
          <p:cNvPr id="6" name="Text 0">
            <a:extLst>
              <a:ext uri="{FF2B5EF4-FFF2-40B4-BE49-F238E27FC236}">
                <a16:creationId xmlns:a16="http://schemas.microsoft.com/office/drawing/2014/main" id="{9C10DD85-B170-C7D8-AEC2-1356AE553713}"/>
              </a:ext>
            </a:extLst>
          </p:cNvPr>
          <p:cNvSpPr/>
          <p:nvPr/>
        </p:nvSpPr>
        <p:spPr>
          <a:xfrm>
            <a:off x="976390" y="2072097"/>
            <a:ext cx="9294660" cy="1743646"/>
          </a:xfrm>
          <a:prstGeom prst="rect">
            <a:avLst/>
          </a:prstGeom>
          <a:noFill/>
          <a:ln/>
        </p:spPr>
        <p:txBody>
          <a:bodyPr wrap="square" lIns="0" tIns="0" rIns="0" bIns="0" rtlCol="0" anchor="t"/>
          <a:lstStyle/>
          <a:p>
            <a:pPr algn="ctr">
              <a:lnSpc>
                <a:spcPts val="6827"/>
              </a:lnSpc>
            </a:pPr>
            <a:r>
              <a:rPr lang="en-US" sz="5474" b="1" dirty="0">
                <a:solidFill>
                  <a:srgbClr val="002060"/>
                </a:solidFill>
                <a:latin typeface="Times New Roman" panose="02020603050405020304" pitchFamily="18" charset="0"/>
                <a:ea typeface="Platypi Medium" pitchFamily="34" charset="-122"/>
                <a:cs typeface="Times New Roman" panose="02020603050405020304" pitchFamily="18" charset="0"/>
              </a:rPr>
              <a:t>4K </a:t>
            </a:r>
            <a:r>
              <a:rPr lang="en-US" sz="5474" b="1" dirty="0" err="1">
                <a:solidFill>
                  <a:srgbClr val="002060"/>
                </a:solidFill>
                <a:latin typeface="Times New Roman" panose="02020603050405020304" pitchFamily="18" charset="0"/>
                <a:ea typeface="Platypi Medium" pitchFamily="34" charset="-122"/>
                <a:cs typeface="Times New Roman" panose="02020603050405020304" pitchFamily="18" charset="0"/>
              </a:rPr>
              <a:t>modelini</a:t>
            </a:r>
            <a:r>
              <a:rPr lang="en-US" sz="5474" b="1" dirty="0">
                <a:solidFill>
                  <a:srgbClr val="002060"/>
                </a:solidFill>
                <a:latin typeface="Times New Roman" panose="02020603050405020304" pitchFamily="18" charset="0"/>
                <a:ea typeface="Platypi Medium" pitchFamily="34" charset="-122"/>
                <a:cs typeface="Times New Roman" panose="02020603050405020304" pitchFamily="18" charset="0"/>
              </a:rPr>
              <a:t> </a:t>
            </a:r>
            <a:r>
              <a:rPr lang="en-US" sz="5474" b="1" dirty="0" err="1">
                <a:solidFill>
                  <a:srgbClr val="002060"/>
                </a:solidFill>
                <a:latin typeface="Times New Roman" panose="02020603050405020304" pitchFamily="18" charset="0"/>
                <a:ea typeface="Platypi Medium" pitchFamily="34" charset="-122"/>
                <a:cs typeface="Times New Roman" panose="02020603050405020304" pitchFamily="18" charset="0"/>
              </a:rPr>
              <a:t>qo‘llash</a:t>
            </a:r>
            <a:r>
              <a:rPr lang="en-US" sz="5474" b="1" dirty="0">
                <a:solidFill>
                  <a:srgbClr val="002060"/>
                </a:solidFill>
                <a:latin typeface="Times New Roman" panose="02020603050405020304" pitchFamily="18" charset="0"/>
                <a:ea typeface="Platypi Medium" pitchFamily="34" charset="-122"/>
                <a:cs typeface="Times New Roman" panose="02020603050405020304" pitchFamily="18" charset="0"/>
              </a:rPr>
              <a:t> </a:t>
            </a:r>
            <a:r>
              <a:rPr lang="en-US" sz="5474" b="1" dirty="0" err="1">
                <a:solidFill>
                  <a:srgbClr val="002060"/>
                </a:solidFill>
                <a:latin typeface="Times New Roman" panose="02020603050405020304" pitchFamily="18" charset="0"/>
                <a:ea typeface="Platypi Medium" pitchFamily="34" charset="-122"/>
                <a:cs typeface="Times New Roman" panose="02020603050405020304" pitchFamily="18" charset="0"/>
              </a:rPr>
              <a:t>imkoniyatlari</a:t>
            </a:r>
            <a:endParaRPr lang="en-US" sz="5474" b="1" dirty="0">
              <a:solidFill>
                <a:srgbClr val="002060"/>
              </a:solidFill>
              <a:latin typeface="Times New Roman" panose="02020603050405020304" pitchFamily="18" charset="0"/>
              <a:cs typeface="Times New Roman" panose="02020603050405020304" pitchFamily="18" charset="0"/>
            </a:endParaRPr>
          </a:p>
        </p:txBody>
      </p:sp>
      <p:sp>
        <p:nvSpPr>
          <p:cNvPr id="7" name="Shape 1">
            <a:extLst>
              <a:ext uri="{FF2B5EF4-FFF2-40B4-BE49-F238E27FC236}">
                <a16:creationId xmlns:a16="http://schemas.microsoft.com/office/drawing/2014/main" id="{B8E51010-FFBB-6726-7880-67616CDC38FF}"/>
              </a:ext>
            </a:extLst>
          </p:cNvPr>
          <p:cNvSpPr/>
          <p:nvPr/>
        </p:nvSpPr>
        <p:spPr>
          <a:xfrm>
            <a:off x="976389" y="4547999"/>
            <a:ext cx="627689" cy="627689"/>
          </a:xfrm>
          <a:prstGeom prst="roundRect">
            <a:avLst>
              <a:gd name="adj" fmla="val 6667"/>
            </a:avLst>
          </a:prstGeom>
          <a:solidFill>
            <a:srgbClr val="F9F7F7"/>
          </a:solidFill>
          <a:ln/>
        </p:spPr>
      </p:sp>
      <p:sp>
        <p:nvSpPr>
          <p:cNvPr id="8" name="Text 2">
            <a:extLst>
              <a:ext uri="{FF2B5EF4-FFF2-40B4-BE49-F238E27FC236}">
                <a16:creationId xmlns:a16="http://schemas.microsoft.com/office/drawing/2014/main" id="{9294055F-8089-4266-68DC-C0E1DDDF620A}"/>
              </a:ext>
            </a:extLst>
          </p:cNvPr>
          <p:cNvSpPr/>
          <p:nvPr/>
        </p:nvSpPr>
        <p:spPr>
          <a:xfrm>
            <a:off x="1196213" y="4652566"/>
            <a:ext cx="187896" cy="418557"/>
          </a:xfrm>
          <a:prstGeom prst="rect">
            <a:avLst/>
          </a:prstGeom>
          <a:noFill/>
          <a:ln/>
        </p:spPr>
        <p:txBody>
          <a:bodyPr wrap="none" lIns="0" tIns="0" rIns="0" bIns="0" rtlCol="0" anchor="t"/>
          <a:lstStyle/>
          <a:p>
            <a:pPr algn="ctr">
              <a:lnSpc>
                <a:spcPts val="3260"/>
              </a:lnSpc>
            </a:pPr>
            <a:r>
              <a:rPr lang="en-US" sz="4000" dirty="0">
                <a:solidFill>
                  <a:srgbClr val="504C49"/>
                </a:solidFill>
                <a:latin typeface="Times New Roman" panose="02020603050405020304" pitchFamily="18" charset="0"/>
                <a:ea typeface="Platypi Medium" pitchFamily="34" charset="-122"/>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p:txBody>
      </p:sp>
      <p:sp>
        <p:nvSpPr>
          <p:cNvPr id="9" name="Text 3">
            <a:extLst>
              <a:ext uri="{FF2B5EF4-FFF2-40B4-BE49-F238E27FC236}">
                <a16:creationId xmlns:a16="http://schemas.microsoft.com/office/drawing/2014/main" id="{805CC637-9B0E-FCF3-C6E5-BF1B78C70834}"/>
              </a:ext>
            </a:extLst>
          </p:cNvPr>
          <p:cNvSpPr/>
          <p:nvPr/>
        </p:nvSpPr>
        <p:spPr>
          <a:xfrm>
            <a:off x="1883068" y="4547999"/>
            <a:ext cx="3601230" cy="871676"/>
          </a:xfrm>
          <a:prstGeom prst="rect">
            <a:avLst/>
          </a:prstGeom>
          <a:noFill/>
          <a:ln/>
        </p:spPr>
        <p:txBody>
          <a:bodyPr wrap="square" lIns="0" tIns="0" rIns="0" bIns="0" rtlCol="0" anchor="t"/>
          <a:lstStyle/>
          <a:p>
            <a:pPr algn="ctr">
              <a:lnSpc>
                <a:spcPts val="3383"/>
              </a:lnSpc>
            </a:pPr>
            <a:r>
              <a:rPr lang="en-US" sz="3200" b="1" dirty="0" err="1">
                <a:solidFill>
                  <a:srgbClr val="504C49"/>
                </a:solidFill>
                <a:latin typeface="Times New Roman" panose="02020603050405020304" pitchFamily="18" charset="0"/>
                <a:ea typeface="Platypi Medium" pitchFamily="34" charset="-122"/>
                <a:cs typeface="Times New Roman" panose="02020603050405020304" pitchFamily="18" charset="0"/>
              </a:rPr>
              <a:t>Muammoli</a:t>
            </a:r>
            <a:r>
              <a:rPr lang="en-US" sz="32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3200" b="1" dirty="0" err="1">
                <a:solidFill>
                  <a:srgbClr val="504C49"/>
                </a:solidFill>
                <a:latin typeface="Times New Roman" panose="02020603050405020304" pitchFamily="18" charset="0"/>
                <a:ea typeface="Platypi Medium" pitchFamily="34" charset="-122"/>
                <a:cs typeface="Times New Roman" panose="02020603050405020304" pitchFamily="18" charset="0"/>
              </a:rPr>
              <a:t>vaziyatlar</a:t>
            </a:r>
            <a:endParaRPr lang="en-US" sz="3200" b="1" dirty="0">
              <a:latin typeface="Times New Roman" panose="02020603050405020304" pitchFamily="18" charset="0"/>
              <a:cs typeface="Times New Roman" panose="02020603050405020304" pitchFamily="18" charset="0"/>
            </a:endParaRPr>
          </a:p>
        </p:txBody>
      </p:sp>
      <p:sp>
        <p:nvSpPr>
          <p:cNvPr id="10" name="Text 4">
            <a:extLst>
              <a:ext uri="{FF2B5EF4-FFF2-40B4-BE49-F238E27FC236}">
                <a16:creationId xmlns:a16="http://schemas.microsoft.com/office/drawing/2014/main" id="{EC25A33B-84CA-91E9-EDEE-6D3CCA802143}"/>
              </a:ext>
            </a:extLst>
          </p:cNvPr>
          <p:cNvSpPr/>
          <p:nvPr/>
        </p:nvSpPr>
        <p:spPr>
          <a:xfrm>
            <a:off x="1883068" y="5587068"/>
            <a:ext cx="3601230" cy="1339149"/>
          </a:xfrm>
          <a:prstGeom prst="rect">
            <a:avLst/>
          </a:prstGeom>
          <a:noFill/>
          <a:ln/>
        </p:spPr>
        <p:txBody>
          <a:bodyPr wrap="square" lIns="0" tIns="0" rIns="0" bIns="0" rtlCol="0" anchor="t"/>
          <a:lstStyle/>
          <a:p>
            <a:pPr algn="ctr">
              <a:lnSpc>
                <a:spcPts val="3506"/>
              </a:lnSpc>
            </a:pPr>
            <a:r>
              <a:rPr lang="en-US" sz="2800" dirty="0">
                <a:solidFill>
                  <a:srgbClr val="504C49"/>
                </a:solidFill>
                <a:latin typeface="Times New Roman" panose="02020603050405020304" pitchFamily="18" charset="0"/>
                <a:ea typeface="Source Serif Pro" pitchFamily="34" charset="-122"/>
                <a:cs typeface="Times New Roman" panose="02020603050405020304" pitchFamily="18" charset="0"/>
              </a:rPr>
              <a:t>O‘quvchilarni haqiqiy hayotdagi muammolarni hal qilishga jalb qilish.</a:t>
            </a:r>
            <a:endParaRPr lang="en-US" sz="2800" dirty="0">
              <a:latin typeface="Times New Roman" panose="02020603050405020304" pitchFamily="18" charset="0"/>
              <a:cs typeface="Times New Roman" panose="02020603050405020304" pitchFamily="18" charset="0"/>
            </a:endParaRPr>
          </a:p>
        </p:txBody>
      </p:sp>
      <p:sp>
        <p:nvSpPr>
          <p:cNvPr id="11" name="Shape 5">
            <a:extLst>
              <a:ext uri="{FF2B5EF4-FFF2-40B4-BE49-F238E27FC236}">
                <a16:creationId xmlns:a16="http://schemas.microsoft.com/office/drawing/2014/main" id="{30211B11-94D1-5C03-B0CF-1D5BB6C2D70B}"/>
              </a:ext>
            </a:extLst>
          </p:cNvPr>
          <p:cNvSpPr/>
          <p:nvPr/>
        </p:nvSpPr>
        <p:spPr>
          <a:xfrm>
            <a:off x="5763287" y="4547999"/>
            <a:ext cx="627689" cy="627689"/>
          </a:xfrm>
          <a:prstGeom prst="roundRect">
            <a:avLst>
              <a:gd name="adj" fmla="val 6667"/>
            </a:avLst>
          </a:prstGeom>
          <a:solidFill>
            <a:srgbClr val="F9F7F7"/>
          </a:solidFill>
          <a:ln/>
        </p:spPr>
      </p:sp>
      <p:sp>
        <p:nvSpPr>
          <p:cNvPr id="12" name="Text 6">
            <a:extLst>
              <a:ext uri="{FF2B5EF4-FFF2-40B4-BE49-F238E27FC236}">
                <a16:creationId xmlns:a16="http://schemas.microsoft.com/office/drawing/2014/main" id="{224EED3B-80EB-0121-3578-4A58B2EC18CE}"/>
              </a:ext>
            </a:extLst>
          </p:cNvPr>
          <p:cNvSpPr/>
          <p:nvPr/>
        </p:nvSpPr>
        <p:spPr>
          <a:xfrm>
            <a:off x="5941958" y="4652566"/>
            <a:ext cx="270348" cy="418557"/>
          </a:xfrm>
          <a:prstGeom prst="rect">
            <a:avLst/>
          </a:prstGeom>
          <a:noFill/>
          <a:ln/>
        </p:spPr>
        <p:txBody>
          <a:bodyPr wrap="none" lIns="0" tIns="0" rIns="0" bIns="0" rtlCol="0" anchor="t"/>
          <a:lstStyle/>
          <a:p>
            <a:pPr algn="ctr">
              <a:lnSpc>
                <a:spcPts val="3260"/>
              </a:lnSpc>
            </a:pPr>
            <a:r>
              <a:rPr lang="en-US" sz="4000" dirty="0">
                <a:solidFill>
                  <a:srgbClr val="504C49"/>
                </a:solidFill>
                <a:latin typeface="Times New Roman" panose="02020603050405020304" pitchFamily="18" charset="0"/>
                <a:ea typeface="Platypi Medium" pitchFamily="34" charset="-122"/>
                <a:cs typeface="Times New Roman" panose="02020603050405020304" pitchFamily="18" charset="0"/>
              </a:rPr>
              <a:t>2</a:t>
            </a:r>
            <a:endParaRPr lang="en-US" sz="4000" dirty="0">
              <a:latin typeface="Times New Roman" panose="02020603050405020304" pitchFamily="18" charset="0"/>
              <a:cs typeface="Times New Roman" panose="02020603050405020304" pitchFamily="18" charset="0"/>
            </a:endParaRPr>
          </a:p>
        </p:txBody>
      </p:sp>
      <p:sp>
        <p:nvSpPr>
          <p:cNvPr id="13" name="Text 7">
            <a:extLst>
              <a:ext uri="{FF2B5EF4-FFF2-40B4-BE49-F238E27FC236}">
                <a16:creationId xmlns:a16="http://schemas.microsoft.com/office/drawing/2014/main" id="{AFBEA6D6-2597-E560-D804-ED7BD49E1775}"/>
              </a:ext>
            </a:extLst>
          </p:cNvPr>
          <p:cNvSpPr/>
          <p:nvPr/>
        </p:nvSpPr>
        <p:spPr>
          <a:xfrm>
            <a:off x="6669966" y="4547999"/>
            <a:ext cx="3487437" cy="435838"/>
          </a:xfrm>
          <a:prstGeom prst="rect">
            <a:avLst/>
          </a:prstGeom>
          <a:noFill/>
          <a:ln/>
        </p:spPr>
        <p:txBody>
          <a:bodyPr wrap="none" lIns="0" tIns="0" rIns="0" bIns="0" rtlCol="0" anchor="t"/>
          <a:lstStyle/>
          <a:p>
            <a:pPr algn="ctr">
              <a:lnSpc>
                <a:spcPts val="3383"/>
              </a:lnSpc>
            </a:pPr>
            <a:r>
              <a:rPr lang="en-US" sz="3200" b="1" dirty="0" err="1">
                <a:solidFill>
                  <a:srgbClr val="504C49"/>
                </a:solidFill>
                <a:latin typeface="Times New Roman" panose="02020603050405020304" pitchFamily="18" charset="0"/>
                <a:ea typeface="Platypi Medium" pitchFamily="34" charset="-122"/>
                <a:cs typeface="Times New Roman" panose="02020603050405020304" pitchFamily="18" charset="0"/>
              </a:rPr>
              <a:t>Loyiha</a:t>
            </a:r>
            <a:r>
              <a:rPr lang="en-US" sz="32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3200" b="1" dirty="0" err="1">
                <a:solidFill>
                  <a:srgbClr val="504C49"/>
                </a:solidFill>
                <a:latin typeface="Times New Roman" panose="02020603050405020304" pitchFamily="18" charset="0"/>
                <a:ea typeface="Platypi Medium" pitchFamily="34" charset="-122"/>
                <a:cs typeface="Times New Roman" panose="02020603050405020304" pitchFamily="18" charset="0"/>
              </a:rPr>
              <a:t>ishlari</a:t>
            </a:r>
            <a:endParaRPr lang="en-US" sz="3200" b="1" dirty="0">
              <a:latin typeface="Times New Roman" panose="02020603050405020304" pitchFamily="18" charset="0"/>
              <a:cs typeface="Times New Roman" panose="02020603050405020304" pitchFamily="18" charset="0"/>
            </a:endParaRPr>
          </a:p>
        </p:txBody>
      </p:sp>
      <p:sp>
        <p:nvSpPr>
          <p:cNvPr id="14" name="Text 8">
            <a:extLst>
              <a:ext uri="{FF2B5EF4-FFF2-40B4-BE49-F238E27FC236}">
                <a16:creationId xmlns:a16="http://schemas.microsoft.com/office/drawing/2014/main" id="{D6DA97CC-31EA-B6DB-98A7-33991EB579AE}"/>
              </a:ext>
            </a:extLst>
          </p:cNvPr>
          <p:cNvSpPr/>
          <p:nvPr/>
        </p:nvSpPr>
        <p:spPr>
          <a:xfrm>
            <a:off x="6669966" y="5151230"/>
            <a:ext cx="3601230" cy="1339149"/>
          </a:xfrm>
          <a:prstGeom prst="rect">
            <a:avLst/>
          </a:prstGeom>
          <a:noFill/>
          <a:ln/>
        </p:spPr>
        <p:txBody>
          <a:bodyPr wrap="square" lIns="0" tIns="0" rIns="0" bIns="0" rtlCol="0" anchor="t"/>
          <a:lstStyle/>
          <a:p>
            <a:pPr algn="ctr">
              <a:lnSpc>
                <a:spcPts val="3506"/>
              </a:lnSpc>
            </a:pPr>
            <a:r>
              <a:rPr lang="en-US" sz="2800" dirty="0">
                <a:solidFill>
                  <a:srgbClr val="504C49"/>
                </a:solidFill>
                <a:latin typeface="Times New Roman" panose="02020603050405020304" pitchFamily="18" charset="0"/>
                <a:ea typeface="Source Serif Pro" pitchFamily="34" charset="-122"/>
                <a:cs typeface="Times New Roman" panose="02020603050405020304" pitchFamily="18" charset="0"/>
              </a:rPr>
              <a:t>O‘quvchilarni o‘zlarining g‘oyalarini amalga oshirishga rag‘batlantirish.</a:t>
            </a:r>
            <a:endParaRPr lang="en-US" sz="2800" dirty="0">
              <a:latin typeface="Times New Roman" panose="02020603050405020304" pitchFamily="18" charset="0"/>
              <a:cs typeface="Times New Roman" panose="02020603050405020304" pitchFamily="18" charset="0"/>
            </a:endParaRPr>
          </a:p>
        </p:txBody>
      </p:sp>
      <p:sp>
        <p:nvSpPr>
          <p:cNvPr id="15" name="Shape 9">
            <a:extLst>
              <a:ext uri="{FF2B5EF4-FFF2-40B4-BE49-F238E27FC236}">
                <a16:creationId xmlns:a16="http://schemas.microsoft.com/office/drawing/2014/main" id="{74037AC4-E7A1-C6F3-46B2-2FA84F1A7968}"/>
              </a:ext>
            </a:extLst>
          </p:cNvPr>
          <p:cNvSpPr/>
          <p:nvPr/>
        </p:nvSpPr>
        <p:spPr>
          <a:xfrm>
            <a:off x="976389" y="7519051"/>
            <a:ext cx="627689" cy="627689"/>
          </a:xfrm>
          <a:prstGeom prst="roundRect">
            <a:avLst>
              <a:gd name="adj" fmla="val 6667"/>
            </a:avLst>
          </a:prstGeom>
          <a:solidFill>
            <a:srgbClr val="F9F7F7"/>
          </a:solidFill>
          <a:ln/>
        </p:spPr>
      </p:sp>
      <p:sp>
        <p:nvSpPr>
          <p:cNvPr id="16" name="Text 10">
            <a:extLst>
              <a:ext uri="{FF2B5EF4-FFF2-40B4-BE49-F238E27FC236}">
                <a16:creationId xmlns:a16="http://schemas.microsoft.com/office/drawing/2014/main" id="{6A65379F-B1DD-E06C-A04B-0FD0251D0939}"/>
              </a:ext>
            </a:extLst>
          </p:cNvPr>
          <p:cNvSpPr/>
          <p:nvPr/>
        </p:nvSpPr>
        <p:spPr>
          <a:xfrm>
            <a:off x="1159599" y="7623617"/>
            <a:ext cx="261122" cy="418557"/>
          </a:xfrm>
          <a:prstGeom prst="rect">
            <a:avLst/>
          </a:prstGeom>
          <a:noFill/>
          <a:ln/>
        </p:spPr>
        <p:txBody>
          <a:bodyPr wrap="none" lIns="0" tIns="0" rIns="0" bIns="0" rtlCol="0" anchor="t"/>
          <a:lstStyle/>
          <a:p>
            <a:pPr algn="ctr">
              <a:lnSpc>
                <a:spcPts val="3260"/>
              </a:lnSpc>
            </a:pPr>
            <a:r>
              <a:rPr lang="en-US" sz="4000" dirty="0">
                <a:solidFill>
                  <a:srgbClr val="504C49"/>
                </a:solidFill>
                <a:latin typeface="Times New Roman" panose="02020603050405020304" pitchFamily="18" charset="0"/>
                <a:ea typeface="Platypi Medium" pitchFamily="34" charset="-122"/>
                <a:cs typeface="Times New Roman" panose="02020603050405020304" pitchFamily="18" charset="0"/>
              </a:rPr>
              <a:t>3</a:t>
            </a:r>
            <a:endParaRPr lang="en-US" sz="4000" dirty="0">
              <a:latin typeface="Times New Roman" panose="02020603050405020304" pitchFamily="18" charset="0"/>
              <a:cs typeface="Times New Roman" panose="02020603050405020304" pitchFamily="18" charset="0"/>
            </a:endParaRPr>
          </a:p>
        </p:txBody>
      </p:sp>
      <p:sp>
        <p:nvSpPr>
          <p:cNvPr id="17" name="Text 11">
            <a:extLst>
              <a:ext uri="{FF2B5EF4-FFF2-40B4-BE49-F238E27FC236}">
                <a16:creationId xmlns:a16="http://schemas.microsoft.com/office/drawing/2014/main" id="{D3AC45F7-F394-B0E9-DADA-C898BFCC9663}"/>
              </a:ext>
            </a:extLst>
          </p:cNvPr>
          <p:cNvSpPr/>
          <p:nvPr/>
        </p:nvSpPr>
        <p:spPr>
          <a:xfrm>
            <a:off x="1883068" y="7519051"/>
            <a:ext cx="3487437" cy="435838"/>
          </a:xfrm>
          <a:prstGeom prst="rect">
            <a:avLst/>
          </a:prstGeom>
          <a:noFill/>
          <a:ln/>
        </p:spPr>
        <p:txBody>
          <a:bodyPr wrap="none" lIns="0" tIns="0" rIns="0" bIns="0" rtlCol="0" anchor="t"/>
          <a:lstStyle/>
          <a:p>
            <a:pPr algn="ctr">
              <a:lnSpc>
                <a:spcPts val="3383"/>
              </a:lnSpc>
            </a:pPr>
            <a:r>
              <a:rPr lang="en-US" sz="3200" b="1" dirty="0">
                <a:solidFill>
                  <a:srgbClr val="504C49"/>
                </a:solidFill>
                <a:latin typeface="Times New Roman" panose="02020603050405020304" pitchFamily="18" charset="0"/>
                <a:ea typeface="Platypi Medium" pitchFamily="34" charset="-122"/>
                <a:cs typeface="Times New Roman" panose="02020603050405020304" pitchFamily="18" charset="0"/>
              </a:rPr>
              <a:t>Debatlar</a:t>
            </a:r>
            <a:endParaRPr lang="en-US" sz="3200" b="1" dirty="0">
              <a:latin typeface="Times New Roman" panose="02020603050405020304" pitchFamily="18" charset="0"/>
              <a:cs typeface="Times New Roman" panose="02020603050405020304" pitchFamily="18" charset="0"/>
            </a:endParaRPr>
          </a:p>
        </p:txBody>
      </p:sp>
      <p:sp>
        <p:nvSpPr>
          <p:cNvPr id="18" name="Text 12">
            <a:extLst>
              <a:ext uri="{FF2B5EF4-FFF2-40B4-BE49-F238E27FC236}">
                <a16:creationId xmlns:a16="http://schemas.microsoft.com/office/drawing/2014/main" id="{B9FBE033-E3D4-89B6-E2C5-574CBF512348}"/>
              </a:ext>
            </a:extLst>
          </p:cNvPr>
          <p:cNvSpPr/>
          <p:nvPr/>
        </p:nvSpPr>
        <p:spPr>
          <a:xfrm>
            <a:off x="1883068" y="8122282"/>
            <a:ext cx="3601230" cy="1339149"/>
          </a:xfrm>
          <a:prstGeom prst="rect">
            <a:avLst/>
          </a:prstGeom>
          <a:noFill/>
          <a:ln/>
        </p:spPr>
        <p:txBody>
          <a:bodyPr wrap="square" lIns="0" tIns="0" rIns="0" bIns="0" rtlCol="0" anchor="t"/>
          <a:lstStyle/>
          <a:p>
            <a:pPr algn="ctr">
              <a:lnSpc>
                <a:spcPts val="3506"/>
              </a:lnSpc>
            </a:pPr>
            <a:r>
              <a:rPr lang="en-US" sz="2800" dirty="0">
                <a:solidFill>
                  <a:srgbClr val="504C49"/>
                </a:solidFill>
                <a:latin typeface="Times New Roman" panose="02020603050405020304" pitchFamily="18" charset="0"/>
                <a:ea typeface="Source Serif Pro" pitchFamily="34" charset="-122"/>
                <a:cs typeface="Times New Roman" panose="02020603050405020304" pitchFamily="18" charset="0"/>
              </a:rPr>
              <a:t>O‘quvchilarning tanqidiy fikrlash va muloqot qilish ko‘nikmalarini rivojlantirish.</a:t>
            </a:r>
            <a:endParaRPr lang="en-US" sz="2800" dirty="0">
              <a:latin typeface="Times New Roman" panose="02020603050405020304" pitchFamily="18" charset="0"/>
              <a:cs typeface="Times New Roman" panose="02020603050405020304" pitchFamily="18" charset="0"/>
            </a:endParaRPr>
          </a:p>
        </p:txBody>
      </p:sp>
      <p:sp>
        <p:nvSpPr>
          <p:cNvPr id="19" name="Shape 13">
            <a:extLst>
              <a:ext uri="{FF2B5EF4-FFF2-40B4-BE49-F238E27FC236}">
                <a16:creationId xmlns:a16="http://schemas.microsoft.com/office/drawing/2014/main" id="{DD0ED092-7EF0-04F5-1BB4-A3A2288C1405}"/>
              </a:ext>
            </a:extLst>
          </p:cNvPr>
          <p:cNvSpPr/>
          <p:nvPr/>
        </p:nvSpPr>
        <p:spPr>
          <a:xfrm>
            <a:off x="5763287" y="7519051"/>
            <a:ext cx="627689" cy="627689"/>
          </a:xfrm>
          <a:prstGeom prst="roundRect">
            <a:avLst>
              <a:gd name="adj" fmla="val 6667"/>
            </a:avLst>
          </a:prstGeom>
          <a:solidFill>
            <a:srgbClr val="F9F7F7"/>
          </a:solidFill>
          <a:ln/>
        </p:spPr>
      </p:sp>
      <p:sp>
        <p:nvSpPr>
          <p:cNvPr id="20" name="Text 14">
            <a:extLst>
              <a:ext uri="{FF2B5EF4-FFF2-40B4-BE49-F238E27FC236}">
                <a16:creationId xmlns:a16="http://schemas.microsoft.com/office/drawing/2014/main" id="{CB13B670-33CF-51D1-4D7B-63846494A6AB}"/>
              </a:ext>
            </a:extLst>
          </p:cNvPr>
          <p:cNvSpPr/>
          <p:nvPr/>
        </p:nvSpPr>
        <p:spPr>
          <a:xfrm>
            <a:off x="5937710" y="7623617"/>
            <a:ext cx="278696" cy="418557"/>
          </a:xfrm>
          <a:prstGeom prst="rect">
            <a:avLst/>
          </a:prstGeom>
          <a:noFill/>
          <a:ln/>
        </p:spPr>
        <p:txBody>
          <a:bodyPr wrap="none" lIns="0" tIns="0" rIns="0" bIns="0" rtlCol="0" anchor="t"/>
          <a:lstStyle/>
          <a:p>
            <a:pPr algn="ctr">
              <a:lnSpc>
                <a:spcPts val="3260"/>
              </a:lnSpc>
            </a:pPr>
            <a:r>
              <a:rPr lang="en-US" sz="4000" dirty="0">
                <a:solidFill>
                  <a:srgbClr val="504C49"/>
                </a:solidFill>
                <a:latin typeface="Times New Roman" panose="02020603050405020304" pitchFamily="18" charset="0"/>
                <a:ea typeface="Platypi Medium" pitchFamily="34" charset="-122"/>
                <a:cs typeface="Times New Roman" panose="02020603050405020304" pitchFamily="18" charset="0"/>
              </a:rPr>
              <a:t>4</a:t>
            </a:r>
            <a:endParaRPr lang="en-US" sz="4000" dirty="0">
              <a:latin typeface="Times New Roman" panose="02020603050405020304" pitchFamily="18" charset="0"/>
              <a:cs typeface="Times New Roman" panose="02020603050405020304" pitchFamily="18" charset="0"/>
            </a:endParaRPr>
          </a:p>
        </p:txBody>
      </p:sp>
      <p:sp>
        <p:nvSpPr>
          <p:cNvPr id="21" name="Text 15">
            <a:extLst>
              <a:ext uri="{FF2B5EF4-FFF2-40B4-BE49-F238E27FC236}">
                <a16:creationId xmlns:a16="http://schemas.microsoft.com/office/drawing/2014/main" id="{22495BB1-848B-B751-CB57-B748001DB6FE}"/>
              </a:ext>
            </a:extLst>
          </p:cNvPr>
          <p:cNvSpPr/>
          <p:nvPr/>
        </p:nvSpPr>
        <p:spPr>
          <a:xfrm>
            <a:off x="6669966" y="7519051"/>
            <a:ext cx="3487437" cy="435838"/>
          </a:xfrm>
          <a:prstGeom prst="rect">
            <a:avLst/>
          </a:prstGeom>
          <a:noFill/>
          <a:ln/>
        </p:spPr>
        <p:txBody>
          <a:bodyPr wrap="none" lIns="0" tIns="0" rIns="0" bIns="0" rtlCol="0" anchor="t"/>
          <a:lstStyle/>
          <a:p>
            <a:pPr algn="ctr">
              <a:lnSpc>
                <a:spcPts val="3383"/>
              </a:lnSpc>
            </a:pPr>
            <a:r>
              <a:rPr lang="en-US" sz="3200" b="1" dirty="0">
                <a:solidFill>
                  <a:srgbClr val="504C49"/>
                </a:solidFill>
                <a:latin typeface="Times New Roman" panose="02020603050405020304" pitchFamily="18" charset="0"/>
                <a:ea typeface="Platypi Medium" pitchFamily="34" charset="-122"/>
                <a:cs typeface="Times New Roman" panose="02020603050405020304" pitchFamily="18" charset="0"/>
              </a:rPr>
              <a:t>Taqdimotlar</a:t>
            </a:r>
            <a:endParaRPr lang="en-US" sz="3200" b="1" dirty="0">
              <a:latin typeface="Times New Roman" panose="02020603050405020304" pitchFamily="18" charset="0"/>
              <a:cs typeface="Times New Roman" panose="02020603050405020304" pitchFamily="18" charset="0"/>
            </a:endParaRPr>
          </a:p>
        </p:txBody>
      </p:sp>
      <p:sp>
        <p:nvSpPr>
          <p:cNvPr id="22" name="Text 16">
            <a:extLst>
              <a:ext uri="{FF2B5EF4-FFF2-40B4-BE49-F238E27FC236}">
                <a16:creationId xmlns:a16="http://schemas.microsoft.com/office/drawing/2014/main" id="{35AFD883-41BC-C89C-B587-0A4C2A75950B}"/>
              </a:ext>
            </a:extLst>
          </p:cNvPr>
          <p:cNvSpPr/>
          <p:nvPr/>
        </p:nvSpPr>
        <p:spPr>
          <a:xfrm>
            <a:off x="6669966" y="8122282"/>
            <a:ext cx="3601230" cy="1339149"/>
          </a:xfrm>
          <a:prstGeom prst="rect">
            <a:avLst/>
          </a:prstGeom>
          <a:noFill/>
          <a:ln/>
        </p:spPr>
        <p:txBody>
          <a:bodyPr wrap="square" lIns="0" tIns="0" rIns="0" bIns="0" rtlCol="0" anchor="t"/>
          <a:lstStyle/>
          <a:p>
            <a:pPr algn="ctr">
              <a:lnSpc>
                <a:spcPts val="3506"/>
              </a:lnSpc>
            </a:pPr>
            <a:r>
              <a:rPr lang="en-US" sz="2800" dirty="0">
                <a:solidFill>
                  <a:srgbClr val="504C49"/>
                </a:solidFill>
                <a:latin typeface="Times New Roman" panose="02020603050405020304" pitchFamily="18" charset="0"/>
                <a:ea typeface="Source Serif Pro" pitchFamily="34" charset="-122"/>
                <a:cs typeface="Times New Roman" panose="02020603050405020304" pitchFamily="18" charset="0"/>
              </a:rPr>
              <a:t>O‘quvchilarning o‘z fikrlarini aniq va ravshan ifodalash qobiliyatini oshirish.</a:t>
            </a:r>
            <a:endParaRPr lang="en-US" sz="2800" dirty="0">
              <a:latin typeface="Times New Roman" panose="02020603050405020304" pitchFamily="18" charset="0"/>
              <a:cs typeface="Times New Roman" panose="02020603050405020304" pitchFamily="18" charset="0"/>
            </a:endParaRPr>
          </a:p>
        </p:txBody>
      </p:sp>
      <p:grpSp>
        <p:nvGrpSpPr>
          <p:cNvPr id="25" name="Группа 24">
            <a:extLst>
              <a:ext uri="{FF2B5EF4-FFF2-40B4-BE49-F238E27FC236}">
                <a16:creationId xmlns:a16="http://schemas.microsoft.com/office/drawing/2014/main" id="{2B409261-56B2-3CB9-2AB4-3478186801C3}"/>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7290B1E7-502F-C4FE-4381-207FE0C3678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812C682E-ECFD-DC01-E076-237BB6AA76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902093ED-6F6C-C25E-05A6-6A0CC3D1BB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Tree>
    <p:extLst>
      <p:ext uri="{BB962C8B-B14F-4D97-AF65-F5344CB8AC3E}">
        <p14:creationId xmlns:p14="http://schemas.microsoft.com/office/powerpoint/2010/main" val="3255892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4D941-0839-F1CF-8AE7-560B16F5B2D7}"/>
            </a:ext>
          </a:extLst>
        </p:cNvPr>
        <p:cNvGrpSpPr/>
        <p:nvPr/>
      </p:nvGrpSpPr>
      <p:grpSpPr>
        <a:xfrm>
          <a:off x="0" y="0"/>
          <a:ext cx="0" cy="0"/>
          <a:chOff x="0" y="0"/>
          <a:chExt cx="0" cy="0"/>
        </a:xfrm>
      </p:grpSpPr>
      <p:pic>
        <p:nvPicPr>
          <p:cNvPr id="33" name="Image 0" descr="preencoded.png"/>
          <p:cNvPicPr>
            <a:picLocks noChangeAspect="1"/>
          </p:cNvPicPr>
          <p:nvPr/>
        </p:nvPicPr>
        <p:blipFill>
          <a:blip r:embed="rId2"/>
          <a:stretch>
            <a:fillRect/>
          </a:stretch>
        </p:blipFill>
        <p:spPr>
          <a:xfrm>
            <a:off x="-22679" y="678656"/>
            <a:ext cx="6748463" cy="10122694"/>
          </a:xfrm>
          <a:prstGeom prst="rect">
            <a:avLst/>
          </a:prstGeom>
        </p:spPr>
      </p:pic>
      <p:grpSp>
        <p:nvGrpSpPr>
          <p:cNvPr id="25" name="Группа 24">
            <a:extLst>
              <a:ext uri="{FF2B5EF4-FFF2-40B4-BE49-F238E27FC236}">
                <a16:creationId xmlns:a16="http://schemas.microsoft.com/office/drawing/2014/main" id="{AEFB23D8-750A-CD0A-1F88-7643496F5B8D}"/>
              </a:ext>
            </a:extLst>
          </p:cNvPr>
          <p:cNvGrpSpPr/>
          <p:nvPr/>
        </p:nvGrpSpPr>
        <p:grpSpPr>
          <a:xfrm>
            <a:off x="0" y="-45245"/>
            <a:ext cx="17995899" cy="1447801"/>
            <a:chOff x="0" y="-85725"/>
            <a:chExt cx="17995899" cy="1447801"/>
          </a:xfrm>
        </p:grpSpPr>
        <p:pic>
          <p:nvPicPr>
            <p:cNvPr id="26" name="Graphic 2">
              <a:extLst>
                <a:ext uri="{FF2B5EF4-FFF2-40B4-BE49-F238E27FC236}">
                  <a16:creationId xmlns:a16="http://schemas.microsoft.com/office/drawing/2014/main" id="{F6777915-259E-B7BF-4DA9-EFCCA57DD0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2FC762F3-7C90-046D-02E7-5CFD181169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9AAAC0E5-47BF-7E14-7F6C-17A169EEB5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34" name="Text 0"/>
          <p:cNvSpPr/>
          <p:nvPr/>
        </p:nvSpPr>
        <p:spPr>
          <a:xfrm>
            <a:off x="7676690" y="1426875"/>
            <a:ext cx="9345624" cy="1697953"/>
          </a:xfrm>
          <a:prstGeom prst="rect">
            <a:avLst/>
          </a:prstGeom>
          <a:noFill/>
          <a:ln/>
        </p:spPr>
        <p:txBody>
          <a:bodyPr wrap="square" lIns="0" tIns="0" rIns="0" bIns="0" rtlCol="0" anchor="t"/>
          <a:lstStyle/>
          <a:p>
            <a:pPr algn="ctr">
              <a:lnSpc>
                <a:spcPts val="6642"/>
              </a:lnSpc>
            </a:pPr>
            <a:r>
              <a:rPr lang="en-US" sz="6000" b="1" dirty="0">
                <a:solidFill>
                  <a:srgbClr val="002060"/>
                </a:solidFill>
                <a:latin typeface="Times New Roman" panose="02020603050405020304" pitchFamily="18" charset="0"/>
                <a:ea typeface="Platypi Medium" pitchFamily="34" charset="-122"/>
                <a:cs typeface="Times New Roman" panose="02020603050405020304" pitchFamily="18" charset="0"/>
              </a:rPr>
              <a:t>4K </a:t>
            </a:r>
            <a:r>
              <a:rPr lang="en-US" sz="6000" b="1" dirty="0" err="1">
                <a:solidFill>
                  <a:srgbClr val="002060"/>
                </a:solidFill>
                <a:latin typeface="Times New Roman" panose="02020603050405020304" pitchFamily="18" charset="0"/>
                <a:ea typeface="Platypi Medium" pitchFamily="34" charset="-122"/>
                <a:cs typeface="Times New Roman" panose="02020603050405020304" pitchFamily="18" charset="0"/>
              </a:rPr>
              <a:t>modelini</a:t>
            </a:r>
            <a:r>
              <a:rPr lang="en-US" sz="6000" b="1" dirty="0">
                <a:solidFill>
                  <a:srgbClr val="002060"/>
                </a:solidFill>
                <a:latin typeface="Times New Roman" panose="02020603050405020304" pitchFamily="18" charset="0"/>
                <a:ea typeface="Platypi Medium" pitchFamily="34" charset="-122"/>
                <a:cs typeface="Times New Roman" panose="02020603050405020304" pitchFamily="18" charset="0"/>
              </a:rPr>
              <a:t> </a:t>
            </a:r>
            <a:r>
              <a:rPr lang="en-US" sz="6000" b="1" dirty="0" err="1">
                <a:solidFill>
                  <a:srgbClr val="002060"/>
                </a:solidFill>
                <a:latin typeface="Times New Roman" panose="02020603050405020304" pitchFamily="18" charset="0"/>
                <a:ea typeface="Platypi Medium" pitchFamily="34" charset="-122"/>
                <a:cs typeface="Times New Roman" panose="02020603050405020304" pitchFamily="18" charset="0"/>
              </a:rPr>
              <a:t>samarali</a:t>
            </a:r>
            <a:r>
              <a:rPr lang="en-US" sz="6000" b="1" dirty="0">
                <a:solidFill>
                  <a:srgbClr val="002060"/>
                </a:solidFill>
                <a:latin typeface="Times New Roman" panose="02020603050405020304" pitchFamily="18" charset="0"/>
                <a:ea typeface="Platypi Medium" pitchFamily="34" charset="-122"/>
                <a:cs typeface="Times New Roman" panose="02020603050405020304" pitchFamily="18" charset="0"/>
              </a:rPr>
              <a:t> </a:t>
            </a:r>
            <a:r>
              <a:rPr lang="en-US" sz="6000" b="1" dirty="0" err="1">
                <a:solidFill>
                  <a:srgbClr val="002060"/>
                </a:solidFill>
                <a:latin typeface="Times New Roman" panose="02020603050405020304" pitchFamily="18" charset="0"/>
                <a:ea typeface="Platypi Medium" pitchFamily="34" charset="-122"/>
                <a:cs typeface="Times New Roman" panose="02020603050405020304" pitchFamily="18" charset="0"/>
              </a:rPr>
              <a:t>qo‘llash</a:t>
            </a:r>
            <a:endParaRPr lang="en-US" sz="6000" b="1" dirty="0">
              <a:solidFill>
                <a:srgbClr val="002060"/>
              </a:solidFill>
              <a:latin typeface="Times New Roman" panose="02020603050405020304" pitchFamily="18" charset="0"/>
              <a:cs typeface="Times New Roman" panose="02020603050405020304" pitchFamily="18" charset="0"/>
            </a:endParaRPr>
          </a:p>
        </p:txBody>
      </p:sp>
      <p:pic>
        <p:nvPicPr>
          <p:cNvPr id="35" name="Image 1" descr="preencoded.png"/>
          <p:cNvPicPr>
            <a:picLocks noChangeAspect="1"/>
          </p:cNvPicPr>
          <p:nvPr/>
        </p:nvPicPr>
        <p:blipFill>
          <a:blip r:embed="rId7"/>
          <a:stretch>
            <a:fillRect/>
          </a:stretch>
        </p:blipFill>
        <p:spPr>
          <a:xfrm>
            <a:off x="7676690" y="3532254"/>
            <a:ext cx="1358480" cy="2173626"/>
          </a:xfrm>
          <a:prstGeom prst="rect">
            <a:avLst/>
          </a:prstGeom>
        </p:spPr>
      </p:pic>
      <p:sp>
        <p:nvSpPr>
          <p:cNvPr id="36" name="Text 1"/>
          <p:cNvSpPr/>
          <p:nvPr/>
        </p:nvSpPr>
        <p:spPr>
          <a:xfrm>
            <a:off x="9442596" y="3803922"/>
            <a:ext cx="3396345" cy="424415"/>
          </a:xfrm>
          <a:prstGeom prst="rect">
            <a:avLst/>
          </a:prstGeom>
          <a:noFill/>
          <a:ln/>
        </p:spPr>
        <p:txBody>
          <a:bodyPr wrap="none" lIns="0" tIns="0" rIns="0" bIns="0" rtlCol="0" anchor="t"/>
          <a:lstStyle/>
          <a:p>
            <a:pPr>
              <a:lnSpc>
                <a:spcPts val="3321"/>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Motivatsiya</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7" name="Text 2"/>
          <p:cNvSpPr/>
          <p:nvPr/>
        </p:nvSpPr>
        <p:spPr>
          <a:xfrm>
            <a:off x="9442596" y="4391336"/>
            <a:ext cx="7579719" cy="869333"/>
          </a:xfrm>
          <a:prstGeom prst="rect">
            <a:avLst/>
          </a:prstGeom>
          <a:noFill/>
          <a:ln/>
        </p:spPr>
        <p:txBody>
          <a:bodyPr wrap="square" lIns="0" tIns="0" rIns="0" bIns="0" rtlCol="0" anchor="t"/>
          <a:lstStyle/>
          <a:p>
            <a:pPr>
              <a:lnSpc>
                <a:spcPts val="3383"/>
              </a:lnSpc>
            </a:pPr>
            <a:r>
              <a:rPr lang="en-US" sz="3200" dirty="0">
                <a:solidFill>
                  <a:srgbClr val="002060"/>
                </a:solidFill>
                <a:latin typeface="Times New Roman" panose="02020603050405020304" pitchFamily="18" charset="0"/>
                <a:ea typeface="Source Serif Pro" pitchFamily="34" charset="-122"/>
                <a:cs typeface="Times New Roman" panose="02020603050405020304" pitchFamily="18" charset="0"/>
              </a:rPr>
              <a:t>O‘quvchilarni o‘rganishga rag‘batlantirish, ularning qiziqishlarini hisobga olish.</a:t>
            </a:r>
            <a:endParaRPr lang="en-US" sz="3200" dirty="0">
              <a:solidFill>
                <a:srgbClr val="002060"/>
              </a:solidFill>
              <a:latin typeface="Times New Roman" panose="02020603050405020304" pitchFamily="18" charset="0"/>
              <a:cs typeface="Times New Roman" panose="02020603050405020304" pitchFamily="18" charset="0"/>
            </a:endParaRPr>
          </a:p>
        </p:txBody>
      </p:sp>
      <p:pic>
        <p:nvPicPr>
          <p:cNvPr id="38" name="Image 2" descr="preencoded.png"/>
          <p:cNvPicPr>
            <a:picLocks noChangeAspect="1"/>
          </p:cNvPicPr>
          <p:nvPr/>
        </p:nvPicPr>
        <p:blipFill>
          <a:blip r:embed="rId8"/>
          <a:stretch>
            <a:fillRect/>
          </a:stretch>
        </p:blipFill>
        <p:spPr>
          <a:xfrm>
            <a:off x="7676690" y="5705880"/>
            <a:ext cx="1358480" cy="2173626"/>
          </a:xfrm>
          <a:prstGeom prst="rect">
            <a:avLst/>
          </a:prstGeom>
        </p:spPr>
      </p:pic>
      <p:sp>
        <p:nvSpPr>
          <p:cNvPr id="39" name="Text 3"/>
          <p:cNvSpPr/>
          <p:nvPr/>
        </p:nvSpPr>
        <p:spPr>
          <a:xfrm>
            <a:off x="9442596" y="5977547"/>
            <a:ext cx="3396345" cy="424415"/>
          </a:xfrm>
          <a:prstGeom prst="rect">
            <a:avLst/>
          </a:prstGeom>
          <a:noFill/>
          <a:ln/>
        </p:spPr>
        <p:txBody>
          <a:bodyPr wrap="none" lIns="0" tIns="0" rIns="0" bIns="0" rtlCol="0" anchor="t"/>
          <a:lstStyle/>
          <a:p>
            <a:pPr>
              <a:lnSpc>
                <a:spcPts val="3321"/>
              </a:lnSpc>
            </a:pPr>
            <a:r>
              <a:rPr lang="en-US" sz="4000" b="1" dirty="0" err="1">
                <a:solidFill>
                  <a:srgbClr val="002060"/>
                </a:solidFill>
                <a:latin typeface="Times New Roman" panose="02020603050405020304" pitchFamily="18" charset="0"/>
                <a:ea typeface="Platypi Medium" pitchFamily="34" charset="-122"/>
                <a:cs typeface="Times New Roman" panose="02020603050405020304" pitchFamily="18" charset="0"/>
              </a:rPr>
              <a:t>Qo‘llab-quvvatlash</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40" name="Text 4"/>
          <p:cNvSpPr/>
          <p:nvPr/>
        </p:nvSpPr>
        <p:spPr>
          <a:xfrm>
            <a:off x="9442596" y="6564962"/>
            <a:ext cx="7579719" cy="869333"/>
          </a:xfrm>
          <a:prstGeom prst="rect">
            <a:avLst/>
          </a:prstGeom>
          <a:noFill/>
          <a:ln/>
        </p:spPr>
        <p:txBody>
          <a:bodyPr wrap="square" lIns="0" tIns="0" rIns="0" bIns="0" rtlCol="0" anchor="t"/>
          <a:lstStyle/>
          <a:p>
            <a:pPr>
              <a:lnSpc>
                <a:spcPts val="3383"/>
              </a:lnSpc>
            </a:pPr>
            <a:r>
              <a:rPr lang="en-US" sz="3200" dirty="0">
                <a:solidFill>
                  <a:srgbClr val="002060"/>
                </a:solidFill>
                <a:latin typeface="Times New Roman" panose="02020603050405020304" pitchFamily="18" charset="0"/>
                <a:ea typeface="Source Serif Pro" pitchFamily="34" charset="-122"/>
                <a:cs typeface="Times New Roman" panose="02020603050405020304" pitchFamily="18" charset="0"/>
              </a:rPr>
              <a:t>O‘quvchilarga o‘zlarining g‘oyalarini amalga oshirishda yordam berish, ularni rag‘batlantirish.</a:t>
            </a:r>
            <a:endParaRPr lang="en-US" sz="3200" dirty="0">
              <a:solidFill>
                <a:srgbClr val="002060"/>
              </a:solidFill>
              <a:latin typeface="Times New Roman" panose="02020603050405020304" pitchFamily="18" charset="0"/>
              <a:cs typeface="Times New Roman" panose="02020603050405020304" pitchFamily="18" charset="0"/>
            </a:endParaRPr>
          </a:p>
        </p:txBody>
      </p:sp>
      <p:pic>
        <p:nvPicPr>
          <p:cNvPr id="41" name="Image 3" descr="preencoded.png"/>
          <p:cNvPicPr>
            <a:picLocks noChangeAspect="1"/>
          </p:cNvPicPr>
          <p:nvPr/>
        </p:nvPicPr>
        <p:blipFill>
          <a:blip r:embed="rId9"/>
          <a:stretch>
            <a:fillRect/>
          </a:stretch>
        </p:blipFill>
        <p:spPr>
          <a:xfrm>
            <a:off x="7676690" y="7879506"/>
            <a:ext cx="1358480" cy="2173626"/>
          </a:xfrm>
          <a:prstGeom prst="rect">
            <a:avLst/>
          </a:prstGeom>
        </p:spPr>
      </p:pic>
      <p:sp>
        <p:nvSpPr>
          <p:cNvPr id="42" name="Text 5"/>
          <p:cNvSpPr/>
          <p:nvPr/>
        </p:nvSpPr>
        <p:spPr>
          <a:xfrm>
            <a:off x="9442596" y="8151173"/>
            <a:ext cx="3396345" cy="424415"/>
          </a:xfrm>
          <a:prstGeom prst="rect">
            <a:avLst/>
          </a:prstGeom>
          <a:noFill/>
          <a:ln/>
        </p:spPr>
        <p:txBody>
          <a:bodyPr wrap="none" lIns="0" tIns="0" rIns="0" bIns="0" rtlCol="0" anchor="t"/>
          <a:lstStyle/>
          <a:p>
            <a:pPr>
              <a:lnSpc>
                <a:spcPts val="3321"/>
              </a:lnSpc>
            </a:pPr>
            <a:r>
              <a:rPr lang="en-US" sz="4000" b="1" dirty="0">
                <a:solidFill>
                  <a:srgbClr val="002060"/>
                </a:solidFill>
                <a:latin typeface="Times New Roman" panose="02020603050405020304" pitchFamily="18" charset="0"/>
                <a:ea typeface="Platypi Medium" pitchFamily="34" charset="-122"/>
                <a:cs typeface="Times New Roman" panose="02020603050405020304" pitchFamily="18" charset="0"/>
              </a:rPr>
              <a:t>Baholash</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43" name="Text 6"/>
          <p:cNvSpPr/>
          <p:nvPr/>
        </p:nvSpPr>
        <p:spPr>
          <a:xfrm>
            <a:off x="9442596" y="8738589"/>
            <a:ext cx="7579719" cy="869333"/>
          </a:xfrm>
          <a:prstGeom prst="rect">
            <a:avLst/>
          </a:prstGeom>
          <a:noFill/>
          <a:ln/>
        </p:spPr>
        <p:txBody>
          <a:bodyPr wrap="square" lIns="0" tIns="0" rIns="0" bIns="0" rtlCol="0" anchor="t"/>
          <a:lstStyle/>
          <a:p>
            <a:pPr>
              <a:lnSpc>
                <a:spcPts val="3383"/>
              </a:lnSpc>
            </a:pPr>
            <a:r>
              <a:rPr lang="en-US" sz="3200" dirty="0">
                <a:solidFill>
                  <a:srgbClr val="002060"/>
                </a:solidFill>
                <a:latin typeface="Times New Roman" panose="02020603050405020304" pitchFamily="18" charset="0"/>
                <a:ea typeface="Source Serif Pro" pitchFamily="34" charset="-122"/>
                <a:cs typeface="Times New Roman" panose="02020603050405020304" pitchFamily="18" charset="0"/>
              </a:rPr>
              <a:t>O‘quvchilarning progressini kuzatib borish, ularning yutuqlarini rag‘batlantirish.</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2760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E6BA7-2717-78FF-FECF-DAEE841C5770}"/>
            </a:ext>
          </a:extLst>
        </p:cNvPr>
        <p:cNvGrpSpPr/>
        <p:nvPr/>
      </p:nvGrpSpPr>
      <p:grpSpPr>
        <a:xfrm>
          <a:off x="0" y="0"/>
          <a:ext cx="0" cy="0"/>
          <a:chOff x="0" y="0"/>
          <a:chExt cx="0" cy="0"/>
        </a:xfrm>
      </p:grpSpPr>
      <p:pic>
        <p:nvPicPr>
          <p:cNvPr id="4" name="Image 0" descr="preencoded.png"/>
          <p:cNvPicPr>
            <a:picLocks noChangeAspect="1"/>
          </p:cNvPicPr>
          <p:nvPr/>
        </p:nvPicPr>
        <p:blipFill>
          <a:blip r:embed="rId2"/>
          <a:stretch>
            <a:fillRect/>
          </a:stretch>
        </p:blipFill>
        <p:spPr>
          <a:xfrm>
            <a:off x="0" y="688181"/>
            <a:ext cx="6748463" cy="10122694"/>
          </a:xfrm>
          <a:prstGeom prst="rect">
            <a:avLst/>
          </a:prstGeom>
        </p:spPr>
      </p:pic>
      <p:grpSp>
        <p:nvGrpSpPr>
          <p:cNvPr id="25" name="Группа 24">
            <a:extLst>
              <a:ext uri="{FF2B5EF4-FFF2-40B4-BE49-F238E27FC236}">
                <a16:creationId xmlns:a16="http://schemas.microsoft.com/office/drawing/2014/main" id="{22C9727F-DDEE-AB17-93B1-5CAAAAA76A32}"/>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E5E8DD80-2860-758D-FA56-6DD6F6E9F3D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7FEDECE7-05B3-E20B-9637-2CB854B39D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BAE5B9BB-36DF-EB20-0572-1D0EE0D89B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5" name="Text 0"/>
          <p:cNvSpPr/>
          <p:nvPr/>
        </p:nvSpPr>
        <p:spPr>
          <a:xfrm>
            <a:off x="7724852" y="2054861"/>
            <a:ext cx="9294660" cy="1743646"/>
          </a:xfrm>
          <a:prstGeom prst="rect">
            <a:avLst/>
          </a:prstGeom>
          <a:noFill/>
          <a:ln/>
        </p:spPr>
        <p:txBody>
          <a:bodyPr wrap="square" lIns="0" tIns="0" rIns="0" bIns="0" rtlCol="0" anchor="t"/>
          <a:lstStyle/>
          <a:p>
            <a:pPr algn="ctr">
              <a:lnSpc>
                <a:spcPts val="6827"/>
              </a:lnSpc>
            </a:pPr>
            <a:r>
              <a:rPr lang="en-US" sz="60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Tanqidiy</a:t>
            </a:r>
            <a:r>
              <a:rPr lang="en-US" sz="6000" kern="0" spc="-16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fikrlashni</a:t>
            </a:r>
            <a:r>
              <a:rPr lang="en-US" sz="6000" kern="0" spc="-16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shakllantirish</a:t>
            </a:r>
            <a:r>
              <a:rPr lang="en-US" sz="6000" kern="0" spc="-16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usullari</a:t>
            </a:r>
            <a:endParaRPr lang="en-US" sz="6000" dirty="0">
              <a:latin typeface="Times New Roman" panose="02020603050405020304" pitchFamily="18" charset="0"/>
              <a:cs typeface="Times New Roman" panose="02020603050405020304" pitchFamily="18" charset="0"/>
            </a:endParaRPr>
          </a:p>
        </p:txBody>
      </p:sp>
      <p:sp>
        <p:nvSpPr>
          <p:cNvPr id="6" name="Shape 1"/>
          <p:cNvSpPr/>
          <p:nvPr/>
        </p:nvSpPr>
        <p:spPr>
          <a:xfrm>
            <a:off x="7724852" y="4530763"/>
            <a:ext cx="627689" cy="627689"/>
          </a:xfrm>
          <a:prstGeom prst="roundRect">
            <a:avLst>
              <a:gd name="adj" fmla="val 18669"/>
            </a:avLst>
          </a:prstGeom>
          <a:solidFill>
            <a:srgbClr val="FCE2CF"/>
          </a:solidFill>
          <a:ln w="7620">
            <a:solidFill>
              <a:srgbClr val="E2C8B5"/>
            </a:solidFill>
            <a:prstDash val="solid"/>
          </a:ln>
        </p:spPr>
      </p:sp>
      <p:sp>
        <p:nvSpPr>
          <p:cNvPr id="7" name="Text 2"/>
          <p:cNvSpPr/>
          <p:nvPr/>
        </p:nvSpPr>
        <p:spPr>
          <a:xfrm>
            <a:off x="7958148" y="4635330"/>
            <a:ext cx="161096" cy="418557"/>
          </a:xfrm>
          <a:prstGeom prst="rect">
            <a:avLst/>
          </a:prstGeom>
          <a:noFill/>
          <a:ln/>
        </p:spPr>
        <p:txBody>
          <a:bodyPr wrap="none" lIns="0" tIns="0" rIns="0" bIns="0" rtlCol="0" anchor="t"/>
          <a:lstStyle/>
          <a:p>
            <a:pPr algn="ctr">
              <a:lnSpc>
                <a:spcPts val="3260"/>
              </a:lnSpc>
            </a:pPr>
            <a:r>
              <a:rPr lang="en-US" sz="4000" kern="0" spc="-98" dirty="0">
                <a:solidFill>
                  <a:srgbClr val="2B2E3C"/>
                </a:solidFill>
                <a:latin typeface="Times New Roman" panose="02020603050405020304" pitchFamily="18" charset="0"/>
                <a:ea typeface="Bitter Medium" pitchFamily="34" charset="-122"/>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p:txBody>
      </p:sp>
      <p:sp>
        <p:nvSpPr>
          <p:cNvPr id="8" name="Text 3"/>
          <p:cNvSpPr/>
          <p:nvPr/>
        </p:nvSpPr>
        <p:spPr>
          <a:xfrm>
            <a:off x="8631531" y="4530763"/>
            <a:ext cx="3601230" cy="871676"/>
          </a:xfrm>
          <a:prstGeom prst="rect">
            <a:avLst/>
          </a:prstGeom>
          <a:noFill/>
          <a:ln/>
        </p:spPr>
        <p:txBody>
          <a:bodyPr wrap="square" lIns="0" tIns="0" rIns="0" bIns="0" rtlCol="0" anchor="t"/>
          <a:lstStyle/>
          <a:p>
            <a:pPr algn="ctr">
              <a:lnSpc>
                <a:spcPts val="3383"/>
              </a:lnSpc>
            </a:pP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Muammoli</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vaziyatlarni</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yaratish</a:t>
            </a:r>
            <a:endParaRPr lang="en-US" sz="3200" dirty="0">
              <a:latin typeface="Times New Roman" panose="02020603050405020304" pitchFamily="18" charset="0"/>
              <a:cs typeface="Times New Roman" panose="02020603050405020304" pitchFamily="18" charset="0"/>
            </a:endParaRPr>
          </a:p>
        </p:txBody>
      </p:sp>
      <p:sp>
        <p:nvSpPr>
          <p:cNvPr id="9" name="Text 4"/>
          <p:cNvSpPr/>
          <p:nvPr/>
        </p:nvSpPr>
        <p:spPr>
          <a:xfrm>
            <a:off x="8631531" y="5569832"/>
            <a:ext cx="3601230" cy="1785531"/>
          </a:xfrm>
          <a:prstGeom prst="rect">
            <a:avLst/>
          </a:prstGeom>
          <a:noFill/>
          <a:ln/>
        </p:spPr>
        <p:txBody>
          <a:bodyPr wrap="square" lIns="0" tIns="0" rIns="0" bIns="0" rtlCol="0" anchor="t"/>
          <a:lstStyle/>
          <a:p>
            <a:pPr>
              <a:lnSpc>
                <a:spcPts val="3506"/>
              </a:lnSpc>
            </a:pPr>
            <a:r>
              <a:rPr lang="en-US" sz="2800" kern="0" spc="-44" dirty="0">
                <a:solidFill>
                  <a:srgbClr val="2B2E3C"/>
                </a:solidFill>
                <a:latin typeface="Times New Roman" panose="02020603050405020304" pitchFamily="18" charset="0"/>
                <a:ea typeface="Open Sans" pitchFamily="34" charset="-122"/>
                <a:cs typeface="Times New Roman" panose="02020603050405020304" pitchFamily="18" charset="0"/>
              </a:rPr>
              <a:t>O‘quvchilarga muayyan muammoni aniqlash va uni hal qilish yo‘llarini izlash topshirig‘i beriladi.</a:t>
            </a:r>
            <a:endParaRPr lang="en-US" sz="2800" dirty="0">
              <a:latin typeface="Times New Roman" panose="02020603050405020304" pitchFamily="18" charset="0"/>
              <a:cs typeface="Times New Roman" panose="02020603050405020304" pitchFamily="18" charset="0"/>
            </a:endParaRPr>
          </a:p>
        </p:txBody>
      </p:sp>
      <p:sp>
        <p:nvSpPr>
          <p:cNvPr id="10" name="Shape 5"/>
          <p:cNvSpPr/>
          <p:nvPr/>
        </p:nvSpPr>
        <p:spPr>
          <a:xfrm>
            <a:off x="12511750" y="4530763"/>
            <a:ext cx="627689" cy="627689"/>
          </a:xfrm>
          <a:prstGeom prst="roundRect">
            <a:avLst>
              <a:gd name="adj" fmla="val 18669"/>
            </a:avLst>
          </a:prstGeom>
          <a:solidFill>
            <a:srgbClr val="FCE2CF"/>
          </a:solidFill>
          <a:ln w="7620">
            <a:solidFill>
              <a:srgbClr val="E2C8B5"/>
            </a:solidFill>
            <a:prstDash val="solid"/>
          </a:ln>
        </p:spPr>
      </p:sp>
      <p:sp>
        <p:nvSpPr>
          <p:cNvPr id="11" name="Text 6"/>
          <p:cNvSpPr/>
          <p:nvPr/>
        </p:nvSpPr>
        <p:spPr>
          <a:xfrm>
            <a:off x="12716781" y="4635330"/>
            <a:ext cx="217626" cy="418557"/>
          </a:xfrm>
          <a:prstGeom prst="rect">
            <a:avLst/>
          </a:prstGeom>
          <a:noFill/>
          <a:ln/>
        </p:spPr>
        <p:txBody>
          <a:bodyPr wrap="none" lIns="0" tIns="0" rIns="0" bIns="0" rtlCol="0" anchor="t"/>
          <a:lstStyle/>
          <a:p>
            <a:pPr algn="ctr">
              <a:lnSpc>
                <a:spcPts val="3260"/>
              </a:lnSpc>
            </a:pPr>
            <a:r>
              <a:rPr lang="en-US" sz="4000" kern="0" spc="-98" dirty="0">
                <a:solidFill>
                  <a:srgbClr val="2B2E3C"/>
                </a:solidFill>
                <a:latin typeface="Times New Roman" panose="02020603050405020304" pitchFamily="18" charset="0"/>
                <a:ea typeface="Bitter Medium" pitchFamily="34" charset="-122"/>
                <a:cs typeface="Times New Roman" panose="02020603050405020304" pitchFamily="18" charset="0"/>
              </a:rPr>
              <a:t>2</a:t>
            </a:r>
            <a:endParaRPr lang="en-US" sz="4000" dirty="0">
              <a:latin typeface="Times New Roman" panose="02020603050405020304" pitchFamily="18" charset="0"/>
              <a:cs typeface="Times New Roman" panose="02020603050405020304" pitchFamily="18" charset="0"/>
            </a:endParaRPr>
          </a:p>
        </p:txBody>
      </p:sp>
      <p:sp>
        <p:nvSpPr>
          <p:cNvPr id="12" name="Text 7"/>
          <p:cNvSpPr/>
          <p:nvPr/>
        </p:nvSpPr>
        <p:spPr>
          <a:xfrm>
            <a:off x="13418429" y="4530763"/>
            <a:ext cx="3601230" cy="871676"/>
          </a:xfrm>
          <a:prstGeom prst="rect">
            <a:avLst/>
          </a:prstGeom>
          <a:noFill/>
          <a:ln/>
        </p:spPr>
        <p:txBody>
          <a:bodyPr wrap="square" lIns="0" tIns="0" rIns="0" bIns="0" rtlCol="0" anchor="t"/>
          <a:lstStyle/>
          <a:p>
            <a:pPr algn="ctr">
              <a:lnSpc>
                <a:spcPts val="3383"/>
              </a:lnSpc>
            </a:pP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Tahlil</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qilish</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va</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taqqoslash</a:t>
            </a:r>
            <a:endParaRPr lang="en-US" sz="3200" dirty="0">
              <a:latin typeface="Times New Roman" panose="02020603050405020304" pitchFamily="18" charset="0"/>
              <a:cs typeface="Times New Roman" panose="02020603050405020304" pitchFamily="18" charset="0"/>
            </a:endParaRPr>
          </a:p>
        </p:txBody>
      </p:sp>
      <p:sp>
        <p:nvSpPr>
          <p:cNvPr id="13" name="Text 8"/>
          <p:cNvSpPr/>
          <p:nvPr/>
        </p:nvSpPr>
        <p:spPr>
          <a:xfrm>
            <a:off x="13418429" y="5569832"/>
            <a:ext cx="3601230" cy="1339149"/>
          </a:xfrm>
          <a:prstGeom prst="rect">
            <a:avLst/>
          </a:prstGeom>
          <a:noFill/>
          <a:ln/>
        </p:spPr>
        <p:txBody>
          <a:bodyPr wrap="square" lIns="0" tIns="0" rIns="0" bIns="0" rtlCol="0" anchor="t"/>
          <a:lstStyle/>
          <a:p>
            <a:pPr>
              <a:lnSpc>
                <a:spcPts val="3506"/>
              </a:lnSpc>
            </a:pPr>
            <a:r>
              <a:rPr lang="en-US" sz="2800" kern="0" spc="-44" dirty="0">
                <a:solidFill>
                  <a:srgbClr val="2B2E3C"/>
                </a:solidFill>
                <a:latin typeface="Times New Roman" panose="02020603050405020304" pitchFamily="18" charset="0"/>
                <a:ea typeface="Open Sans" pitchFamily="34" charset="-122"/>
                <a:cs typeface="Times New Roman" panose="02020603050405020304" pitchFamily="18" charset="0"/>
              </a:rPr>
              <a:t>Turli xil texnologik jarayonlar va materiallarni tahlil qilish topshiriqlari.</a:t>
            </a:r>
            <a:endParaRPr lang="en-US" sz="2800" dirty="0">
              <a:latin typeface="Times New Roman" panose="02020603050405020304" pitchFamily="18" charset="0"/>
              <a:cs typeface="Times New Roman" panose="02020603050405020304" pitchFamily="18" charset="0"/>
            </a:endParaRPr>
          </a:p>
        </p:txBody>
      </p:sp>
      <p:sp>
        <p:nvSpPr>
          <p:cNvPr id="14" name="Shape 9"/>
          <p:cNvSpPr/>
          <p:nvPr/>
        </p:nvSpPr>
        <p:spPr>
          <a:xfrm>
            <a:off x="7724852" y="7948197"/>
            <a:ext cx="627689" cy="627689"/>
          </a:xfrm>
          <a:prstGeom prst="roundRect">
            <a:avLst>
              <a:gd name="adj" fmla="val 18669"/>
            </a:avLst>
          </a:prstGeom>
          <a:solidFill>
            <a:srgbClr val="FCE2CF"/>
          </a:solidFill>
          <a:ln w="7620">
            <a:solidFill>
              <a:srgbClr val="E2C8B5"/>
            </a:solidFill>
            <a:prstDash val="solid"/>
          </a:ln>
        </p:spPr>
      </p:sp>
      <p:sp>
        <p:nvSpPr>
          <p:cNvPr id="15" name="Text 10"/>
          <p:cNvSpPr/>
          <p:nvPr/>
        </p:nvSpPr>
        <p:spPr>
          <a:xfrm>
            <a:off x="7925196" y="8052764"/>
            <a:ext cx="226853" cy="418557"/>
          </a:xfrm>
          <a:prstGeom prst="rect">
            <a:avLst/>
          </a:prstGeom>
          <a:noFill/>
          <a:ln/>
        </p:spPr>
        <p:txBody>
          <a:bodyPr wrap="none" lIns="0" tIns="0" rIns="0" bIns="0" rtlCol="0" anchor="t"/>
          <a:lstStyle/>
          <a:p>
            <a:pPr algn="ctr">
              <a:lnSpc>
                <a:spcPts val="3260"/>
              </a:lnSpc>
            </a:pPr>
            <a:r>
              <a:rPr lang="en-US" sz="4000" kern="0" spc="-98" dirty="0">
                <a:solidFill>
                  <a:srgbClr val="2B2E3C"/>
                </a:solidFill>
                <a:latin typeface="Times New Roman" panose="02020603050405020304" pitchFamily="18" charset="0"/>
                <a:ea typeface="Bitter Medium" pitchFamily="34" charset="-122"/>
                <a:cs typeface="Times New Roman" panose="02020603050405020304" pitchFamily="18" charset="0"/>
              </a:rPr>
              <a:t>3</a:t>
            </a:r>
            <a:endParaRPr lang="en-US" sz="4000" dirty="0">
              <a:latin typeface="Times New Roman" panose="02020603050405020304" pitchFamily="18" charset="0"/>
              <a:cs typeface="Times New Roman" panose="02020603050405020304" pitchFamily="18" charset="0"/>
            </a:endParaRPr>
          </a:p>
        </p:txBody>
      </p:sp>
      <p:sp>
        <p:nvSpPr>
          <p:cNvPr id="16" name="Text 11"/>
          <p:cNvSpPr/>
          <p:nvPr/>
        </p:nvSpPr>
        <p:spPr>
          <a:xfrm>
            <a:off x="8631531" y="7948197"/>
            <a:ext cx="3971751" cy="435838"/>
          </a:xfrm>
          <a:prstGeom prst="rect">
            <a:avLst/>
          </a:prstGeom>
          <a:noFill/>
          <a:ln/>
        </p:spPr>
        <p:txBody>
          <a:bodyPr wrap="none" lIns="0" tIns="0" rIns="0" bIns="0" rtlCol="0" anchor="t"/>
          <a:lstStyle/>
          <a:p>
            <a:pPr>
              <a:lnSpc>
                <a:spcPts val="3383"/>
              </a:lnSpc>
            </a:pP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Debatlar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va</a:t>
            </a:r>
            <a:r>
              <a:rPr lang="en-US" sz="32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2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muhokamalar</a:t>
            </a:r>
            <a:endParaRPr lang="en-US" sz="3200" dirty="0">
              <a:latin typeface="Times New Roman" panose="02020603050405020304" pitchFamily="18" charset="0"/>
              <a:cs typeface="Times New Roman" panose="02020603050405020304" pitchFamily="18" charset="0"/>
            </a:endParaRPr>
          </a:p>
        </p:txBody>
      </p:sp>
      <p:sp>
        <p:nvSpPr>
          <p:cNvPr id="17" name="Text 12"/>
          <p:cNvSpPr/>
          <p:nvPr/>
        </p:nvSpPr>
        <p:spPr>
          <a:xfrm>
            <a:off x="8631531" y="8551430"/>
            <a:ext cx="8387982" cy="892765"/>
          </a:xfrm>
          <a:prstGeom prst="rect">
            <a:avLst/>
          </a:prstGeom>
          <a:noFill/>
          <a:ln/>
        </p:spPr>
        <p:txBody>
          <a:bodyPr wrap="square" lIns="0" tIns="0" rIns="0" bIns="0" rtlCol="0" anchor="t"/>
          <a:lstStyle/>
          <a:p>
            <a:pPr>
              <a:lnSpc>
                <a:spcPts val="3506"/>
              </a:lnSpc>
            </a:pPr>
            <a:r>
              <a:rPr lang="en-US" sz="2800" kern="0" spc="-44" dirty="0">
                <a:solidFill>
                  <a:srgbClr val="2B2E3C"/>
                </a:solidFill>
                <a:latin typeface="Times New Roman" panose="02020603050405020304" pitchFamily="18" charset="0"/>
                <a:ea typeface="Open Sans" pitchFamily="34" charset="-122"/>
                <a:cs typeface="Times New Roman" panose="02020603050405020304" pitchFamily="18" charset="0"/>
              </a:rPr>
              <a:t>Jamoaviy ishlar davomida o‘quvchilar o‘z nuqtai nazarlarini himoya qilish va dalillar keltirishni o‘rganadilar.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9443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70493" y="2040638"/>
            <a:ext cx="9740772" cy="1182503"/>
          </a:xfrm>
          <a:prstGeom prst="rect">
            <a:avLst/>
          </a:prstGeom>
        </p:spPr>
        <p:txBody>
          <a:bodyPr wrap="square">
            <a:spAutoFit/>
          </a:bodyPr>
          <a:lstStyle/>
          <a:p>
            <a:pPr algn="ctr"/>
            <a:r>
              <a:rPr lang="en-US" sz="3542" b="1" dirty="0" err="1">
                <a:latin typeface="Times New Roman" panose="02020603050405020304" pitchFamily="18" charset="0"/>
                <a:cs typeface="Times New Roman" panose="02020603050405020304" pitchFamily="18" charset="0"/>
              </a:rPr>
              <a:t>Tanqidiy</a:t>
            </a:r>
            <a:r>
              <a:rPr lang="en-US" sz="3542" b="1" dirty="0">
                <a:latin typeface="Times New Roman" panose="02020603050405020304" pitchFamily="18" charset="0"/>
                <a:cs typeface="Times New Roman" panose="02020603050405020304" pitchFamily="18" charset="0"/>
              </a:rPr>
              <a:t> </a:t>
            </a:r>
            <a:r>
              <a:rPr lang="en-US" sz="3542" b="1" dirty="0" err="1">
                <a:latin typeface="Times New Roman" panose="02020603050405020304" pitchFamily="18" charset="0"/>
                <a:cs typeface="Times New Roman" panose="02020603050405020304" pitchFamily="18" charset="0"/>
              </a:rPr>
              <a:t>fikrlashni</a:t>
            </a:r>
            <a:r>
              <a:rPr lang="en-US" sz="3542" b="1" dirty="0">
                <a:latin typeface="Times New Roman" panose="02020603050405020304" pitchFamily="18" charset="0"/>
                <a:cs typeface="Times New Roman" panose="02020603050405020304" pitchFamily="18" charset="0"/>
              </a:rPr>
              <a:t> </a:t>
            </a:r>
            <a:r>
              <a:rPr lang="en-US" sz="3542" b="1" dirty="0" err="1">
                <a:latin typeface="Times New Roman" panose="02020603050405020304" pitchFamily="18" charset="0"/>
                <a:cs typeface="Times New Roman" panose="02020603050405020304" pitchFamily="18" charset="0"/>
              </a:rPr>
              <a:t>rivojlantiruvchi</a:t>
            </a:r>
            <a:r>
              <a:rPr lang="en-US" sz="3542" b="1" dirty="0">
                <a:latin typeface="Times New Roman" panose="02020603050405020304" pitchFamily="18" charset="0"/>
                <a:cs typeface="Times New Roman" panose="02020603050405020304" pitchFamily="18" charset="0"/>
              </a:rPr>
              <a:t> </a:t>
            </a:r>
            <a:endParaRPr lang="ru-RU" sz="3542" b="1" dirty="0">
              <a:latin typeface="Times New Roman" panose="02020603050405020304" pitchFamily="18" charset="0"/>
              <a:cs typeface="Times New Roman" panose="02020603050405020304" pitchFamily="18" charset="0"/>
            </a:endParaRPr>
          </a:p>
          <a:p>
            <a:pPr algn="ctr"/>
            <a:r>
              <a:rPr lang="en-US" sz="3542" b="1" dirty="0" err="1">
                <a:latin typeface="Times New Roman" panose="02020603050405020304" pitchFamily="18" charset="0"/>
                <a:cs typeface="Times New Roman" panose="02020603050405020304" pitchFamily="18" charset="0"/>
              </a:rPr>
              <a:t>topshiriqlar</a:t>
            </a:r>
            <a:endParaRPr lang="ru-RU" sz="3542" b="1" dirty="0">
              <a:latin typeface="Times New Roman" panose="02020603050405020304" pitchFamily="18" charset="0"/>
              <a:cs typeface="Times New Roman" panose="02020603050405020304" pitchFamily="18" charset="0"/>
            </a:endParaRPr>
          </a:p>
        </p:txBody>
      </p:sp>
      <p:grpSp>
        <p:nvGrpSpPr>
          <p:cNvPr id="8" name="Group 3">
            <a:extLst>
              <a:ext uri="{FF2B5EF4-FFF2-40B4-BE49-F238E27FC236}">
                <a16:creationId xmlns:a16="http://schemas.microsoft.com/office/drawing/2014/main" id="{B5BBF8BE-A3EE-4E3D-AB64-DBD4E4CCB38A}"/>
              </a:ext>
            </a:extLst>
          </p:cNvPr>
          <p:cNvGrpSpPr>
            <a:grpSpLocks/>
          </p:cNvGrpSpPr>
          <p:nvPr/>
        </p:nvGrpSpPr>
        <p:grpSpPr bwMode="auto">
          <a:xfrm>
            <a:off x="10704484" y="3165971"/>
            <a:ext cx="6604181" cy="6413819"/>
            <a:chOff x="1075" y="960"/>
            <a:chExt cx="4460" cy="2792"/>
          </a:xfrm>
        </p:grpSpPr>
        <p:sp>
          <p:nvSpPr>
            <p:cNvPr id="9" name="Freeform 4">
              <a:extLst>
                <a:ext uri="{FF2B5EF4-FFF2-40B4-BE49-F238E27FC236}">
                  <a16:creationId xmlns:a16="http://schemas.microsoft.com/office/drawing/2014/main" id="{BA3073B8-F99B-4C04-8B92-719F52B4E94E}"/>
                </a:ext>
              </a:extLst>
            </p:cNvPr>
            <p:cNvSpPr>
              <a:spLocks/>
            </p:cNvSpPr>
            <p:nvPr/>
          </p:nvSpPr>
          <p:spPr bwMode="gray">
            <a:xfrm>
              <a:off x="5089" y="960"/>
              <a:ext cx="441" cy="705"/>
            </a:xfrm>
            <a:custGeom>
              <a:avLst/>
              <a:gdLst>
                <a:gd name="T0" fmla="*/ 95962 w 308"/>
                <a:gd name="T1" fmla="*/ 196222 h 444"/>
                <a:gd name="T2" fmla="*/ 0 w 308"/>
                <a:gd name="T3" fmla="*/ 724818 h 444"/>
                <a:gd name="T4" fmla="*/ 0 w 308"/>
                <a:gd name="T5" fmla="*/ 467012 h 444"/>
                <a:gd name="T6" fmla="*/ 95962 w 308"/>
                <a:gd name="T7" fmla="*/ 0 h 444"/>
                <a:gd name="T8" fmla="*/ 95962 w 308"/>
                <a:gd name="T9" fmla="*/ 19622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Freeform 5">
              <a:extLst>
                <a:ext uri="{FF2B5EF4-FFF2-40B4-BE49-F238E27FC236}">
                  <a16:creationId xmlns:a16="http://schemas.microsoft.com/office/drawing/2014/main" id="{44881E29-E5A4-4249-93C6-69B02CD64922}"/>
                </a:ext>
              </a:extLst>
            </p:cNvPr>
            <p:cNvSpPr>
              <a:spLocks/>
            </p:cNvSpPr>
            <p:nvPr/>
          </p:nvSpPr>
          <p:spPr bwMode="gray">
            <a:xfrm>
              <a:off x="2976" y="960"/>
              <a:ext cx="2559" cy="451"/>
            </a:xfrm>
            <a:custGeom>
              <a:avLst/>
              <a:gdLst>
                <a:gd name="T0" fmla="*/ 466484 w 1786"/>
                <a:gd name="T1" fmla="*/ 464527 h 284"/>
                <a:gd name="T2" fmla="*/ 0 w 1786"/>
                <a:gd name="T3" fmla="*/ 464527 h 284"/>
                <a:gd name="T4" fmla="*/ 140777 w 1786"/>
                <a:gd name="T5" fmla="*/ 0 h 284"/>
                <a:gd name="T6" fmla="*/ 563563 w 1786"/>
                <a:gd name="T7" fmla="*/ 0 h 284"/>
                <a:gd name="T8" fmla="*/ 466484 w 1786"/>
                <a:gd name="T9" fmla="*/ 464527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Freeform 6">
              <a:extLst>
                <a:ext uri="{FF2B5EF4-FFF2-40B4-BE49-F238E27FC236}">
                  <a16:creationId xmlns:a16="http://schemas.microsoft.com/office/drawing/2014/main" id="{2C3C4A10-C517-4D22-983F-4EA6A43E18AB}"/>
                </a:ext>
              </a:extLst>
            </p:cNvPr>
            <p:cNvSpPr>
              <a:spLocks/>
            </p:cNvSpPr>
            <p:nvPr/>
          </p:nvSpPr>
          <p:spPr bwMode="gray">
            <a:xfrm>
              <a:off x="4645" y="1660"/>
              <a:ext cx="441" cy="701"/>
            </a:xfrm>
            <a:custGeom>
              <a:avLst/>
              <a:gdLst>
                <a:gd name="T0" fmla="*/ 95962 w 308"/>
                <a:gd name="T1" fmla="*/ 191765 h 442"/>
                <a:gd name="T2" fmla="*/ 0 w 308"/>
                <a:gd name="T3" fmla="*/ 708740 h 442"/>
                <a:gd name="T4" fmla="*/ 0 w 308"/>
                <a:gd name="T5" fmla="*/ 458592 h 442"/>
                <a:gd name="T6" fmla="*/ 95962 w 308"/>
                <a:gd name="T7" fmla="*/ 0 h 442"/>
                <a:gd name="T8" fmla="*/ 95962 w 308"/>
                <a:gd name="T9" fmla="*/ 191765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Freeform 7">
              <a:extLst>
                <a:ext uri="{FF2B5EF4-FFF2-40B4-BE49-F238E27FC236}">
                  <a16:creationId xmlns:a16="http://schemas.microsoft.com/office/drawing/2014/main" id="{CDCD77DB-FB57-4DA7-8792-6B72D75C7D64}"/>
                </a:ext>
              </a:extLst>
            </p:cNvPr>
            <p:cNvSpPr>
              <a:spLocks/>
            </p:cNvSpPr>
            <p:nvPr/>
          </p:nvSpPr>
          <p:spPr bwMode="gray">
            <a:xfrm>
              <a:off x="2340" y="1660"/>
              <a:ext cx="2751" cy="450"/>
            </a:xfrm>
            <a:custGeom>
              <a:avLst/>
              <a:gdLst>
                <a:gd name="T0" fmla="*/ 508732 w 1920"/>
                <a:gd name="T1" fmla="*/ 448311 h 284"/>
                <a:gd name="T2" fmla="*/ 0 w 1920"/>
                <a:gd name="T3" fmla="*/ 448311 h 284"/>
                <a:gd name="T4" fmla="*/ 140777 w 1920"/>
                <a:gd name="T5" fmla="*/ 0 h 284"/>
                <a:gd name="T6" fmla="*/ 605892 w 1920"/>
                <a:gd name="T7" fmla="*/ 0 h 284"/>
                <a:gd name="T8" fmla="*/ 508732 w 1920"/>
                <a:gd name="T9" fmla="*/ 448311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Freeform 8">
              <a:extLst>
                <a:ext uri="{FF2B5EF4-FFF2-40B4-BE49-F238E27FC236}">
                  <a16:creationId xmlns:a16="http://schemas.microsoft.com/office/drawing/2014/main" id="{04159080-8EC3-436A-894C-8AC57B7CEC97}"/>
                </a:ext>
              </a:extLst>
            </p:cNvPr>
            <p:cNvSpPr>
              <a:spLocks/>
            </p:cNvSpPr>
            <p:nvPr/>
          </p:nvSpPr>
          <p:spPr bwMode="gray">
            <a:xfrm>
              <a:off x="4200" y="2353"/>
              <a:ext cx="439" cy="704"/>
            </a:xfrm>
            <a:custGeom>
              <a:avLst/>
              <a:gdLst>
                <a:gd name="T0" fmla="*/ 98601 w 306"/>
                <a:gd name="T1" fmla="*/ 194164 h 444"/>
                <a:gd name="T2" fmla="*/ 0 w 306"/>
                <a:gd name="T3" fmla="*/ 708516 h 444"/>
                <a:gd name="T4" fmla="*/ 0 w 306"/>
                <a:gd name="T5" fmla="*/ 455513 h 444"/>
                <a:gd name="T6" fmla="*/ 98601 w 306"/>
                <a:gd name="T7" fmla="*/ 0 h 444"/>
                <a:gd name="T8" fmla="*/ 98601 w 306"/>
                <a:gd name="T9" fmla="*/ 194164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Freeform 9">
              <a:extLst>
                <a:ext uri="{FF2B5EF4-FFF2-40B4-BE49-F238E27FC236}">
                  <a16:creationId xmlns:a16="http://schemas.microsoft.com/office/drawing/2014/main" id="{B3725D2B-EEBE-4E5E-A822-80DBAADB64C6}"/>
                </a:ext>
              </a:extLst>
            </p:cNvPr>
            <p:cNvSpPr>
              <a:spLocks/>
            </p:cNvSpPr>
            <p:nvPr/>
          </p:nvSpPr>
          <p:spPr bwMode="gray">
            <a:xfrm>
              <a:off x="3758" y="3047"/>
              <a:ext cx="442" cy="705"/>
            </a:xfrm>
            <a:custGeom>
              <a:avLst/>
              <a:gdLst>
                <a:gd name="T0" fmla="*/ 99605 w 308"/>
                <a:gd name="T1" fmla="*/ 199274 h 444"/>
                <a:gd name="T2" fmla="*/ 0 w 308"/>
                <a:gd name="T3" fmla="*/ 724818 h 444"/>
                <a:gd name="T4" fmla="*/ 0 w 308"/>
                <a:gd name="T5" fmla="*/ 467012 h 444"/>
                <a:gd name="T6" fmla="*/ 99605 w 308"/>
                <a:gd name="T7" fmla="*/ 0 h 444"/>
                <a:gd name="T8" fmla="*/ 99605 w 308"/>
                <a:gd name="T9" fmla="*/ 199274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Freeform 10">
              <a:extLst>
                <a:ext uri="{FF2B5EF4-FFF2-40B4-BE49-F238E27FC236}">
                  <a16:creationId xmlns:a16="http://schemas.microsoft.com/office/drawing/2014/main" id="{95F5C940-5EB8-4025-8D4D-1BC48E16A272}"/>
                </a:ext>
              </a:extLst>
            </p:cNvPr>
            <p:cNvSpPr>
              <a:spLocks/>
            </p:cNvSpPr>
            <p:nvPr/>
          </p:nvSpPr>
          <p:spPr bwMode="gray">
            <a:xfrm>
              <a:off x="1076" y="3051"/>
              <a:ext cx="3124" cy="450"/>
            </a:xfrm>
            <a:custGeom>
              <a:avLst/>
              <a:gdLst>
                <a:gd name="T0" fmla="*/ 592191 w 2180"/>
                <a:gd name="T1" fmla="*/ 448311 h 284"/>
                <a:gd name="T2" fmla="*/ 0 w 2180"/>
                <a:gd name="T3" fmla="*/ 448311 h 284"/>
                <a:gd name="T4" fmla="*/ 141172 w 2180"/>
                <a:gd name="T5" fmla="*/ 0 h 284"/>
                <a:gd name="T6" fmla="*/ 689528 w 2180"/>
                <a:gd name="T7" fmla="*/ 0 h 284"/>
                <a:gd name="T8" fmla="*/ 592191 w 2180"/>
                <a:gd name="T9" fmla="*/ 448311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ectangle 21">
              <a:extLst>
                <a:ext uri="{FF2B5EF4-FFF2-40B4-BE49-F238E27FC236}">
                  <a16:creationId xmlns:a16="http://schemas.microsoft.com/office/drawing/2014/main" id="{55FAABB2-BE75-4E14-837A-9025E8F6553C}"/>
                </a:ext>
              </a:extLst>
            </p:cNvPr>
            <p:cNvSpPr>
              <a:spLocks noChangeArrowheads="1"/>
            </p:cNvSpPr>
            <p:nvPr/>
          </p:nvSpPr>
          <p:spPr bwMode="gray">
            <a:xfrm>
              <a:off x="2980" y="1411"/>
              <a:ext cx="2119" cy="253"/>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uz-Cyrl-UZ"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variant</a:t>
              </a:r>
            </a:p>
          </p:txBody>
        </p:sp>
        <p:sp>
          <p:nvSpPr>
            <p:cNvPr id="17" name="Rectangle 22">
              <a:extLst>
                <a:ext uri="{FF2B5EF4-FFF2-40B4-BE49-F238E27FC236}">
                  <a16:creationId xmlns:a16="http://schemas.microsoft.com/office/drawing/2014/main" id="{1F29200B-2854-41B6-9E0C-AB6486501BD2}"/>
                </a:ext>
              </a:extLst>
            </p:cNvPr>
            <p:cNvSpPr>
              <a:spLocks noChangeArrowheads="1"/>
            </p:cNvSpPr>
            <p:nvPr/>
          </p:nvSpPr>
          <p:spPr bwMode="gray">
            <a:xfrm>
              <a:off x="2341" y="2110"/>
              <a:ext cx="2309" cy="248"/>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uz-Cyrl-UZ"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r>
                <a:rPr lang="en-US"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variant</a:t>
              </a:r>
            </a:p>
          </p:txBody>
        </p:sp>
        <p:sp>
          <p:nvSpPr>
            <p:cNvPr id="18" name="Freeform 23">
              <a:extLst>
                <a:ext uri="{FF2B5EF4-FFF2-40B4-BE49-F238E27FC236}">
                  <a16:creationId xmlns:a16="http://schemas.microsoft.com/office/drawing/2014/main" id="{5572A4EE-BCDA-40A1-A89C-5676B7242561}"/>
                </a:ext>
              </a:extLst>
            </p:cNvPr>
            <p:cNvSpPr>
              <a:spLocks/>
            </p:cNvSpPr>
            <p:nvPr/>
          </p:nvSpPr>
          <p:spPr bwMode="gray">
            <a:xfrm>
              <a:off x="1709" y="2353"/>
              <a:ext cx="2935" cy="454"/>
            </a:xfrm>
            <a:custGeom>
              <a:avLst/>
              <a:gdLst>
                <a:gd name="T0" fmla="*/ 551339 w 2048"/>
                <a:gd name="T1" fmla="*/ 465439 h 286"/>
                <a:gd name="T2" fmla="*/ 0 w 2048"/>
                <a:gd name="T3" fmla="*/ 465439 h 286"/>
                <a:gd name="T4" fmla="*/ 141235 w 2048"/>
                <a:gd name="T5" fmla="*/ 0 h 286"/>
                <a:gd name="T6" fmla="*/ 648367 w 2048"/>
                <a:gd name="T7" fmla="*/ 0 h 286"/>
                <a:gd name="T8" fmla="*/ 551339 w 2048"/>
                <a:gd name="T9" fmla="*/ 465439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ru-RU" sz="2066"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ectangle 24">
              <a:extLst>
                <a:ext uri="{FF2B5EF4-FFF2-40B4-BE49-F238E27FC236}">
                  <a16:creationId xmlns:a16="http://schemas.microsoft.com/office/drawing/2014/main" id="{6BC2C8BD-FFE4-42E0-A299-18EDF4ABCEB2}"/>
                </a:ext>
              </a:extLst>
            </p:cNvPr>
            <p:cNvSpPr>
              <a:spLocks noChangeArrowheads="1"/>
            </p:cNvSpPr>
            <p:nvPr/>
          </p:nvSpPr>
          <p:spPr bwMode="gray">
            <a:xfrm>
              <a:off x="1711" y="2806"/>
              <a:ext cx="2499" cy="248"/>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uz-Cyrl-UZ"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r>
                <a:rPr lang="en-US"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variant</a:t>
              </a:r>
            </a:p>
          </p:txBody>
        </p:sp>
        <p:sp>
          <p:nvSpPr>
            <p:cNvPr id="20" name="Rectangle 25">
              <a:extLst>
                <a:ext uri="{FF2B5EF4-FFF2-40B4-BE49-F238E27FC236}">
                  <a16:creationId xmlns:a16="http://schemas.microsoft.com/office/drawing/2014/main" id="{8BCF1040-9522-4E2C-984E-EFEA47B21CA5}"/>
                </a:ext>
              </a:extLst>
            </p:cNvPr>
            <p:cNvSpPr>
              <a:spLocks noChangeArrowheads="1"/>
            </p:cNvSpPr>
            <p:nvPr/>
          </p:nvSpPr>
          <p:spPr bwMode="gray">
            <a:xfrm>
              <a:off x="1075" y="3502"/>
              <a:ext cx="2689" cy="248"/>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uz-Cyrl-UZ"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r>
                <a:rPr lang="en-US" altLang="ru-RU" sz="2362"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variant</a:t>
              </a:r>
            </a:p>
          </p:txBody>
        </p:sp>
      </p:grpSp>
      <p:sp>
        <p:nvSpPr>
          <p:cNvPr id="44" name="Прямоугольник 43">
            <a:extLst>
              <a:ext uri="{FF2B5EF4-FFF2-40B4-BE49-F238E27FC236}">
                <a16:creationId xmlns:a16="http://schemas.microsoft.com/office/drawing/2014/main" id="{E6A57957-FF65-4B0B-8848-6587825B7D96}"/>
              </a:ext>
            </a:extLst>
          </p:cNvPr>
          <p:cNvSpPr/>
          <p:nvPr/>
        </p:nvSpPr>
        <p:spPr>
          <a:xfrm>
            <a:off x="2080552" y="3430030"/>
            <a:ext cx="7830714" cy="2091085"/>
          </a:xfrm>
          <a:prstGeom prst="rect">
            <a:avLst/>
          </a:prstGeom>
        </p:spPr>
        <p:txBody>
          <a:bodyPr wrap="square">
            <a:spAutoFit/>
          </a:bodyPr>
          <a:lstStyle/>
          <a:p>
            <a:pPr algn="just"/>
            <a:r>
              <a:rPr lang="uz-Cyrl-UZ" sz="2952" dirty="0">
                <a:latin typeface="Times New Roman" panose="02020603050405020304" pitchFamily="18" charset="0"/>
                <a:ea typeface="Calibri" panose="020F0502020204030204" pitchFamily="34" charset="0"/>
                <a:cs typeface="Times New Roman" panose="02020603050405020304" pitchFamily="18" charset="0"/>
              </a:rPr>
              <a:t>   </a:t>
            </a:r>
            <a:r>
              <a:rPr lang="uz-Latn-UZ" sz="3247" dirty="0">
                <a:latin typeface="Times New Roman" panose="02020603050405020304" pitchFamily="18" charset="0"/>
                <a:ea typeface="Calibri" panose="020F0502020204030204" pitchFamily="34" charset="0"/>
                <a:cs typeface="Times New Roman" panose="02020603050405020304" pitchFamily="18" charset="0"/>
              </a:rPr>
              <a:t>Ta</a:t>
            </a:r>
            <a:r>
              <a:rPr lang="en-US" sz="3247" dirty="0" err="1">
                <a:latin typeface="Times New Roman" panose="02020603050405020304" pitchFamily="18" charset="0"/>
                <a:ea typeface="Calibri" panose="020F0502020204030204" pitchFamily="34" charset="0"/>
                <a:cs typeface="Times New Roman" panose="02020603050405020304" pitchFamily="18" charset="0"/>
              </a:rPr>
              <a:t>nqidiy</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fikrlash</a:t>
            </a:r>
            <a:r>
              <a:rPr lang="en-US" sz="3247" dirty="0">
                <a:latin typeface="Times New Roman" panose="02020603050405020304" pitchFamily="18" charset="0"/>
                <a:ea typeface="Calibri" panose="020F0502020204030204" pitchFamily="34" charset="0"/>
                <a:cs typeface="Times New Roman" panose="02020603050405020304" pitchFamily="18" charset="0"/>
              </a:rPr>
              <a:t> – </a:t>
            </a:r>
            <a:r>
              <a:rPr lang="en-US" sz="3247" dirty="0" err="1">
                <a:latin typeface="Times New Roman" panose="02020603050405020304" pitchFamily="18" charset="0"/>
                <a:ea typeface="Calibri" panose="020F0502020204030204" pitchFamily="34" charset="0"/>
                <a:cs typeface="Times New Roman" panose="02020603050405020304" pitchFamily="18" charset="0"/>
              </a:rPr>
              <a:t>muammolarga</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yangicha</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qarash</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va</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masalani</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a:t>
            </a:r>
            <a:r>
              <a:rPr lang="en-US" sz="3247" b="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3247" b="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qilib</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va</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a:t>
            </a:r>
            <a:r>
              <a:rPr lang="en-US" sz="3247" b="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Nima</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3247" b="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uchun</a:t>
            </a:r>
            <a:r>
              <a:rPr lang="en-US" sz="3247"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degan</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savollar</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berish</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tahlil</a:t>
            </a:r>
            <a:r>
              <a:rPr lang="en-US" sz="3247" dirty="0">
                <a:latin typeface="Times New Roman" panose="02020603050405020304" pitchFamily="18" charset="0"/>
                <a:ea typeface="Calibri" panose="020F0502020204030204" pitchFamily="34" charset="0"/>
                <a:cs typeface="Times New Roman" panose="02020603050405020304" pitchFamily="18" charset="0"/>
              </a:rPr>
              <a:t> </a:t>
            </a:r>
            <a:r>
              <a:rPr lang="en-US" sz="3247" dirty="0" err="1">
                <a:latin typeface="Times New Roman" panose="02020603050405020304" pitchFamily="18" charset="0"/>
                <a:ea typeface="Calibri" panose="020F0502020204030204" pitchFamily="34" charset="0"/>
                <a:cs typeface="Times New Roman" panose="02020603050405020304" pitchFamily="18" charset="0"/>
              </a:rPr>
              <a:t>qilishdir</a:t>
            </a:r>
            <a:r>
              <a:rPr lang="en-US" sz="3247" dirty="0">
                <a:latin typeface="Times New Roman" panose="02020603050405020304" pitchFamily="18" charset="0"/>
                <a:ea typeface="Calibri" panose="020F0502020204030204" pitchFamily="34" charset="0"/>
                <a:cs typeface="Times New Roman" panose="02020603050405020304" pitchFamily="18" charset="0"/>
              </a:rPr>
              <a:t>.</a:t>
            </a:r>
            <a:endParaRPr lang="ru-RU" sz="3247" dirty="0">
              <a:latin typeface="Times New Roman" panose="02020603050405020304" pitchFamily="18" charset="0"/>
              <a:cs typeface="Times New Roman" panose="02020603050405020304" pitchFamily="18" charset="0"/>
            </a:endParaRPr>
          </a:p>
        </p:txBody>
      </p:sp>
      <p:pic>
        <p:nvPicPr>
          <p:cNvPr id="46" name="Рисунок 20">
            <a:extLst>
              <a:ext uri="{FF2B5EF4-FFF2-40B4-BE49-F238E27FC236}">
                <a16:creationId xmlns:a16="http://schemas.microsoft.com/office/drawing/2014/main" id="{C19426F4-DC28-4ADC-8063-9418838A18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073" y="3742369"/>
            <a:ext cx="1708477" cy="147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2234408" y="2393676"/>
            <a:ext cx="4246675" cy="728341"/>
          </a:xfrm>
          <a:prstGeom prst="rect">
            <a:avLst/>
          </a:prstGeom>
        </p:spPr>
        <p:txBody>
          <a:bodyPr wrap="none">
            <a:spAutoFit/>
          </a:bodyPr>
          <a:lstStyle/>
          <a:p>
            <a:r>
              <a:rPr lang="uz-Cyrl-UZ" sz="4133" b="1" dirty="0">
                <a:latin typeface="Times New Roman" panose="02020603050405020304" pitchFamily="18" charset="0"/>
                <a:ea typeface="Times New Roman" panose="02020603050405020304" pitchFamily="18" charset="0"/>
                <a:cs typeface="Times New Roman" panose="02020603050405020304" pitchFamily="18" charset="0"/>
              </a:rPr>
              <a:t>Javob variant</a:t>
            </a:r>
            <a:r>
              <a:rPr lang="en-US" sz="4133" b="1" dirty="0">
                <a:latin typeface="Times New Roman" panose="02020603050405020304" pitchFamily="18" charset="0"/>
                <a:ea typeface="Times New Roman" panose="02020603050405020304" pitchFamily="18" charset="0"/>
                <a:cs typeface="Times New Roman" panose="02020603050405020304" pitchFamily="18" charset="0"/>
              </a:rPr>
              <a:t>lar</a:t>
            </a:r>
            <a:r>
              <a:rPr lang="uz-Cyrl-UZ" sz="4133" b="1" dirty="0">
                <a:latin typeface="Times New Roman" panose="02020603050405020304" pitchFamily="18" charset="0"/>
                <a:ea typeface="Times New Roman" panose="02020603050405020304" pitchFamily="18" charset="0"/>
                <a:cs typeface="Times New Roman" panose="02020603050405020304" pitchFamily="18" charset="0"/>
              </a:rPr>
              <a:t>i</a:t>
            </a:r>
            <a:r>
              <a:rPr lang="uz-Cyrl-UZ" sz="4133" b="1" dirty="0">
                <a:latin typeface="Times New Roman" panose="02020603050405020304" pitchFamily="18" charset="0"/>
                <a:cs typeface="Times New Roman" panose="02020603050405020304" pitchFamily="18" charset="0"/>
              </a:rPr>
              <a:t> </a:t>
            </a:r>
            <a:endParaRPr lang="ru-RU" sz="4133" dirty="0">
              <a:latin typeface="Times New Roman" panose="02020603050405020304" pitchFamily="18" charset="0"/>
              <a:cs typeface="Times New Roman" panose="02020603050405020304" pitchFamily="18" charset="0"/>
            </a:endParaRPr>
          </a:p>
        </p:txBody>
      </p:sp>
      <p:cxnSp>
        <p:nvCxnSpPr>
          <p:cNvPr id="47" name="Прямая соединительная линия 46"/>
          <p:cNvCxnSpPr/>
          <p:nvPr/>
        </p:nvCxnSpPr>
        <p:spPr>
          <a:xfrm flipH="1">
            <a:off x="10154960" y="2131210"/>
            <a:ext cx="0" cy="8130038"/>
          </a:xfrm>
          <a:prstGeom prst="line">
            <a:avLst/>
          </a:prstGeom>
          <a:ln>
            <a:prstDash val="lgDashDot"/>
          </a:ln>
        </p:spPr>
        <p:style>
          <a:lnRef idx="3">
            <a:schemeClr val="accent6"/>
          </a:lnRef>
          <a:fillRef idx="0">
            <a:schemeClr val="accent6"/>
          </a:fillRef>
          <a:effectRef idx="2">
            <a:schemeClr val="accent6"/>
          </a:effectRef>
          <a:fontRef idx="minor">
            <a:schemeClr val="tx1"/>
          </a:fontRef>
        </p:style>
      </p:cxnSp>
      <p:pic>
        <p:nvPicPr>
          <p:cNvPr id="6" name="Рисунок 5"/>
          <p:cNvPicPr>
            <a:picLocks noChangeAspect="1"/>
          </p:cNvPicPr>
          <p:nvPr/>
        </p:nvPicPr>
        <p:blipFill>
          <a:blip r:embed="rId4"/>
          <a:stretch>
            <a:fillRect/>
          </a:stretch>
        </p:blipFill>
        <p:spPr>
          <a:xfrm>
            <a:off x="6770178" y="6476613"/>
            <a:ext cx="3177006" cy="2684650"/>
          </a:xfrm>
          <a:prstGeom prst="rect">
            <a:avLst/>
          </a:prstGeom>
        </p:spPr>
      </p:pic>
      <p:sp>
        <p:nvSpPr>
          <p:cNvPr id="32" name="Прямоугольник 31">
            <a:extLst>
              <a:ext uri="{FF2B5EF4-FFF2-40B4-BE49-F238E27FC236}">
                <a16:creationId xmlns:a16="http://schemas.microsoft.com/office/drawing/2014/main" id="{E6A57957-FF65-4B0B-8848-6587825B7D96}"/>
              </a:ext>
            </a:extLst>
          </p:cNvPr>
          <p:cNvSpPr/>
          <p:nvPr/>
        </p:nvSpPr>
        <p:spPr>
          <a:xfrm>
            <a:off x="551799" y="5995070"/>
            <a:ext cx="6070032" cy="327237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Fanerga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tayyor</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chizmalar</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rasmlarni</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yopishtirib</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lobzik</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arra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yordamida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kesish</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ish</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jarayonini</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osonlashtiradi</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Lekin</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keyinchalik</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fanerga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yopishib</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qolgan</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yelimni</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tozalash</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qiyinchilik</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tug‘diradi</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Shunday</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vaziyatda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nima</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qilish</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952"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kerak</a:t>
            </a:r>
            <a:r>
              <a:rPr lang="en-US" sz="2952"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ru-RU" sz="2952" dirty="0">
              <a:solidFill>
                <a:srgbClr val="002060"/>
              </a:solidFill>
              <a:latin typeface="Times New Roman" panose="02020603050405020304" pitchFamily="18" charset="0"/>
              <a:cs typeface="Times New Roman" panose="02020603050405020304" pitchFamily="18" charset="0"/>
            </a:endParaRPr>
          </a:p>
        </p:txBody>
      </p:sp>
      <p:grpSp>
        <p:nvGrpSpPr>
          <p:cNvPr id="2" name="Группа 1">
            <a:extLst>
              <a:ext uri="{FF2B5EF4-FFF2-40B4-BE49-F238E27FC236}">
                <a16:creationId xmlns:a16="http://schemas.microsoft.com/office/drawing/2014/main" id="{DAD596F1-700A-8F29-6925-FD75E42CF170}"/>
              </a:ext>
            </a:extLst>
          </p:cNvPr>
          <p:cNvGrpSpPr/>
          <p:nvPr/>
        </p:nvGrpSpPr>
        <p:grpSpPr>
          <a:xfrm>
            <a:off x="0" y="-85725"/>
            <a:ext cx="17995899" cy="1447801"/>
            <a:chOff x="0" y="-85725"/>
            <a:chExt cx="17995899" cy="1447801"/>
          </a:xfrm>
        </p:grpSpPr>
        <p:pic>
          <p:nvPicPr>
            <p:cNvPr id="4" name="Graphic 2">
              <a:extLst>
                <a:ext uri="{FF2B5EF4-FFF2-40B4-BE49-F238E27FC236}">
                  <a16:creationId xmlns:a16="http://schemas.microsoft.com/office/drawing/2014/main" id="{DBEE5618-2BD3-DCF0-3EC9-7C961C68187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29274427-63EB-183D-57B1-CD13A7644E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1" name="Рисунок 20">
              <a:extLst>
                <a:ext uri="{FF2B5EF4-FFF2-40B4-BE49-F238E27FC236}">
                  <a16:creationId xmlns:a16="http://schemas.microsoft.com/office/drawing/2014/main" id="{D60E22B5-4D10-DD5F-133B-7095BEC5F94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Tree>
    <p:extLst>
      <p:ext uri="{BB962C8B-B14F-4D97-AF65-F5344CB8AC3E}">
        <p14:creationId xmlns:p14="http://schemas.microsoft.com/office/powerpoint/2010/main" val="1347498971"/>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4C006-58E3-6E06-B45D-C5B472F64EC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9B93F95-31BB-CAD9-4157-195F61ABD900}"/>
              </a:ext>
            </a:extLst>
          </p:cNvPr>
          <p:cNvPicPr>
            <a:picLocks noChangeAspect="1"/>
          </p:cNvPicPr>
          <p:nvPr/>
        </p:nvPicPr>
        <p:blipFill>
          <a:blip r:embed="rId2"/>
          <a:stretch>
            <a:fillRect/>
          </a:stretch>
        </p:blipFill>
        <p:spPr>
          <a:xfrm>
            <a:off x="0" y="680017"/>
            <a:ext cx="6748463" cy="10122694"/>
          </a:xfrm>
          <a:prstGeom prst="rect">
            <a:avLst/>
          </a:prstGeom>
        </p:spPr>
      </p:pic>
      <p:sp>
        <p:nvSpPr>
          <p:cNvPr id="3" name="Text 0">
            <a:extLst>
              <a:ext uri="{FF2B5EF4-FFF2-40B4-BE49-F238E27FC236}">
                <a16:creationId xmlns:a16="http://schemas.microsoft.com/office/drawing/2014/main" id="{2C33798A-84B8-7F4B-DDF0-568BBBFCF5C0}"/>
              </a:ext>
            </a:extLst>
          </p:cNvPr>
          <p:cNvSpPr/>
          <p:nvPr/>
        </p:nvSpPr>
        <p:spPr>
          <a:xfrm>
            <a:off x="7701127" y="1648644"/>
            <a:ext cx="9342110" cy="1701175"/>
          </a:xfrm>
          <a:prstGeom prst="rect">
            <a:avLst/>
          </a:prstGeom>
          <a:noFill/>
          <a:ln/>
        </p:spPr>
        <p:txBody>
          <a:bodyPr wrap="square" lIns="0" tIns="0" rIns="0" bIns="0" rtlCol="0" anchor="t"/>
          <a:lstStyle/>
          <a:p>
            <a:pPr>
              <a:lnSpc>
                <a:spcPts val="6642"/>
              </a:lnSpc>
            </a:pPr>
            <a:r>
              <a:rPr lang="en-US" sz="6000" kern="0" spc="-161" dirty="0">
                <a:solidFill>
                  <a:srgbClr val="2C3F42"/>
                </a:solidFill>
                <a:latin typeface="Times New Roman" panose="02020603050405020304" pitchFamily="18" charset="0"/>
                <a:ea typeface="Bitter Medium" pitchFamily="34" charset="-122"/>
                <a:cs typeface="Times New Roman" panose="02020603050405020304" pitchFamily="18" charset="0"/>
              </a:rPr>
              <a:t>Kreativ Fikrlashni Rivojlantirish Usullari</a:t>
            </a:r>
            <a:endParaRPr lang="en-US" sz="6000" dirty="0">
              <a:latin typeface="Times New Roman" panose="02020603050405020304" pitchFamily="18" charset="0"/>
              <a:cs typeface="Times New Roman" panose="02020603050405020304" pitchFamily="18" charset="0"/>
            </a:endParaRPr>
          </a:p>
        </p:txBody>
      </p:sp>
      <p:pic>
        <p:nvPicPr>
          <p:cNvPr id="4" name="Image 1" descr="preencoded.png">
            <a:extLst>
              <a:ext uri="{FF2B5EF4-FFF2-40B4-BE49-F238E27FC236}">
                <a16:creationId xmlns:a16="http://schemas.microsoft.com/office/drawing/2014/main" id="{F886AFE7-94C6-238A-7F83-010BD2C9869D}"/>
              </a:ext>
            </a:extLst>
          </p:cNvPr>
          <p:cNvPicPr>
            <a:picLocks noChangeAspect="1"/>
          </p:cNvPicPr>
          <p:nvPr/>
        </p:nvPicPr>
        <p:blipFill>
          <a:blip r:embed="rId3"/>
          <a:stretch>
            <a:fillRect/>
          </a:stretch>
        </p:blipFill>
        <p:spPr>
          <a:xfrm>
            <a:off x="7701127" y="3757978"/>
            <a:ext cx="680411" cy="680411"/>
          </a:xfrm>
          <a:prstGeom prst="rect">
            <a:avLst/>
          </a:prstGeom>
        </p:spPr>
      </p:pic>
      <p:sp>
        <p:nvSpPr>
          <p:cNvPr id="5" name="Text 1">
            <a:extLst>
              <a:ext uri="{FF2B5EF4-FFF2-40B4-BE49-F238E27FC236}">
                <a16:creationId xmlns:a16="http://schemas.microsoft.com/office/drawing/2014/main" id="{A30B92A4-04EC-05C2-8D0B-6259D41F16D7}"/>
              </a:ext>
            </a:extLst>
          </p:cNvPr>
          <p:cNvSpPr/>
          <p:nvPr/>
        </p:nvSpPr>
        <p:spPr>
          <a:xfrm>
            <a:off x="7701128" y="4710495"/>
            <a:ext cx="3402496" cy="425147"/>
          </a:xfrm>
          <a:prstGeom prst="rect">
            <a:avLst/>
          </a:prstGeom>
          <a:noFill/>
          <a:ln/>
        </p:spPr>
        <p:txBody>
          <a:bodyPr wrap="none" lIns="0" tIns="0" rIns="0" bIns="0" rtlCol="0" anchor="t"/>
          <a:lstStyle/>
          <a:p>
            <a:pPr>
              <a:lnSpc>
                <a:spcPts val="3321"/>
              </a:lnSpc>
            </a:pPr>
            <a:r>
              <a:rPr lang="en-US" sz="3600" kern="0" spc="-80" dirty="0">
                <a:solidFill>
                  <a:srgbClr val="2B2E3C"/>
                </a:solidFill>
                <a:latin typeface="Times New Roman" panose="02020603050405020304" pitchFamily="18" charset="0"/>
                <a:ea typeface="Bitter Medium" pitchFamily="34" charset="-122"/>
                <a:cs typeface="Times New Roman" panose="02020603050405020304" pitchFamily="18" charset="0"/>
              </a:rPr>
              <a:t>Loyihaviy Ishlar</a:t>
            </a:r>
            <a:endParaRPr lang="en-US" sz="3600" dirty="0">
              <a:latin typeface="Times New Roman" panose="02020603050405020304" pitchFamily="18" charset="0"/>
              <a:cs typeface="Times New Roman" panose="02020603050405020304" pitchFamily="18" charset="0"/>
            </a:endParaRPr>
          </a:p>
        </p:txBody>
      </p:sp>
      <p:sp>
        <p:nvSpPr>
          <p:cNvPr id="6" name="Text 2">
            <a:extLst>
              <a:ext uri="{FF2B5EF4-FFF2-40B4-BE49-F238E27FC236}">
                <a16:creationId xmlns:a16="http://schemas.microsoft.com/office/drawing/2014/main" id="{FB80B44B-AE8F-2068-B2B9-53BFB2097D16}"/>
              </a:ext>
            </a:extLst>
          </p:cNvPr>
          <p:cNvSpPr/>
          <p:nvPr/>
        </p:nvSpPr>
        <p:spPr>
          <a:xfrm>
            <a:off x="7701127" y="5298935"/>
            <a:ext cx="4466902" cy="871091"/>
          </a:xfrm>
          <a:prstGeom prst="rect">
            <a:avLst/>
          </a:prstGeom>
          <a:noFill/>
          <a:ln/>
        </p:spPr>
        <p:txBody>
          <a:bodyPr wrap="square" lIns="0" tIns="0" rIns="0" bIns="0" rtlCol="0" anchor="t"/>
          <a:lstStyle/>
          <a:p>
            <a:pPr>
              <a:lnSpc>
                <a:spcPts val="3383"/>
              </a:lnSpc>
            </a:pPr>
            <a:r>
              <a:rPr lang="en-US" sz="3200" kern="0" spc="-43" dirty="0">
                <a:solidFill>
                  <a:srgbClr val="2B2E3C"/>
                </a:solidFill>
                <a:latin typeface="Times New Roman" panose="02020603050405020304" pitchFamily="18" charset="0"/>
                <a:ea typeface="Open Sans" pitchFamily="34" charset="-122"/>
                <a:cs typeface="Times New Roman" panose="02020603050405020304" pitchFamily="18" charset="0"/>
              </a:rPr>
              <a:t>O‘quvchilarga mustaqil loyihalar yaratish topshirig‘i beriladi.</a:t>
            </a:r>
            <a:endParaRPr lang="en-US" sz="3200" dirty="0">
              <a:latin typeface="Times New Roman" panose="02020603050405020304" pitchFamily="18" charset="0"/>
              <a:cs typeface="Times New Roman" panose="02020603050405020304" pitchFamily="18" charset="0"/>
            </a:endParaRPr>
          </a:p>
        </p:txBody>
      </p:sp>
      <p:pic>
        <p:nvPicPr>
          <p:cNvPr id="7" name="Image 2" descr="preencoded.png">
            <a:extLst>
              <a:ext uri="{FF2B5EF4-FFF2-40B4-BE49-F238E27FC236}">
                <a16:creationId xmlns:a16="http://schemas.microsoft.com/office/drawing/2014/main" id="{B8354D73-6680-4F53-78A9-FB7BC62BDD7F}"/>
              </a:ext>
            </a:extLst>
          </p:cNvPr>
          <p:cNvPicPr>
            <a:picLocks noChangeAspect="1"/>
          </p:cNvPicPr>
          <p:nvPr/>
        </p:nvPicPr>
        <p:blipFill>
          <a:blip r:embed="rId4"/>
          <a:stretch>
            <a:fillRect/>
          </a:stretch>
        </p:blipFill>
        <p:spPr>
          <a:xfrm>
            <a:off x="12576187" y="3757978"/>
            <a:ext cx="680411" cy="680411"/>
          </a:xfrm>
          <a:prstGeom prst="rect">
            <a:avLst/>
          </a:prstGeom>
        </p:spPr>
      </p:pic>
      <p:sp>
        <p:nvSpPr>
          <p:cNvPr id="8" name="Text 3">
            <a:extLst>
              <a:ext uri="{FF2B5EF4-FFF2-40B4-BE49-F238E27FC236}">
                <a16:creationId xmlns:a16="http://schemas.microsoft.com/office/drawing/2014/main" id="{7A5DF526-9437-783F-F08E-3DC54CA84468}"/>
              </a:ext>
            </a:extLst>
          </p:cNvPr>
          <p:cNvSpPr/>
          <p:nvPr/>
        </p:nvSpPr>
        <p:spPr>
          <a:xfrm>
            <a:off x="12576188" y="4710495"/>
            <a:ext cx="3402496" cy="425147"/>
          </a:xfrm>
          <a:prstGeom prst="rect">
            <a:avLst/>
          </a:prstGeom>
          <a:noFill/>
          <a:ln/>
        </p:spPr>
        <p:txBody>
          <a:bodyPr wrap="none" lIns="0" tIns="0" rIns="0" bIns="0" rtlCol="0" anchor="t"/>
          <a:lstStyle/>
          <a:p>
            <a:pPr>
              <a:lnSpc>
                <a:spcPts val="3321"/>
              </a:lnSpc>
            </a:pPr>
            <a:r>
              <a:rPr lang="en-US" sz="3600" kern="0" spc="-80" dirty="0" err="1">
                <a:solidFill>
                  <a:srgbClr val="2B2E3C"/>
                </a:solidFill>
                <a:latin typeface="Times New Roman" panose="02020603050405020304" pitchFamily="18" charset="0"/>
                <a:ea typeface="Bitter Medium" pitchFamily="34" charset="-122"/>
                <a:cs typeface="Times New Roman" panose="02020603050405020304" pitchFamily="18" charset="0"/>
              </a:rPr>
              <a:t>Aqliy</a:t>
            </a:r>
            <a:r>
              <a:rPr lang="en-US" sz="3600" kern="0" spc="-80"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600" kern="0" spc="-80" dirty="0" err="1">
                <a:solidFill>
                  <a:srgbClr val="2B2E3C"/>
                </a:solidFill>
                <a:latin typeface="Times New Roman" panose="02020603050405020304" pitchFamily="18" charset="0"/>
                <a:ea typeface="Bitter Medium" pitchFamily="34" charset="-122"/>
                <a:cs typeface="Times New Roman" panose="02020603050405020304" pitchFamily="18" charset="0"/>
              </a:rPr>
              <a:t>hujum</a:t>
            </a:r>
            <a:endParaRPr lang="en-US" sz="3600" dirty="0">
              <a:latin typeface="Times New Roman" panose="02020603050405020304" pitchFamily="18" charset="0"/>
              <a:cs typeface="Times New Roman" panose="02020603050405020304" pitchFamily="18" charset="0"/>
            </a:endParaRPr>
          </a:p>
        </p:txBody>
      </p:sp>
      <p:sp>
        <p:nvSpPr>
          <p:cNvPr id="9" name="Text 4">
            <a:extLst>
              <a:ext uri="{FF2B5EF4-FFF2-40B4-BE49-F238E27FC236}">
                <a16:creationId xmlns:a16="http://schemas.microsoft.com/office/drawing/2014/main" id="{BDFF8080-D30A-83AF-217D-824E3056CCD7}"/>
              </a:ext>
            </a:extLst>
          </p:cNvPr>
          <p:cNvSpPr/>
          <p:nvPr/>
        </p:nvSpPr>
        <p:spPr>
          <a:xfrm>
            <a:off x="12576188" y="5298935"/>
            <a:ext cx="4467048" cy="871091"/>
          </a:xfrm>
          <a:prstGeom prst="rect">
            <a:avLst/>
          </a:prstGeom>
          <a:noFill/>
          <a:ln/>
        </p:spPr>
        <p:txBody>
          <a:bodyPr wrap="square" lIns="0" tIns="0" rIns="0" bIns="0" rtlCol="0" anchor="t"/>
          <a:lstStyle/>
          <a:p>
            <a:pPr>
              <a:lnSpc>
                <a:spcPts val="3383"/>
              </a:lnSpc>
            </a:pPr>
            <a:r>
              <a:rPr lang="en-US" sz="3200" kern="0" spc="-43" dirty="0">
                <a:solidFill>
                  <a:srgbClr val="2B2E3C"/>
                </a:solidFill>
                <a:latin typeface="Times New Roman" panose="02020603050405020304" pitchFamily="18" charset="0"/>
                <a:ea typeface="Open Sans" pitchFamily="34" charset="-122"/>
                <a:cs typeface="Times New Roman" panose="02020603050405020304" pitchFamily="18" charset="0"/>
              </a:rPr>
              <a:t>Jamoaviy muhokamalar orqali yangi g‘oyalarni yaratish va baholash.</a:t>
            </a:r>
            <a:endParaRPr lang="en-US" sz="3200" dirty="0">
              <a:latin typeface="Times New Roman" panose="02020603050405020304" pitchFamily="18" charset="0"/>
              <a:cs typeface="Times New Roman" panose="02020603050405020304" pitchFamily="18" charset="0"/>
            </a:endParaRPr>
          </a:p>
        </p:txBody>
      </p:sp>
      <p:pic>
        <p:nvPicPr>
          <p:cNvPr id="10" name="Image 3" descr="preencoded.png">
            <a:extLst>
              <a:ext uri="{FF2B5EF4-FFF2-40B4-BE49-F238E27FC236}">
                <a16:creationId xmlns:a16="http://schemas.microsoft.com/office/drawing/2014/main" id="{F7082796-DBAA-8EBC-4745-9A6175343E9F}"/>
              </a:ext>
            </a:extLst>
          </p:cNvPr>
          <p:cNvPicPr>
            <a:picLocks noChangeAspect="1"/>
          </p:cNvPicPr>
          <p:nvPr/>
        </p:nvPicPr>
        <p:blipFill>
          <a:blip r:embed="rId5"/>
          <a:stretch>
            <a:fillRect/>
          </a:stretch>
        </p:blipFill>
        <p:spPr>
          <a:xfrm>
            <a:off x="7701127" y="6986490"/>
            <a:ext cx="680411" cy="680411"/>
          </a:xfrm>
          <a:prstGeom prst="rect">
            <a:avLst/>
          </a:prstGeom>
        </p:spPr>
      </p:pic>
      <p:sp>
        <p:nvSpPr>
          <p:cNvPr id="11" name="Text 5">
            <a:extLst>
              <a:ext uri="{FF2B5EF4-FFF2-40B4-BE49-F238E27FC236}">
                <a16:creationId xmlns:a16="http://schemas.microsoft.com/office/drawing/2014/main" id="{C8144F20-8A40-7461-EFBD-1C1DA60DE46C}"/>
              </a:ext>
            </a:extLst>
          </p:cNvPr>
          <p:cNvSpPr/>
          <p:nvPr/>
        </p:nvSpPr>
        <p:spPr>
          <a:xfrm>
            <a:off x="7701128" y="7939008"/>
            <a:ext cx="3402496" cy="425147"/>
          </a:xfrm>
          <a:prstGeom prst="rect">
            <a:avLst/>
          </a:prstGeom>
          <a:noFill/>
          <a:ln/>
        </p:spPr>
        <p:txBody>
          <a:bodyPr wrap="none" lIns="0" tIns="0" rIns="0" bIns="0" rtlCol="0" anchor="t"/>
          <a:lstStyle/>
          <a:p>
            <a:pPr>
              <a:lnSpc>
                <a:spcPts val="3321"/>
              </a:lnSpc>
            </a:pPr>
            <a:r>
              <a:rPr lang="en-US" sz="3600" kern="0" spc="-80" dirty="0">
                <a:solidFill>
                  <a:srgbClr val="2B2E3C"/>
                </a:solidFill>
                <a:latin typeface="Times New Roman" panose="02020603050405020304" pitchFamily="18" charset="0"/>
                <a:ea typeface="Bitter Medium" pitchFamily="34" charset="-122"/>
                <a:cs typeface="Times New Roman" panose="02020603050405020304" pitchFamily="18" charset="0"/>
              </a:rPr>
              <a:t>Ijodkor Mashg‘ulotlar</a:t>
            </a:r>
            <a:endParaRPr lang="en-US" sz="3600" dirty="0">
              <a:latin typeface="Times New Roman" panose="02020603050405020304" pitchFamily="18" charset="0"/>
              <a:cs typeface="Times New Roman" panose="02020603050405020304" pitchFamily="18" charset="0"/>
            </a:endParaRPr>
          </a:p>
        </p:txBody>
      </p:sp>
      <p:sp>
        <p:nvSpPr>
          <p:cNvPr id="12" name="Text 6">
            <a:extLst>
              <a:ext uri="{FF2B5EF4-FFF2-40B4-BE49-F238E27FC236}">
                <a16:creationId xmlns:a16="http://schemas.microsoft.com/office/drawing/2014/main" id="{E2FA8F3B-230E-CCAE-15F7-197069E021A4}"/>
              </a:ext>
            </a:extLst>
          </p:cNvPr>
          <p:cNvSpPr/>
          <p:nvPr/>
        </p:nvSpPr>
        <p:spPr>
          <a:xfrm>
            <a:off x="7701127" y="8527448"/>
            <a:ext cx="4466902" cy="1306636"/>
          </a:xfrm>
          <a:prstGeom prst="rect">
            <a:avLst/>
          </a:prstGeom>
          <a:noFill/>
          <a:ln/>
        </p:spPr>
        <p:txBody>
          <a:bodyPr wrap="square" lIns="0" tIns="0" rIns="0" bIns="0" rtlCol="0" anchor="t"/>
          <a:lstStyle/>
          <a:p>
            <a:pPr>
              <a:lnSpc>
                <a:spcPts val="3383"/>
              </a:lnSpc>
            </a:pPr>
            <a:r>
              <a:rPr lang="en-US" sz="3200" kern="0" spc="-43" dirty="0">
                <a:solidFill>
                  <a:srgbClr val="2B2E3C"/>
                </a:solidFill>
                <a:latin typeface="Times New Roman" panose="02020603050405020304" pitchFamily="18" charset="0"/>
                <a:ea typeface="Open Sans" pitchFamily="34" charset="-122"/>
                <a:cs typeface="Times New Roman" panose="02020603050405020304" pitchFamily="18" charset="0"/>
              </a:rPr>
              <a:t>An‘anaviy darslardan tashqari, badiiy va innovatsion ishlar bilan shug‘ullanish.</a:t>
            </a:r>
            <a:endParaRPr lang="en-US" sz="3200" dirty="0">
              <a:latin typeface="Times New Roman" panose="02020603050405020304" pitchFamily="18" charset="0"/>
              <a:cs typeface="Times New Roman" panose="02020603050405020304" pitchFamily="18" charset="0"/>
            </a:endParaRPr>
          </a:p>
        </p:txBody>
      </p:sp>
      <p:grpSp>
        <p:nvGrpSpPr>
          <p:cNvPr id="25" name="Группа 24">
            <a:extLst>
              <a:ext uri="{FF2B5EF4-FFF2-40B4-BE49-F238E27FC236}">
                <a16:creationId xmlns:a16="http://schemas.microsoft.com/office/drawing/2014/main" id="{9028CA6F-76CE-70FC-83C4-EE6BEB198BFA}"/>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DFB15B48-7315-26BD-3583-8674E83DBC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768C3A88-20EA-0871-E155-CCF52F6C4B6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069E9E19-334F-FB40-A29C-DD265EC4872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Tree>
    <p:extLst>
      <p:ext uri="{BB962C8B-B14F-4D97-AF65-F5344CB8AC3E}">
        <p14:creationId xmlns:p14="http://schemas.microsoft.com/office/powerpoint/2010/main" val="265840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03679" y="2159146"/>
            <a:ext cx="5873724" cy="1182503"/>
          </a:xfrm>
          <a:prstGeom prst="rect">
            <a:avLst/>
          </a:prstGeom>
        </p:spPr>
        <p:txBody>
          <a:bodyPr wrap="none">
            <a:spAutoFit/>
          </a:bodyPr>
          <a:lstStyle/>
          <a:p>
            <a:r>
              <a:rPr lang="en-US" sz="3542" b="1" dirty="0" err="1">
                <a:latin typeface="Times New Roman" panose="02020603050405020304" pitchFamily="18" charset="0"/>
                <a:cs typeface="Times New Roman" panose="02020603050405020304" pitchFamily="18" charset="0"/>
              </a:rPr>
              <a:t>Ijodkorlikni</a:t>
            </a:r>
            <a:r>
              <a:rPr lang="en-US" sz="3542" b="1" dirty="0">
                <a:latin typeface="Times New Roman" panose="02020603050405020304" pitchFamily="18" charset="0"/>
                <a:cs typeface="Times New Roman" panose="02020603050405020304" pitchFamily="18" charset="0"/>
              </a:rPr>
              <a:t> </a:t>
            </a:r>
            <a:r>
              <a:rPr lang="en-US" sz="3542" b="1" dirty="0" err="1">
                <a:latin typeface="Times New Roman" panose="02020603050405020304" pitchFamily="18" charset="0"/>
                <a:cs typeface="Times New Roman" panose="02020603050405020304" pitchFamily="18" charset="0"/>
              </a:rPr>
              <a:t>rivojlantiruvchi</a:t>
            </a:r>
            <a:r>
              <a:rPr lang="en-US" sz="3542" b="1" dirty="0">
                <a:latin typeface="Times New Roman" panose="02020603050405020304" pitchFamily="18" charset="0"/>
                <a:cs typeface="Times New Roman" panose="02020603050405020304" pitchFamily="18" charset="0"/>
              </a:rPr>
              <a:t> </a:t>
            </a:r>
          </a:p>
          <a:p>
            <a:pPr algn="ctr"/>
            <a:r>
              <a:rPr lang="en-US" sz="3542" b="1" dirty="0" err="1">
                <a:latin typeface="Times New Roman" panose="02020603050405020304" pitchFamily="18" charset="0"/>
                <a:cs typeface="Times New Roman" panose="02020603050405020304" pitchFamily="18" charset="0"/>
              </a:rPr>
              <a:t>topshiriqlar</a:t>
            </a:r>
            <a:endParaRPr lang="ru-RU" sz="3542" b="1" dirty="0">
              <a:latin typeface="Times New Roman" panose="02020603050405020304" pitchFamily="18" charset="0"/>
              <a:cs typeface="Times New Roman" panose="02020603050405020304" pitchFamily="18" charset="0"/>
            </a:endParaRPr>
          </a:p>
        </p:txBody>
      </p:sp>
      <p:sp>
        <p:nvSpPr>
          <p:cNvPr id="8" name="Google Shape;234;p22">
            <a:extLst>
              <a:ext uri="{FF2B5EF4-FFF2-40B4-BE49-F238E27FC236}">
                <a16:creationId xmlns:a16="http://schemas.microsoft.com/office/drawing/2014/main" id="{CBE5A146-EE6E-4AFF-8945-B4AE289C4171}"/>
              </a:ext>
            </a:extLst>
          </p:cNvPr>
          <p:cNvSpPr/>
          <p:nvPr/>
        </p:nvSpPr>
        <p:spPr>
          <a:xfrm>
            <a:off x="999996" y="5723048"/>
            <a:ext cx="2158101" cy="1213786"/>
          </a:xfrm>
          <a:prstGeom prst="roundRect">
            <a:avLst>
              <a:gd name="adj" fmla="val 16667"/>
            </a:avLst>
          </a:prstGeom>
          <a:noFill/>
          <a:ln w="19050" cap="flat" cmpd="sng">
            <a:solidFill>
              <a:schemeClr val="accent5"/>
            </a:solidFill>
            <a:prstDash val="solid"/>
            <a:round/>
            <a:headEnd type="none" w="sm" len="sm"/>
            <a:tailEnd type="none" w="sm" len="sm"/>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9" name="Google Shape;235;p22">
            <a:extLst>
              <a:ext uri="{FF2B5EF4-FFF2-40B4-BE49-F238E27FC236}">
                <a16:creationId xmlns:a16="http://schemas.microsoft.com/office/drawing/2014/main" id="{92E272C6-A316-4112-9E54-78A27F3F0013}"/>
              </a:ext>
            </a:extLst>
          </p:cNvPr>
          <p:cNvSpPr/>
          <p:nvPr/>
        </p:nvSpPr>
        <p:spPr>
          <a:xfrm>
            <a:off x="3605651" y="5561368"/>
            <a:ext cx="1764192" cy="1375466"/>
          </a:xfrm>
          <a:prstGeom prst="roundRect">
            <a:avLst>
              <a:gd name="adj" fmla="val 16667"/>
            </a:avLst>
          </a:prstGeom>
          <a:noFill/>
          <a:ln w="19050" cap="flat" cmpd="sng">
            <a:solidFill>
              <a:schemeClr val="accent3"/>
            </a:solidFill>
            <a:prstDash val="solid"/>
            <a:round/>
            <a:headEnd type="none" w="sm" len="sm"/>
            <a:tailEnd type="none" w="sm" len="sm"/>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10" name="Google Shape;236;p22">
            <a:extLst>
              <a:ext uri="{FF2B5EF4-FFF2-40B4-BE49-F238E27FC236}">
                <a16:creationId xmlns:a16="http://schemas.microsoft.com/office/drawing/2014/main" id="{8FE93F7E-F615-47C8-9C4D-01B9D79FAE50}"/>
              </a:ext>
            </a:extLst>
          </p:cNvPr>
          <p:cNvSpPr/>
          <p:nvPr/>
        </p:nvSpPr>
        <p:spPr>
          <a:xfrm>
            <a:off x="5609114" y="5601201"/>
            <a:ext cx="1520747" cy="1302828"/>
          </a:xfrm>
          <a:prstGeom prst="roundRect">
            <a:avLst>
              <a:gd name="adj" fmla="val 16667"/>
            </a:avLst>
          </a:prstGeom>
          <a:noFill/>
          <a:ln w="19050" cap="flat" cmpd="sng">
            <a:solidFill>
              <a:schemeClr val="accent4"/>
            </a:solidFill>
            <a:prstDash val="solid"/>
            <a:round/>
            <a:headEnd type="none" w="sm" len="sm"/>
            <a:tailEnd type="none" w="sm" len="sm"/>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11" name="Google Shape;242;p22">
            <a:extLst>
              <a:ext uri="{FF2B5EF4-FFF2-40B4-BE49-F238E27FC236}">
                <a16:creationId xmlns:a16="http://schemas.microsoft.com/office/drawing/2014/main" id="{0F5FD59B-86DF-49EA-A566-331850BE9A5D}"/>
              </a:ext>
            </a:extLst>
          </p:cNvPr>
          <p:cNvSpPr/>
          <p:nvPr/>
        </p:nvSpPr>
        <p:spPr>
          <a:xfrm>
            <a:off x="744583" y="4659228"/>
            <a:ext cx="1389528" cy="1389526"/>
          </a:xfrm>
          <a:custGeom>
            <a:avLst/>
            <a:gdLst/>
            <a:ahLst/>
            <a:cxnLst/>
            <a:rect l="l" t="t" r="r" b="b"/>
            <a:pathLst>
              <a:path w="13199" h="13204" extrusionOk="0">
                <a:moveTo>
                  <a:pt x="6599" y="1"/>
                </a:moveTo>
                <a:cubicBezTo>
                  <a:pt x="2951" y="1"/>
                  <a:pt x="1" y="2956"/>
                  <a:pt x="1" y="6605"/>
                </a:cubicBezTo>
                <a:cubicBezTo>
                  <a:pt x="1" y="10248"/>
                  <a:pt x="2951" y="13203"/>
                  <a:pt x="6599" y="13203"/>
                </a:cubicBezTo>
                <a:cubicBezTo>
                  <a:pt x="7766" y="13203"/>
                  <a:pt x="8861" y="12901"/>
                  <a:pt x="9813" y="12367"/>
                </a:cubicBezTo>
                <a:lnTo>
                  <a:pt x="12560" y="12565"/>
                </a:lnTo>
                <a:lnTo>
                  <a:pt x="12362" y="9819"/>
                </a:lnTo>
                <a:cubicBezTo>
                  <a:pt x="12895" y="8867"/>
                  <a:pt x="13198" y="7772"/>
                  <a:pt x="13198" y="6605"/>
                </a:cubicBezTo>
                <a:cubicBezTo>
                  <a:pt x="13198" y="2956"/>
                  <a:pt x="10243" y="1"/>
                  <a:pt x="6599" y="1"/>
                </a:cubicBezTo>
                <a:close/>
              </a:path>
            </a:pathLst>
          </a:custGeom>
          <a:solidFill>
            <a:schemeClr val="accent5"/>
          </a:solidFill>
          <a:ln>
            <a:noFill/>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12" name="Google Shape;243;p22">
            <a:extLst>
              <a:ext uri="{FF2B5EF4-FFF2-40B4-BE49-F238E27FC236}">
                <a16:creationId xmlns:a16="http://schemas.microsoft.com/office/drawing/2014/main" id="{F00590D1-90EF-4E9F-AE55-695728C60BBB}"/>
              </a:ext>
            </a:extLst>
          </p:cNvPr>
          <p:cNvSpPr>
            <a:spLocks/>
          </p:cNvSpPr>
          <p:nvPr/>
        </p:nvSpPr>
        <p:spPr bwMode="auto">
          <a:xfrm>
            <a:off x="791448" y="4706092"/>
            <a:ext cx="1295799" cy="1295798"/>
          </a:xfrm>
          <a:custGeom>
            <a:avLst/>
            <a:gdLst>
              <a:gd name="T0" fmla="*/ 31308344 w 12312"/>
              <a:gd name="T1" fmla="*/ 701625 h 12312"/>
              <a:gd name="T2" fmla="*/ 61894740 w 12312"/>
              <a:gd name="T3" fmla="*/ 31282924 h 12312"/>
              <a:gd name="T4" fmla="*/ 58005352 w 12312"/>
              <a:gd name="T5" fmla="*/ 46199873 h 12312"/>
              <a:gd name="T6" fmla="*/ 57639280 w 12312"/>
              <a:gd name="T7" fmla="*/ 47877712 h 12312"/>
              <a:gd name="T8" fmla="*/ 58422263 w 12312"/>
              <a:gd name="T9" fmla="*/ 58396812 h 12312"/>
              <a:gd name="T10" fmla="*/ 47877696 w 12312"/>
              <a:gd name="T11" fmla="*/ 57644348 h 12312"/>
              <a:gd name="T12" fmla="*/ 47699722 w 12312"/>
              <a:gd name="T13" fmla="*/ 57639285 h 12312"/>
              <a:gd name="T14" fmla="*/ 46194792 w 12312"/>
              <a:gd name="T15" fmla="*/ 58005357 h 12312"/>
              <a:gd name="T16" fmla="*/ 31308344 w 12312"/>
              <a:gd name="T17" fmla="*/ 61894741 h 12312"/>
              <a:gd name="T18" fmla="*/ 701626 w 12312"/>
              <a:gd name="T19" fmla="*/ 31313442 h 12312"/>
              <a:gd name="T20" fmla="*/ 31308344 w 12312"/>
              <a:gd name="T21" fmla="*/ 701625 h 12312"/>
              <a:gd name="T22" fmla="*/ 31308344 w 12312"/>
              <a:gd name="T23" fmla="*/ 0 h 12312"/>
              <a:gd name="T24" fmla="*/ 0 w 12312"/>
              <a:gd name="T25" fmla="*/ 31313442 h 12312"/>
              <a:gd name="T26" fmla="*/ 31308344 w 12312"/>
              <a:gd name="T27" fmla="*/ 62596366 h 12312"/>
              <a:gd name="T28" fmla="*/ 46560864 w 12312"/>
              <a:gd name="T29" fmla="*/ 58620562 h 12312"/>
              <a:gd name="T30" fmla="*/ 47648883 w 12312"/>
              <a:gd name="T31" fmla="*/ 58340910 h 12312"/>
              <a:gd name="T32" fmla="*/ 47821722 w 12312"/>
              <a:gd name="T33" fmla="*/ 58340910 h 12312"/>
              <a:gd name="T34" fmla="*/ 59179791 w 12312"/>
              <a:gd name="T35" fmla="*/ 59179794 h 12312"/>
              <a:gd name="T36" fmla="*/ 58340906 w 12312"/>
              <a:gd name="T37" fmla="*/ 47821739 h 12312"/>
              <a:gd name="T38" fmla="*/ 58620558 w 12312"/>
              <a:gd name="T39" fmla="*/ 46560882 h 12312"/>
              <a:gd name="T40" fmla="*/ 62591304 w 12312"/>
              <a:gd name="T41" fmla="*/ 31313442 h 12312"/>
              <a:gd name="T42" fmla="*/ 31308344 w 12312"/>
              <a:gd name="T43" fmla="*/ 0 h 123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2312" h="12312" extrusionOk="0">
                <a:moveTo>
                  <a:pt x="6158" y="138"/>
                </a:moveTo>
                <a:cubicBezTo>
                  <a:pt x="9477" y="138"/>
                  <a:pt x="12174" y="2840"/>
                  <a:pt x="12174" y="6153"/>
                </a:cubicBezTo>
                <a:cubicBezTo>
                  <a:pt x="12174" y="7182"/>
                  <a:pt x="11910" y="8195"/>
                  <a:pt x="11409" y="9087"/>
                </a:cubicBezTo>
                <a:cubicBezTo>
                  <a:pt x="11354" y="9186"/>
                  <a:pt x="11332" y="9301"/>
                  <a:pt x="11337" y="9417"/>
                </a:cubicBezTo>
                <a:lnTo>
                  <a:pt x="11491" y="11486"/>
                </a:lnTo>
                <a:lnTo>
                  <a:pt x="9417" y="11338"/>
                </a:lnTo>
                <a:cubicBezTo>
                  <a:pt x="9405" y="11337"/>
                  <a:pt x="9394" y="11337"/>
                  <a:pt x="9382" y="11337"/>
                </a:cubicBezTo>
                <a:cubicBezTo>
                  <a:pt x="9278" y="11337"/>
                  <a:pt x="9176" y="11360"/>
                  <a:pt x="9086" y="11409"/>
                </a:cubicBezTo>
                <a:cubicBezTo>
                  <a:pt x="8195" y="11910"/>
                  <a:pt x="7182" y="12174"/>
                  <a:pt x="6158" y="12174"/>
                </a:cubicBezTo>
                <a:cubicBezTo>
                  <a:pt x="2840" y="12174"/>
                  <a:pt x="138" y="9472"/>
                  <a:pt x="138" y="6159"/>
                </a:cubicBezTo>
                <a:cubicBezTo>
                  <a:pt x="138" y="2840"/>
                  <a:pt x="2840" y="138"/>
                  <a:pt x="6158" y="138"/>
                </a:cubicBezTo>
                <a:close/>
                <a:moveTo>
                  <a:pt x="6158" y="0"/>
                </a:moveTo>
                <a:cubicBezTo>
                  <a:pt x="2763" y="0"/>
                  <a:pt x="0" y="2763"/>
                  <a:pt x="0" y="6159"/>
                </a:cubicBezTo>
                <a:cubicBezTo>
                  <a:pt x="0" y="9549"/>
                  <a:pt x="2763" y="12312"/>
                  <a:pt x="6158" y="12312"/>
                </a:cubicBezTo>
                <a:cubicBezTo>
                  <a:pt x="7204" y="12312"/>
                  <a:pt x="8244" y="12042"/>
                  <a:pt x="9158" y="11530"/>
                </a:cubicBezTo>
                <a:cubicBezTo>
                  <a:pt x="9224" y="11497"/>
                  <a:pt x="9295" y="11475"/>
                  <a:pt x="9372" y="11475"/>
                </a:cubicBezTo>
                <a:lnTo>
                  <a:pt x="9406" y="11475"/>
                </a:lnTo>
                <a:lnTo>
                  <a:pt x="11640" y="11640"/>
                </a:lnTo>
                <a:lnTo>
                  <a:pt x="11475" y="9406"/>
                </a:lnTo>
                <a:cubicBezTo>
                  <a:pt x="11469" y="9318"/>
                  <a:pt x="11491" y="9230"/>
                  <a:pt x="11530" y="9158"/>
                </a:cubicBezTo>
                <a:cubicBezTo>
                  <a:pt x="12042" y="8245"/>
                  <a:pt x="12311" y="7204"/>
                  <a:pt x="12311" y="6159"/>
                </a:cubicBezTo>
                <a:cubicBezTo>
                  <a:pt x="12311" y="2763"/>
                  <a:pt x="9549" y="0"/>
                  <a:pt x="615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952">
              <a:latin typeface="Times New Roman" panose="02020603050405020304" pitchFamily="18" charset="0"/>
              <a:cs typeface="Times New Roman" panose="02020603050405020304" pitchFamily="18" charset="0"/>
            </a:endParaRPr>
          </a:p>
        </p:txBody>
      </p:sp>
      <p:sp>
        <p:nvSpPr>
          <p:cNvPr id="13" name="Google Shape;244;p22">
            <a:extLst>
              <a:ext uri="{FF2B5EF4-FFF2-40B4-BE49-F238E27FC236}">
                <a16:creationId xmlns:a16="http://schemas.microsoft.com/office/drawing/2014/main" id="{7AFC196C-0A0D-4DB1-B410-A772E49530D6}"/>
              </a:ext>
            </a:extLst>
          </p:cNvPr>
          <p:cNvSpPr/>
          <p:nvPr/>
        </p:nvSpPr>
        <p:spPr>
          <a:xfrm>
            <a:off x="5384165" y="4614707"/>
            <a:ext cx="1387184" cy="1389526"/>
          </a:xfrm>
          <a:custGeom>
            <a:avLst/>
            <a:gdLst/>
            <a:ahLst/>
            <a:cxnLst/>
            <a:rect l="l" t="t" r="r" b="b"/>
            <a:pathLst>
              <a:path w="13198" h="13204" extrusionOk="0">
                <a:moveTo>
                  <a:pt x="6599" y="1"/>
                </a:moveTo>
                <a:cubicBezTo>
                  <a:pt x="2956" y="1"/>
                  <a:pt x="0" y="2956"/>
                  <a:pt x="0" y="6605"/>
                </a:cubicBezTo>
                <a:cubicBezTo>
                  <a:pt x="0" y="10248"/>
                  <a:pt x="2956" y="13203"/>
                  <a:pt x="6599" y="13203"/>
                </a:cubicBezTo>
                <a:cubicBezTo>
                  <a:pt x="7766" y="13203"/>
                  <a:pt x="8861" y="12901"/>
                  <a:pt x="9813" y="12367"/>
                </a:cubicBezTo>
                <a:lnTo>
                  <a:pt x="12559" y="12565"/>
                </a:lnTo>
                <a:lnTo>
                  <a:pt x="12361" y="9819"/>
                </a:lnTo>
                <a:cubicBezTo>
                  <a:pt x="12895" y="8867"/>
                  <a:pt x="13198" y="7772"/>
                  <a:pt x="13198" y="6605"/>
                </a:cubicBezTo>
                <a:cubicBezTo>
                  <a:pt x="13198" y="2956"/>
                  <a:pt x="10242" y="1"/>
                  <a:pt x="6599" y="1"/>
                </a:cubicBezTo>
                <a:close/>
              </a:path>
            </a:pathLst>
          </a:custGeom>
          <a:solidFill>
            <a:schemeClr val="accent4"/>
          </a:solidFill>
          <a:ln>
            <a:noFill/>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14" name="Google Shape;245;p22">
            <a:extLst>
              <a:ext uri="{FF2B5EF4-FFF2-40B4-BE49-F238E27FC236}">
                <a16:creationId xmlns:a16="http://schemas.microsoft.com/office/drawing/2014/main" id="{37412800-6F0F-4AF5-A9D2-D6E7807DC26E}"/>
              </a:ext>
            </a:extLst>
          </p:cNvPr>
          <p:cNvSpPr>
            <a:spLocks/>
          </p:cNvSpPr>
          <p:nvPr/>
        </p:nvSpPr>
        <p:spPr bwMode="auto">
          <a:xfrm>
            <a:off x="5431029" y="4661571"/>
            <a:ext cx="1293455" cy="1295798"/>
          </a:xfrm>
          <a:custGeom>
            <a:avLst/>
            <a:gdLst>
              <a:gd name="T0" fmla="*/ 31200296 w 12306"/>
              <a:gd name="T1" fmla="*/ 701625 h 12312"/>
              <a:gd name="T2" fmla="*/ 61700820 w 12306"/>
              <a:gd name="T3" fmla="*/ 31282924 h 12312"/>
              <a:gd name="T4" fmla="*/ 57852107 w 12306"/>
              <a:gd name="T5" fmla="*/ 46199873 h 12312"/>
              <a:gd name="T6" fmla="*/ 57487018 w 12306"/>
              <a:gd name="T7" fmla="*/ 47877712 h 12312"/>
              <a:gd name="T8" fmla="*/ 58242547 w 12306"/>
              <a:gd name="T9" fmla="*/ 58396812 h 12312"/>
              <a:gd name="T10" fmla="*/ 58242547 w 12306"/>
              <a:gd name="T11" fmla="*/ 58396812 h 12312"/>
              <a:gd name="T12" fmla="*/ 47720752 w 12306"/>
              <a:gd name="T13" fmla="*/ 57644348 h 12312"/>
              <a:gd name="T14" fmla="*/ 47548354 w 12306"/>
              <a:gd name="T15" fmla="*/ 57639285 h 12312"/>
              <a:gd name="T16" fmla="*/ 46072758 w 12306"/>
              <a:gd name="T17" fmla="*/ 58005357 h 12312"/>
              <a:gd name="T18" fmla="*/ 31200296 w 12306"/>
              <a:gd name="T19" fmla="*/ 61894741 h 12312"/>
              <a:gd name="T20" fmla="*/ 699772 w 12306"/>
              <a:gd name="T21" fmla="*/ 31313442 h 12312"/>
              <a:gd name="T22" fmla="*/ 31200296 w 12306"/>
              <a:gd name="T23" fmla="*/ 701625 h 12312"/>
              <a:gd name="T24" fmla="*/ 31200296 w 12306"/>
              <a:gd name="T25" fmla="*/ 0 h 12312"/>
              <a:gd name="T26" fmla="*/ 0 w 12306"/>
              <a:gd name="T27" fmla="*/ 31313442 h 12312"/>
              <a:gd name="T28" fmla="*/ 31200296 w 12306"/>
              <a:gd name="T29" fmla="*/ 62596366 h 12312"/>
              <a:gd name="T30" fmla="*/ 46407441 w 12306"/>
              <a:gd name="T31" fmla="*/ 58620562 h 12312"/>
              <a:gd name="T32" fmla="*/ 47523004 w 12306"/>
              <a:gd name="T33" fmla="*/ 58340910 h 12312"/>
              <a:gd name="T34" fmla="*/ 47664995 w 12306"/>
              <a:gd name="T35" fmla="*/ 58340910 h 12312"/>
              <a:gd name="T36" fmla="*/ 58993020 w 12306"/>
              <a:gd name="T37" fmla="*/ 59179794 h 12312"/>
              <a:gd name="T38" fmla="*/ 58186790 w 12306"/>
              <a:gd name="T39" fmla="*/ 47821739 h 12312"/>
              <a:gd name="T40" fmla="*/ 58465716 w 12306"/>
              <a:gd name="T41" fmla="*/ 46560882 h 12312"/>
              <a:gd name="T42" fmla="*/ 62400592 w 12306"/>
              <a:gd name="T43" fmla="*/ 31313442 h 12312"/>
              <a:gd name="T44" fmla="*/ 31200296 w 12306"/>
              <a:gd name="T45" fmla="*/ 0 h 123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2306" h="12312" extrusionOk="0">
                <a:moveTo>
                  <a:pt x="6153" y="138"/>
                </a:moveTo>
                <a:cubicBezTo>
                  <a:pt x="9472" y="138"/>
                  <a:pt x="12174" y="2840"/>
                  <a:pt x="12168" y="6153"/>
                </a:cubicBezTo>
                <a:cubicBezTo>
                  <a:pt x="12168" y="7182"/>
                  <a:pt x="11904" y="8195"/>
                  <a:pt x="11409" y="9087"/>
                </a:cubicBezTo>
                <a:cubicBezTo>
                  <a:pt x="11354" y="9186"/>
                  <a:pt x="11326" y="9301"/>
                  <a:pt x="11337" y="9417"/>
                </a:cubicBezTo>
                <a:lnTo>
                  <a:pt x="11486" y="11486"/>
                </a:lnTo>
                <a:lnTo>
                  <a:pt x="9411" y="11338"/>
                </a:lnTo>
                <a:cubicBezTo>
                  <a:pt x="9400" y="11337"/>
                  <a:pt x="9388" y="11337"/>
                  <a:pt x="9377" y="11337"/>
                </a:cubicBezTo>
                <a:cubicBezTo>
                  <a:pt x="9274" y="11337"/>
                  <a:pt x="9176" y="11360"/>
                  <a:pt x="9086" y="11409"/>
                </a:cubicBezTo>
                <a:cubicBezTo>
                  <a:pt x="8195" y="11910"/>
                  <a:pt x="7182" y="12174"/>
                  <a:pt x="6153" y="12174"/>
                </a:cubicBezTo>
                <a:cubicBezTo>
                  <a:pt x="2834" y="12174"/>
                  <a:pt x="138" y="9472"/>
                  <a:pt x="138" y="6159"/>
                </a:cubicBezTo>
                <a:cubicBezTo>
                  <a:pt x="138" y="2840"/>
                  <a:pt x="2834" y="138"/>
                  <a:pt x="6153" y="138"/>
                </a:cubicBezTo>
                <a:close/>
                <a:moveTo>
                  <a:pt x="6153" y="0"/>
                </a:moveTo>
                <a:cubicBezTo>
                  <a:pt x="2763" y="0"/>
                  <a:pt x="0" y="2763"/>
                  <a:pt x="0" y="6159"/>
                </a:cubicBezTo>
                <a:cubicBezTo>
                  <a:pt x="0" y="9549"/>
                  <a:pt x="2763" y="12312"/>
                  <a:pt x="6153" y="12312"/>
                </a:cubicBezTo>
                <a:cubicBezTo>
                  <a:pt x="7204" y="12312"/>
                  <a:pt x="8239" y="12042"/>
                  <a:pt x="9152" y="11530"/>
                </a:cubicBezTo>
                <a:cubicBezTo>
                  <a:pt x="9218" y="11497"/>
                  <a:pt x="9295" y="11475"/>
                  <a:pt x="9372" y="11475"/>
                </a:cubicBezTo>
                <a:lnTo>
                  <a:pt x="9400" y="11475"/>
                </a:lnTo>
                <a:lnTo>
                  <a:pt x="11634" y="11640"/>
                </a:lnTo>
                <a:lnTo>
                  <a:pt x="11475" y="9406"/>
                </a:lnTo>
                <a:cubicBezTo>
                  <a:pt x="11464" y="9318"/>
                  <a:pt x="11486" y="9230"/>
                  <a:pt x="11530" y="9158"/>
                </a:cubicBezTo>
                <a:cubicBezTo>
                  <a:pt x="12036" y="8245"/>
                  <a:pt x="12306" y="7204"/>
                  <a:pt x="12306" y="6159"/>
                </a:cubicBezTo>
                <a:cubicBezTo>
                  <a:pt x="12306" y="2763"/>
                  <a:pt x="9549" y="0"/>
                  <a:pt x="615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952">
              <a:latin typeface="Times New Roman" panose="02020603050405020304" pitchFamily="18" charset="0"/>
              <a:cs typeface="Times New Roman" panose="02020603050405020304" pitchFamily="18" charset="0"/>
            </a:endParaRPr>
          </a:p>
        </p:txBody>
      </p:sp>
      <p:sp>
        <p:nvSpPr>
          <p:cNvPr id="15" name="Google Shape;246;p22">
            <a:extLst>
              <a:ext uri="{FF2B5EF4-FFF2-40B4-BE49-F238E27FC236}">
                <a16:creationId xmlns:a16="http://schemas.microsoft.com/office/drawing/2014/main" id="{3C745700-A61A-4F17-BD89-F27762269301}"/>
              </a:ext>
            </a:extLst>
          </p:cNvPr>
          <p:cNvSpPr/>
          <p:nvPr/>
        </p:nvSpPr>
        <p:spPr>
          <a:xfrm>
            <a:off x="3479117" y="4567843"/>
            <a:ext cx="1389528" cy="1389526"/>
          </a:xfrm>
          <a:custGeom>
            <a:avLst/>
            <a:gdLst/>
            <a:ahLst/>
            <a:cxnLst/>
            <a:rect l="l" t="t" r="r" b="b"/>
            <a:pathLst>
              <a:path w="13204" h="13204" extrusionOk="0">
                <a:moveTo>
                  <a:pt x="6599" y="0"/>
                </a:moveTo>
                <a:cubicBezTo>
                  <a:pt x="2956" y="0"/>
                  <a:pt x="0" y="2956"/>
                  <a:pt x="0" y="6604"/>
                </a:cubicBezTo>
                <a:cubicBezTo>
                  <a:pt x="0" y="10248"/>
                  <a:pt x="2956" y="13203"/>
                  <a:pt x="6599" y="13203"/>
                </a:cubicBezTo>
                <a:cubicBezTo>
                  <a:pt x="7771" y="13203"/>
                  <a:pt x="8866" y="12900"/>
                  <a:pt x="9818" y="12367"/>
                </a:cubicBezTo>
                <a:lnTo>
                  <a:pt x="12565" y="12565"/>
                </a:lnTo>
                <a:lnTo>
                  <a:pt x="12367" y="9818"/>
                </a:lnTo>
                <a:cubicBezTo>
                  <a:pt x="12895" y="8866"/>
                  <a:pt x="13203" y="7771"/>
                  <a:pt x="13203" y="6604"/>
                </a:cubicBezTo>
                <a:cubicBezTo>
                  <a:pt x="13203" y="2956"/>
                  <a:pt x="10248" y="0"/>
                  <a:pt x="6599" y="0"/>
                </a:cubicBezTo>
                <a:close/>
              </a:path>
            </a:pathLst>
          </a:custGeom>
          <a:solidFill>
            <a:schemeClr val="accent3"/>
          </a:solidFill>
          <a:ln>
            <a:noFill/>
          </a:ln>
        </p:spPr>
        <p:txBody>
          <a:bodyPr spcFirstLastPara="1" lIns="134947" tIns="134947" rIns="134947" bIns="134947" anchor="ctr"/>
          <a:lstStyle/>
          <a:p>
            <a:pPr>
              <a:buClr>
                <a:srgbClr val="000000"/>
              </a:buClr>
              <a:defRPr/>
            </a:pPr>
            <a:endParaRPr sz="2952" kern="0">
              <a:latin typeface="Times New Roman" panose="02020603050405020304" pitchFamily="18" charset="0"/>
              <a:ea typeface="Arial"/>
              <a:cs typeface="Times New Roman" panose="02020603050405020304" pitchFamily="18" charset="0"/>
              <a:sym typeface="Arial"/>
            </a:endParaRPr>
          </a:p>
        </p:txBody>
      </p:sp>
      <p:sp>
        <p:nvSpPr>
          <p:cNvPr id="16" name="Google Shape;247;p22">
            <a:extLst>
              <a:ext uri="{FF2B5EF4-FFF2-40B4-BE49-F238E27FC236}">
                <a16:creationId xmlns:a16="http://schemas.microsoft.com/office/drawing/2014/main" id="{243BF375-5F52-4C39-BA94-01065A5EE564}"/>
              </a:ext>
            </a:extLst>
          </p:cNvPr>
          <p:cNvSpPr>
            <a:spLocks/>
          </p:cNvSpPr>
          <p:nvPr/>
        </p:nvSpPr>
        <p:spPr bwMode="auto">
          <a:xfrm>
            <a:off x="3525982" y="4614707"/>
            <a:ext cx="1295799" cy="1295798"/>
          </a:xfrm>
          <a:custGeom>
            <a:avLst/>
            <a:gdLst>
              <a:gd name="T0" fmla="*/ 31308344 w 12312"/>
              <a:gd name="T1" fmla="*/ 701625 h 12312"/>
              <a:gd name="T2" fmla="*/ 61894740 w 12312"/>
              <a:gd name="T3" fmla="*/ 31308380 h 12312"/>
              <a:gd name="T4" fmla="*/ 58005352 w 12312"/>
              <a:gd name="T5" fmla="*/ 46194810 h 12312"/>
              <a:gd name="T6" fmla="*/ 57639280 w 12312"/>
              <a:gd name="T7" fmla="*/ 47872579 h 12312"/>
              <a:gd name="T8" fmla="*/ 58396807 w 12312"/>
              <a:gd name="T9" fmla="*/ 58422268 h 12312"/>
              <a:gd name="T10" fmla="*/ 47847178 w 12312"/>
              <a:gd name="T11" fmla="*/ 57639285 h 12312"/>
              <a:gd name="T12" fmla="*/ 47679401 w 12312"/>
              <a:gd name="T13" fmla="*/ 57634223 h 12312"/>
              <a:gd name="T14" fmla="*/ 46194792 w 12312"/>
              <a:gd name="T15" fmla="*/ 58005357 h 12312"/>
              <a:gd name="T16" fmla="*/ 31308344 w 12312"/>
              <a:gd name="T17" fmla="*/ 61894741 h 12312"/>
              <a:gd name="T18" fmla="*/ 701626 w 12312"/>
              <a:gd name="T19" fmla="*/ 31308380 h 12312"/>
              <a:gd name="T20" fmla="*/ 31308344 w 12312"/>
              <a:gd name="T21" fmla="*/ 701625 h 12312"/>
              <a:gd name="T22" fmla="*/ 31308344 w 12312"/>
              <a:gd name="T23" fmla="*/ 0 h 12312"/>
              <a:gd name="T24" fmla="*/ 0 w 12312"/>
              <a:gd name="T25" fmla="*/ 31308380 h 12312"/>
              <a:gd name="T26" fmla="*/ 31308344 w 12312"/>
              <a:gd name="T27" fmla="*/ 62591304 h 12312"/>
              <a:gd name="T28" fmla="*/ 46530346 w 12312"/>
              <a:gd name="T29" fmla="*/ 58620562 h 12312"/>
              <a:gd name="T30" fmla="*/ 47648883 w 12312"/>
              <a:gd name="T31" fmla="*/ 58340910 h 12312"/>
              <a:gd name="T32" fmla="*/ 47816660 w 12312"/>
              <a:gd name="T33" fmla="*/ 58340910 h 12312"/>
              <a:gd name="T34" fmla="*/ 59149273 w 12312"/>
              <a:gd name="T35" fmla="*/ 59179794 h 12312"/>
              <a:gd name="T36" fmla="*/ 58340906 w 12312"/>
              <a:gd name="T37" fmla="*/ 47816677 h 12312"/>
              <a:gd name="T38" fmla="*/ 58620558 w 12312"/>
              <a:gd name="T39" fmla="*/ 46560882 h 12312"/>
              <a:gd name="T40" fmla="*/ 62591304 w 12312"/>
              <a:gd name="T41" fmla="*/ 31308380 h 12312"/>
              <a:gd name="T42" fmla="*/ 31308344 w 12312"/>
              <a:gd name="T43" fmla="*/ 0 h 123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2312" h="12312" extrusionOk="0">
                <a:moveTo>
                  <a:pt x="6158" y="138"/>
                </a:moveTo>
                <a:cubicBezTo>
                  <a:pt x="9472" y="138"/>
                  <a:pt x="12174" y="2840"/>
                  <a:pt x="12174" y="6158"/>
                </a:cubicBezTo>
                <a:cubicBezTo>
                  <a:pt x="12174" y="7182"/>
                  <a:pt x="11910" y="8195"/>
                  <a:pt x="11409" y="9086"/>
                </a:cubicBezTo>
                <a:cubicBezTo>
                  <a:pt x="11354" y="9185"/>
                  <a:pt x="11332" y="9301"/>
                  <a:pt x="11337" y="9416"/>
                </a:cubicBezTo>
                <a:lnTo>
                  <a:pt x="11486" y="11491"/>
                </a:lnTo>
                <a:lnTo>
                  <a:pt x="9411" y="11337"/>
                </a:lnTo>
                <a:cubicBezTo>
                  <a:pt x="9400" y="11337"/>
                  <a:pt x="9389" y="11336"/>
                  <a:pt x="9378" y="11336"/>
                </a:cubicBezTo>
                <a:cubicBezTo>
                  <a:pt x="9278" y="11336"/>
                  <a:pt x="9176" y="11359"/>
                  <a:pt x="9086" y="11409"/>
                </a:cubicBezTo>
                <a:cubicBezTo>
                  <a:pt x="8195" y="11910"/>
                  <a:pt x="7182" y="12174"/>
                  <a:pt x="6158" y="12174"/>
                </a:cubicBezTo>
                <a:cubicBezTo>
                  <a:pt x="2840" y="12174"/>
                  <a:pt x="138" y="9477"/>
                  <a:pt x="138" y="6158"/>
                </a:cubicBezTo>
                <a:cubicBezTo>
                  <a:pt x="138" y="2840"/>
                  <a:pt x="2840" y="138"/>
                  <a:pt x="6158" y="138"/>
                </a:cubicBezTo>
                <a:close/>
                <a:moveTo>
                  <a:pt x="6158" y="0"/>
                </a:moveTo>
                <a:cubicBezTo>
                  <a:pt x="2763" y="0"/>
                  <a:pt x="0" y="2763"/>
                  <a:pt x="0" y="6158"/>
                </a:cubicBezTo>
                <a:cubicBezTo>
                  <a:pt x="0" y="9549"/>
                  <a:pt x="2763" y="12311"/>
                  <a:pt x="6158" y="12311"/>
                </a:cubicBezTo>
                <a:cubicBezTo>
                  <a:pt x="7204" y="12311"/>
                  <a:pt x="8244" y="12042"/>
                  <a:pt x="9152" y="11530"/>
                </a:cubicBezTo>
                <a:cubicBezTo>
                  <a:pt x="9218" y="11497"/>
                  <a:pt x="9295" y="11475"/>
                  <a:pt x="9372" y="11475"/>
                </a:cubicBezTo>
                <a:lnTo>
                  <a:pt x="9405" y="11475"/>
                </a:lnTo>
                <a:lnTo>
                  <a:pt x="11634" y="11640"/>
                </a:lnTo>
                <a:lnTo>
                  <a:pt x="11475" y="9405"/>
                </a:lnTo>
                <a:cubicBezTo>
                  <a:pt x="11469" y="9317"/>
                  <a:pt x="11486" y="9229"/>
                  <a:pt x="11530" y="9158"/>
                </a:cubicBezTo>
                <a:cubicBezTo>
                  <a:pt x="12042" y="8244"/>
                  <a:pt x="12311" y="7204"/>
                  <a:pt x="12311" y="6158"/>
                </a:cubicBezTo>
                <a:cubicBezTo>
                  <a:pt x="12311" y="2763"/>
                  <a:pt x="9549" y="0"/>
                  <a:pt x="615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34947" tIns="134947" rIns="134947" bIns="134947" anchor="ctr"/>
          <a:lstStyle/>
          <a:p>
            <a:endParaRPr lang="ru-RU" sz="2952">
              <a:latin typeface="Times New Roman" panose="02020603050405020304" pitchFamily="18" charset="0"/>
              <a:cs typeface="Times New Roman" panose="02020603050405020304" pitchFamily="18" charset="0"/>
            </a:endParaRPr>
          </a:p>
        </p:txBody>
      </p:sp>
      <p:sp>
        <p:nvSpPr>
          <p:cNvPr id="17" name="Google Shape;251;p22">
            <a:extLst>
              <a:ext uri="{FF2B5EF4-FFF2-40B4-BE49-F238E27FC236}">
                <a16:creationId xmlns:a16="http://schemas.microsoft.com/office/drawing/2014/main" id="{01810C77-4513-46D6-AC2E-EBF2BD542DE1}"/>
              </a:ext>
            </a:extLst>
          </p:cNvPr>
          <p:cNvSpPr txBox="1">
            <a:spLocks noChangeArrowheads="1"/>
          </p:cNvSpPr>
          <p:nvPr/>
        </p:nvSpPr>
        <p:spPr bwMode="auto">
          <a:xfrm>
            <a:off x="3605651" y="5896807"/>
            <a:ext cx="1764192" cy="824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889" rIns="0" bIns="0" anchor="ctr"/>
          <a:lstStyle>
            <a:lvl1pPr marL="127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r>
              <a:rPr lang="en-US" altLang="ru-RU" sz="2952" b="1" dirty="0">
                <a:latin typeface="Times New Roman" panose="02020603050405020304" pitchFamily="18" charset="0"/>
                <a:cs typeface="Times New Roman" panose="02020603050405020304" pitchFamily="18" charset="0"/>
              </a:rPr>
              <a:t>MAQSAD</a:t>
            </a:r>
            <a:endParaRPr lang="ru-RU" altLang="ru-RU" sz="2952" b="1" dirty="0">
              <a:latin typeface="Times New Roman" panose="02020603050405020304" pitchFamily="18" charset="0"/>
              <a:cs typeface="Times New Roman" panose="02020603050405020304" pitchFamily="18" charset="0"/>
            </a:endParaRPr>
          </a:p>
        </p:txBody>
      </p:sp>
      <p:sp>
        <p:nvSpPr>
          <p:cNvPr id="18" name="Google Shape;252;p22">
            <a:extLst>
              <a:ext uri="{FF2B5EF4-FFF2-40B4-BE49-F238E27FC236}">
                <a16:creationId xmlns:a16="http://schemas.microsoft.com/office/drawing/2014/main" id="{E353B1F4-6866-4694-8A6C-AADF17C9463B}"/>
              </a:ext>
            </a:extLst>
          </p:cNvPr>
          <p:cNvSpPr txBox="1">
            <a:spLocks noChangeArrowheads="1"/>
          </p:cNvSpPr>
          <p:nvPr/>
        </p:nvSpPr>
        <p:spPr bwMode="auto">
          <a:xfrm>
            <a:off x="5528271" y="6051097"/>
            <a:ext cx="1682429" cy="735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7" tIns="134947" rIns="134947" bIns="134947"/>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r>
              <a:rPr lang="en-US" altLang="ru-RU" sz="2952" b="1" dirty="0">
                <a:latin typeface="Times New Roman" panose="02020603050405020304" pitchFamily="18" charset="0"/>
                <a:cs typeface="Times New Roman" panose="02020603050405020304" pitchFamily="18" charset="0"/>
              </a:rPr>
              <a:t>NATIJA</a:t>
            </a:r>
            <a:endParaRPr lang="ru-RU" altLang="ru-RU" sz="2952" b="1" dirty="0">
              <a:latin typeface="Times New Roman" panose="02020603050405020304" pitchFamily="18" charset="0"/>
              <a:cs typeface="Times New Roman" panose="02020603050405020304" pitchFamily="18" charset="0"/>
              <a:sym typeface="Roboto" charset="0"/>
            </a:endParaRPr>
          </a:p>
        </p:txBody>
      </p:sp>
      <p:sp>
        <p:nvSpPr>
          <p:cNvPr id="19" name="Google Shape;255;p22">
            <a:extLst>
              <a:ext uri="{FF2B5EF4-FFF2-40B4-BE49-F238E27FC236}">
                <a16:creationId xmlns:a16="http://schemas.microsoft.com/office/drawing/2014/main" id="{7EFDE411-3278-4064-808B-9B673AE2AB6D}"/>
              </a:ext>
            </a:extLst>
          </p:cNvPr>
          <p:cNvSpPr txBox="1">
            <a:spLocks noChangeArrowheads="1"/>
          </p:cNvSpPr>
          <p:nvPr/>
        </p:nvSpPr>
        <p:spPr bwMode="auto">
          <a:xfrm>
            <a:off x="664915" y="5052888"/>
            <a:ext cx="1523090" cy="60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7" tIns="134947" rIns="134947" bIns="134947"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ru-RU" sz="2952" b="1">
                <a:solidFill>
                  <a:srgbClr val="FFFFFF"/>
                </a:solidFill>
                <a:latin typeface="Times New Roman" panose="02020603050405020304" pitchFamily="18" charset="0"/>
                <a:cs typeface="Times New Roman" panose="02020603050405020304" pitchFamily="18" charset="0"/>
                <a:sym typeface="Roboto" charset="0"/>
              </a:rPr>
              <a:t>1</a:t>
            </a:r>
            <a:endParaRPr lang="ru-RU" altLang="ru-RU" sz="2952">
              <a:solidFill>
                <a:srgbClr val="FFFFFF"/>
              </a:solidFill>
              <a:latin typeface="Times New Roman" panose="02020603050405020304" pitchFamily="18" charset="0"/>
              <a:cs typeface="Times New Roman" panose="02020603050405020304" pitchFamily="18" charset="0"/>
            </a:endParaRPr>
          </a:p>
        </p:txBody>
      </p:sp>
      <p:sp>
        <p:nvSpPr>
          <p:cNvPr id="20" name="Google Shape;256;p22">
            <a:extLst>
              <a:ext uri="{FF2B5EF4-FFF2-40B4-BE49-F238E27FC236}">
                <a16:creationId xmlns:a16="http://schemas.microsoft.com/office/drawing/2014/main" id="{DC2449FB-541B-4950-B334-21037E81E8C6}"/>
              </a:ext>
            </a:extLst>
          </p:cNvPr>
          <p:cNvSpPr txBox="1">
            <a:spLocks noChangeArrowheads="1"/>
          </p:cNvSpPr>
          <p:nvPr/>
        </p:nvSpPr>
        <p:spPr bwMode="auto">
          <a:xfrm>
            <a:off x="3413508" y="4968532"/>
            <a:ext cx="1523090" cy="60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7" tIns="134947" rIns="134947" bIns="134947"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ru-RU" sz="2952" b="1">
                <a:solidFill>
                  <a:srgbClr val="FFFFFF"/>
                </a:solidFill>
                <a:latin typeface="Times New Roman" panose="02020603050405020304" pitchFamily="18" charset="0"/>
                <a:cs typeface="Times New Roman" panose="02020603050405020304" pitchFamily="18" charset="0"/>
                <a:sym typeface="Roboto" charset="0"/>
              </a:rPr>
              <a:t>2</a:t>
            </a:r>
            <a:endParaRPr lang="ru-RU" altLang="ru-RU" sz="2952">
              <a:solidFill>
                <a:srgbClr val="FFFFFF"/>
              </a:solidFill>
              <a:latin typeface="Times New Roman" panose="02020603050405020304" pitchFamily="18" charset="0"/>
              <a:cs typeface="Times New Roman" panose="02020603050405020304" pitchFamily="18" charset="0"/>
            </a:endParaRPr>
          </a:p>
        </p:txBody>
      </p:sp>
      <p:sp>
        <p:nvSpPr>
          <p:cNvPr id="21" name="Google Shape;257;p22">
            <a:extLst>
              <a:ext uri="{FF2B5EF4-FFF2-40B4-BE49-F238E27FC236}">
                <a16:creationId xmlns:a16="http://schemas.microsoft.com/office/drawing/2014/main" id="{49AD15FF-7ADC-49F6-8F85-2705A811B57A}"/>
              </a:ext>
            </a:extLst>
          </p:cNvPr>
          <p:cNvSpPr txBox="1">
            <a:spLocks noChangeArrowheads="1"/>
          </p:cNvSpPr>
          <p:nvPr/>
        </p:nvSpPr>
        <p:spPr bwMode="auto">
          <a:xfrm>
            <a:off x="5316212" y="5008367"/>
            <a:ext cx="1523090" cy="60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7" tIns="134947" rIns="134947" bIns="134947" anchor="ctr"/>
          <a:lstStyle>
            <a:lvl1pPr>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hangingPunct="1"/>
            <a:r>
              <a:rPr lang="en-US" altLang="ru-RU" sz="2952" b="1">
                <a:solidFill>
                  <a:srgbClr val="FFFFFF"/>
                </a:solidFill>
                <a:latin typeface="Times New Roman" panose="02020603050405020304" pitchFamily="18" charset="0"/>
                <a:cs typeface="Times New Roman" panose="02020603050405020304" pitchFamily="18" charset="0"/>
                <a:sym typeface="Roboto" charset="0"/>
              </a:rPr>
              <a:t>3</a:t>
            </a:r>
            <a:endParaRPr lang="ru-RU" altLang="ru-RU" sz="2952">
              <a:solidFill>
                <a:srgbClr val="FFFFFF"/>
              </a:solidFill>
              <a:latin typeface="Times New Roman" panose="02020603050405020304" pitchFamily="18" charset="0"/>
              <a:cs typeface="Times New Roman" panose="02020603050405020304" pitchFamily="18" charset="0"/>
            </a:endParaRPr>
          </a:p>
        </p:txBody>
      </p:sp>
      <p:sp>
        <p:nvSpPr>
          <p:cNvPr id="22" name="Прямоугольник 3">
            <a:extLst>
              <a:ext uri="{FF2B5EF4-FFF2-40B4-BE49-F238E27FC236}">
                <a16:creationId xmlns:a16="http://schemas.microsoft.com/office/drawing/2014/main" id="{DC9376F7-39A1-4BE9-96E8-C75081C24687}"/>
              </a:ext>
            </a:extLst>
          </p:cNvPr>
          <p:cNvSpPr>
            <a:spLocks noChangeArrowheads="1"/>
          </p:cNvSpPr>
          <p:nvPr/>
        </p:nvSpPr>
        <p:spPr bwMode="auto">
          <a:xfrm>
            <a:off x="934385" y="6112022"/>
            <a:ext cx="2137013" cy="54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r>
              <a:rPr lang="en-US" altLang="ru-RU" sz="2952" b="1" dirty="0">
                <a:latin typeface="Times New Roman" panose="02020603050405020304" pitchFamily="18" charset="0"/>
                <a:cs typeface="Times New Roman" panose="02020603050405020304" pitchFamily="18" charset="0"/>
              </a:rPr>
              <a:t>G</a:t>
            </a:r>
            <a:r>
              <a:rPr lang="ru-RU" altLang="ru-RU" sz="2952" b="1" dirty="0">
                <a:latin typeface="Times New Roman" panose="02020603050405020304" pitchFamily="18" charset="0"/>
                <a:cs typeface="Times New Roman" panose="02020603050405020304" pitchFamily="18" charset="0"/>
              </a:rPr>
              <a:t>’</a:t>
            </a:r>
            <a:r>
              <a:rPr lang="en-US" altLang="ru-RU" sz="2952" b="1" dirty="0">
                <a:latin typeface="Times New Roman" panose="02020603050405020304" pitchFamily="18" charset="0"/>
                <a:cs typeface="Times New Roman" panose="02020603050405020304" pitchFamily="18" charset="0"/>
              </a:rPr>
              <a:t>OYA</a:t>
            </a:r>
            <a:endParaRPr lang="ru-RU" altLang="ru-RU" sz="2952" b="1" dirty="0">
              <a:latin typeface="Times New Roman" panose="02020603050405020304" pitchFamily="18" charset="0"/>
              <a:cs typeface="Times New Roman" panose="02020603050405020304" pitchFamily="18" charset="0"/>
            </a:endParaRPr>
          </a:p>
        </p:txBody>
      </p:sp>
      <p:pic>
        <p:nvPicPr>
          <p:cNvPr id="29" name="Рисунок 20">
            <a:extLst>
              <a:ext uri="{FF2B5EF4-FFF2-40B4-BE49-F238E27FC236}">
                <a16:creationId xmlns:a16="http://schemas.microsoft.com/office/drawing/2014/main" id="{C19426F4-DC28-4ADC-8063-9418838A18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119" y="3082421"/>
            <a:ext cx="1676851" cy="145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2424261" y="3622195"/>
            <a:ext cx="4773871" cy="637419"/>
          </a:xfrm>
          <a:prstGeom prst="rect">
            <a:avLst/>
          </a:prstGeom>
        </p:spPr>
        <p:txBody>
          <a:bodyPr wrap="none">
            <a:spAutoFit/>
          </a:bodyPr>
          <a:lstStyle/>
          <a:p>
            <a:r>
              <a:rPr lang="en-US" sz="3542" b="1" dirty="0" err="1">
                <a:latin typeface="Times New Roman" panose="02020603050405020304" pitchFamily="18" charset="0"/>
                <a:cs typeface="Times New Roman" panose="02020603050405020304" pitchFamily="18" charset="0"/>
              </a:rPr>
              <a:t>Ijodiy</a:t>
            </a:r>
            <a:r>
              <a:rPr lang="en-US" sz="3542" b="1" dirty="0">
                <a:latin typeface="Times New Roman" panose="02020603050405020304" pitchFamily="18" charset="0"/>
                <a:cs typeface="Times New Roman" panose="02020603050405020304" pitchFamily="18" charset="0"/>
              </a:rPr>
              <a:t> (</a:t>
            </a:r>
            <a:r>
              <a:rPr lang="en-US" sz="3542" b="1" dirty="0" err="1">
                <a:latin typeface="Times New Roman" panose="02020603050405020304" pitchFamily="18" charset="0"/>
                <a:cs typeface="Times New Roman" panose="02020603050405020304" pitchFamily="18" charset="0"/>
              </a:rPr>
              <a:t>kreativ</a:t>
            </a:r>
            <a:r>
              <a:rPr lang="en-US" sz="3542" b="1" dirty="0">
                <a:latin typeface="Times New Roman" panose="02020603050405020304" pitchFamily="18" charset="0"/>
                <a:cs typeface="Times New Roman" panose="02020603050405020304" pitchFamily="18" charset="0"/>
              </a:rPr>
              <a:t>) </a:t>
            </a:r>
            <a:r>
              <a:rPr lang="en-US" sz="3542" b="1" dirty="0" err="1">
                <a:latin typeface="Times New Roman" panose="02020603050405020304" pitchFamily="18" charset="0"/>
                <a:cs typeface="Times New Roman" panose="02020603050405020304" pitchFamily="18" charset="0"/>
              </a:rPr>
              <a:t>fikrlash</a:t>
            </a:r>
            <a:endParaRPr lang="ru-RU" sz="3542" b="1"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stretch>
            <a:fillRect/>
          </a:stretch>
        </p:blipFill>
        <p:spPr>
          <a:xfrm>
            <a:off x="744584" y="7526624"/>
            <a:ext cx="6672061" cy="2321712"/>
          </a:xfrm>
          <a:prstGeom prst="rect">
            <a:avLst/>
          </a:prstGeom>
        </p:spPr>
      </p:pic>
      <p:sp>
        <p:nvSpPr>
          <p:cNvPr id="30" name="AutoShape 3">
            <a:extLst>
              <a:ext uri="{FF2B5EF4-FFF2-40B4-BE49-F238E27FC236}">
                <a16:creationId xmlns:a16="http://schemas.microsoft.com/office/drawing/2014/main" id="{8FFDF06E-541C-411D-86D8-994D5B042CDE}"/>
              </a:ext>
            </a:extLst>
          </p:cNvPr>
          <p:cNvSpPr>
            <a:spLocks noChangeArrowheads="1"/>
          </p:cNvSpPr>
          <p:nvPr/>
        </p:nvSpPr>
        <p:spPr bwMode="gray">
          <a:xfrm>
            <a:off x="7341662" y="3956262"/>
            <a:ext cx="10585933" cy="4901309"/>
          </a:xfrm>
          <a:prstGeom prst="upArrow">
            <a:avLst>
              <a:gd name="adj1" fmla="val 56944"/>
              <a:gd name="adj2" fmla="val 100000"/>
            </a:avLst>
          </a:prstGeom>
          <a:gradFill rotWithShape="1">
            <a:gsLst>
              <a:gs pos="0">
                <a:srgbClr val="BDBFB9"/>
              </a:gs>
              <a:gs pos="100000">
                <a:schemeClr val="bg1"/>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Clr>
                <a:schemeClr val="tx2"/>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ru-RU" altLang="ru-RU" sz="3542">
              <a:latin typeface="Times New Roman" panose="02020603050405020304" pitchFamily="18" charset="0"/>
              <a:cs typeface="Times New Roman" panose="02020603050405020304" pitchFamily="18" charset="0"/>
            </a:endParaRPr>
          </a:p>
        </p:txBody>
      </p:sp>
      <p:sp>
        <p:nvSpPr>
          <p:cNvPr id="31" name="AutoShape 4">
            <a:extLst>
              <a:ext uri="{FF2B5EF4-FFF2-40B4-BE49-F238E27FC236}">
                <a16:creationId xmlns:a16="http://schemas.microsoft.com/office/drawing/2014/main" id="{8BF34D16-2F3F-449D-B7C0-8D3885291C25}"/>
              </a:ext>
            </a:extLst>
          </p:cNvPr>
          <p:cNvSpPr>
            <a:spLocks noChangeArrowheads="1"/>
          </p:cNvSpPr>
          <p:nvPr/>
        </p:nvSpPr>
        <p:spPr bwMode="gray">
          <a:xfrm>
            <a:off x="8365375" y="2212337"/>
            <a:ext cx="8899423" cy="1334672"/>
          </a:xfrm>
          <a:prstGeom prst="roundRect">
            <a:avLst>
              <a:gd name="adj" fmla="val 50000"/>
            </a:avLst>
          </a:prstGeom>
          <a:solidFill>
            <a:schemeClr val="accent6">
              <a:lumMod val="40000"/>
              <a:lumOff val="60000"/>
            </a:schemeClr>
          </a:soli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Mix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qoqish</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jarayonida</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reyka</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yorilib</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ketsa</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qanday</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yо‘l</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42"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tutasiz</a:t>
            </a:r>
            <a:r>
              <a:rPr lang="en-US"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3542"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3" name="Rectangle 2">
            <a:extLst>
              <a:ext uri="{FF2B5EF4-FFF2-40B4-BE49-F238E27FC236}">
                <a16:creationId xmlns:a16="http://schemas.microsoft.com/office/drawing/2014/main" id="{7479CF22-596A-4855-8EEF-D231FF567600}"/>
              </a:ext>
            </a:extLst>
          </p:cNvPr>
          <p:cNvSpPr txBox="1">
            <a:spLocks noChangeArrowheads="1"/>
          </p:cNvSpPr>
          <p:nvPr/>
        </p:nvSpPr>
        <p:spPr bwMode="gray">
          <a:xfrm>
            <a:off x="8365375" y="8238592"/>
            <a:ext cx="9381823" cy="1961273"/>
          </a:xfrm>
          <a:prstGeom prst="rect">
            <a:avLst/>
          </a:prstGeom>
          <a:ln w="9525">
            <a:prstDash val="dash"/>
            <a:headEnd/>
            <a:tailEnd/>
          </a:ln>
        </p:spPr>
        <p:style>
          <a:lnRef idx="2">
            <a:schemeClr val="accent6"/>
          </a:lnRef>
          <a:fillRef idx="1">
            <a:schemeClr val="lt1"/>
          </a:fillRef>
          <a:effectRef idx="0">
            <a:schemeClr val="accent6"/>
          </a:effectRef>
          <a:fontRef idx="minor">
            <a:schemeClr val="dk1"/>
          </a:fontRef>
        </p:style>
        <p:txBody>
          <a:bodyPr anchor="ctr"/>
          <a:lstStyle/>
          <a:p>
            <a:pPr indent="98412"/>
            <a:r>
              <a:rPr lang="en-US" sz="3542" b="1" dirty="0" err="1">
                <a:solidFill>
                  <a:schemeClr val="bg1"/>
                </a:solidFill>
                <a:latin typeface="Times New Roman" panose="02020603050405020304" pitchFamily="18" charset="0"/>
                <a:cs typeface="Times New Roman" panose="02020603050405020304" pitchFamily="18" charset="0"/>
              </a:rPr>
              <a:t>Javob</a:t>
            </a:r>
            <a:r>
              <a:rPr lang="uz-Cyrl-UZ" sz="3542" b="1" dirty="0">
                <a:solidFill>
                  <a:schemeClr val="bg1"/>
                </a:solidFill>
                <a:latin typeface="Times New Roman" panose="02020603050405020304" pitchFamily="18" charset="0"/>
                <a:cs typeface="Times New Roman" panose="02020603050405020304" pitchFamily="18" charset="0"/>
              </a:rPr>
              <a:t> varianti:</a:t>
            </a:r>
            <a:r>
              <a:rPr lang="en-US" sz="3542" b="1"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Reykani</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yorilgan</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qismiga</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taxta</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yelimini</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surtib</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iskanjaga</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mahkamlab</a:t>
            </a:r>
            <a:r>
              <a:rPr lang="en-US" sz="3542" dirty="0">
                <a:solidFill>
                  <a:schemeClr val="bg1"/>
                </a:solidFill>
                <a:latin typeface="Times New Roman" panose="02020603050405020304" pitchFamily="18" charset="0"/>
                <a:cs typeface="Times New Roman" panose="02020603050405020304" pitchFamily="18" charset="0"/>
              </a:rPr>
              <a:t> q</a:t>
            </a:r>
            <a:r>
              <a:rPr lang="ru-RU" sz="3542" dirty="0">
                <a:solidFill>
                  <a:schemeClr val="bg1"/>
                </a:solidFill>
                <a:latin typeface="Times New Roman" panose="02020603050405020304" pitchFamily="18" charset="0"/>
                <a:cs typeface="Times New Roman" panose="02020603050405020304" pitchFamily="18" charset="0"/>
              </a:rPr>
              <a:t>о</a:t>
            </a:r>
            <a:r>
              <a:rPr lang="en-US" sz="3542" dirty="0">
                <a:solidFill>
                  <a:schemeClr val="bg1"/>
                </a:solidFill>
                <a:latin typeface="Times New Roman" panose="02020603050405020304" pitchFamily="18" charset="0"/>
                <a:cs typeface="Times New Roman" panose="02020603050405020304" pitchFamily="18" charset="0"/>
              </a:rPr>
              <a:t>‘</a:t>
            </a:r>
            <a:r>
              <a:rPr lang="en-US" sz="3542" dirty="0" err="1">
                <a:solidFill>
                  <a:schemeClr val="bg1"/>
                </a:solidFill>
                <a:latin typeface="Times New Roman" panose="02020603050405020304" pitchFamily="18" charset="0"/>
                <a:cs typeface="Times New Roman" panose="02020603050405020304" pitchFamily="18" charset="0"/>
              </a:rPr>
              <a:t>yiladi</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Yelim</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qotgach</a:t>
            </a:r>
            <a:r>
              <a:rPr lang="en-US" sz="3542" dirty="0">
                <a:solidFill>
                  <a:schemeClr val="bg1"/>
                </a:solidFill>
                <a:latin typeface="Times New Roman" panose="02020603050405020304" pitchFamily="18" charset="0"/>
                <a:cs typeface="Times New Roman" panose="02020603050405020304" pitchFamily="18" charset="0"/>
              </a:rPr>
              <a:t> mix </a:t>
            </a:r>
            <a:r>
              <a:rPr lang="en-US" sz="3542" dirty="0" err="1">
                <a:solidFill>
                  <a:schemeClr val="bg1"/>
                </a:solidFill>
                <a:latin typeface="Times New Roman" panose="02020603050405020304" pitchFamily="18" charset="0"/>
                <a:cs typeface="Times New Roman" panose="02020603050405020304" pitchFamily="18" charset="0"/>
              </a:rPr>
              <a:t>boshqa</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joydan</a:t>
            </a:r>
            <a:r>
              <a:rPr lang="en-US" sz="3542" dirty="0">
                <a:solidFill>
                  <a:schemeClr val="bg1"/>
                </a:solidFill>
                <a:latin typeface="Times New Roman" panose="02020603050405020304" pitchFamily="18" charset="0"/>
                <a:cs typeface="Times New Roman" panose="02020603050405020304" pitchFamily="18" charset="0"/>
              </a:rPr>
              <a:t> </a:t>
            </a:r>
            <a:r>
              <a:rPr lang="en-US" sz="3542" dirty="0" err="1">
                <a:solidFill>
                  <a:schemeClr val="bg1"/>
                </a:solidFill>
                <a:latin typeface="Times New Roman" panose="02020603050405020304" pitchFamily="18" charset="0"/>
                <a:cs typeface="Times New Roman" panose="02020603050405020304" pitchFamily="18" charset="0"/>
              </a:rPr>
              <a:t>uriladi</a:t>
            </a:r>
            <a:r>
              <a:rPr lang="en-US" sz="3542" dirty="0">
                <a:solidFill>
                  <a:schemeClr val="bg1"/>
                </a:solidFill>
                <a:latin typeface="Times New Roman" panose="02020603050405020304" pitchFamily="18" charset="0"/>
                <a:cs typeface="Times New Roman" panose="02020603050405020304" pitchFamily="18" charset="0"/>
              </a:rPr>
              <a:t>.</a:t>
            </a:r>
            <a:endParaRPr lang="ru-RU" sz="3542" dirty="0">
              <a:solidFill>
                <a:schemeClr val="bg1"/>
              </a:solidFill>
              <a:latin typeface="Times New Roman" panose="02020603050405020304" pitchFamily="18" charset="0"/>
              <a:cs typeface="Times New Roman" panose="02020603050405020304" pitchFamily="18" charset="0"/>
            </a:endParaRPr>
          </a:p>
        </p:txBody>
      </p:sp>
      <p:grpSp>
        <p:nvGrpSpPr>
          <p:cNvPr id="34" name="Google Shape;296;p19">
            <a:extLst>
              <a:ext uri="{FF2B5EF4-FFF2-40B4-BE49-F238E27FC236}">
                <a16:creationId xmlns:a16="http://schemas.microsoft.com/office/drawing/2014/main" id="{21A9C097-A382-421C-81E3-AEF437E3C02F}"/>
              </a:ext>
            </a:extLst>
          </p:cNvPr>
          <p:cNvGrpSpPr/>
          <p:nvPr/>
        </p:nvGrpSpPr>
        <p:grpSpPr>
          <a:xfrm>
            <a:off x="8908643" y="4935525"/>
            <a:ext cx="1937876" cy="3159664"/>
            <a:chOff x="3147884" y="1820875"/>
            <a:chExt cx="984665" cy="1605475"/>
          </a:xfrm>
        </p:grpSpPr>
        <p:sp>
          <p:nvSpPr>
            <p:cNvPr id="35" name="Google Shape;297;p19">
              <a:extLst>
                <a:ext uri="{FF2B5EF4-FFF2-40B4-BE49-F238E27FC236}">
                  <a16:creationId xmlns:a16="http://schemas.microsoft.com/office/drawing/2014/main" id="{141B35F7-5B2E-4082-B779-85C2AEB8797F}"/>
                </a:ext>
              </a:extLst>
            </p:cNvPr>
            <p:cNvSpPr/>
            <p:nvPr/>
          </p:nvSpPr>
          <p:spPr>
            <a:xfrm>
              <a:off x="3630773" y="3088023"/>
              <a:ext cx="18742" cy="271182"/>
            </a:xfrm>
            <a:custGeom>
              <a:avLst/>
              <a:gdLst/>
              <a:ahLst/>
              <a:cxnLst/>
              <a:rect l="l" t="t" r="r" b="b"/>
              <a:pathLst>
                <a:path w="115" h="1664" extrusionOk="0">
                  <a:moveTo>
                    <a:pt x="1" y="1"/>
                  </a:moveTo>
                  <a:lnTo>
                    <a:pt x="1" y="1664"/>
                  </a:lnTo>
                  <a:lnTo>
                    <a:pt x="115" y="1664"/>
                  </a:lnTo>
                  <a:lnTo>
                    <a:pt x="115" y="1"/>
                  </a:ln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36" name="Google Shape;298;p19">
              <a:extLst>
                <a:ext uri="{FF2B5EF4-FFF2-40B4-BE49-F238E27FC236}">
                  <a16:creationId xmlns:a16="http://schemas.microsoft.com/office/drawing/2014/main" id="{9C9DB3CA-9FCD-4BA2-A91F-8AE7711685BE}"/>
                </a:ext>
              </a:extLst>
            </p:cNvPr>
            <p:cNvSpPr/>
            <p:nvPr/>
          </p:nvSpPr>
          <p:spPr>
            <a:xfrm>
              <a:off x="3582208" y="3301189"/>
              <a:ext cx="116035" cy="116035"/>
            </a:xfrm>
            <a:custGeom>
              <a:avLst/>
              <a:gdLst/>
              <a:ahLst/>
              <a:cxnLst/>
              <a:rect l="l" t="t" r="r" b="b"/>
              <a:pathLst>
                <a:path w="712" h="712" extrusionOk="0">
                  <a:moveTo>
                    <a:pt x="356" y="0"/>
                  </a:moveTo>
                  <a:cubicBezTo>
                    <a:pt x="150" y="0"/>
                    <a:pt x="0" y="150"/>
                    <a:pt x="0" y="356"/>
                  </a:cubicBezTo>
                  <a:cubicBezTo>
                    <a:pt x="0" y="562"/>
                    <a:pt x="150" y="711"/>
                    <a:pt x="356" y="711"/>
                  </a:cubicBezTo>
                  <a:cubicBezTo>
                    <a:pt x="562" y="711"/>
                    <a:pt x="711" y="562"/>
                    <a:pt x="711" y="356"/>
                  </a:cubicBezTo>
                  <a:cubicBezTo>
                    <a:pt x="711" y="150"/>
                    <a:pt x="562" y="0"/>
                    <a:pt x="356" y="0"/>
                  </a:cubicBezTo>
                  <a:close/>
                </a:path>
              </a:pathLst>
            </a:custGeom>
            <a:solidFill>
              <a:srgbClr val="FFFFFF"/>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37" name="Google Shape;299;p19">
              <a:extLst>
                <a:ext uri="{FF2B5EF4-FFF2-40B4-BE49-F238E27FC236}">
                  <a16:creationId xmlns:a16="http://schemas.microsoft.com/office/drawing/2014/main" id="{94EB8AB9-4FB5-437C-87F5-079962069B90}"/>
                </a:ext>
              </a:extLst>
            </p:cNvPr>
            <p:cNvSpPr/>
            <p:nvPr/>
          </p:nvSpPr>
          <p:spPr>
            <a:xfrm>
              <a:off x="3572918" y="3290759"/>
              <a:ext cx="134613" cy="135591"/>
            </a:xfrm>
            <a:custGeom>
              <a:avLst/>
              <a:gdLst/>
              <a:ahLst/>
              <a:cxnLst/>
              <a:rect l="l" t="t" r="r" b="b"/>
              <a:pathLst>
                <a:path w="826" h="832" extrusionOk="0">
                  <a:moveTo>
                    <a:pt x="413" y="121"/>
                  </a:moveTo>
                  <a:cubicBezTo>
                    <a:pt x="591" y="121"/>
                    <a:pt x="711" y="242"/>
                    <a:pt x="711" y="420"/>
                  </a:cubicBezTo>
                  <a:cubicBezTo>
                    <a:pt x="711" y="569"/>
                    <a:pt x="591" y="711"/>
                    <a:pt x="413" y="711"/>
                  </a:cubicBezTo>
                  <a:cubicBezTo>
                    <a:pt x="264" y="711"/>
                    <a:pt x="114" y="569"/>
                    <a:pt x="114" y="420"/>
                  </a:cubicBezTo>
                  <a:cubicBezTo>
                    <a:pt x="114" y="242"/>
                    <a:pt x="264" y="121"/>
                    <a:pt x="413" y="121"/>
                  </a:cubicBezTo>
                  <a:close/>
                  <a:moveTo>
                    <a:pt x="413" y="0"/>
                  </a:moveTo>
                  <a:cubicBezTo>
                    <a:pt x="178" y="0"/>
                    <a:pt x="1" y="178"/>
                    <a:pt x="1" y="420"/>
                  </a:cubicBezTo>
                  <a:cubicBezTo>
                    <a:pt x="1" y="654"/>
                    <a:pt x="178" y="832"/>
                    <a:pt x="413" y="832"/>
                  </a:cubicBezTo>
                  <a:cubicBezTo>
                    <a:pt x="647" y="832"/>
                    <a:pt x="825" y="654"/>
                    <a:pt x="825" y="420"/>
                  </a:cubicBezTo>
                  <a:cubicBezTo>
                    <a:pt x="825" y="178"/>
                    <a:pt x="647" y="0"/>
                    <a:pt x="413" y="0"/>
                  </a:cubicBez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38" name="Google Shape;300;p19">
              <a:extLst>
                <a:ext uri="{FF2B5EF4-FFF2-40B4-BE49-F238E27FC236}">
                  <a16:creationId xmlns:a16="http://schemas.microsoft.com/office/drawing/2014/main" id="{E761B8D6-A6B6-49B5-A3FA-34EDFFA6F3AF}"/>
                </a:ext>
              </a:extLst>
            </p:cNvPr>
            <p:cNvSpPr/>
            <p:nvPr/>
          </p:nvSpPr>
          <p:spPr>
            <a:xfrm>
              <a:off x="3147884" y="1820875"/>
              <a:ext cx="984665" cy="1003776"/>
            </a:xfrm>
            <a:custGeom>
              <a:avLst/>
              <a:gdLst/>
              <a:ahLst/>
              <a:cxnLst/>
              <a:rect l="l" t="t" r="r" b="b"/>
              <a:pathLst>
                <a:path w="6042" h="8651" extrusionOk="0">
                  <a:moveTo>
                    <a:pt x="3021" y="1"/>
                  </a:moveTo>
                  <a:cubicBezTo>
                    <a:pt x="1365" y="1"/>
                    <a:pt x="0" y="1366"/>
                    <a:pt x="0" y="3022"/>
                  </a:cubicBezTo>
                  <a:lnTo>
                    <a:pt x="0" y="8210"/>
                  </a:lnTo>
                  <a:cubicBezTo>
                    <a:pt x="0" y="8444"/>
                    <a:pt x="206" y="8651"/>
                    <a:pt x="441" y="8651"/>
                  </a:cubicBezTo>
                  <a:lnTo>
                    <a:pt x="5594" y="8651"/>
                  </a:lnTo>
                  <a:cubicBezTo>
                    <a:pt x="5835" y="8651"/>
                    <a:pt x="6041" y="8444"/>
                    <a:pt x="6041" y="8210"/>
                  </a:cubicBezTo>
                  <a:lnTo>
                    <a:pt x="6041" y="3022"/>
                  </a:lnTo>
                  <a:cubicBezTo>
                    <a:pt x="6041" y="1366"/>
                    <a:pt x="4677" y="1"/>
                    <a:pt x="3021" y="1"/>
                  </a:cubicBezTo>
                  <a:close/>
                </a:path>
              </a:pathLst>
            </a:custGeom>
            <a:solidFill>
              <a:schemeClr val="accent6"/>
            </a:solidFill>
            <a:ln>
              <a:noFill/>
            </a:ln>
          </p:spPr>
          <p:txBody>
            <a:bodyPr spcFirstLastPara="1" wrap="square" lIns="179929" tIns="179929" rIns="179929" bIns="179929" anchor="ctr" anchorCtr="0">
              <a:noAutofit/>
            </a:bodyPr>
            <a:lstStyle/>
            <a:p>
              <a:endParaRPr sz="3542" dirty="0">
                <a:latin typeface="Times New Roman" panose="02020603050405020304" pitchFamily="18" charset="0"/>
                <a:cs typeface="Times New Roman" panose="02020603050405020304" pitchFamily="18" charset="0"/>
              </a:endParaRPr>
            </a:p>
          </p:txBody>
        </p:sp>
        <p:sp>
          <p:nvSpPr>
            <p:cNvPr id="39" name="Google Shape;301;p19">
              <a:extLst>
                <a:ext uri="{FF2B5EF4-FFF2-40B4-BE49-F238E27FC236}">
                  <a16:creationId xmlns:a16="http://schemas.microsoft.com/office/drawing/2014/main" id="{1BB4203C-FFD8-4C5C-A7D4-BAACFB19F2B4}"/>
                </a:ext>
              </a:extLst>
            </p:cNvPr>
            <p:cNvSpPr/>
            <p:nvPr/>
          </p:nvSpPr>
          <p:spPr>
            <a:xfrm>
              <a:off x="3370182" y="2548265"/>
              <a:ext cx="539920" cy="539920"/>
            </a:xfrm>
            <a:custGeom>
              <a:avLst/>
              <a:gdLst/>
              <a:ahLst/>
              <a:cxnLst/>
              <a:rect l="l" t="t" r="r" b="b"/>
              <a:pathLst>
                <a:path w="3313" h="3313" extrusionOk="0">
                  <a:moveTo>
                    <a:pt x="1657" y="1"/>
                  </a:moveTo>
                  <a:cubicBezTo>
                    <a:pt x="740" y="1"/>
                    <a:pt x="1" y="740"/>
                    <a:pt x="1" y="1657"/>
                  </a:cubicBezTo>
                  <a:cubicBezTo>
                    <a:pt x="1" y="2573"/>
                    <a:pt x="740" y="3313"/>
                    <a:pt x="1657" y="3313"/>
                  </a:cubicBezTo>
                  <a:cubicBezTo>
                    <a:pt x="2574" y="3313"/>
                    <a:pt x="3313" y="2573"/>
                    <a:pt x="3313" y="1657"/>
                  </a:cubicBezTo>
                  <a:cubicBezTo>
                    <a:pt x="3313" y="740"/>
                    <a:pt x="2574" y="1"/>
                    <a:pt x="1657" y="1"/>
                  </a:cubicBezTo>
                  <a:close/>
                </a:path>
              </a:pathLst>
            </a:custGeom>
            <a:solidFill>
              <a:srgbClr val="FFFFFF"/>
            </a:solidFill>
            <a:ln>
              <a:noFill/>
            </a:ln>
          </p:spPr>
          <p:txBody>
            <a:bodyPr spcFirstLastPara="1" wrap="square" lIns="179929" tIns="179929" rIns="179929" bIns="179929" anchor="ctr" anchorCtr="0">
              <a:noAutofit/>
            </a:bodyPr>
            <a:lstStyle/>
            <a:p>
              <a:pPr algn="ctr"/>
              <a:r>
                <a:rPr lang="en" sz="3148" dirty="0">
                  <a:solidFill>
                    <a:schemeClr val="dk2"/>
                  </a:solidFill>
                  <a:latin typeface="Times New Roman" panose="02020603050405020304" pitchFamily="18" charset="0"/>
                  <a:ea typeface="Fira Sans Extra Condensed Medium"/>
                  <a:cs typeface="Times New Roman" panose="02020603050405020304" pitchFamily="18" charset="0"/>
                  <a:sym typeface="Fira Sans Extra Condensed Medium"/>
                </a:rPr>
                <a:t>1</a:t>
              </a:r>
              <a:endParaRPr sz="3542" dirty="0">
                <a:latin typeface="Times New Roman" panose="02020603050405020304" pitchFamily="18" charset="0"/>
                <a:cs typeface="Times New Roman" panose="02020603050405020304" pitchFamily="18" charset="0"/>
              </a:endParaRPr>
            </a:p>
          </p:txBody>
        </p:sp>
        <p:sp>
          <p:nvSpPr>
            <p:cNvPr id="40" name="Google Shape;302;p19">
              <a:extLst>
                <a:ext uri="{FF2B5EF4-FFF2-40B4-BE49-F238E27FC236}">
                  <a16:creationId xmlns:a16="http://schemas.microsoft.com/office/drawing/2014/main" id="{328F3EC2-498B-4B6F-A11E-C775A16F3505}"/>
                </a:ext>
              </a:extLst>
            </p:cNvPr>
            <p:cNvSpPr/>
            <p:nvPr/>
          </p:nvSpPr>
          <p:spPr>
            <a:xfrm>
              <a:off x="3330906" y="2508826"/>
              <a:ext cx="618634" cy="618797"/>
            </a:xfrm>
            <a:custGeom>
              <a:avLst/>
              <a:gdLst/>
              <a:ahLst/>
              <a:cxnLst/>
              <a:rect l="l" t="t" r="r" b="b"/>
              <a:pathLst>
                <a:path w="3796" h="3797" extrusionOk="0">
                  <a:moveTo>
                    <a:pt x="1898" y="477"/>
                  </a:moveTo>
                  <a:cubicBezTo>
                    <a:pt x="2694" y="477"/>
                    <a:pt x="3319" y="1103"/>
                    <a:pt x="3319" y="1899"/>
                  </a:cubicBezTo>
                  <a:cubicBezTo>
                    <a:pt x="3319" y="2666"/>
                    <a:pt x="2694" y="3320"/>
                    <a:pt x="1898" y="3320"/>
                  </a:cubicBezTo>
                  <a:cubicBezTo>
                    <a:pt x="1095" y="3320"/>
                    <a:pt x="476" y="2666"/>
                    <a:pt x="476" y="1899"/>
                  </a:cubicBezTo>
                  <a:cubicBezTo>
                    <a:pt x="476" y="1103"/>
                    <a:pt x="1095" y="477"/>
                    <a:pt x="1898" y="477"/>
                  </a:cubicBezTo>
                  <a:close/>
                  <a:moveTo>
                    <a:pt x="1898" y="1"/>
                  </a:moveTo>
                  <a:cubicBezTo>
                    <a:pt x="860" y="1"/>
                    <a:pt x="0" y="861"/>
                    <a:pt x="0" y="1899"/>
                  </a:cubicBezTo>
                  <a:cubicBezTo>
                    <a:pt x="0" y="2936"/>
                    <a:pt x="860" y="3796"/>
                    <a:pt x="1898" y="3796"/>
                  </a:cubicBezTo>
                  <a:cubicBezTo>
                    <a:pt x="2936" y="3796"/>
                    <a:pt x="3795" y="2936"/>
                    <a:pt x="3795" y="1899"/>
                  </a:cubicBezTo>
                  <a:cubicBezTo>
                    <a:pt x="3795" y="861"/>
                    <a:pt x="2936" y="1"/>
                    <a:pt x="1898" y="1"/>
                  </a:cubicBezTo>
                  <a:close/>
                </a:path>
              </a:pathLst>
            </a:custGeom>
            <a:solidFill>
              <a:schemeClr val="accent6"/>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grpSp>
      <p:grpSp>
        <p:nvGrpSpPr>
          <p:cNvPr id="41" name="Google Shape;307;p19">
            <a:extLst>
              <a:ext uri="{FF2B5EF4-FFF2-40B4-BE49-F238E27FC236}">
                <a16:creationId xmlns:a16="http://schemas.microsoft.com/office/drawing/2014/main" id="{4E7A90A5-68C0-43EA-8C90-8EBCB00C6A3C}"/>
              </a:ext>
            </a:extLst>
          </p:cNvPr>
          <p:cNvGrpSpPr/>
          <p:nvPr/>
        </p:nvGrpSpPr>
        <p:grpSpPr>
          <a:xfrm>
            <a:off x="10962494" y="4916779"/>
            <a:ext cx="1937876" cy="3159664"/>
            <a:chOff x="4214694" y="1820875"/>
            <a:chExt cx="984665" cy="1605475"/>
          </a:xfrm>
        </p:grpSpPr>
        <p:sp>
          <p:nvSpPr>
            <p:cNvPr id="42" name="Google Shape;308;p19">
              <a:extLst>
                <a:ext uri="{FF2B5EF4-FFF2-40B4-BE49-F238E27FC236}">
                  <a16:creationId xmlns:a16="http://schemas.microsoft.com/office/drawing/2014/main" id="{B26749CC-86DC-4547-AD3C-F2630B08561C}"/>
                </a:ext>
              </a:extLst>
            </p:cNvPr>
            <p:cNvSpPr/>
            <p:nvPr/>
          </p:nvSpPr>
          <p:spPr>
            <a:xfrm>
              <a:off x="4696441" y="3088023"/>
              <a:ext cx="19882" cy="271182"/>
            </a:xfrm>
            <a:custGeom>
              <a:avLst/>
              <a:gdLst/>
              <a:ahLst/>
              <a:cxnLst/>
              <a:rect l="l" t="t" r="r" b="b"/>
              <a:pathLst>
                <a:path w="122" h="1664" extrusionOk="0">
                  <a:moveTo>
                    <a:pt x="1" y="1"/>
                  </a:moveTo>
                  <a:lnTo>
                    <a:pt x="1" y="1664"/>
                  </a:lnTo>
                  <a:lnTo>
                    <a:pt x="122" y="1664"/>
                  </a:lnTo>
                  <a:lnTo>
                    <a:pt x="122" y="1"/>
                  </a:ln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43" name="Google Shape;309;p19">
              <a:extLst>
                <a:ext uri="{FF2B5EF4-FFF2-40B4-BE49-F238E27FC236}">
                  <a16:creationId xmlns:a16="http://schemas.microsoft.com/office/drawing/2014/main" id="{5FF932B0-CA6B-44AB-A6A8-D7C74E55BF2F}"/>
                </a:ext>
              </a:extLst>
            </p:cNvPr>
            <p:cNvSpPr/>
            <p:nvPr/>
          </p:nvSpPr>
          <p:spPr>
            <a:xfrm>
              <a:off x="4649016" y="3301189"/>
              <a:ext cx="116035" cy="116035"/>
            </a:xfrm>
            <a:custGeom>
              <a:avLst/>
              <a:gdLst/>
              <a:ahLst/>
              <a:cxnLst/>
              <a:rect l="l" t="t" r="r" b="b"/>
              <a:pathLst>
                <a:path w="712" h="712" extrusionOk="0">
                  <a:moveTo>
                    <a:pt x="356" y="0"/>
                  </a:moveTo>
                  <a:cubicBezTo>
                    <a:pt x="150" y="0"/>
                    <a:pt x="0" y="150"/>
                    <a:pt x="0" y="356"/>
                  </a:cubicBezTo>
                  <a:cubicBezTo>
                    <a:pt x="0" y="562"/>
                    <a:pt x="150" y="711"/>
                    <a:pt x="356" y="711"/>
                  </a:cubicBezTo>
                  <a:cubicBezTo>
                    <a:pt x="533" y="711"/>
                    <a:pt x="711" y="562"/>
                    <a:pt x="711" y="356"/>
                  </a:cubicBezTo>
                  <a:cubicBezTo>
                    <a:pt x="711" y="150"/>
                    <a:pt x="533" y="0"/>
                    <a:pt x="356" y="0"/>
                  </a:cubicBezTo>
                  <a:close/>
                </a:path>
              </a:pathLst>
            </a:custGeom>
            <a:solidFill>
              <a:srgbClr val="FFFFFF"/>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44" name="Google Shape;310;p19">
              <a:extLst>
                <a:ext uri="{FF2B5EF4-FFF2-40B4-BE49-F238E27FC236}">
                  <a16:creationId xmlns:a16="http://schemas.microsoft.com/office/drawing/2014/main" id="{0ABF807F-5F09-432F-BDA5-AEE9D9220D04}"/>
                </a:ext>
              </a:extLst>
            </p:cNvPr>
            <p:cNvSpPr/>
            <p:nvPr/>
          </p:nvSpPr>
          <p:spPr>
            <a:xfrm>
              <a:off x="4638586" y="3290759"/>
              <a:ext cx="135591" cy="135591"/>
            </a:xfrm>
            <a:custGeom>
              <a:avLst/>
              <a:gdLst/>
              <a:ahLst/>
              <a:cxnLst/>
              <a:rect l="l" t="t" r="r" b="b"/>
              <a:pathLst>
                <a:path w="832" h="832" extrusionOk="0">
                  <a:moveTo>
                    <a:pt x="420" y="121"/>
                  </a:moveTo>
                  <a:cubicBezTo>
                    <a:pt x="569" y="121"/>
                    <a:pt x="711" y="242"/>
                    <a:pt x="711" y="420"/>
                  </a:cubicBezTo>
                  <a:cubicBezTo>
                    <a:pt x="711" y="569"/>
                    <a:pt x="569" y="711"/>
                    <a:pt x="420" y="711"/>
                  </a:cubicBezTo>
                  <a:cubicBezTo>
                    <a:pt x="242" y="711"/>
                    <a:pt x="121" y="569"/>
                    <a:pt x="121" y="420"/>
                  </a:cubicBezTo>
                  <a:cubicBezTo>
                    <a:pt x="121" y="242"/>
                    <a:pt x="242" y="121"/>
                    <a:pt x="420" y="121"/>
                  </a:cubicBezTo>
                  <a:close/>
                  <a:moveTo>
                    <a:pt x="420" y="0"/>
                  </a:moveTo>
                  <a:cubicBezTo>
                    <a:pt x="178" y="0"/>
                    <a:pt x="0" y="178"/>
                    <a:pt x="0" y="420"/>
                  </a:cubicBezTo>
                  <a:cubicBezTo>
                    <a:pt x="0" y="654"/>
                    <a:pt x="178" y="832"/>
                    <a:pt x="420" y="832"/>
                  </a:cubicBezTo>
                  <a:cubicBezTo>
                    <a:pt x="626" y="832"/>
                    <a:pt x="832" y="654"/>
                    <a:pt x="832" y="420"/>
                  </a:cubicBezTo>
                  <a:cubicBezTo>
                    <a:pt x="832" y="178"/>
                    <a:pt x="626" y="0"/>
                    <a:pt x="420" y="0"/>
                  </a:cubicBez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45" name="Google Shape;311;p19">
              <a:extLst>
                <a:ext uri="{FF2B5EF4-FFF2-40B4-BE49-F238E27FC236}">
                  <a16:creationId xmlns:a16="http://schemas.microsoft.com/office/drawing/2014/main" id="{50C6CC97-6DAF-4857-88C9-4EFC798FBE68}"/>
                </a:ext>
              </a:extLst>
            </p:cNvPr>
            <p:cNvSpPr/>
            <p:nvPr/>
          </p:nvSpPr>
          <p:spPr>
            <a:xfrm>
              <a:off x="4214694" y="1820875"/>
              <a:ext cx="984665" cy="1003776"/>
            </a:xfrm>
            <a:custGeom>
              <a:avLst/>
              <a:gdLst/>
              <a:ahLst/>
              <a:cxnLst/>
              <a:rect l="l" t="t" r="r" b="b"/>
              <a:pathLst>
                <a:path w="6042" h="8651" extrusionOk="0">
                  <a:moveTo>
                    <a:pt x="3021" y="1"/>
                  </a:moveTo>
                  <a:cubicBezTo>
                    <a:pt x="1329" y="1"/>
                    <a:pt x="0" y="1366"/>
                    <a:pt x="0" y="3022"/>
                  </a:cubicBezTo>
                  <a:lnTo>
                    <a:pt x="0" y="8210"/>
                  </a:lnTo>
                  <a:cubicBezTo>
                    <a:pt x="0" y="8444"/>
                    <a:pt x="206" y="8651"/>
                    <a:pt x="441" y="8651"/>
                  </a:cubicBezTo>
                  <a:lnTo>
                    <a:pt x="5594" y="8651"/>
                  </a:lnTo>
                  <a:cubicBezTo>
                    <a:pt x="5835" y="8651"/>
                    <a:pt x="6041" y="8444"/>
                    <a:pt x="6041" y="8210"/>
                  </a:cubicBezTo>
                  <a:lnTo>
                    <a:pt x="6041" y="3022"/>
                  </a:lnTo>
                  <a:cubicBezTo>
                    <a:pt x="6041" y="1366"/>
                    <a:pt x="4677" y="1"/>
                    <a:pt x="3021" y="1"/>
                  </a:cubicBezTo>
                  <a:close/>
                </a:path>
              </a:pathLst>
            </a:custGeom>
            <a:solidFill>
              <a:schemeClr val="accent5"/>
            </a:solidFill>
            <a:ln>
              <a:noFill/>
            </a:ln>
          </p:spPr>
          <p:txBody>
            <a:bodyPr spcFirstLastPara="1" wrap="square" lIns="179929" tIns="179929" rIns="179929" bIns="179929" anchor="ctr" anchorCtr="0">
              <a:noAutofit/>
            </a:bodyPr>
            <a:lstStyle/>
            <a:p>
              <a:endParaRPr sz="3542" dirty="0">
                <a:latin typeface="Times New Roman" panose="02020603050405020304" pitchFamily="18" charset="0"/>
                <a:cs typeface="Times New Roman" panose="02020603050405020304" pitchFamily="18" charset="0"/>
              </a:endParaRPr>
            </a:p>
          </p:txBody>
        </p:sp>
        <p:sp>
          <p:nvSpPr>
            <p:cNvPr id="46" name="Google Shape;312;p19">
              <a:extLst>
                <a:ext uri="{FF2B5EF4-FFF2-40B4-BE49-F238E27FC236}">
                  <a16:creationId xmlns:a16="http://schemas.microsoft.com/office/drawing/2014/main" id="{BD2B46A5-7B4B-4FE6-A208-0CFB118C0BD1}"/>
                </a:ext>
              </a:extLst>
            </p:cNvPr>
            <p:cNvSpPr/>
            <p:nvPr/>
          </p:nvSpPr>
          <p:spPr>
            <a:xfrm>
              <a:off x="4435850" y="2548265"/>
              <a:ext cx="541060" cy="539920"/>
            </a:xfrm>
            <a:custGeom>
              <a:avLst/>
              <a:gdLst/>
              <a:ahLst/>
              <a:cxnLst/>
              <a:rect l="l" t="t" r="r" b="b"/>
              <a:pathLst>
                <a:path w="3320" h="3313" extrusionOk="0">
                  <a:moveTo>
                    <a:pt x="1664" y="1"/>
                  </a:moveTo>
                  <a:cubicBezTo>
                    <a:pt x="747" y="1"/>
                    <a:pt x="1" y="740"/>
                    <a:pt x="1" y="1657"/>
                  </a:cubicBezTo>
                  <a:cubicBezTo>
                    <a:pt x="1" y="2573"/>
                    <a:pt x="747" y="3313"/>
                    <a:pt x="1664" y="3313"/>
                  </a:cubicBezTo>
                  <a:cubicBezTo>
                    <a:pt x="2581" y="3313"/>
                    <a:pt x="3320" y="2573"/>
                    <a:pt x="3320" y="1657"/>
                  </a:cubicBezTo>
                  <a:cubicBezTo>
                    <a:pt x="3320" y="740"/>
                    <a:pt x="2581" y="1"/>
                    <a:pt x="1664" y="1"/>
                  </a:cubicBezTo>
                  <a:close/>
                </a:path>
              </a:pathLst>
            </a:custGeom>
            <a:solidFill>
              <a:srgbClr val="FFFFFF"/>
            </a:solidFill>
            <a:ln>
              <a:noFill/>
            </a:ln>
          </p:spPr>
          <p:txBody>
            <a:bodyPr spcFirstLastPara="1" wrap="square" lIns="179929" tIns="179929" rIns="179929" bIns="179929" anchor="ctr" anchorCtr="0">
              <a:noAutofit/>
            </a:bodyPr>
            <a:lstStyle/>
            <a:p>
              <a:pPr algn="ctr"/>
              <a:r>
                <a:rPr lang="en-US" sz="3542" dirty="0">
                  <a:solidFill>
                    <a:schemeClr val="accent5"/>
                  </a:solidFill>
                  <a:latin typeface="Times New Roman" panose="02020603050405020304" pitchFamily="18" charset="0"/>
                  <a:cs typeface="Times New Roman" panose="02020603050405020304" pitchFamily="18" charset="0"/>
                </a:rPr>
                <a:t>2</a:t>
              </a:r>
              <a:endParaRPr sz="3542" dirty="0">
                <a:solidFill>
                  <a:schemeClr val="accent5"/>
                </a:solidFill>
                <a:latin typeface="Times New Roman" panose="02020603050405020304" pitchFamily="18" charset="0"/>
                <a:cs typeface="Times New Roman" panose="02020603050405020304" pitchFamily="18" charset="0"/>
              </a:endParaRPr>
            </a:p>
          </p:txBody>
        </p:sp>
        <p:sp>
          <p:nvSpPr>
            <p:cNvPr id="47" name="Google Shape;313;p19">
              <a:extLst>
                <a:ext uri="{FF2B5EF4-FFF2-40B4-BE49-F238E27FC236}">
                  <a16:creationId xmlns:a16="http://schemas.microsoft.com/office/drawing/2014/main" id="{E032FECE-5D51-4A33-8CF1-C8F1C7E2CC8D}"/>
                </a:ext>
              </a:extLst>
            </p:cNvPr>
            <p:cNvSpPr/>
            <p:nvPr/>
          </p:nvSpPr>
          <p:spPr>
            <a:xfrm>
              <a:off x="4397715" y="2508826"/>
              <a:ext cx="617493" cy="618797"/>
            </a:xfrm>
            <a:custGeom>
              <a:avLst/>
              <a:gdLst/>
              <a:ahLst/>
              <a:cxnLst/>
              <a:rect l="l" t="t" r="r" b="b"/>
              <a:pathLst>
                <a:path w="3789" h="3797" extrusionOk="0">
                  <a:moveTo>
                    <a:pt x="1898" y="477"/>
                  </a:moveTo>
                  <a:cubicBezTo>
                    <a:pt x="2665" y="477"/>
                    <a:pt x="3319" y="1103"/>
                    <a:pt x="3319" y="1899"/>
                  </a:cubicBezTo>
                  <a:cubicBezTo>
                    <a:pt x="3319" y="2666"/>
                    <a:pt x="2665" y="3320"/>
                    <a:pt x="1898" y="3320"/>
                  </a:cubicBezTo>
                  <a:cubicBezTo>
                    <a:pt x="1095" y="3320"/>
                    <a:pt x="476" y="2666"/>
                    <a:pt x="476" y="1899"/>
                  </a:cubicBezTo>
                  <a:cubicBezTo>
                    <a:pt x="476" y="1103"/>
                    <a:pt x="1095" y="477"/>
                    <a:pt x="1898" y="477"/>
                  </a:cubicBezTo>
                  <a:close/>
                  <a:moveTo>
                    <a:pt x="1898" y="1"/>
                  </a:moveTo>
                  <a:cubicBezTo>
                    <a:pt x="832" y="1"/>
                    <a:pt x="0" y="861"/>
                    <a:pt x="0" y="1899"/>
                  </a:cubicBezTo>
                  <a:cubicBezTo>
                    <a:pt x="0" y="2936"/>
                    <a:pt x="832" y="3796"/>
                    <a:pt x="1898" y="3796"/>
                  </a:cubicBezTo>
                  <a:cubicBezTo>
                    <a:pt x="2935" y="3796"/>
                    <a:pt x="3788" y="2936"/>
                    <a:pt x="3788" y="1899"/>
                  </a:cubicBezTo>
                  <a:cubicBezTo>
                    <a:pt x="3788" y="861"/>
                    <a:pt x="2935" y="1"/>
                    <a:pt x="1898" y="1"/>
                  </a:cubicBezTo>
                  <a:close/>
                </a:path>
              </a:pathLst>
            </a:custGeom>
            <a:solidFill>
              <a:schemeClr val="accent5"/>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grpSp>
      <p:grpSp>
        <p:nvGrpSpPr>
          <p:cNvPr id="48" name="Google Shape;317;p19">
            <a:extLst>
              <a:ext uri="{FF2B5EF4-FFF2-40B4-BE49-F238E27FC236}">
                <a16:creationId xmlns:a16="http://schemas.microsoft.com/office/drawing/2014/main" id="{8C32A13A-6D47-45C1-927C-5BBA9573B25A}"/>
              </a:ext>
            </a:extLst>
          </p:cNvPr>
          <p:cNvGrpSpPr/>
          <p:nvPr/>
        </p:nvGrpSpPr>
        <p:grpSpPr>
          <a:xfrm>
            <a:off x="13016347" y="4860542"/>
            <a:ext cx="1926649" cy="3159664"/>
            <a:chOff x="5281341" y="1820875"/>
            <a:chExt cx="978961" cy="1605475"/>
          </a:xfrm>
        </p:grpSpPr>
        <p:sp>
          <p:nvSpPr>
            <p:cNvPr id="49" name="Google Shape;318;p19">
              <a:extLst>
                <a:ext uri="{FF2B5EF4-FFF2-40B4-BE49-F238E27FC236}">
                  <a16:creationId xmlns:a16="http://schemas.microsoft.com/office/drawing/2014/main" id="{A9552643-804D-4E36-A982-8421A37D7528}"/>
                </a:ext>
              </a:extLst>
            </p:cNvPr>
            <p:cNvSpPr/>
            <p:nvPr/>
          </p:nvSpPr>
          <p:spPr>
            <a:xfrm>
              <a:off x="5758686" y="3088023"/>
              <a:ext cx="19719" cy="271182"/>
            </a:xfrm>
            <a:custGeom>
              <a:avLst/>
              <a:gdLst/>
              <a:ahLst/>
              <a:cxnLst/>
              <a:rect l="l" t="t" r="r" b="b"/>
              <a:pathLst>
                <a:path w="121" h="1664" extrusionOk="0">
                  <a:moveTo>
                    <a:pt x="0" y="1"/>
                  </a:moveTo>
                  <a:lnTo>
                    <a:pt x="0" y="1664"/>
                  </a:lnTo>
                  <a:lnTo>
                    <a:pt x="121" y="1664"/>
                  </a:lnTo>
                  <a:lnTo>
                    <a:pt x="121" y="1"/>
                  </a:ln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0" name="Google Shape;319;p19">
              <a:extLst>
                <a:ext uri="{FF2B5EF4-FFF2-40B4-BE49-F238E27FC236}">
                  <a16:creationId xmlns:a16="http://schemas.microsoft.com/office/drawing/2014/main" id="{A456367A-8142-435A-A74A-C962335CD9B7}"/>
                </a:ext>
              </a:extLst>
            </p:cNvPr>
            <p:cNvSpPr/>
            <p:nvPr/>
          </p:nvSpPr>
          <p:spPr>
            <a:xfrm>
              <a:off x="5709958" y="3301189"/>
              <a:ext cx="116035" cy="116035"/>
            </a:xfrm>
            <a:custGeom>
              <a:avLst/>
              <a:gdLst/>
              <a:ahLst/>
              <a:cxnLst/>
              <a:rect l="l" t="t" r="r" b="b"/>
              <a:pathLst>
                <a:path w="712" h="712" extrusionOk="0">
                  <a:moveTo>
                    <a:pt x="356" y="0"/>
                  </a:moveTo>
                  <a:cubicBezTo>
                    <a:pt x="178" y="0"/>
                    <a:pt x="1" y="150"/>
                    <a:pt x="1" y="356"/>
                  </a:cubicBezTo>
                  <a:cubicBezTo>
                    <a:pt x="1" y="562"/>
                    <a:pt x="178" y="711"/>
                    <a:pt x="356" y="711"/>
                  </a:cubicBezTo>
                  <a:cubicBezTo>
                    <a:pt x="569" y="711"/>
                    <a:pt x="711" y="562"/>
                    <a:pt x="711" y="356"/>
                  </a:cubicBezTo>
                  <a:cubicBezTo>
                    <a:pt x="711" y="150"/>
                    <a:pt x="569" y="0"/>
                    <a:pt x="356" y="0"/>
                  </a:cubicBezTo>
                  <a:close/>
                </a:path>
              </a:pathLst>
            </a:custGeom>
            <a:solidFill>
              <a:srgbClr val="FFFFFF"/>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1" name="Google Shape;320;p19">
              <a:extLst>
                <a:ext uri="{FF2B5EF4-FFF2-40B4-BE49-F238E27FC236}">
                  <a16:creationId xmlns:a16="http://schemas.microsoft.com/office/drawing/2014/main" id="{D6A55D57-279A-4644-B3AF-4F2B38DD4B77}"/>
                </a:ext>
              </a:extLst>
            </p:cNvPr>
            <p:cNvSpPr/>
            <p:nvPr/>
          </p:nvSpPr>
          <p:spPr>
            <a:xfrm>
              <a:off x="5700669" y="3290759"/>
              <a:ext cx="135754" cy="135591"/>
            </a:xfrm>
            <a:custGeom>
              <a:avLst/>
              <a:gdLst/>
              <a:ahLst/>
              <a:cxnLst/>
              <a:rect l="l" t="t" r="r" b="b"/>
              <a:pathLst>
                <a:path w="833" h="832" extrusionOk="0">
                  <a:moveTo>
                    <a:pt x="413" y="121"/>
                  </a:moveTo>
                  <a:cubicBezTo>
                    <a:pt x="591" y="121"/>
                    <a:pt x="711" y="242"/>
                    <a:pt x="711" y="420"/>
                  </a:cubicBezTo>
                  <a:cubicBezTo>
                    <a:pt x="711" y="569"/>
                    <a:pt x="591" y="711"/>
                    <a:pt x="413" y="711"/>
                  </a:cubicBezTo>
                  <a:cubicBezTo>
                    <a:pt x="271" y="711"/>
                    <a:pt x="122" y="569"/>
                    <a:pt x="122" y="420"/>
                  </a:cubicBezTo>
                  <a:cubicBezTo>
                    <a:pt x="122" y="242"/>
                    <a:pt x="271" y="121"/>
                    <a:pt x="413" y="121"/>
                  </a:cubicBezTo>
                  <a:close/>
                  <a:moveTo>
                    <a:pt x="413" y="0"/>
                  </a:moveTo>
                  <a:cubicBezTo>
                    <a:pt x="207" y="0"/>
                    <a:pt x="1" y="178"/>
                    <a:pt x="1" y="420"/>
                  </a:cubicBezTo>
                  <a:cubicBezTo>
                    <a:pt x="1" y="654"/>
                    <a:pt x="207" y="832"/>
                    <a:pt x="413" y="832"/>
                  </a:cubicBezTo>
                  <a:cubicBezTo>
                    <a:pt x="655" y="832"/>
                    <a:pt x="832" y="654"/>
                    <a:pt x="832" y="420"/>
                  </a:cubicBezTo>
                  <a:cubicBezTo>
                    <a:pt x="832" y="178"/>
                    <a:pt x="655" y="0"/>
                    <a:pt x="413" y="0"/>
                  </a:cubicBez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2" name="Google Shape;321;p19">
              <a:extLst>
                <a:ext uri="{FF2B5EF4-FFF2-40B4-BE49-F238E27FC236}">
                  <a16:creationId xmlns:a16="http://schemas.microsoft.com/office/drawing/2014/main" id="{092ADDC2-5646-4A97-847D-D014F6138E1A}"/>
                </a:ext>
              </a:extLst>
            </p:cNvPr>
            <p:cNvSpPr/>
            <p:nvPr/>
          </p:nvSpPr>
          <p:spPr>
            <a:xfrm>
              <a:off x="5281341" y="1820875"/>
              <a:ext cx="978961" cy="1003776"/>
            </a:xfrm>
            <a:custGeom>
              <a:avLst/>
              <a:gdLst/>
              <a:ahLst/>
              <a:cxnLst/>
              <a:rect l="l" t="t" r="r" b="b"/>
              <a:pathLst>
                <a:path w="6007" h="8651" extrusionOk="0">
                  <a:moveTo>
                    <a:pt x="2986" y="1"/>
                  </a:moveTo>
                  <a:cubicBezTo>
                    <a:pt x="1330" y="1"/>
                    <a:pt x="1" y="1366"/>
                    <a:pt x="1" y="3022"/>
                  </a:cubicBezTo>
                  <a:lnTo>
                    <a:pt x="1" y="8210"/>
                  </a:lnTo>
                  <a:cubicBezTo>
                    <a:pt x="1" y="8444"/>
                    <a:pt x="179" y="8651"/>
                    <a:pt x="442" y="8651"/>
                  </a:cubicBezTo>
                  <a:lnTo>
                    <a:pt x="5566" y="8651"/>
                  </a:lnTo>
                  <a:cubicBezTo>
                    <a:pt x="5800" y="8651"/>
                    <a:pt x="6007" y="8444"/>
                    <a:pt x="6007" y="8210"/>
                  </a:cubicBezTo>
                  <a:lnTo>
                    <a:pt x="6007" y="3022"/>
                  </a:lnTo>
                  <a:cubicBezTo>
                    <a:pt x="6007" y="1366"/>
                    <a:pt x="4678" y="1"/>
                    <a:pt x="2986" y="1"/>
                  </a:cubicBezTo>
                  <a:close/>
                </a:path>
              </a:pathLst>
            </a:custGeom>
            <a:solidFill>
              <a:schemeClr val="accent3"/>
            </a:solidFill>
            <a:ln>
              <a:noFill/>
            </a:ln>
          </p:spPr>
          <p:txBody>
            <a:bodyPr spcFirstLastPara="1" wrap="square" lIns="179929" tIns="179929" rIns="179929" bIns="179929" anchor="ctr" anchorCtr="0">
              <a:noAutofit/>
            </a:bodyPr>
            <a:lstStyle/>
            <a:p>
              <a:endParaRPr sz="3542" dirty="0">
                <a:latin typeface="Times New Roman" panose="02020603050405020304" pitchFamily="18" charset="0"/>
                <a:cs typeface="Times New Roman" panose="02020603050405020304" pitchFamily="18" charset="0"/>
              </a:endParaRPr>
            </a:p>
          </p:txBody>
        </p:sp>
        <p:sp>
          <p:nvSpPr>
            <p:cNvPr id="53" name="Google Shape;322;p19">
              <a:extLst>
                <a:ext uri="{FF2B5EF4-FFF2-40B4-BE49-F238E27FC236}">
                  <a16:creationId xmlns:a16="http://schemas.microsoft.com/office/drawing/2014/main" id="{1A3E14F5-E893-428D-B21B-B1C9A87DAF89}"/>
                </a:ext>
              </a:extLst>
            </p:cNvPr>
            <p:cNvSpPr/>
            <p:nvPr/>
          </p:nvSpPr>
          <p:spPr>
            <a:xfrm>
              <a:off x="5497933" y="2548265"/>
              <a:ext cx="545787" cy="539920"/>
            </a:xfrm>
            <a:custGeom>
              <a:avLst/>
              <a:gdLst/>
              <a:ahLst/>
              <a:cxnLst/>
              <a:rect l="l" t="t" r="r" b="b"/>
              <a:pathLst>
                <a:path w="3349" h="3313" extrusionOk="0">
                  <a:moveTo>
                    <a:pt x="1657" y="1"/>
                  </a:moveTo>
                  <a:cubicBezTo>
                    <a:pt x="740" y="1"/>
                    <a:pt x="1" y="740"/>
                    <a:pt x="1" y="1657"/>
                  </a:cubicBezTo>
                  <a:cubicBezTo>
                    <a:pt x="1" y="2573"/>
                    <a:pt x="740" y="3313"/>
                    <a:pt x="1657" y="3313"/>
                  </a:cubicBezTo>
                  <a:cubicBezTo>
                    <a:pt x="2581" y="3313"/>
                    <a:pt x="3349" y="2573"/>
                    <a:pt x="3349" y="1657"/>
                  </a:cubicBezTo>
                  <a:cubicBezTo>
                    <a:pt x="3349" y="740"/>
                    <a:pt x="2581" y="1"/>
                    <a:pt x="1657" y="1"/>
                  </a:cubicBezTo>
                  <a:close/>
                </a:path>
              </a:pathLst>
            </a:custGeom>
            <a:solidFill>
              <a:srgbClr val="FFFFFF"/>
            </a:solidFill>
            <a:ln>
              <a:noFill/>
            </a:ln>
          </p:spPr>
          <p:txBody>
            <a:bodyPr spcFirstLastPara="1" wrap="square" lIns="179929" tIns="179929" rIns="179929" bIns="179929" anchor="ctr" anchorCtr="0">
              <a:noAutofit/>
            </a:bodyPr>
            <a:lstStyle/>
            <a:p>
              <a:pPr algn="ctr"/>
              <a:r>
                <a:rPr lang="en" sz="3148" dirty="0">
                  <a:solidFill>
                    <a:schemeClr val="accent3"/>
                  </a:solidFill>
                  <a:latin typeface="Times New Roman" panose="02020603050405020304" pitchFamily="18" charset="0"/>
                  <a:ea typeface="Fira Sans Extra Condensed Medium"/>
                  <a:cs typeface="Times New Roman" panose="02020603050405020304" pitchFamily="18" charset="0"/>
                  <a:sym typeface="Fira Sans Extra Condensed Medium"/>
                </a:rPr>
                <a:t>3</a:t>
              </a:r>
              <a:endParaRPr sz="3542" dirty="0">
                <a:solidFill>
                  <a:schemeClr val="accent3"/>
                </a:solidFill>
                <a:latin typeface="Times New Roman" panose="02020603050405020304" pitchFamily="18" charset="0"/>
                <a:cs typeface="Times New Roman" panose="02020603050405020304" pitchFamily="18" charset="0"/>
              </a:endParaRPr>
            </a:p>
          </p:txBody>
        </p:sp>
        <p:sp>
          <p:nvSpPr>
            <p:cNvPr id="54" name="Google Shape;323;p19">
              <a:extLst>
                <a:ext uri="{FF2B5EF4-FFF2-40B4-BE49-F238E27FC236}">
                  <a16:creationId xmlns:a16="http://schemas.microsoft.com/office/drawing/2014/main" id="{A8998353-FC67-4A71-9966-5A5C3405AC97}"/>
                </a:ext>
              </a:extLst>
            </p:cNvPr>
            <p:cNvSpPr/>
            <p:nvPr/>
          </p:nvSpPr>
          <p:spPr>
            <a:xfrm>
              <a:off x="5459797" y="2508826"/>
              <a:ext cx="622219" cy="618797"/>
            </a:xfrm>
            <a:custGeom>
              <a:avLst/>
              <a:gdLst/>
              <a:ahLst/>
              <a:cxnLst/>
              <a:rect l="l" t="t" r="r" b="b"/>
              <a:pathLst>
                <a:path w="3818" h="3797" extrusionOk="0">
                  <a:moveTo>
                    <a:pt x="1891" y="477"/>
                  </a:moveTo>
                  <a:cubicBezTo>
                    <a:pt x="2694" y="477"/>
                    <a:pt x="3348" y="1103"/>
                    <a:pt x="3348" y="1899"/>
                  </a:cubicBezTo>
                  <a:cubicBezTo>
                    <a:pt x="3348" y="2666"/>
                    <a:pt x="2694" y="3320"/>
                    <a:pt x="1891" y="3320"/>
                  </a:cubicBezTo>
                  <a:cubicBezTo>
                    <a:pt x="1123" y="3320"/>
                    <a:pt x="470" y="2666"/>
                    <a:pt x="470" y="1899"/>
                  </a:cubicBezTo>
                  <a:cubicBezTo>
                    <a:pt x="470" y="1103"/>
                    <a:pt x="1123" y="477"/>
                    <a:pt x="1891" y="477"/>
                  </a:cubicBezTo>
                  <a:close/>
                  <a:moveTo>
                    <a:pt x="1891" y="1"/>
                  </a:moveTo>
                  <a:cubicBezTo>
                    <a:pt x="860" y="1"/>
                    <a:pt x="0" y="861"/>
                    <a:pt x="0" y="1899"/>
                  </a:cubicBezTo>
                  <a:cubicBezTo>
                    <a:pt x="0" y="2936"/>
                    <a:pt x="860" y="3796"/>
                    <a:pt x="1891" y="3796"/>
                  </a:cubicBezTo>
                  <a:cubicBezTo>
                    <a:pt x="2957" y="3796"/>
                    <a:pt x="3817" y="2936"/>
                    <a:pt x="3817" y="1899"/>
                  </a:cubicBezTo>
                  <a:cubicBezTo>
                    <a:pt x="3817" y="861"/>
                    <a:pt x="2957" y="1"/>
                    <a:pt x="1891" y="1"/>
                  </a:cubicBezTo>
                  <a:close/>
                </a:path>
              </a:pathLst>
            </a:custGeom>
            <a:solidFill>
              <a:schemeClr val="accent3"/>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grpSp>
      <p:grpSp>
        <p:nvGrpSpPr>
          <p:cNvPr id="55" name="Google Shape;328;p19">
            <a:extLst>
              <a:ext uri="{FF2B5EF4-FFF2-40B4-BE49-F238E27FC236}">
                <a16:creationId xmlns:a16="http://schemas.microsoft.com/office/drawing/2014/main" id="{615C03C9-BF07-4153-92D5-0F098153AB6F}"/>
              </a:ext>
            </a:extLst>
          </p:cNvPr>
          <p:cNvGrpSpPr/>
          <p:nvPr/>
        </p:nvGrpSpPr>
        <p:grpSpPr>
          <a:xfrm>
            <a:off x="15058972" y="4823050"/>
            <a:ext cx="1937876" cy="3159664"/>
            <a:chOff x="6342447" y="1820875"/>
            <a:chExt cx="984665" cy="1605475"/>
          </a:xfrm>
        </p:grpSpPr>
        <p:sp>
          <p:nvSpPr>
            <p:cNvPr id="56" name="Google Shape;329;p19">
              <a:extLst>
                <a:ext uri="{FF2B5EF4-FFF2-40B4-BE49-F238E27FC236}">
                  <a16:creationId xmlns:a16="http://schemas.microsoft.com/office/drawing/2014/main" id="{F9049925-E5B6-431F-AC3C-2BB4DCF876E4}"/>
                </a:ext>
              </a:extLst>
            </p:cNvPr>
            <p:cNvSpPr/>
            <p:nvPr/>
          </p:nvSpPr>
          <p:spPr>
            <a:xfrm>
              <a:off x="6825332" y="3088023"/>
              <a:ext cx="19882" cy="271182"/>
            </a:xfrm>
            <a:custGeom>
              <a:avLst/>
              <a:gdLst/>
              <a:ahLst/>
              <a:cxnLst/>
              <a:rect l="l" t="t" r="r" b="b"/>
              <a:pathLst>
                <a:path w="122" h="1664" extrusionOk="0">
                  <a:moveTo>
                    <a:pt x="1" y="1"/>
                  </a:moveTo>
                  <a:lnTo>
                    <a:pt x="1" y="1664"/>
                  </a:lnTo>
                  <a:lnTo>
                    <a:pt x="122" y="1664"/>
                  </a:lnTo>
                  <a:lnTo>
                    <a:pt x="122" y="1"/>
                  </a:ln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7" name="Google Shape;330;p19">
              <a:extLst>
                <a:ext uri="{FF2B5EF4-FFF2-40B4-BE49-F238E27FC236}">
                  <a16:creationId xmlns:a16="http://schemas.microsoft.com/office/drawing/2014/main" id="{89FA852D-9B1D-42B7-A671-959B39EC0E16}"/>
                </a:ext>
              </a:extLst>
            </p:cNvPr>
            <p:cNvSpPr/>
            <p:nvPr/>
          </p:nvSpPr>
          <p:spPr>
            <a:xfrm>
              <a:off x="6776767" y="3301189"/>
              <a:ext cx="116035" cy="116035"/>
            </a:xfrm>
            <a:custGeom>
              <a:avLst/>
              <a:gdLst/>
              <a:ahLst/>
              <a:cxnLst/>
              <a:rect l="l" t="t" r="r" b="b"/>
              <a:pathLst>
                <a:path w="712" h="712" extrusionOk="0">
                  <a:moveTo>
                    <a:pt x="356" y="0"/>
                  </a:moveTo>
                  <a:cubicBezTo>
                    <a:pt x="150" y="0"/>
                    <a:pt x="0" y="150"/>
                    <a:pt x="0" y="356"/>
                  </a:cubicBezTo>
                  <a:cubicBezTo>
                    <a:pt x="0" y="562"/>
                    <a:pt x="150" y="711"/>
                    <a:pt x="356" y="711"/>
                  </a:cubicBezTo>
                  <a:cubicBezTo>
                    <a:pt x="562" y="711"/>
                    <a:pt x="711" y="562"/>
                    <a:pt x="711" y="356"/>
                  </a:cubicBezTo>
                  <a:cubicBezTo>
                    <a:pt x="711" y="150"/>
                    <a:pt x="562" y="0"/>
                    <a:pt x="356" y="0"/>
                  </a:cubicBezTo>
                  <a:close/>
                </a:path>
              </a:pathLst>
            </a:custGeom>
            <a:solidFill>
              <a:srgbClr val="FFFFFF"/>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8" name="Google Shape;331;p19">
              <a:extLst>
                <a:ext uri="{FF2B5EF4-FFF2-40B4-BE49-F238E27FC236}">
                  <a16:creationId xmlns:a16="http://schemas.microsoft.com/office/drawing/2014/main" id="{D6207931-3BBC-46CA-9F6D-438E0B25A02A}"/>
                </a:ext>
              </a:extLst>
            </p:cNvPr>
            <p:cNvSpPr/>
            <p:nvPr/>
          </p:nvSpPr>
          <p:spPr>
            <a:xfrm>
              <a:off x="6767477" y="3290759"/>
              <a:ext cx="135754" cy="135591"/>
            </a:xfrm>
            <a:custGeom>
              <a:avLst/>
              <a:gdLst/>
              <a:ahLst/>
              <a:cxnLst/>
              <a:rect l="l" t="t" r="r" b="b"/>
              <a:pathLst>
                <a:path w="833" h="832" extrusionOk="0">
                  <a:moveTo>
                    <a:pt x="413" y="121"/>
                  </a:moveTo>
                  <a:cubicBezTo>
                    <a:pt x="591" y="121"/>
                    <a:pt x="711" y="242"/>
                    <a:pt x="711" y="420"/>
                  </a:cubicBezTo>
                  <a:cubicBezTo>
                    <a:pt x="711" y="569"/>
                    <a:pt x="591" y="711"/>
                    <a:pt x="413" y="711"/>
                  </a:cubicBezTo>
                  <a:cubicBezTo>
                    <a:pt x="264" y="711"/>
                    <a:pt x="121" y="569"/>
                    <a:pt x="121" y="420"/>
                  </a:cubicBezTo>
                  <a:cubicBezTo>
                    <a:pt x="121" y="242"/>
                    <a:pt x="264" y="121"/>
                    <a:pt x="413" y="121"/>
                  </a:cubicBezTo>
                  <a:close/>
                  <a:moveTo>
                    <a:pt x="413" y="0"/>
                  </a:moveTo>
                  <a:cubicBezTo>
                    <a:pt x="178" y="0"/>
                    <a:pt x="1" y="178"/>
                    <a:pt x="1" y="420"/>
                  </a:cubicBezTo>
                  <a:cubicBezTo>
                    <a:pt x="1" y="654"/>
                    <a:pt x="178" y="832"/>
                    <a:pt x="413" y="832"/>
                  </a:cubicBezTo>
                  <a:cubicBezTo>
                    <a:pt x="654" y="832"/>
                    <a:pt x="832" y="654"/>
                    <a:pt x="832" y="420"/>
                  </a:cubicBezTo>
                  <a:cubicBezTo>
                    <a:pt x="832" y="178"/>
                    <a:pt x="654" y="0"/>
                    <a:pt x="413" y="0"/>
                  </a:cubicBezTo>
                  <a:close/>
                </a:path>
              </a:pathLst>
            </a:custGeom>
            <a:solidFill>
              <a:srgbClr val="2B454E"/>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sp>
          <p:nvSpPr>
            <p:cNvPr id="59" name="Google Shape;332;p19">
              <a:extLst>
                <a:ext uri="{FF2B5EF4-FFF2-40B4-BE49-F238E27FC236}">
                  <a16:creationId xmlns:a16="http://schemas.microsoft.com/office/drawing/2014/main" id="{BDE1CFEB-5D98-49A4-9F49-FC1BEBBC7A0B}"/>
                </a:ext>
              </a:extLst>
            </p:cNvPr>
            <p:cNvSpPr/>
            <p:nvPr/>
          </p:nvSpPr>
          <p:spPr>
            <a:xfrm>
              <a:off x="6342447" y="1820875"/>
              <a:ext cx="984665" cy="1003776"/>
            </a:xfrm>
            <a:custGeom>
              <a:avLst/>
              <a:gdLst/>
              <a:ahLst/>
              <a:cxnLst/>
              <a:rect l="l" t="t" r="r" b="b"/>
              <a:pathLst>
                <a:path w="6042" h="8651" extrusionOk="0">
                  <a:moveTo>
                    <a:pt x="3021" y="1"/>
                  </a:moveTo>
                  <a:cubicBezTo>
                    <a:pt x="1365" y="1"/>
                    <a:pt x="0" y="1366"/>
                    <a:pt x="0" y="3022"/>
                  </a:cubicBezTo>
                  <a:lnTo>
                    <a:pt x="0" y="8210"/>
                  </a:lnTo>
                  <a:cubicBezTo>
                    <a:pt x="0" y="8444"/>
                    <a:pt x="206" y="8651"/>
                    <a:pt x="448" y="8651"/>
                  </a:cubicBezTo>
                  <a:lnTo>
                    <a:pt x="5601" y="8651"/>
                  </a:lnTo>
                  <a:cubicBezTo>
                    <a:pt x="5835" y="8651"/>
                    <a:pt x="6041" y="8444"/>
                    <a:pt x="6041" y="8210"/>
                  </a:cubicBezTo>
                  <a:lnTo>
                    <a:pt x="6041" y="3022"/>
                  </a:lnTo>
                  <a:cubicBezTo>
                    <a:pt x="6041" y="1366"/>
                    <a:pt x="4684" y="1"/>
                    <a:pt x="3021" y="1"/>
                  </a:cubicBezTo>
                  <a:close/>
                </a:path>
              </a:pathLst>
            </a:custGeom>
            <a:solidFill>
              <a:schemeClr val="accent4"/>
            </a:solidFill>
            <a:ln>
              <a:noFill/>
            </a:ln>
          </p:spPr>
          <p:txBody>
            <a:bodyPr spcFirstLastPara="1" wrap="square" lIns="179929" tIns="179929" rIns="179929" bIns="179929" anchor="ctr" anchorCtr="0">
              <a:noAutofit/>
            </a:bodyPr>
            <a:lstStyle/>
            <a:p>
              <a:endParaRPr sz="3542" dirty="0">
                <a:latin typeface="Times New Roman" panose="02020603050405020304" pitchFamily="18" charset="0"/>
                <a:cs typeface="Times New Roman" panose="02020603050405020304" pitchFamily="18" charset="0"/>
              </a:endParaRPr>
            </a:p>
          </p:txBody>
        </p:sp>
        <p:sp>
          <p:nvSpPr>
            <p:cNvPr id="60" name="Google Shape;333;p19">
              <a:extLst>
                <a:ext uri="{FF2B5EF4-FFF2-40B4-BE49-F238E27FC236}">
                  <a16:creationId xmlns:a16="http://schemas.microsoft.com/office/drawing/2014/main" id="{0091F79A-F4EC-49B3-80EE-BDA680E6B4AB}"/>
                </a:ext>
              </a:extLst>
            </p:cNvPr>
            <p:cNvSpPr/>
            <p:nvPr/>
          </p:nvSpPr>
          <p:spPr>
            <a:xfrm>
              <a:off x="6564741" y="2548265"/>
              <a:ext cx="541060" cy="539920"/>
            </a:xfrm>
            <a:custGeom>
              <a:avLst/>
              <a:gdLst/>
              <a:ahLst/>
              <a:cxnLst/>
              <a:rect l="l" t="t" r="r" b="b"/>
              <a:pathLst>
                <a:path w="3320" h="3313" extrusionOk="0">
                  <a:moveTo>
                    <a:pt x="1657" y="1"/>
                  </a:moveTo>
                  <a:cubicBezTo>
                    <a:pt x="740" y="1"/>
                    <a:pt x="1" y="740"/>
                    <a:pt x="1" y="1657"/>
                  </a:cubicBezTo>
                  <a:cubicBezTo>
                    <a:pt x="1" y="2573"/>
                    <a:pt x="740" y="3313"/>
                    <a:pt x="1657" y="3313"/>
                  </a:cubicBezTo>
                  <a:cubicBezTo>
                    <a:pt x="2574" y="3313"/>
                    <a:pt x="3320" y="2573"/>
                    <a:pt x="3320" y="1657"/>
                  </a:cubicBezTo>
                  <a:cubicBezTo>
                    <a:pt x="3320" y="740"/>
                    <a:pt x="2574" y="1"/>
                    <a:pt x="1657" y="1"/>
                  </a:cubicBezTo>
                  <a:close/>
                </a:path>
              </a:pathLst>
            </a:custGeom>
            <a:solidFill>
              <a:srgbClr val="FFFFFF"/>
            </a:solidFill>
            <a:ln>
              <a:noFill/>
            </a:ln>
          </p:spPr>
          <p:txBody>
            <a:bodyPr spcFirstLastPara="1" wrap="square" lIns="179929" tIns="179929" rIns="179929" bIns="179929" anchor="ctr" anchorCtr="0">
              <a:noAutofit/>
            </a:bodyPr>
            <a:lstStyle/>
            <a:p>
              <a:pPr algn="ctr"/>
              <a:r>
                <a:rPr lang="en" sz="3148" dirty="0">
                  <a:solidFill>
                    <a:schemeClr val="accent4"/>
                  </a:solidFill>
                  <a:latin typeface="Times New Roman" panose="02020603050405020304" pitchFamily="18" charset="0"/>
                  <a:ea typeface="Fira Sans Extra Condensed Medium"/>
                  <a:cs typeface="Times New Roman" panose="02020603050405020304" pitchFamily="18" charset="0"/>
                  <a:sym typeface="Fira Sans Extra Condensed Medium"/>
                </a:rPr>
                <a:t>4</a:t>
              </a:r>
              <a:endParaRPr sz="3542" dirty="0">
                <a:solidFill>
                  <a:schemeClr val="accent4"/>
                </a:solidFill>
                <a:latin typeface="Times New Roman" panose="02020603050405020304" pitchFamily="18" charset="0"/>
                <a:cs typeface="Times New Roman" panose="02020603050405020304" pitchFamily="18" charset="0"/>
              </a:endParaRPr>
            </a:p>
          </p:txBody>
        </p:sp>
        <p:sp>
          <p:nvSpPr>
            <p:cNvPr id="61" name="Google Shape;334;p19">
              <a:extLst>
                <a:ext uri="{FF2B5EF4-FFF2-40B4-BE49-F238E27FC236}">
                  <a16:creationId xmlns:a16="http://schemas.microsoft.com/office/drawing/2014/main" id="{0FCA13CD-9419-4BB5-91C4-988E61DCAEC5}"/>
                </a:ext>
              </a:extLst>
            </p:cNvPr>
            <p:cNvSpPr/>
            <p:nvPr/>
          </p:nvSpPr>
          <p:spPr>
            <a:xfrm>
              <a:off x="6526606" y="2508826"/>
              <a:ext cx="617493" cy="618797"/>
            </a:xfrm>
            <a:custGeom>
              <a:avLst/>
              <a:gdLst/>
              <a:ahLst/>
              <a:cxnLst/>
              <a:rect l="l" t="t" r="r" b="b"/>
              <a:pathLst>
                <a:path w="3789" h="3797" extrusionOk="0">
                  <a:moveTo>
                    <a:pt x="1891" y="477"/>
                  </a:moveTo>
                  <a:cubicBezTo>
                    <a:pt x="2694" y="477"/>
                    <a:pt x="3312" y="1103"/>
                    <a:pt x="3312" y="1899"/>
                  </a:cubicBezTo>
                  <a:cubicBezTo>
                    <a:pt x="3312" y="2666"/>
                    <a:pt x="2694" y="3320"/>
                    <a:pt x="1891" y="3320"/>
                  </a:cubicBezTo>
                  <a:cubicBezTo>
                    <a:pt x="1095" y="3320"/>
                    <a:pt x="469" y="2666"/>
                    <a:pt x="469" y="1899"/>
                  </a:cubicBezTo>
                  <a:cubicBezTo>
                    <a:pt x="469" y="1103"/>
                    <a:pt x="1095" y="477"/>
                    <a:pt x="1891" y="477"/>
                  </a:cubicBezTo>
                  <a:close/>
                  <a:moveTo>
                    <a:pt x="1891" y="1"/>
                  </a:moveTo>
                  <a:cubicBezTo>
                    <a:pt x="853" y="1"/>
                    <a:pt x="0" y="861"/>
                    <a:pt x="0" y="1899"/>
                  </a:cubicBezTo>
                  <a:cubicBezTo>
                    <a:pt x="0" y="2936"/>
                    <a:pt x="853" y="3796"/>
                    <a:pt x="1891" y="3796"/>
                  </a:cubicBezTo>
                  <a:cubicBezTo>
                    <a:pt x="2929" y="3796"/>
                    <a:pt x="3788" y="2936"/>
                    <a:pt x="3788" y="1899"/>
                  </a:cubicBezTo>
                  <a:cubicBezTo>
                    <a:pt x="3788" y="861"/>
                    <a:pt x="2929" y="1"/>
                    <a:pt x="1891" y="1"/>
                  </a:cubicBezTo>
                  <a:close/>
                </a:path>
              </a:pathLst>
            </a:custGeom>
            <a:solidFill>
              <a:schemeClr val="accent4"/>
            </a:solidFill>
            <a:ln>
              <a:noFill/>
            </a:ln>
          </p:spPr>
          <p:txBody>
            <a:bodyPr spcFirstLastPara="1" wrap="square" lIns="179929" tIns="179929" rIns="179929" bIns="179929" anchor="ctr" anchorCtr="0">
              <a:noAutofit/>
            </a:bodyPr>
            <a:lstStyle/>
            <a:p>
              <a:endParaRPr sz="3542">
                <a:latin typeface="Times New Roman" panose="02020603050405020304" pitchFamily="18" charset="0"/>
                <a:cs typeface="Times New Roman" panose="02020603050405020304" pitchFamily="18" charset="0"/>
              </a:endParaRPr>
            </a:p>
          </p:txBody>
        </p:sp>
      </p:grpSp>
      <p:sp>
        <p:nvSpPr>
          <p:cNvPr id="62" name="Прямоугольник 61">
            <a:extLst>
              <a:ext uri="{FF2B5EF4-FFF2-40B4-BE49-F238E27FC236}">
                <a16:creationId xmlns:a16="http://schemas.microsoft.com/office/drawing/2014/main" id="{E3B8D957-7992-4E8C-A525-411D66745F72}"/>
              </a:ext>
            </a:extLst>
          </p:cNvPr>
          <p:cNvSpPr/>
          <p:nvPr/>
        </p:nvSpPr>
        <p:spPr>
          <a:xfrm>
            <a:off x="9068627" y="5228918"/>
            <a:ext cx="1553630" cy="1061188"/>
          </a:xfrm>
          <a:prstGeom prst="rect">
            <a:avLst/>
          </a:prstGeom>
        </p:spPr>
        <p:txBody>
          <a:bodyPr wrap="none">
            <a:spAutoFit/>
          </a:bodyPr>
          <a:lstStyle/>
          <a:p>
            <a:pPr algn="ctr"/>
            <a:r>
              <a:rPr lang="en-US" sz="3148" b="1" dirty="0" err="1">
                <a:solidFill>
                  <a:schemeClr val="bg1"/>
                </a:solidFill>
                <a:latin typeface="Times New Roman" panose="02020603050405020304" pitchFamily="18" charset="0"/>
                <a:cs typeface="Times New Roman" panose="02020603050405020304" pitchFamily="18" charset="0"/>
              </a:rPr>
              <a:t>Javob</a:t>
            </a:r>
            <a:r>
              <a:rPr lang="en-US" sz="3148" b="1" dirty="0">
                <a:solidFill>
                  <a:schemeClr val="bg1"/>
                </a:solidFill>
                <a:latin typeface="Times New Roman" panose="02020603050405020304" pitchFamily="18" charset="0"/>
                <a:cs typeface="Times New Roman" panose="02020603050405020304" pitchFamily="18" charset="0"/>
              </a:rPr>
              <a:t> </a:t>
            </a:r>
          </a:p>
          <a:p>
            <a:pPr algn="ctr"/>
            <a:r>
              <a:rPr lang="en-US" sz="3148" b="1" dirty="0" err="1">
                <a:solidFill>
                  <a:schemeClr val="bg1"/>
                </a:solidFill>
                <a:latin typeface="Times New Roman" panose="02020603050405020304" pitchFamily="18" charset="0"/>
                <a:cs typeface="Times New Roman" panose="02020603050405020304" pitchFamily="18" charset="0"/>
              </a:rPr>
              <a:t>varianti</a:t>
            </a:r>
            <a:endParaRPr lang="ru-RU" sz="3148" dirty="0">
              <a:solidFill>
                <a:schemeClr val="bg1"/>
              </a:solidFill>
              <a:latin typeface="Times New Roman" panose="02020603050405020304" pitchFamily="18" charset="0"/>
              <a:cs typeface="Times New Roman" panose="02020603050405020304" pitchFamily="18" charset="0"/>
            </a:endParaRPr>
          </a:p>
        </p:txBody>
      </p:sp>
      <p:sp>
        <p:nvSpPr>
          <p:cNvPr id="63" name="Прямоугольник 62">
            <a:extLst>
              <a:ext uri="{FF2B5EF4-FFF2-40B4-BE49-F238E27FC236}">
                <a16:creationId xmlns:a16="http://schemas.microsoft.com/office/drawing/2014/main" id="{08DA2CF4-E3DE-456F-AF01-0B55038572D4}"/>
              </a:ext>
            </a:extLst>
          </p:cNvPr>
          <p:cNvSpPr/>
          <p:nvPr/>
        </p:nvSpPr>
        <p:spPr>
          <a:xfrm>
            <a:off x="11111911" y="5228918"/>
            <a:ext cx="1553630" cy="1061188"/>
          </a:xfrm>
          <a:prstGeom prst="rect">
            <a:avLst/>
          </a:prstGeom>
        </p:spPr>
        <p:txBody>
          <a:bodyPr wrap="none">
            <a:spAutoFit/>
          </a:bodyPr>
          <a:lstStyle/>
          <a:p>
            <a:pPr algn="ctr"/>
            <a:r>
              <a:rPr lang="en-US" sz="3148" b="1" dirty="0" err="1">
                <a:solidFill>
                  <a:schemeClr val="bg1"/>
                </a:solidFill>
                <a:latin typeface="Times New Roman" panose="02020603050405020304" pitchFamily="18" charset="0"/>
                <a:cs typeface="Times New Roman" panose="02020603050405020304" pitchFamily="18" charset="0"/>
              </a:rPr>
              <a:t>Javob</a:t>
            </a:r>
            <a:r>
              <a:rPr lang="en-US" sz="3148" b="1" dirty="0">
                <a:solidFill>
                  <a:schemeClr val="bg1"/>
                </a:solidFill>
                <a:latin typeface="Times New Roman" panose="02020603050405020304" pitchFamily="18" charset="0"/>
                <a:cs typeface="Times New Roman" panose="02020603050405020304" pitchFamily="18" charset="0"/>
              </a:rPr>
              <a:t> </a:t>
            </a:r>
          </a:p>
          <a:p>
            <a:pPr algn="ctr"/>
            <a:r>
              <a:rPr lang="en-US" sz="3148" b="1" dirty="0" err="1">
                <a:solidFill>
                  <a:schemeClr val="bg1"/>
                </a:solidFill>
                <a:latin typeface="Times New Roman" panose="02020603050405020304" pitchFamily="18" charset="0"/>
                <a:cs typeface="Times New Roman" panose="02020603050405020304" pitchFamily="18" charset="0"/>
              </a:rPr>
              <a:t>varianti</a:t>
            </a:r>
            <a:endParaRPr lang="ru-RU" sz="3148" dirty="0">
              <a:solidFill>
                <a:schemeClr val="bg1"/>
              </a:solidFill>
              <a:latin typeface="Times New Roman" panose="02020603050405020304" pitchFamily="18" charset="0"/>
              <a:cs typeface="Times New Roman" panose="02020603050405020304" pitchFamily="18" charset="0"/>
            </a:endParaRPr>
          </a:p>
        </p:txBody>
      </p:sp>
      <p:sp>
        <p:nvSpPr>
          <p:cNvPr id="64" name="Прямоугольник 63">
            <a:extLst>
              <a:ext uri="{FF2B5EF4-FFF2-40B4-BE49-F238E27FC236}">
                <a16:creationId xmlns:a16="http://schemas.microsoft.com/office/drawing/2014/main" id="{1641E983-1220-4904-882B-3CE77FD167D0}"/>
              </a:ext>
            </a:extLst>
          </p:cNvPr>
          <p:cNvSpPr/>
          <p:nvPr/>
        </p:nvSpPr>
        <p:spPr>
          <a:xfrm>
            <a:off x="13192687" y="5135190"/>
            <a:ext cx="1553630" cy="1061188"/>
          </a:xfrm>
          <a:prstGeom prst="rect">
            <a:avLst/>
          </a:prstGeom>
        </p:spPr>
        <p:txBody>
          <a:bodyPr wrap="none">
            <a:spAutoFit/>
          </a:bodyPr>
          <a:lstStyle/>
          <a:p>
            <a:pPr algn="ctr"/>
            <a:r>
              <a:rPr lang="en-US" sz="3148" b="1" dirty="0" err="1">
                <a:solidFill>
                  <a:schemeClr val="bg1"/>
                </a:solidFill>
                <a:latin typeface="Times New Roman" panose="02020603050405020304" pitchFamily="18" charset="0"/>
                <a:cs typeface="Times New Roman" panose="02020603050405020304" pitchFamily="18" charset="0"/>
              </a:rPr>
              <a:t>Javob</a:t>
            </a:r>
            <a:r>
              <a:rPr lang="en-US" sz="3148" b="1" dirty="0">
                <a:solidFill>
                  <a:schemeClr val="bg1"/>
                </a:solidFill>
                <a:latin typeface="Times New Roman" panose="02020603050405020304" pitchFamily="18" charset="0"/>
                <a:cs typeface="Times New Roman" panose="02020603050405020304" pitchFamily="18" charset="0"/>
              </a:rPr>
              <a:t> </a:t>
            </a:r>
          </a:p>
          <a:p>
            <a:pPr algn="ctr"/>
            <a:r>
              <a:rPr lang="en-US" sz="3148" b="1" dirty="0" err="1">
                <a:solidFill>
                  <a:schemeClr val="bg1"/>
                </a:solidFill>
                <a:latin typeface="Times New Roman" panose="02020603050405020304" pitchFamily="18" charset="0"/>
                <a:cs typeface="Times New Roman" panose="02020603050405020304" pitchFamily="18" charset="0"/>
              </a:rPr>
              <a:t>varianti</a:t>
            </a:r>
            <a:endParaRPr lang="ru-RU" sz="3148" dirty="0">
              <a:solidFill>
                <a:schemeClr val="bg1"/>
              </a:solidFill>
              <a:latin typeface="Times New Roman" panose="02020603050405020304" pitchFamily="18" charset="0"/>
              <a:cs typeface="Times New Roman" panose="02020603050405020304" pitchFamily="18" charset="0"/>
            </a:endParaRPr>
          </a:p>
        </p:txBody>
      </p:sp>
      <p:sp>
        <p:nvSpPr>
          <p:cNvPr id="65" name="Прямоугольник 64">
            <a:extLst>
              <a:ext uri="{FF2B5EF4-FFF2-40B4-BE49-F238E27FC236}">
                <a16:creationId xmlns:a16="http://schemas.microsoft.com/office/drawing/2014/main" id="{F1BF53AC-E0E4-49C7-AE37-27C894CB8015}"/>
              </a:ext>
            </a:extLst>
          </p:cNvPr>
          <p:cNvSpPr/>
          <p:nvPr/>
        </p:nvSpPr>
        <p:spPr>
          <a:xfrm>
            <a:off x="15273463" y="5078952"/>
            <a:ext cx="1553630" cy="1061188"/>
          </a:xfrm>
          <a:prstGeom prst="rect">
            <a:avLst/>
          </a:prstGeom>
        </p:spPr>
        <p:txBody>
          <a:bodyPr wrap="none">
            <a:spAutoFit/>
          </a:bodyPr>
          <a:lstStyle/>
          <a:p>
            <a:pPr algn="ctr"/>
            <a:r>
              <a:rPr lang="en-US" sz="3148" b="1" dirty="0" err="1">
                <a:solidFill>
                  <a:schemeClr val="bg1"/>
                </a:solidFill>
                <a:latin typeface="Times New Roman" panose="02020603050405020304" pitchFamily="18" charset="0"/>
                <a:cs typeface="Times New Roman" panose="02020603050405020304" pitchFamily="18" charset="0"/>
              </a:rPr>
              <a:t>Javob</a:t>
            </a:r>
            <a:r>
              <a:rPr lang="en-US" sz="3148" b="1" dirty="0">
                <a:solidFill>
                  <a:schemeClr val="bg1"/>
                </a:solidFill>
                <a:latin typeface="Times New Roman" panose="02020603050405020304" pitchFamily="18" charset="0"/>
                <a:cs typeface="Times New Roman" panose="02020603050405020304" pitchFamily="18" charset="0"/>
              </a:rPr>
              <a:t> </a:t>
            </a:r>
          </a:p>
          <a:p>
            <a:pPr algn="ctr"/>
            <a:r>
              <a:rPr lang="en-US" sz="3148" b="1" dirty="0" err="1">
                <a:solidFill>
                  <a:schemeClr val="bg1"/>
                </a:solidFill>
                <a:latin typeface="Times New Roman" panose="02020603050405020304" pitchFamily="18" charset="0"/>
                <a:cs typeface="Times New Roman" panose="02020603050405020304" pitchFamily="18" charset="0"/>
              </a:rPr>
              <a:t>varianti</a:t>
            </a:r>
            <a:endParaRPr lang="ru-RU" sz="3148" dirty="0">
              <a:solidFill>
                <a:schemeClr val="bg1"/>
              </a:solidFill>
              <a:latin typeface="Times New Roman" panose="02020603050405020304" pitchFamily="18" charset="0"/>
              <a:cs typeface="Times New Roman" panose="02020603050405020304" pitchFamily="18" charset="0"/>
            </a:endParaRPr>
          </a:p>
        </p:txBody>
      </p:sp>
      <p:cxnSp>
        <p:nvCxnSpPr>
          <p:cNvPr id="66" name="Прямая соединительная линия 65"/>
          <p:cNvCxnSpPr/>
          <p:nvPr/>
        </p:nvCxnSpPr>
        <p:spPr>
          <a:xfrm flipH="1">
            <a:off x="8055438" y="1194280"/>
            <a:ext cx="0" cy="9033375"/>
          </a:xfrm>
          <a:prstGeom prst="line">
            <a:avLst/>
          </a:prstGeom>
          <a:ln>
            <a:prstDash val="lgDashDot"/>
          </a:ln>
        </p:spPr>
        <p:style>
          <a:lnRef idx="3">
            <a:schemeClr val="accent6"/>
          </a:lnRef>
          <a:fillRef idx="0">
            <a:schemeClr val="accent6"/>
          </a:fillRef>
          <a:effectRef idx="2">
            <a:schemeClr val="accent6"/>
          </a:effectRef>
          <a:fontRef idx="minor">
            <a:schemeClr val="tx1"/>
          </a:fontRef>
        </p:style>
      </p:cxnSp>
      <p:grpSp>
        <p:nvGrpSpPr>
          <p:cNvPr id="4" name="Группа 3">
            <a:extLst>
              <a:ext uri="{FF2B5EF4-FFF2-40B4-BE49-F238E27FC236}">
                <a16:creationId xmlns:a16="http://schemas.microsoft.com/office/drawing/2014/main" id="{0382C949-AE4A-83ED-6802-9145A7D1EBBE}"/>
              </a:ext>
            </a:extLst>
          </p:cNvPr>
          <p:cNvGrpSpPr/>
          <p:nvPr/>
        </p:nvGrpSpPr>
        <p:grpSpPr>
          <a:xfrm>
            <a:off x="0" y="-85725"/>
            <a:ext cx="17995899" cy="1447801"/>
            <a:chOff x="0" y="-85725"/>
            <a:chExt cx="17995899" cy="1447801"/>
          </a:xfrm>
        </p:grpSpPr>
        <p:pic>
          <p:nvPicPr>
            <p:cNvPr id="5" name="Graphic 2">
              <a:extLst>
                <a:ext uri="{FF2B5EF4-FFF2-40B4-BE49-F238E27FC236}">
                  <a16:creationId xmlns:a16="http://schemas.microsoft.com/office/drawing/2014/main" id="{89B5401B-2EDA-EFBD-7FBE-0DD8793EAF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4664C96-378D-BF23-24B4-837A4AFC1B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3" name="Рисунок 22">
              <a:extLst>
                <a:ext uri="{FF2B5EF4-FFF2-40B4-BE49-F238E27FC236}">
                  <a16:creationId xmlns:a16="http://schemas.microsoft.com/office/drawing/2014/main" id="{67189BEA-33EF-6AF8-1D12-C98FB52DDD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Tree>
    <p:extLst>
      <p:ext uri="{BB962C8B-B14F-4D97-AF65-F5344CB8AC3E}">
        <p14:creationId xmlns:p14="http://schemas.microsoft.com/office/powerpoint/2010/main" val="1141437367"/>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99E1F-B452-DCE1-AD87-D706D11A84ED}"/>
            </a:ext>
          </a:extLst>
        </p:cNvPr>
        <p:cNvGrpSpPr/>
        <p:nvPr/>
      </p:nvGrpSpPr>
      <p:grpSpPr>
        <a:xfrm>
          <a:off x="0" y="0"/>
          <a:ext cx="0" cy="0"/>
          <a:chOff x="0" y="0"/>
          <a:chExt cx="0" cy="0"/>
        </a:xfrm>
      </p:grpSpPr>
      <p:grpSp>
        <p:nvGrpSpPr>
          <p:cNvPr id="25" name="Группа 24">
            <a:extLst>
              <a:ext uri="{FF2B5EF4-FFF2-40B4-BE49-F238E27FC236}">
                <a16:creationId xmlns:a16="http://schemas.microsoft.com/office/drawing/2014/main" id="{5B0F489F-33BF-F367-B351-DC9ED59D422B}"/>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DA1410E2-CFFF-705D-99AB-E34572E1C1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D060A2E8-EAA7-A928-7D17-5BE81D23BF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CB35D079-D810-8BFC-58BA-C71CCD1683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 name="Image 0" descr="preencoded.png">
            <a:extLst>
              <a:ext uri="{FF2B5EF4-FFF2-40B4-BE49-F238E27FC236}">
                <a16:creationId xmlns:a16="http://schemas.microsoft.com/office/drawing/2014/main" id="{44A8075D-26C7-1109-AA6C-9343F451B8A2}"/>
              </a:ext>
            </a:extLst>
          </p:cNvPr>
          <p:cNvPicPr>
            <a:picLocks noChangeAspect="1"/>
          </p:cNvPicPr>
          <p:nvPr/>
        </p:nvPicPr>
        <p:blipFill>
          <a:blip r:embed="rId6"/>
          <a:stretch>
            <a:fillRect/>
          </a:stretch>
        </p:blipFill>
        <p:spPr>
          <a:xfrm>
            <a:off x="-1" y="7716213"/>
            <a:ext cx="17995900" cy="3085137"/>
          </a:xfrm>
          <a:prstGeom prst="rect">
            <a:avLst/>
          </a:prstGeom>
        </p:spPr>
      </p:pic>
      <p:sp>
        <p:nvSpPr>
          <p:cNvPr id="3" name="Text 0">
            <a:extLst>
              <a:ext uri="{FF2B5EF4-FFF2-40B4-BE49-F238E27FC236}">
                <a16:creationId xmlns:a16="http://schemas.microsoft.com/office/drawing/2014/main" id="{1A167C00-30B4-1584-34D7-1ACC714E530A}"/>
              </a:ext>
            </a:extLst>
          </p:cNvPr>
          <p:cNvSpPr/>
          <p:nvPr/>
        </p:nvSpPr>
        <p:spPr>
          <a:xfrm>
            <a:off x="863769" y="1743075"/>
            <a:ext cx="14521642" cy="771211"/>
          </a:xfrm>
          <a:prstGeom prst="rect">
            <a:avLst/>
          </a:prstGeom>
          <a:noFill/>
          <a:ln/>
        </p:spPr>
        <p:txBody>
          <a:bodyPr wrap="none" lIns="0" tIns="0" rIns="0" bIns="0" rtlCol="0" anchor="t"/>
          <a:lstStyle/>
          <a:p>
            <a:pPr algn="ctr">
              <a:lnSpc>
                <a:spcPts val="6027"/>
              </a:lnSpc>
            </a:pPr>
            <a:r>
              <a:rPr lang="en-US" sz="6000" kern="0" spc="-145" dirty="0" err="1">
                <a:solidFill>
                  <a:srgbClr val="2C3F42"/>
                </a:solidFill>
                <a:latin typeface="Times New Roman" panose="02020603050405020304" pitchFamily="18" charset="0"/>
                <a:ea typeface="Bitter Medium" pitchFamily="34" charset="-122"/>
                <a:cs typeface="Times New Roman" panose="02020603050405020304" pitchFamily="18" charset="0"/>
              </a:rPr>
              <a:t>Texnologiya</a:t>
            </a:r>
            <a:r>
              <a:rPr lang="en-US" sz="6000" kern="0" spc="-14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45" dirty="0" err="1">
                <a:solidFill>
                  <a:srgbClr val="2C3F42"/>
                </a:solidFill>
                <a:latin typeface="Times New Roman" panose="02020603050405020304" pitchFamily="18" charset="0"/>
                <a:ea typeface="Bitter Medium" pitchFamily="34" charset="-122"/>
                <a:cs typeface="Times New Roman" panose="02020603050405020304" pitchFamily="18" charset="0"/>
              </a:rPr>
              <a:t>darslarida</a:t>
            </a:r>
            <a:r>
              <a:rPr lang="en-US" sz="6000" kern="0" spc="-14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45" dirty="0" err="1">
                <a:solidFill>
                  <a:srgbClr val="2C3F42"/>
                </a:solidFill>
                <a:latin typeface="Times New Roman" panose="02020603050405020304" pitchFamily="18" charset="0"/>
                <a:ea typeface="Bitter Medium" pitchFamily="34" charset="-122"/>
                <a:cs typeface="Times New Roman" panose="02020603050405020304" pitchFamily="18" charset="0"/>
              </a:rPr>
              <a:t>interfaol</a:t>
            </a:r>
            <a:r>
              <a:rPr lang="en-US" sz="6000" kern="0" spc="-14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6000" kern="0" spc="-145" dirty="0" err="1">
                <a:solidFill>
                  <a:srgbClr val="2C3F42"/>
                </a:solidFill>
                <a:latin typeface="Times New Roman" panose="02020603050405020304" pitchFamily="18" charset="0"/>
                <a:ea typeface="Bitter Medium" pitchFamily="34" charset="-122"/>
                <a:cs typeface="Times New Roman" panose="02020603050405020304" pitchFamily="18" charset="0"/>
              </a:rPr>
              <a:t>metodlar</a:t>
            </a:r>
            <a:endParaRPr lang="en-US" sz="6000" dirty="0">
              <a:latin typeface="Times New Roman" panose="02020603050405020304" pitchFamily="18" charset="0"/>
              <a:cs typeface="Times New Roman" panose="02020603050405020304" pitchFamily="18" charset="0"/>
            </a:endParaRPr>
          </a:p>
        </p:txBody>
      </p:sp>
      <p:sp>
        <p:nvSpPr>
          <p:cNvPr id="4" name="Shape 1">
            <a:extLst>
              <a:ext uri="{FF2B5EF4-FFF2-40B4-BE49-F238E27FC236}">
                <a16:creationId xmlns:a16="http://schemas.microsoft.com/office/drawing/2014/main" id="{79B71E93-DBD4-27EC-6AB8-9CA5C2CED98C}"/>
              </a:ext>
            </a:extLst>
          </p:cNvPr>
          <p:cNvSpPr/>
          <p:nvPr/>
        </p:nvSpPr>
        <p:spPr>
          <a:xfrm>
            <a:off x="863769" y="5318236"/>
            <a:ext cx="16268364" cy="28119"/>
          </a:xfrm>
          <a:prstGeom prst="roundRect">
            <a:avLst>
              <a:gd name="adj" fmla="val 368666"/>
            </a:avLst>
          </a:prstGeom>
          <a:solidFill>
            <a:srgbClr val="E2C8B5"/>
          </a:solidFill>
          <a:ln/>
        </p:spPr>
      </p:sp>
      <p:sp>
        <p:nvSpPr>
          <p:cNvPr id="5" name="Shape 2">
            <a:extLst>
              <a:ext uri="{FF2B5EF4-FFF2-40B4-BE49-F238E27FC236}">
                <a16:creationId xmlns:a16="http://schemas.microsoft.com/office/drawing/2014/main" id="{118DBC98-701B-EE7E-6820-F98F62421A1A}"/>
              </a:ext>
            </a:extLst>
          </p:cNvPr>
          <p:cNvSpPr/>
          <p:nvPr/>
        </p:nvSpPr>
        <p:spPr>
          <a:xfrm>
            <a:off x="4854851" y="4454542"/>
            <a:ext cx="28119" cy="863769"/>
          </a:xfrm>
          <a:prstGeom prst="roundRect">
            <a:avLst>
              <a:gd name="adj" fmla="val 368666"/>
            </a:avLst>
          </a:prstGeom>
          <a:solidFill>
            <a:srgbClr val="E2C8B5"/>
          </a:solidFill>
          <a:ln/>
        </p:spPr>
      </p:sp>
      <p:sp>
        <p:nvSpPr>
          <p:cNvPr id="6" name="Shape 3">
            <a:extLst>
              <a:ext uri="{FF2B5EF4-FFF2-40B4-BE49-F238E27FC236}">
                <a16:creationId xmlns:a16="http://schemas.microsoft.com/office/drawing/2014/main" id="{3F399733-EDBF-1FB2-7B34-8527FC1BA2A1}"/>
              </a:ext>
            </a:extLst>
          </p:cNvPr>
          <p:cNvSpPr/>
          <p:nvPr/>
        </p:nvSpPr>
        <p:spPr>
          <a:xfrm>
            <a:off x="4591385" y="5040638"/>
            <a:ext cx="555196" cy="555196"/>
          </a:xfrm>
          <a:prstGeom prst="roundRect">
            <a:avLst>
              <a:gd name="adj" fmla="val 18672"/>
            </a:avLst>
          </a:prstGeom>
          <a:solidFill>
            <a:srgbClr val="FCE2CF"/>
          </a:solidFill>
          <a:ln w="7620">
            <a:solidFill>
              <a:srgbClr val="E2C8B5"/>
            </a:solidFill>
            <a:prstDash val="solid"/>
          </a:ln>
        </p:spPr>
      </p:sp>
      <p:sp>
        <p:nvSpPr>
          <p:cNvPr id="7" name="Text 4">
            <a:extLst>
              <a:ext uri="{FF2B5EF4-FFF2-40B4-BE49-F238E27FC236}">
                <a16:creationId xmlns:a16="http://schemas.microsoft.com/office/drawing/2014/main" id="{6E37BAC7-99B0-8CDC-88D4-FE977B30DE87}"/>
              </a:ext>
            </a:extLst>
          </p:cNvPr>
          <p:cNvSpPr/>
          <p:nvPr/>
        </p:nvSpPr>
        <p:spPr>
          <a:xfrm>
            <a:off x="4797736" y="5133050"/>
            <a:ext cx="142497" cy="370228"/>
          </a:xfrm>
          <a:prstGeom prst="rect">
            <a:avLst/>
          </a:prstGeom>
          <a:noFill/>
          <a:ln/>
        </p:spPr>
        <p:txBody>
          <a:bodyPr wrap="none" lIns="0" tIns="0" rIns="0" bIns="0" rtlCol="0" anchor="t"/>
          <a:lstStyle/>
          <a:p>
            <a:pPr algn="ctr">
              <a:lnSpc>
                <a:spcPts val="2891"/>
              </a:lnSpc>
            </a:pPr>
            <a:r>
              <a:rPr lang="en-US" sz="4000" kern="0" spc="-87" dirty="0">
                <a:solidFill>
                  <a:srgbClr val="2B2E3C"/>
                </a:solidFill>
                <a:latin typeface="Times New Roman" panose="02020603050405020304" pitchFamily="18" charset="0"/>
                <a:ea typeface="Bitter Medium" pitchFamily="34" charset="-122"/>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p:txBody>
      </p:sp>
      <p:sp>
        <p:nvSpPr>
          <p:cNvPr id="8" name="Text 5">
            <a:extLst>
              <a:ext uri="{FF2B5EF4-FFF2-40B4-BE49-F238E27FC236}">
                <a16:creationId xmlns:a16="http://schemas.microsoft.com/office/drawing/2014/main" id="{8D71CF99-2EBD-880F-BA16-D1526AD0C629}"/>
              </a:ext>
            </a:extLst>
          </p:cNvPr>
          <p:cNvSpPr/>
          <p:nvPr/>
        </p:nvSpPr>
        <p:spPr>
          <a:xfrm>
            <a:off x="3326490" y="2884367"/>
            <a:ext cx="3085137" cy="385606"/>
          </a:xfrm>
          <a:prstGeom prst="rect">
            <a:avLst/>
          </a:prstGeom>
          <a:noFill/>
          <a:ln/>
        </p:spPr>
        <p:txBody>
          <a:bodyPr wrap="none" lIns="0" tIns="0" rIns="0" bIns="0" rtlCol="0" anchor="t"/>
          <a:lstStyle/>
          <a:p>
            <a:pPr algn="ctr">
              <a:lnSpc>
                <a:spcPts val="3014"/>
              </a:lnSpc>
            </a:pPr>
            <a:r>
              <a:rPr lang="en-US" sz="4000" b="1" kern="0" spc="-73" dirty="0">
                <a:solidFill>
                  <a:srgbClr val="2B2E3C"/>
                </a:solidFill>
                <a:latin typeface="Times New Roman" panose="02020603050405020304" pitchFamily="18" charset="0"/>
                <a:ea typeface="Bitter Medium" pitchFamily="34" charset="-122"/>
                <a:cs typeface="Times New Roman" panose="02020603050405020304" pitchFamily="18" charset="0"/>
              </a:rPr>
              <a:t>"6 Shlyapa" </a:t>
            </a:r>
            <a:r>
              <a:rPr lang="en-US" sz="4000" b="1" kern="0" spc="-73" dirty="0" err="1">
                <a:solidFill>
                  <a:srgbClr val="2B2E3C"/>
                </a:solidFill>
                <a:latin typeface="Times New Roman" panose="02020603050405020304" pitchFamily="18" charset="0"/>
                <a:ea typeface="Bitter Medium" pitchFamily="34" charset="-122"/>
                <a:cs typeface="Times New Roman" panose="02020603050405020304" pitchFamily="18" charset="0"/>
              </a:rPr>
              <a:t>usuli</a:t>
            </a:r>
            <a:endParaRPr lang="en-US" sz="4000" b="1" dirty="0">
              <a:latin typeface="Times New Roman" panose="02020603050405020304" pitchFamily="18" charset="0"/>
              <a:cs typeface="Times New Roman" panose="02020603050405020304" pitchFamily="18" charset="0"/>
            </a:endParaRPr>
          </a:p>
        </p:txBody>
      </p:sp>
      <p:sp>
        <p:nvSpPr>
          <p:cNvPr id="9" name="Text 6">
            <a:extLst>
              <a:ext uri="{FF2B5EF4-FFF2-40B4-BE49-F238E27FC236}">
                <a16:creationId xmlns:a16="http://schemas.microsoft.com/office/drawing/2014/main" id="{4566B6F0-56B4-609B-2D9E-6B96DC386B19}"/>
              </a:ext>
            </a:extLst>
          </p:cNvPr>
          <p:cNvSpPr/>
          <p:nvPr/>
        </p:nvSpPr>
        <p:spPr>
          <a:xfrm>
            <a:off x="1110539" y="3418035"/>
            <a:ext cx="7517184" cy="789664"/>
          </a:xfrm>
          <a:prstGeom prst="rect">
            <a:avLst/>
          </a:prstGeom>
          <a:noFill/>
          <a:ln/>
        </p:spPr>
        <p:txBody>
          <a:bodyPr wrap="square" lIns="0" tIns="0" rIns="0" bIns="0" rtlCol="0" anchor="t"/>
          <a:lstStyle/>
          <a:p>
            <a:pPr algn="ctr">
              <a:lnSpc>
                <a:spcPts val="3075"/>
              </a:lnSpc>
            </a:pPr>
            <a:r>
              <a:rPr lang="en-US" sz="2800" kern="0" spc="-39" dirty="0">
                <a:solidFill>
                  <a:srgbClr val="2B2E3C"/>
                </a:solidFill>
                <a:latin typeface="Times New Roman" panose="02020603050405020304" pitchFamily="18" charset="0"/>
                <a:ea typeface="Open Sans" pitchFamily="34" charset="-122"/>
                <a:cs typeface="Times New Roman" panose="02020603050405020304" pitchFamily="18" charset="0"/>
              </a:rPr>
              <a:t>Turli nuqtai nazarlarni o‘rganish orqali masalani har xil tomondan ko‘rib chiqish.</a:t>
            </a:r>
            <a:endParaRPr lang="en-US" sz="2800" dirty="0">
              <a:latin typeface="Times New Roman" panose="02020603050405020304" pitchFamily="18" charset="0"/>
              <a:cs typeface="Times New Roman" panose="02020603050405020304" pitchFamily="18" charset="0"/>
            </a:endParaRPr>
          </a:p>
        </p:txBody>
      </p:sp>
      <p:sp>
        <p:nvSpPr>
          <p:cNvPr id="10" name="Shape 7">
            <a:extLst>
              <a:ext uri="{FF2B5EF4-FFF2-40B4-BE49-F238E27FC236}">
                <a16:creationId xmlns:a16="http://schemas.microsoft.com/office/drawing/2014/main" id="{D11D4B75-8228-618F-1F4B-979CC6502184}"/>
              </a:ext>
            </a:extLst>
          </p:cNvPr>
          <p:cNvSpPr/>
          <p:nvPr/>
        </p:nvSpPr>
        <p:spPr>
          <a:xfrm>
            <a:off x="8983598" y="5318164"/>
            <a:ext cx="28119" cy="863769"/>
          </a:xfrm>
          <a:prstGeom prst="roundRect">
            <a:avLst>
              <a:gd name="adj" fmla="val 368666"/>
            </a:avLst>
          </a:prstGeom>
          <a:solidFill>
            <a:srgbClr val="E2C8B5"/>
          </a:solidFill>
          <a:ln/>
        </p:spPr>
      </p:sp>
      <p:sp>
        <p:nvSpPr>
          <p:cNvPr id="11" name="Shape 8">
            <a:extLst>
              <a:ext uri="{FF2B5EF4-FFF2-40B4-BE49-F238E27FC236}">
                <a16:creationId xmlns:a16="http://schemas.microsoft.com/office/drawing/2014/main" id="{F68C5506-85B2-A7B6-4A08-1A356CF56174}"/>
              </a:ext>
            </a:extLst>
          </p:cNvPr>
          <p:cNvSpPr/>
          <p:nvPr/>
        </p:nvSpPr>
        <p:spPr>
          <a:xfrm>
            <a:off x="8720132" y="5040638"/>
            <a:ext cx="555196" cy="555196"/>
          </a:xfrm>
          <a:prstGeom prst="roundRect">
            <a:avLst>
              <a:gd name="adj" fmla="val 18672"/>
            </a:avLst>
          </a:prstGeom>
          <a:solidFill>
            <a:srgbClr val="FCE2CF"/>
          </a:solidFill>
          <a:ln w="7620">
            <a:solidFill>
              <a:srgbClr val="E2C8B5"/>
            </a:solidFill>
            <a:prstDash val="solid"/>
          </a:ln>
        </p:spPr>
      </p:sp>
      <p:sp>
        <p:nvSpPr>
          <p:cNvPr id="12" name="Text 9">
            <a:extLst>
              <a:ext uri="{FF2B5EF4-FFF2-40B4-BE49-F238E27FC236}">
                <a16:creationId xmlns:a16="http://schemas.microsoft.com/office/drawing/2014/main" id="{F2BEDF2A-00DA-B689-B77C-E99321CD1F11}"/>
              </a:ext>
            </a:extLst>
          </p:cNvPr>
          <p:cNvSpPr/>
          <p:nvPr/>
        </p:nvSpPr>
        <p:spPr>
          <a:xfrm>
            <a:off x="8901440" y="5133050"/>
            <a:ext cx="192583" cy="370228"/>
          </a:xfrm>
          <a:prstGeom prst="rect">
            <a:avLst/>
          </a:prstGeom>
          <a:noFill/>
          <a:ln/>
        </p:spPr>
        <p:txBody>
          <a:bodyPr wrap="none" lIns="0" tIns="0" rIns="0" bIns="0" rtlCol="0" anchor="t"/>
          <a:lstStyle/>
          <a:p>
            <a:pPr algn="ctr">
              <a:lnSpc>
                <a:spcPts val="2891"/>
              </a:lnSpc>
            </a:pPr>
            <a:r>
              <a:rPr lang="en-US" sz="4000" kern="0" spc="-87" dirty="0">
                <a:solidFill>
                  <a:srgbClr val="2B2E3C"/>
                </a:solidFill>
                <a:latin typeface="Times New Roman" panose="02020603050405020304" pitchFamily="18" charset="0"/>
                <a:ea typeface="Bitter Medium" pitchFamily="34" charset="-122"/>
                <a:cs typeface="Times New Roman" panose="02020603050405020304" pitchFamily="18" charset="0"/>
              </a:rPr>
              <a:t>2</a:t>
            </a:r>
            <a:endParaRPr lang="en-US" sz="4000" dirty="0">
              <a:latin typeface="Times New Roman" panose="02020603050405020304" pitchFamily="18" charset="0"/>
              <a:cs typeface="Times New Roman" panose="02020603050405020304" pitchFamily="18" charset="0"/>
            </a:endParaRPr>
          </a:p>
        </p:txBody>
      </p:sp>
      <p:sp>
        <p:nvSpPr>
          <p:cNvPr id="13" name="Text 10">
            <a:extLst>
              <a:ext uri="{FF2B5EF4-FFF2-40B4-BE49-F238E27FC236}">
                <a16:creationId xmlns:a16="http://schemas.microsoft.com/office/drawing/2014/main" id="{C2170D2E-6894-484D-92CA-47CA9C967AA3}"/>
              </a:ext>
            </a:extLst>
          </p:cNvPr>
          <p:cNvSpPr/>
          <p:nvPr/>
        </p:nvSpPr>
        <p:spPr>
          <a:xfrm>
            <a:off x="7455236" y="6428775"/>
            <a:ext cx="3085137" cy="385606"/>
          </a:xfrm>
          <a:prstGeom prst="rect">
            <a:avLst/>
          </a:prstGeom>
          <a:noFill/>
          <a:ln/>
        </p:spPr>
        <p:txBody>
          <a:bodyPr wrap="none" lIns="0" tIns="0" rIns="0" bIns="0" rtlCol="0" anchor="t"/>
          <a:lstStyle/>
          <a:p>
            <a:pPr algn="ctr">
              <a:lnSpc>
                <a:spcPts val="3014"/>
              </a:lnSpc>
            </a:pPr>
            <a:r>
              <a:rPr lang="en-US" sz="4000" b="1" kern="0" spc="-73" dirty="0">
                <a:solidFill>
                  <a:srgbClr val="2B2E3C"/>
                </a:solidFill>
                <a:latin typeface="Times New Roman" panose="02020603050405020304" pitchFamily="18" charset="0"/>
                <a:ea typeface="Bitter Medium" pitchFamily="34" charset="-122"/>
                <a:cs typeface="Times New Roman" panose="02020603050405020304" pitchFamily="18" charset="0"/>
              </a:rPr>
              <a:t>"Klaster" </a:t>
            </a:r>
            <a:r>
              <a:rPr lang="en-US" sz="4000" b="1" kern="0" spc="-73" dirty="0" err="1">
                <a:solidFill>
                  <a:srgbClr val="2B2E3C"/>
                </a:solidFill>
                <a:latin typeface="Times New Roman" panose="02020603050405020304" pitchFamily="18" charset="0"/>
                <a:ea typeface="Bitter Medium" pitchFamily="34" charset="-122"/>
                <a:cs typeface="Times New Roman" panose="02020603050405020304" pitchFamily="18" charset="0"/>
              </a:rPr>
              <a:t>usuli</a:t>
            </a:r>
            <a:endParaRPr lang="en-US" sz="4000" b="1" dirty="0">
              <a:latin typeface="Times New Roman" panose="02020603050405020304" pitchFamily="18" charset="0"/>
              <a:cs typeface="Times New Roman" panose="02020603050405020304" pitchFamily="18" charset="0"/>
            </a:endParaRPr>
          </a:p>
        </p:txBody>
      </p:sp>
      <p:sp>
        <p:nvSpPr>
          <p:cNvPr id="14" name="Text 11">
            <a:extLst>
              <a:ext uri="{FF2B5EF4-FFF2-40B4-BE49-F238E27FC236}">
                <a16:creationId xmlns:a16="http://schemas.microsoft.com/office/drawing/2014/main" id="{96C00417-C2F1-45DF-896B-B16C60778479}"/>
              </a:ext>
            </a:extLst>
          </p:cNvPr>
          <p:cNvSpPr/>
          <p:nvPr/>
        </p:nvSpPr>
        <p:spPr>
          <a:xfrm>
            <a:off x="5239285" y="6962443"/>
            <a:ext cx="7517184" cy="394831"/>
          </a:xfrm>
          <a:prstGeom prst="rect">
            <a:avLst/>
          </a:prstGeom>
          <a:noFill/>
          <a:ln/>
        </p:spPr>
        <p:txBody>
          <a:bodyPr wrap="none" lIns="0" tIns="0" rIns="0" bIns="0" rtlCol="0" anchor="t"/>
          <a:lstStyle/>
          <a:p>
            <a:pPr algn="ctr">
              <a:lnSpc>
                <a:spcPts val="3075"/>
              </a:lnSpc>
            </a:pPr>
            <a:r>
              <a:rPr lang="en-US" sz="2800" kern="0" spc="-39" dirty="0">
                <a:solidFill>
                  <a:srgbClr val="2B2E3C"/>
                </a:solidFill>
                <a:latin typeface="Times New Roman" panose="02020603050405020304" pitchFamily="18" charset="0"/>
                <a:ea typeface="Open Sans" pitchFamily="34" charset="-122"/>
                <a:cs typeface="Times New Roman" panose="02020603050405020304" pitchFamily="18" charset="0"/>
              </a:rPr>
              <a:t>G‘oyalarni grafik shaklda tuzish va tahlil qilish.</a:t>
            </a:r>
            <a:endParaRPr lang="en-US" sz="2800" dirty="0">
              <a:latin typeface="Times New Roman" panose="02020603050405020304" pitchFamily="18" charset="0"/>
              <a:cs typeface="Times New Roman" panose="02020603050405020304" pitchFamily="18" charset="0"/>
            </a:endParaRPr>
          </a:p>
        </p:txBody>
      </p:sp>
      <p:sp>
        <p:nvSpPr>
          <p:cNvPr id="15" name="Shape 12">
            <a:extLst>
              <a:ext uri="{FF2B5EF4-FFF2-40B4-BE49-F238E27FC236}">
                <a16:creationId xmlns:a16="http://schemas.microsoft.com/office/drawing/2014/main" id="{8F832FA2-40F1-E22E-CF69-4EA225ABC35E}"/>
              </a:ext>
            </a:extLst>
          </p:cNvPr>
          <p:cNvSpPr/>
          <p:nvPr/>
        </p:nvSpPr>
        <p:spPr>
          <a:xfrm>
            <a:off x="13112491" y="4454542"/>
            <a:ext cx="28119" cy="863769"/>
          </a:xfrm>
          <a:prstGeom prst="roundRect">
            <a:avLst>
              <a:gd name="adj" fmla="val 368666"/>
            </a:avLst>
          </a:prstGeom>
          <a:solidFill>
            <a:srgbClr val="E2C8B5"/>
          </a:solidFill>
          <a:ln/>
        </p:spPr>
      </p:sp>
      <p:sp>
        <p:nvSpPr>
          <p:cNvPr id="16" name="Shape 13">
            <a:extLst>
              <a:ext uri="{FF2B5EF4-FFF2-40B4-BE49-F238E27FC236}">
                <a16:creationId xmlns:a16="http://schemas.microsoft.com/office/drawing/2014/main" id="{1E3047C2-40C3-FFC5-08DE-0890115743B9}"/>
              </a:ext>
            </a:extLst>
          </p:cNvPr>
          <p:cNvSpPr/>
          <p:nvPr/>
        </p:nvSpPr>
        <p:spPr>
          <a:xfrm>
            <a:off x="12849026" y="5040638"/>
            <a:ext cx="555196" cy="555196"/>
          </a:xfrm>
          <a:prstGeom prst="roundRect">
            <a:avLst>
              <a:gd name="adj" fmla="val 18672"/>
            </a:avLst>
          </a:prstGeom>
          <a:solidFill>
            <a:srgbClr val="FCE2CF"/>
          </a:solidFill>
          <a:ln w="7620">
            <a:solidFill>
              <a:srgbClr val="E2C8B5"/>
            </a:solidFill>
            <a:prstDash val="solid"/>
          </a:ln>
        </p:spPr>
      </p:sp>
      <p:sp>
        <p:nvSpPr>
          <p:cNvPr id="17" name="Text 14">
            <a:extLst>
              <a:ext uri="{FF2B5EF4-FFF2-40B4-BE49-F238E27FC236}">
                <a16:creationId xmlns:a16="http://schemas.microsoft.com/office/drawing/2014/main" id="{189EB91F-D93A-B99D-288C-270E59830BB0}"/>
              </a:ext>
            </a:extLst>
          </p:cNvPr>
          <p:cNvSpPr/>
          <p:nvPr/>
        </p:nvSpPr>
        <p:spPr>
          <a:xfrm>
            <a:off x="13026231" y="5133050"/>
            <a:ext cx="200638" cy="370228"/>
          </a:xfrm>
          <a:prstGeom prst="rect">
            <a:avLst/>
          </a:prstGeom>
          <a:noFill/>
          <a:ln/>
        </p:spPr>
        <p:txBody>
          <a:bodyPr wrap="none" lIns="0" tIns="0" rIns="0" bIns="0" rtlCol="0" anchor="t"/>
          <a:lstStyle/>
          <a:p>
            <a:pPr algn="ctr">
              <a:lnSpc>
                <a:spcPts val="2891"/>
              </a:lnSpc>
            </a:pPr>
            <a:r>
              <a:rPr lang="en-US" sz="4000" kern="0" spc="-87" dirty="0">
                <a:solidFill>
                  <a:srgbClr val="2B2E3C"/>
                </a:solidFill>
                <a:latin typeface="Times New Roman" panose="02020603050405020304" pitchFamily="18" charset="0"/>
                <a:ea typeface="Bitter Medium" pitchFamily="34" charset="-122"/>
                <a:cs typeface="Times New Roman" panose="02020603050405020304" pitchFamily="18" charset="0"/>
              </a:rPr>
              <a:t>3</a:t>
            </a:r>
            <a:endParaRPr lang="en-US" sz="4000" dirty="0">
              <a:latin typeface="Times New Roman" panose="02020603050405020304" pitchFamily="18" charset="0"/>
              <a:cs typeface="Times New Roman" panose="02020603050405020304" pitchFamily="18" charset="0"/>
            </a:endParaRPr>
          </a:p>
        </p:txBody>
      </p:sp>
      <p:sp>
        <p:nvSpPr>
          <p:cNvPr id="18" name="Text 15">
            <a:extLst>
              <a:ext uri="{FF2B5EF4-FFF2-40B4-BE49-F238E27FC236}">
                <a16:creationId xmlns:a16="http://schemas.microsoft.com/office/drawing/2014/main" id="{46FC581E-9794-FE1B-32B9-BAC8FBCA0896}"/>
              </a:ext>
            </a:extLst>
          </p:cNvPr>
          <p:cNvSpPr/>
          <p:nvPr/>
        </p:nvSpPr>
        <p:spPr>
          <a:xfrm>
            <a:off x="11584130" y="3279199"/>
            <a:ext cx="3085137" cy="385606"/>
          </a:xfrm>
          <a:prstGeom prst="rect">
            <a:avLst/>
          </a:prstGeom>
          <a:noFill/>
          <a:ln/>
        </p:spPr>
        <p:txBody>
          <a:bodyPr wrap="none" lIns="0" tIns="0" rIns="0" bIns="0" rtlCol="0" anchor="t"/>
          <a:lstStyle/>
          <a:p>
            <a:pPr algn="ctr">
              <a:lnSpc>
                <a:spcPts val="3014"/>
              </a:lnSpc>
            </a:pPr>
            <a:r>
              <a:rPr lang="en-US" sz="4000" b="1" kern="0" spc="-73" dirty="0">
                <a:solidFill>
                  <a:srgbClr val="2B2E3C"/>
                </a:solidFill>
                <a:latin typeface="Times New Roman" panose="02020603050405020304" pitchFamily="18" charset="0"/>
                <a:ea typeface="Bitter Medium" pitchFamily="34" charset="-122"/>
                <a:cs typeface="Times New Roman" panose="02020603050405020304" pitchFamily="18" charset="0"/>
              </a:rPr>
              <a:t>"ROL" </a:t>
            </a:r>
            <a:r>
              <a:rPr lang="en-US" sz="4000" b="1" kern="0" spc="-73" dirty="0" err="1">
                <a:solidFill>
                  <a:srgbClr val="2B2E3C"/>
                </a:solidFill>
                <a:latin typeface="Times New Roman" panose="02020603050405020304" pitchFamily="18" charset="0"/>
                <a:ea typeface="Bitter Medium" pitchFamily="34" charset="-122"/>
                <a:cs typeface="Times New Roman" panose="02020603050405020304" pitchFamily="18" charset="0"/>
              </a:rPr>
              <a:t>strategiyasi</a:t>
            </a:r>
            <a:endParaRPr lang="en-US" sz="4000" b="1" dirty="0">
              <a:latin typeface="Times New Roman" panose="02020603050405020304" pitchFamily="18" charset="0"/>
              <a:cs typeface="Times New Roman" panose="02020603050405020304" pitchFamily="18" charset="0"/>
            </a:endParaRPr>
          </a:p>
        </p:txBody>
      </p:sp>
      <p:sp>
        <p:nvSpPr>
          <p:cNvPr id="19" name="Text 16">
            <a:extLst>
              <a:ext uri="{FF2B5EF4-FFF2-40B4-BE49-F238E27FC236}">
                <a16:creationId xmlns:a16="http://schemas.microsoft.com/office/drawing/2014/main" id="{55E3BB2D-021E-0697-C745-0EBFF1F0E989}"/>
              </a:ext>
            </a:extLst>
          </p:cNvPr>
          <p:cNvSpPr/>
          <p:nvPr/>
        </p:nvSpPr>
        <p:spPr>
          <a:xfrm>
            <a:off x="9368032" y="3812867"/>
            <a:ext cx="7517330" cy="394831"/>
          </a:xfrm>
          <a:prstGeom prst="rect">
            <a:avLst/>
          </a:prstGeom>
          <a:noFill/>
          <a:ln/>
        </p:spPr>
        <p:txBody>
          <a:bodyPr wrap="none" lIns="0" tIns="0" rIns="0" bIns="0" rtlCol="0" anchor="t"/>
          <a:lstStyle/>
          <a:p>
            <a:pPr algn="ctr">
              <a:lnSpc>
                <a:spcPts val="3075"/>
              </a:lnSpc>
            </a:pPr>
            <a:r>
              <a:rPr lang="en-US" sz="2800" kern="0" spc="-39" dirty="0">
                <a:solidFill>
                  <a:srgbClr val="2B2E3C"/>
                </a:solidFill>
                <a:latin typeface="Times New Roman" panose="02020603050405020304" pitchFamily="18" charset="0"/>
                <a:ea typeface="Open Sans" pitchFamily="34" charset="-122"/>
                <a:cs typeface="Times New Roman" panose="02020603050405020304" pitchFamily="18" charset="0"/>
              </a:rPr>
              <a:t>Rol o‘ynash orqali real muammolarni yechish.</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012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A34A2-1909-D7BA-0C64-DC355F0A8F03}"/>
            </a:ext>
          </a:extLst>
        </p:cNvPr>
        <p:cNvGrpSpPr/>
        <p:nvPr/>
      </p:nvGrpSpPr>
      <p:grpSpPr>
        <a:xfrm>
          <a:off x="0" y="0"/>
          <a:ext cx="0" cy="0"/>
          <a:chOff x="0" y="0"/>
          <a:chExt cx="0" cy="0"/>
        </a:xfrm>
      </p:grpSpPr>
      <p:grpSp>
        <p:nvGrpSpPr>
          <p:cNvPr id="25" name="Группа 24">
            <a:extLst>
              <a:ext uri="{FF2B5EF4-FFF2-40B4-BE49-F238E27FC236}">
                <a16:creationId xmlns:a16="http://schemas.microsoft.com/office/drawing/2014/main" id="{89319D82-1104-D36D-6C42-BC6A511CA72C}"/>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3EAEDA49-79F7-B409-F24C-D834349293B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9FDFAE5A-0577-0A48-CBF9-89D33D31F5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3E27BA56-9086-7C19-1BCF-F5A0C48BCF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sp>
        <p:nvSpPr>
          <p:cNvPr id="2" name="Text 0">
            <a:extLst>
              <a:ext uri="{FF2B5EF4-FFF2-40B4-BE49-F238E27FC236}">
                <a16:creationId xmlns:a16="http://schemas.microsoft.com/office/drawing/2014/main" id="{1E2C505B-2476-68B9-FFFB-4278AE0B5D6C}"/>
              </a:ext>
            </a:extLst>
          </p:cNvPr>
          <p:cNvSpPr/>
          <p:nvPr/>
        </p:nvSpPr>
        <p:spPr>
          <a:xfrm>
            <a:off x="976390" y="2593503"/>
            <a:ext cx="12920640" cy="871823"/>
          </a:xfrm>
          <a:prstGeom prst="rect">
            <a:avLst/>
          </a:prstGeom>
          <a:noFill/>
          <a:ln/>
        </p:spPr>
        <p:txBody>
          <a:bodyPr wrap="none" lIns="0" tIns="0" rIns="0" bIns="0" rtlCol="0" anchor="t"/>
          <a:lstStyle/>
          <a:p>
            <a:pPr>
              <a:lnSpc>
                <a:spcPts val="6827"/>
              </a:lnSpc>
            </a:pPr>
            <a:r>
              <a:rPr lang="en-US" sz="7200" kern="0" spc="-165" dirty="0" err="1">
                <a:solidFill>
                  <a:srgbClr val="002060"/>
                </a:solidFill>
                <a:latin typeface="Times New Roman" panose="02020603050405020304" pitchFamily="18" charset="0"/>
                <a:ea typeface="Bitter Medium" pitchFamily="34" charset="-122"/>
                <a:cs typeface="Times New Roman" panose="02020603050405020304" pitchFamily="18" charset="0"/>
              </a:rPr>
              <a:t>Texnologiya</a:t>
            </a:r>
            <a:r>
              <a:rPr lang="en-US" sz="7200" kern="0" spc="-165" dirty="0">
                <a:solidFill>
                  <a:srgbClr val="002060"/>
                </a:solidFill>
                <a:latin typeface="Times New Roman" panose="02020603050405020304" pitchFamily="18" charset="0"/>
                <a:ea typeface="Bitter Medium" pitchFamily="34" charset="-122"/>
                <a:cs typeface="Times New Roman" panose="02020603050405020304" pitchFamily="18" charset="0"/>
              </a:rPr>
              <a:t> </a:t>
            </a:r>
            <a:r>
              <a:rPr lang="en-US" sz="7200" kern="0" spc="-165" dirty="0" err="1">
                <a:solidFill>
                  <a:srgbClr val="002060"/>
                </a:solidFill>
                <a:latin typeface="Times New Roman" panose="02020603050405020304" pitchFamily="18" charset="0"/>
                <a:ea typeface="Bitter Medium" pitchFamily="34" charset="-122"/>
                <a:cs typeface="Times New Roman" panose="02020603050405020304" pitchFamily="18" charset="0"/>
              </a:rPr>
              <a:t>darslarining</a:t>
            </a:r>
            <a:r>
              <a:rPr lang="en-US" sz="7200" kern="0" spc="-165" dirty="0">
                <a:solidFill>
                  <a:srgbClr val="002060"/>
                </a:solidFill>
                <a:latin typeface="Times New Roman" panose="02020603050405020304" pitchFamily="18" charset="0"/>
                <a:ea typeface="Bitter Medium" pitchFamily="34" charset="-122"/>
                <a:cs typeface="Times New Roman" panose="02020603050405020304" pitchFamily="18" charset="0"/>
              </a:rPr>
              <a:t> </a:t>
            </a:r>
            <a:r>
              <a:rPr lang="en-US" sz="7200" kern="0" spc="-165" dirty="0" err="1">
                <a:solidFill>
                  <a:srgbClr val="002060"/>
                </a:solidFill>
                <a:latin typeface="Times New Roman" panose="02020603050405020304" pitchFamily="18" charset="0"/>
                <a:ea typeface="Bitter Medium" pitchFamily="34" charset="-122"/>
                <a:cs typeface="Times New Roman" panose="02020603050405020304" pitchFamily="18" charset="0"/>
              </a:rPr>
              <a:t>amaliy</a:t>
            </a:r>
            <a:r>
              <a:rPr lang="en-US" sz="7200" kern="0" spc="-165" dirty="0">
                <a:solidFill>
                  <a:srgbClr val="002060"/>
                </a:solidFill>
                <a:latin typeface="Times New Roman" panose="02020603050405020304" pitchFamily="18" charset="0"/>
                <a:ea typeface="Bitter Medium" pitchFamily="34" charset="-122"/>
                <a:cs typeface="Times New Roman" panose="02020603050405020304" pitchFamily="18" charset="0"/>
              </a:rPr>
              <a:t> </a:t>
            </a:r>
            <a:r>
              <a:rPr lang="en-US" sz="7200" kern="0" spc="-165" dirty="0" err="1">
                <a:solidFill>
                  <a:srgbClr val="002060"/>
                </a:solidFill>
                <a:latin typeface="Times New Roman" panose="02020603050405020304" pitchFamily="18" charset="0"/>
                <a:ea typeface="Bitter Medium" pitchFamily="34" charset="-122"/>
                <a:cs typeface="Times New Roman" panose="02020603050405020304" pitchFamily="18" charset="0"/>
              </a:rPr>
              <a:t>natijalari</a:t>
            </a:r>
            <a:endParaRPr lang="en-US" sz="7200" dirty="0">
              <a:solidFill>
                <a:srgbClr val="002060"/>
              </a:solidFill>
              <a:latin typeface="Times New Roman" panose="02020603050405020304" pitchFamily="18" charset="0"/>
              <a:cs typeface="Times New Roman" panose="02020603050405020304" pitchFamily="18" charset="0"/>
            </a:endParaRPr>
          </a:p>
        </p:txBody>
      </p:sp>
      <p:pic>
        <p:nvPicPr>
          <p:cNvPr id="3" name="Image 0" descr="preencoded.png">
            <a:extLst>
              <a:ext uri="{FF2B5EF4-FFF2-40B4-BE49-F238E27FC236}">
                <a16:creationId xmlns:a16="http://schemas.microsoft.com/office/drawing/2014/main" id="{5D4B2D13-4B78-A90A-B716-35DB6ADA7259}"/>
              </a:ext>
            </a:extLst>
          </p:cNvPr>
          <p:cNvPicPr>
            <a:picLocks noChangeAspect="1"/>
          </p:cNvPicPr>
          <p:nvPr/>
        </p:nvPicPr>
        <p:blipFill>
          <a:blip r:embed="rId6"/>
          <a:stretch>
            <a:fillRect/>
          </a:stretch>
        </p:blipFill>
        <p:spPr>
          <a:xfrm>
            <a:off x="3994452" y="4023303"/>
            <a:ext cx="1985290" cy="993816"/>
          </a:xfrm>
          <a:prstGeom prst="rect">
            <a:avLst/>
          </a:prstGeom>
        </p:spPr>
      </p:pic>
      <p:sp>
        <p:nvSpPr>
          <p:cNvPr id="4" name="Text 1">
            <a:extLst>
              <a:ext uri="{FF2B5EF4-FFF2-40B4-BE49-F238E27FC236}">
                <a16:creationId xmlns:a16="http://schemas.microsoft.com/office/drawing/2014/main" id="{42FFCE0D-383C-0266-2672-22EE02D940EE}"/>
              </a:ext>
            </a:extLst>
          </p:cNvPr>
          <p:cNvSpPr/>
          <p:nvPr/>
        </p:nvSpPr>
        <p:spPr>
          <a:xfrm>
            <a:off x="4919876" y="4348425"/>
            <a:ext cx="134295" cy="557832"/>
          </a:xfrm>
          <a:prstGeom prst="rect">
            <a:avLst/>
          </a:prstGeom>
          <a:noFill/>
          <a:ln/>
        </p:spPr>
        <p:txBody>
          <a:bodyPr wrap="none" lIns="0" tIns="0" rIns="0" bIns="0" rtlCol="0" anchor="t"/>
          <a:lstStyle/>
          <a:p>
            <a:pPr algn="ctr">
              <a:lnSpc>
                <a:spcPts val="4367"/>
              </a:lnSpc>
            </a:pP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1</a:t>
            </a:r>
            <a:endParaRPr lang="en-US" sz="3600" dirty="0">
              <a:latin typeface="Times New Roman" panose="02020603050405020304" pitchFamily="18" charset="0"/>
              <a:cs typeface="Times New Roman" panose="02020603050405020304" pitchFamily="18" charset="0"/>
            </a:endParaRPr>
          </a:p>
        </p:txBody>
      </p:sp>
      <p:sp>
        <p:nvSpPr>
          <p:cNvPr id="5" name="Text 2">
            <a:extLst>
              <a:ext uri="{FF2B5EF4-FFF2-40B4-BE49-F238E27FC236}">
                <a16:creationId xmlns:a16="http://schemas.microsoft.com/office/drawing/2014/main" id="{53C6F816-6AF2-BF45-AF39-A816C222880D}"/>
              </a:ext>
            </a:extLst>
          </p:cNvPr>
          <p:cNvSpPr/>
          <p:nvPr/>
        </p:nvSpPr>
        <p:spPr>
          <a:xfrm>
            <a:off x="6258730" y="4302292"/>
            <a:ext cx="3517899" cy="435838"/>
          </a:xfrm>
          <a:prstGeom prst="rect">
            <a:avLst/>
          </a:prstGeom>
          <a:noFill/>
          <a:ln/>
        </p:spPr>
        <p:txBody>
          <a:bodyPr wrap="none" lIns="0" tIns="0" rIns="0" bIns="0" rtlCol="0" anchor="t"/>
          <a:lstStyle/>
          <a:p>
            <a:pPr>
              <a:lnSpc>
                <a:spcPts val="3383"/>
              </a:lnSpc>
            </a:pP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O‘z-o‘zini</a:t>
            </a: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rivojlantirish</a:t>
            </a:r>
            <a:endParaRPr lang="en-US" sz="3600" dirty="0">
              <a:latin typeface="Times New Roman" panose="02020603050405020304" pitchFamily="18" charset="0"/>
              <a:cs typeface="Times New Roman" panose="02020603050405020304" pitchFamily="18" charset="0"/>
            </a:endParaRPr>
          </a:p>
        </p:txBody>
      </p:sp>
      <p:sp>
        <p:nvSpPr>
          <p:cNvPr id="6" name="Shape 3">
            <a:extLst>
              <a:ext uri="{FF2B5EF4-FFF2-40B4-BE49-F238E27FC236}">
                <a16:creationId xmlns:a16="http://schemas.microsoft.com/office/drawing/2014/main" id="{A100E75E-D782-635F-651C-4C9978744165}"/>
              </a:ext>
            </a:extLst>
          </p:cNvPr>
          <p:cNvSpPr/>
          <p:nvPr/>
        </p:nvSpPr>
        <p:spPr>
          <a:xfrm>
            <a:off x="6049452" y="5033229"/>
            <a:ext cx="10900349" cy="18746"/>
          </a:xfrm>
          <a:prstGeom prst="roundRect">
            <a:avLst>
              <a:gd name="adj" fmla="val 625116"/>
            </a:avLst>
          </a:prstGeom>
          <a:solidFill>
            <a:srgbClr val="E2C8B5"/>
          </a:solidFill>
          <a:ln/>
        </p:spPr>
      </p:sp>
      <p:pic>
        <p:nvPicPr>
          <p:cNvPr id="7" name="Image 1" descr="preencoded.png">
            <a:extLst>
              <a:ext uri="{FF2B5EF4-FFF2-40B4-BE49-F238E27FC236}">
                <a16:creationId xmlns:a16="http://schemas.microsoft.com/office/drawing/2014/main" id="{4C6A6544-329B-7E01-DCAC-71E01910498F}"/>
              </a:ext>
            </a:extLst>
          </p:cNvPr>
          <p:cNvPicPr>
            <a:picLocks noChangeAspect="1"/>
          </p:cNvPicPr>
          <p:nvPr/>
        </p:nvPicPr>
        <p:blipFill>
          <a:blip r:embed="rId7"/>
          <a:stretch>
            <a:fillRect/>
          </a:stretch>
        </p:blipFill>
        <p:spPr>
          <a:xfrm>
            <a:off x="3001806" y="5086831"/>
            <a:ext cx="3970579" cy="993816"/>
          </a:xfrm>
          <a:prstGeom prst="rect">
            <a:avLst/>
          </a:prstGeom>
        </p:spPr>
      </p:pic>
      <p:sp>
        <p:nvSpPr>
          <p:cNvPr id="8" name="Text 4">
            <a:extLst>
              <a:ext uri="{FF2B5EF4-FFF2-40B4-BE49-F238E27FC236}">
                <a16:creationId xmlns:a16="http://schemas.microsoft.com/office/drawing/2014/main" id="{9B957EE8-F9CA-3ED2-9C60-CE385D9C6E99}"/>
              </a:ext>
            </a:extLst>
          </p:cNvPr>
          <p:cNvSpPr/>
          <p:nvPr/>
        </p:nvSpPr>
        <p:spPr>
          <a:xfrm>
            <a:off x="4896444" y="5304750"/>
            <a:ext cx="181306" cy="557832"/>
          </a:xfrm>
          <a:prstGeom prst="rect">
            <a:avLst/>
          </a:prstGeom>
          <a:noFill/>
          <a:ln/>
        </p:spPr>
        <p:txBody>
          <a:bodyPr wrap="none" lIns="0" tIns="0" rIns="0" bIns="0" rtlCol="0" anchor="t"/>
          <a:lstStyle/>
          <a:p>
            <a:pPr algn="ctr">
              <a:lnSpc>
                <a:spcPts val="4367"/>
              </a:lnSpc>
            </a:pP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2</a:t>
            </a:r>
            <a:endParaRPr lang="en-US" sz="3600" dirty="0">
              <a:latin typeface="Times New Roman" panose="02020603050405020304" pitchFamily="18" charset="0"/>
              <a:cs typeface="Times New Roman" panose="02020603050405020304" pitchFamily="18" charset="0"/>
            </a:endParaRPr>
          </a:p>
        </p:txBody>
      </p:sp>
      <p:sp>
        <p:nvSpPr>
          <p:cNvPr id="9" name="Text 5">
            <a:extLst>
              <a:ext uri="{FF2B5EF4-FFF2-40B4-BE49-F238E27FC236}">
                <a16:creationId xmlns:a16="http://schemas.microsoft.com/office/drawing/2014/main" id="{CA877C4F-525B-3724-5598-CB86B54E14EC}"/>
              </a:ext>
            </a:extLst>
          </p:cNvPr>
          <p:cNvSpPr/>
          <p:nvPr/>
        </p:nvSpPr>
        <p:spPr>
          <a:xfrm>
            <a:off x="7251376" y="5365820"/>
            <a:ext cx="3147086" cy="435838"/>
          </a:xfrm>
          <a:prstGeom prst="rect">
            <a:avLst/>
          </a:prstGeom>
          <a:noFill/>
          <a:ln/>
        </p:spPr>
        <p:txBody>
          <a:bodyPr wrap="none" lIns="0" tIns="0" rIns="0" bIns="0" rtlCol="0" anchor="t"/>
          <a:lstStyle/>
          <a:p>
            <a:pPr>
              <a:lnSpc>
                <a:spcPts val="3383"/>
              </a:lnSpc>
            </a:pP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Innovatsion</a:t>
            </a: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g‘oyalar</a:t>
            </a:r>
            <a:endParaRPr lang="en-US" sz="3600" dirty="0">
              <a:latin typeface="Times New Roman" panose="02020603050405020304" pitchFamily="18" charset="0"/>
              <a:cs typeface="Times New Roman" panose="02020603050405020304" pitchFamily="18" charset="0"/>
            </a:endParaRPr>
          </a:p>
        </p:txBody>
      </p:sp>
      <p:sp>
        <p:nvSpPr>
          <p:cNvPr id="10" name="Shape 6">
            <a:extLst>
              <a:ext uri="{FF2B5EF4-FFF2-40B4-BE49-F238E27FC236}">
                <a16:creationId xmlns:a16="http://schemas.microsoft.com/office/drawing/2014/main" id="{5F1FACC1-F379-4209-BF44-49A22D4D934A}"/>
              </a:ext>
            </a:extLst>
          </p:cNvPr>
          <p:cNvSpPr/>
          <p:nvPr/>
        </p:nvSpPr>
        <p:spPr>
          <a:xfrm>
            <a:off x="7042097" y="6096756"/>
            <a:ext cx="9907703" cy="18746"/>
          </a:xfrm>
          <a:prstGeom prst="roundRect">
            <a:avLst>
              <a:gd name="adj" fmla="val 625116"/>
            </a:avLst>
          </a:prstGeom>
          <a:solidFill>
            <a:srgbClr val="E2C8B5"/>
          </a:solidFill>
          <a:ln/>
        </p:spPr>
      </p:sp>
      <p:pic>
        <p:nvPicPr>
          <p:cNvPr id="11" name="Image 2" descr="preencoded.png">
            <a:extLst>
              <a:ext uri="{FF2B5EF4-FFF2-40B4-BE49-F238E27FC236}">
                <a16:creationId xmlns:a16="http://schemas.microsoft.com/office/drawing/2014/main" id="{36AE14B6-26BE-AAE8-1CE6-C54C11FE464E}"/>
              </a:ext>
            </a:extLst>
          </p:cNvPr>
          <p:cNvPicPr>
            <a:picLocks noChangeAspect="1"/>
          </p:cNvPicPr>
          <p:nvPr/>
        </p:nvPicPr>
        <p:blipFill>
          <a:blip r:embed="rId8"/>
          <a:stretch>
            <a:fillRect/>
          </a:stretch>
        </p:blipFill>
        <p:spPr>
          <a:xfrm>
            <a:off x="2009161" y="6150358"/>
            <a:ext cx="5955870" cy="993816"/>
          </a:xfrm>
          <a:prstGeom prst="rect">
            <a:avLst/>
          </a:prstGeom>
        </p:spPr>
      </p:pic>
      <p:sp>
        <p:nvSpPr>
          <p:cNvPr id="12" name="Text 7">
            <a:extLst>
              <a:ext uri="{FF2B5EF4-FFF2-40B4-BE49-F238E27FC236}">
                <a16:creationId xmlns:a16="http://schemas.microsoft.com/office/drawing/2014/main" id="{6F2BE9C8-EE31-DD4C-3645-E1D5F694FC27}"/>
              </a:ext>
            </a:extLst>
          </p:cNvPr>
          <p:cNvSpPr/>
          <p:nvPr/>
        </p:nvSpPr>
        <p:spPr>
          <a:xfrm>
            <a:off x="4892636" y="6368277"/>
            <a:ext cx="188922" cy="557832"/>
          </a:xfrm>
          <a:prstGeom prst="rect">
            <a:avLst/>
          </a:prstGeom>
          <a:noFill/>
          <a:ln/>
        </p:spPr>
        <p:txBody>
          <a:bodyPr wrap="none" lIns="0" tIns="0" rIns="0" bIns="0" rtlCol="0" anchor="t"/>
          <a:lstStyle/>
          <a:p>
            <a:pPr algn="ctr">
              <a:lnSpc>
                <a:spcPts val="4367"/>
              </a:lnSpc>
            </a:pP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3</a:t>
            </a:r>
            <a:endParaRPr lang="en-US" sz="3600" dirty="0">
              <a:latin typeface="Times New Roman" panose="02020603050405020304" pitchFamily="18" charset="0"/>
              <a:cs typeface="Times New Roman" panose="02020603050405020304" pitchFamily="18" charset="0"/>
            </a:endParaRPr>
          </a:p>
        </p:txBody>
      </p:sp>
      <p:sp>
        <p:nvSpPr>
          <p:cNvPr id="13" name="Text 8">
            <a:extLst>
              <a:ext uri="{FF2B5EF4-FFF2-40B4-BE49-F238E27FC236}">
                <a16:creationId xmlns:a16="http://schemas.microsoft.com/office/drawing/2014/main" id="{40086478-BA1B-EC18-0040-CA34BB0C412E}"/>
              </a:ext>
            </a:extLst>
          </p:cNvPr>
          <p:cNvSpPr/>
          <p:nvPr/>
        </p:nvSpPr>
        <p:spPr>
          <a:xfrm>
            <a:off x="8244020" y="6429347"/>
            <a:ext cx="1933739" cy="435838"/>
          </a:xfrm>
          <a:prstGeom prst="rect">
            <a:avLst/>
          </a:prstGeom>
          <a:noFill/>
          <a:ln/>
        </p:spPr>
        <p:txBody>
          <a:bodyPr wrap="none" lIns="0" tIns="0" rIns="0" bIns="0" rtlCol="0" anchor="t"/>
          <a:lstStyle/>
          <a:p>
            <a:pPr>
              <a:lnSpc>
                <a:spcPts val="3383"/>
              </a:lnSpc>
            </a:pP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Jamoaviy</a:t>
            </a: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ish</a:t>
            </a:r>
            <a:endParaRPr lang="en-US" sz="3600" dirty="0">
              <a:latin typeface="Times New Roman" panose="02020603050405020304" pitchFamily="18" charset="0"/>
              <a:cs typeface="Times New Roman" panose="02020603050405020304" pitchFamily="18" charset="0"/>
            </a:endParaRPr>
          </a:p>
        </p:txBody>
      </p:sp>
      <p:sp>
        <p:nvSpPr>
          <p:cNvPr id="14" name="Shape 9">
            <a:extLst>
              <a:ext uri="{FF2B5EF4-FFF2-40B4-BE49-F238E27FC236}">
                <a16:creationId xmlns:a16="http://schemas.microsoft.com/office/drawing/2014/main" id="{5E3B2F25-B54D-6B6A-3127-A5034F9876AA}"/>
              </a:ext>
            </a:extLst>
          </p:cNvPr>
          <p:cNvSpPr/>
          <p:nvPr/>
        </p:nvSpPr>
        <p:spPr>
          <a:xfrm>
            <a:off x="8034743" y="7160284"/>
            <a:ext cx="8915059" cy="18746"/>
          </a:xfrm>
          <a:prstGeom prst="roundRect">
            <a:avLst>
              <a:gd name="adj" fmla="val 625116"/>
            </a:avLst>
          </a:prstGeom>
          <a:solidFill>
            <a:srgbClr val="E2C8B5"/>
          </a:solidFill>
          <a:ln/>
        </p:spPr>
      </p:sp>
      <p:pic>
        <p:nvPicPr>
          <p:cNvPr id="15" name="Image 3" descr="preencoded.png">
            <a:extLst>
              <a:ext uri="{FF2B5EF4-FFF2-40B4-BE49-F238E27FC236}">
                <a16:creationId xmlns:a16="http://schemas.microsoft.com/office/drawing/2014/main" id="{EB94CB82-6923-F18F-B1AC-B393FF054C24}"/>
              </a:ext>
            </a:extLst>
          </p:cNvPr>
          <p:cNvPicPr>
            <a:picLocks noChangeAspect="1"/>
          </p:cNvPicPr>
          <p:nvPr/>
        </p:nvPicPr>
        <p:blipFill>
          <a:blip r:embed="rId9"/>
          <a:stretch>
            <a:fillRect/>
          </a:stretch>
        </p:blipFill>
        <p:spPr>
          <a:xfrm>
            <a:off x="1016370" y="7213885"/>
            <a:ext cx="7941306" cy="993816"/>
          </a:xfrm>
          <a:prstGeom prst="rect">
            <a:avLst/>
          </a:prstGeom>
        </p:spPr>
      </p:pic>
      <p:sp>
        <p:nvSpPr>
          <p:cNvPr id="16" name="Text 10">
            <a:extLst>
              <a:ext uri="{FF2B5EF4-FFF2-40B4-BE49-F238E27FC236}">
                <a16:creationId xmlns:a16="http://schemas.microsoft.com/office/drawing/2014/main" id="{44F60122-7F6C-2AEE-7BC6-4E02C1C6FA9D}"/>
              </a:ext>
            </a:extLst>
          </p:cNvPr>
          <p:cNvSpPr/>
          <p:nvPr/>
        </p:nvSpPr>
        <p:spPr>
          <a:xfrm>
            <a:off x="4888973" y="7431805"/>
            <a:ext cx="195952" cy="557832"/>
          </a:xfrm>
          <a:prstGeom prst="rect">
            <a:avLst/>
          </a:prstGeom>
          <a:noFill/>
          <a:ln/>
        </p:spPr>
        <p:txBody>
          <a:bodyPr wrap="none" lIns="0" tIns="0" rIns="0" bIns="0" rtlCol="0" anchor="t"/>
          <a:lstStyle/>
          <a:p>
            <a:pPr algn="ctr">
              <a:lnSpc>
                <a:spcPts val="4367"/>
              </a:lnSpc>
            </a:pP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4</a:t>
            </a:r>
            <a:endParaRPr lang="en-US" sz="3600" dirty="0">
              <a:latin typeface="Times New Roman" panose="02020603050405020304" pitchFamily="18" charset="0"/>
              <a:cs typeface="Times New Roman" panose="02020603050405020304" pitchFamily="18" charset="0"/>
            </a:endParaRPr>
          </a:p>
        </p:txBody>
      </p:sp>
      <p:sp>
        <p:nvSpPr>
          <p:cNvPr id="17" name="Text 11">
            <a:extLst>
              <a:ext uri="{FF2B5EF4-FFF2-40B4-BE49-F238E27FC236}">
                <a16:creationId xmlns:a16="http://schemas.microsoft.com/office/drawing/2014/main" id="{0B5575C8-A057-6F3A-CF19-D0C53C74A387}"/>
              </a:ext>
            </a:extLst>
          </p:cNvPr>
          <p:cNvSpPr/>
          <p:nvPr/>
        </p:nvSpPr>
        <p:spPr>
          <a:xfrm>
            <a:off x="9236666" y="7492874"/>
            <a:ext cx="4032968" cy="435838"/>
          </a:xfrm>
          <a:prstGeom prst="rect">
            <a:avLst/>
          </a:prstGeom>
          <a:noFill/>
          <a:ln/>
        </p:spPr>
        <p:txBody>
          <a:bodyPr wrap="none" lIns="0" tIns="0" rIns="0" bIns="0" rtlCol="0" anchor="t"/>
          <a:lstStyle/>
          <a:p>
            <a:pPr>
              <a:lnSpc>
                <a:spcPts val="3383"/>
              </a:lnSpc>
            </a:pP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Zamonaviy</a:t>
            </a:r>
            <a:r>
              <a:rPr lang="en-US" sz="3600" kern="0" spc="-82" dirty="0">
                <a:solidFill>
                  <a:srgbClr val="2B2E3C"/>
                </a:solidFill>
                <a:latin typeface="Times New Roman" panose="02020603050405020304" pitchFamily="18" charset="0"/>
                <a:ea typeface="Bitter Medium" pitchFamily="34" charset="-122"/>
                <a:cs typeface="Times New Roman" panose="02020603050405020304" pitchFamily="18" charset="0"/>
              </a:rPr>
              <a:t> </a:t>
            </a:r>
            <a:r>
              <a:rPr lang="en-US" sz="3600" kern="0" spc="-82" dirty="0" err="1">
                <a:solidFill>
                  <a:srgbClr val="2B2E3C"/>
                </a:solidFill>
                <a:latin typeface="Times New Roman" panose="02020603050405020304" pitchFamily="18" charset="0"/>
                <a:ea typeface="Bitter Medium" pitchFamily="34" charset="-122"/>
                <a:cs typeface="Times New Roman" panose="02020603050405020304" pitchFamily="18" charset="0"/>
              </a:rPr>
              <a:t>texnologiyalar</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1897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5000F-6BE5-A0C3-8513-A274FF527DBC}"/>
            </a:ext>
          </a:extLst>
        </p:cNvPr>
        <p:cNvGrpSpPr/>
        <p:nvPr/>
      </p:nvGrpSpPr>
      <p:grpSpPr>
        <a:xfrm>
          <a:off x="0" y="0"/>
          <a:ext cx="0" cy="0"/>
          <a:chOff x="0" y="0"/>
          <a:chExt cx="0" cy="0"/>
        </a:xfrm>
      </p:grpSpPr>
      <p:grpSp>
        <p:nvGrpSpPr>
          <p:cNvPr id="25" name="Группа 24">
            <a:extLst>
              <a:ext uri="{FF2B5EF4-FFF2-40B4-BE49-F238E27FC236}">
                <a16:creationId xmlns:a16="http://schemas.microsoft.com/office/drawing/2014/main" id="{4C3CF088-BC12-2EA6-1E32-79AEC2FE1439}"/>
              </a:ext>
            </a:extLst>
          </p:cNvPr>
          <p:cNvGrpSpPr/>
          <p:nvPr/>
        </p:nvGrpSpPr>
        <p:grpSpPr>
          <a:xfrm>
            <a:off x="0" y="-85725"/>
            <a:ext cx="17995899" cy="1447801"/>
            <a:chOff x="0" y="-85725"/>
            <a:chExt cx="17995899" cy="1447801"/>
          </a:xfrm>
        </p:grpSpPr>
        <p:pic>
          <p:nvPicPr>
            <p:cNvPr id="26" name="Graphic 2">
              <a:extLst>
                <a:ext uri="{FF2B5EF4-FFF2-40B4-BE49-F238E27FC236}">
                  <a16:creationId xmlns:a16="http://schemas.microsoft.com/office/drawing/2014/main" id="{33D4288B-AD25-5D9A-62D4-9D6DEC65EBA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27" name="Рисунок 26">
              <a:extLst>
                <a:ext uri="{FF2B5EF4-FFF2-40B4-BE49-F238E27FC236}">
                  <a16:creationId xmlns:a16="http://schemas.microsoft.com/office/drawing/2014/main" id="{4816A4A6-48D8-702D-EA71-97000AD324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8" name="Рисунок 27">
              <a:extLst>
                <a:ext uri="{FF2B5EF4-FFF2-40B4-BE49-F238E27FC236}">
                  <a16:creationId xmlns:a16="http://schemas.microsoft.com/office/drawing/2014/main" id="{CFD728F7-0B57-30E6-FA73-B10C1463C1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pic>
        <p:nvPicPr>
          <p:cNvPr id="2" name="Image 0" descr="preencoded.png"/>
          <p:cNvPicPr>
            <a:picLocks noChangeAspect="1"/>
          </p:cNvPicPr>
          <p:nvPr/>
        </p:nvPicPr>
        <p:blipFill>
          <a:blip r:embed="rId6"/>
          <a:stretch>
            <a:fillRect/>
          </a:stretch>
        </p:blipFill>
        <p:spPr>
          <a:xfrm>
            <a:off x="-1" y="7313913"/>
            <a:ext cx="17995900" cy="3487437"/>
          </a:xfrm>
          <a:prstGeom prst="rect">
            <a:avLst/>
          </a:prstGeom>
        </p:spPr>
      </p:pic>
      <p:sp>
        <p:nvSpPr>
          <p:cNvPr id="3" name="Text 0"/>
          <p:cNvSpPr/>
          <p:nvPr/>
        </p:nvSpPr>
        <p:spPr>
          <a:xfrm>
            <a:off x="996950" y="2615614"/>
            <a:ext cx="8321346" cy="871823"/>
          </a:xfrm>
          <a:prstGeom prst="rect">
            <a:avLst/>
          </a:prstGeom>
          <a:noFill/>
          <a:ln/>
        </p:spPr>
        <p:txBody>
          <a:bodyPr wrap="none" lIns="0" tIns="0" rIns="0" bIns="0" rtlCol="0" anchor="t"/>
          <a:lstStyle/>
          <a:p>
            <a:pPr>
              <a:lnSpc>
                <a:spcPts val="6827"/>
              </a:lnSpc>
            </a:pPr>
            <a:r>
              <a:rPr lang="en-US" sz="7200" kern="0" spc="-165" dirty="0">
                <a:solidFill>
                  <a:srgbClr val="2C3F42"/>
                </a:solidFill>
                <a:latin typeface="Times New Roman" panose="02020603050405020304" pitchFamily="18" charset="0"/>
                <a:ea typeface="Bitter Medium" pitchFamily="34" charset="-122"/>
                <a:cs typeface="Times New Roman" panose="02020603050405020304" pitchFamily="18" charset="0"/>
              </a:rPr>
              <a:t>Kelajak </a:t>
            </a:r>
            <a:r>
              <a:rPr lang="en-US" sz="72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uchun</a:t>
            </a:r>
            <a:r>
              <a:rPr lang="en-US" sz="7200" kern="0" spc="-165" dirty="0">
                <a:solidFill>
                  <a:srgbClr val="2C3F42"/>
                </a:solidFill>
                <a:latin typeface="Times New Roman" panose="02020603050405020304" pitchFamily="18" charset="0"/>
                <a:ea typeface="Bitter Medium" pitchFamily="34" charset="-122"/>
                <a:cs typeface="Times New Roman" panose="02020603050405020304" pitchFamily="18" charset="0"/>
              </a:rPr>
              <a:t> </a:t>
            </a:r>
            <a:r>
              <a:rPr lang="en-US" sz="7200" kern="0" spc="-165" dirty="0" err="1">
                <a:solidFill>
                  <a:srgbClr val="2C3F42"/>
                </a:solidFill>
                <a:latin typeface="Times New Roman" panose="02020603050405020304" pitchFamily="18" charset="0"/>
                <a:ea typeface="Bitter Medium" pitchFamily="34" charset="-122"/>
                <a:cs typeface="Times New Roman" panose="02020603050405020304" pitchFamily="18" charset="0"/>
              </a:rPr>
              <a:t>tayyorgarlik</a:t>
            </a:r>
            <a:endParaRPr lang="en-US" sz="7200" dirty="0">
              <a:latin typeface="Times New Roman" panose="02020603050405020304" pitchFamily="18" charset="0"/>
              <a:cs typeface="Times New Roman" panose="02020603050405020304" pitchFamily="18" charset="0"/>
            </a:endParaRPr>
          </a:p>
        </p:txBody>
      </p:sp>
      <p:sp>
        <p:nvSpPr>
          <p:cNvPr id="4" name="Text 1"/>
          <p:cNvSpPr/>
          <p:nvPr/>
        </p:nvSpPr>
        <p:spPr>
          <a:xfrm>
            <a:off x="996950" y="3905846"/>
            <a:ext cx="16043123" cy="1785531"/>
          </a:xfrm>
          <a:prstGeom prst="rect">
            <a:avLst/>
          </a:prstGeom>
          <a:noFill/>
          <a:ln/>
        </p:spPr>
        <p:txBody>
          <a:bodyPr wrap="square" lIns="0" tIns="0" rIns="0" bIns="0" rtlCol="0" anchor="t"/>
          <a:lstStyle/>
          <a:p>
            <a:pPr>
              <a:lnSpc>
                <a:spcPts val="3506"/>
              </a:lnSpc>
            </a:pPr>
            <a:r>
              <a:rPr lang="en-US" sz="3200" kern="0" spc="-44" dirty="0">
                <a:solidFill>
                  <a:srgbClr val="2B2E3C"/>
                </a:solidFill>
                <a:latin typeface="Times New Roman" panose="02020603050405020304" pitchFamily="18" charset="0"/>
                <a:ea typeface="Open Sans" pitchFamily="34" charset="-122"/>
                <a:cs typeface="Times New Roman" panose="02020603050405020304" pitchFamily="18" charset="0"/>
              </a:rPr>
              <a:t>Texnologiya darslari orqali tanqidiy va kreativ fikrlashni shakllantirish – bu nafaqat amaliy bilimlarni berish, balki o‘quvchilarning shaxs sifatida rivojlanishini ta’minlash yo‘lidir. Bu borada texnologiya fani o‘qituvchilarining mahorati va ijodkorligi muhim ahamiyatga ega. Interfaol metodlar va zamonaviy yondashuvlarni qo‘llash orqali o‘quvchilarni kelajakda muvaffaqiyatli shaxs bo‘lishlariga zamin yaratish mumkin.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8119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18"/>
        <p:cNvGrpSpPr/>
        <p:nvPr/>
      </p:nvGrpSpPr>
      <p:grpSpPr>
        <a:xfrm>
          <a:off x="0" y="0"/>
          <a:ext cx="0" cy="0"/>
          <a:chOff x="0" y="0"/>
          <a:chExt cx="0" cy="0"/>
        </a:xfrm>
      </p:grpSpPr>
      <p:pic>
        <p:nvPicPr>
          <p:cNvPr id="5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95839"/>
            <a:ext cx="17995899" cy="1447801"/>
          </a:xfrm>
          <a:prstGeom prst="rect">
            <a:avLst/>
          </a:prstGeom>
        </p:spPr>
      </p:pic>
      <p:pic>
        <p:nvPicPr>
          <p:cNvPr id="53" name="Рисунок 5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9" name="Прямоугольник 38">
            <a:extLst>
              <a:ext uri="{FF2B5EF4-FFF2-40B4-BE49-F238E27FC236}">
                <a16:creationId xmlns:a16="http://schemas.microsoft.com/office/drawing/2014/main" id="{0F200372-CA63-4EEB-92B9-A396F7451AFF}"/>
              </a:ext>
            </a:extLst>
          </p:cNvPr>
          <p:cNvSpPr/>
          <p:nvPr/>
        </p:nvSpPr>
        <p:spPr>
          <a:xfrm>
            <a:off x="369696" y="1422278"/>
            <a:ext cx="17010254" cy="7926914"/>
          </a:xfrm>
          <a:prstGeom prst="rect">
            <a:avLst/>
          </a:prstGeom>
          <a:ln w="38100">
            <a:solidFill>
              <a:srgbClr val="00B0F0"/>
            </a:solidFill>
          </a:ln>
        </p:spPr>
        <p:txBody>
          <a:bodyPr wrap="square">
            <a:spAutoFit/>
          </a:bodyPr>
          <a:lstStyle/>
          <a:p>
            <a:r>
              <a:rPr lang="en-US" sz="5511" b="1" dirty="0" err="1">
                <a:solidFill>
                  <a:srgbClr val="002060"/>
                </a:solidFill>
                <a:latin typeface="Times New Roman" panose="02020603050405020304" pitchFamily="18" charset="0"/>
                <a:ea typeface="Times New Roman" panose="02020603050405020304" pitchFamily="18" charset="0"/>
              </a:rPr>
              <a:t>Topshiriq</a:t>
            </a:r>
            <a:endParaRPr lang="en-US" sz="5511" b="1" dirty="0">
              <a:solidFill>
                <a:srgbClr val="002060"/>
              </a:solidFill>
              <a:latin typeface="Times New Roman" panose="02020603050405020304" pitchFamily="18" charset="0"/>
              <a:ea typeface="Times New Roman" panose="02020603050405020304" pitchFamily="18" charset="0"/>
            </a:endParaRPr>
          </a:p>
          <a:p>
            <a:r>
              <a:rPr lang="en-US" sz="4000" i="1" dirty="0">
                <a:solidFill>
                  <a:srgbClr val="002060"/>
                </a:solidFill>
                <a:latin typeface="Times New Roman" panose="02020603050405020304" pitchFamily="18" charset="0"/>
              </a:rPr>
              <a:t>“</a:t>
            </a:r>
            <a:r>
              <a:rPr lang="en-US" sz="4000" i="1" dirty="0" err="1">
                <a:solidFill>
                  <a:srgbClr val="002060"/>
                </a:solidFill>
                <a:latin typeface="Times New Roman" panose="02020603050405020304" pitchFamily="18" charset="0"/>
              </a:rPr>
              <a:t>Loyiha</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menedjeri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o‘yini</a:t>
            </a:r>
            <a:endParaRPr lang="en-US" sz="4000" i="1" dirty="0">
              <a:solidFill>
                <a:srgbClr val="002060"/>
              </a:solidFill>
              <a:latin typeface="Times New Roman" panose="02020603050405020304" pitchFamily="18" charset="0"/>
            </a:endParaRPr>
          </a:p>
          <a:p>
            <a:r>
              <a:rPr lang="en-US" sz="4000" i="1" dirty="0" err="1">
                <a:solidFill>
                  <a:srgbClr val="002060"/>
                </a:solidFill>
                <a:latin typeface="Times New Roman" panose="02020603050405020304" pitchFamily="18" charset="0"/>
              </a:rPr>
              <a:t>Qoidalar</a:t>
            </a:r>
            <a:r>
              <a:rPr lang="en-US" sz="4000" i="1" dirty="0">
                <a:solidFill>
                  <a:srgbClr val="002060"/>
                </a:solidFill>
                <a:latin typeface="Times New Roman" panose="02020603050405020304" pitchFamily="18" charset="0"/>
              </a:rPr>
              <a:t>:</a:t>
            </a:r>
          </a:p>
          <a:p>
            <a:pPr marL="514350" indent="-514350">
              <a:buAutoNum type="arabicPeriod"/>
            </a:pPr>
            <a:r>
              <a:rPr lang="en-US" sz="4000" i="1" dirty="0">
                <a:solidFill>
                  <a:srgbClr val="002060"/>
                </a:solidFill>
                <a:latin typeface="Times New Roman" panose="02020603050405020304" pitchFamily="18" charset="0"/>
              </a:rPr>
              <a:t>Har </a:t>
            </a:r>
            <a:r>
              <a:rPr lang="en-US" sz="4000" i="1" dirty="0" err="1">
                <a:solidFill>
                  <a:srgbClr val="002060"/>
                </a:solidFill>
                <a:latin typeface="Times New Roman" panose="02020603050405020304" pitchFamily="18" charset="0"/>
              </a:rPr>
              <a:t>bir</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guruh</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texnologiya</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darsi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loyihasi”ni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ishlab</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chiqadi</a:t>
            </a:r>
            <a:r>
              <a:rPr lang="en-US" sz="4000" i="1" dirty="0">
                <a:solidFill>
                  <a:srgbClr val="002060"/>
                </a:solidFill>
                <a:latin typeface="Times New Roman" panose="02020603050405020304" pitchFamily="18" charset="0"/>
              </a:rPr>
              <a:t>. </a:t>
            </a:r>
          </a:p>
          <a:p>
            <a:r>
              <a:rPr lang="en-US" sz="4000" i="1" dirty="0" err="1">
                <a:solidFill>
                  <a:srgbClr val="002060"/>
                </a:solidFill>
                <a:latin typeface="Times New Roman" panose="02020603050405020304" pitchFamily="18" charset="0"/>
              </a:rPr>
              <a:t>Masalan</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Turli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materiallardan</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sovg‘a</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aksessuarlar</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tayyorlash</a:t>
            </a:r>
            <a:r>
              <a:rPr lang="en-US" sz="4000" i="1" dirty="0">
                <a:solidFill>
                  <a:srgbClr val="002060"/>
                </a:solidFill>
                <a:latin typeface="Times New Roman" panose="02020603050405020304" pitchFamily="18" charset="0"/>
              </a:rPr>
              <a:t>”.</a:t>
            </a:r>
          </a:p>
          <a:p>
            <a:r>
              <a:rPr lang="en-US" sz="4000" i="1" dirty="0">
                <a:solidFill>
                  <a:srgbClr val="002060"/>
                </a:solidFill>
                <a:latin typeface="Times New Roman" panose="02020603050405020304" pitchFamily="18" charset="0"/>
              </a:rPr>
              <a:t>2.	</a:t>
            </a:r>
            <a:r>
              <a:rPr lang="en-US" sz="4000" i="1" dirty="0" err="1">
                <a:solidFill>
                  <a:srgbClr val="002060"/>
                </a:solidFill>
                <a:latin typeface="Times New Roman" panose="02020603050405020304" pitchFamily="18" charset="0"/>
              </a:rPr>
              <a:t>Guruh</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ichida</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turli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rollar</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taqsimlanadi</a:t>
            </a:r>
            <a:r>
              <a:rPr lang="en-US" sz="4000" i="1" dirty="0">
                <a:solidFill>
                  <a:srgbClr val="002060"/>
                </a:solidFill>
                <a:latin typeface="Times New Roman" panose="02020603050405020304" pitchFamily="18" charset="0"/>
              </a:rPr>
              <a:t>:</a:t>
            </a:r>
          </a:p>
          <a:p>
            <a:pPr marL="457200" indent="-457200">
              <a:buFont typeface="Wingdings" panose="05000000000000000000" pitchFamily="2" charset="2"/>
              <a:buChar char="ü"/>
            </a:pPr>
            <a:r>
              <a:rPr lang="en-US" sz="4000" i="1" dirty="0" err="1">
                <a:solidFill>
                  <a:srgbClr val="002060"/>
                </a:solidFill>
                <a:latin typeface="Times New Roman" panose="02020603050405020304" pitchFamily="18" charset="0"/>
              </a:rPr>
              <a:t>Kreativ</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dizayner</a:t>
            </a:r>
            <a:r>
              <a:rPr lang="en-US" sz="4000" i="1" dirty="0">
                <a:solidFill>
                  <a:srgbClr val="002060"/>
                </a:solidFill>
                <a:latin typeface="Times New Roman" panose="02020603050405020304" pitchFamily="18" charset="0"/>
              </a:rPr>
              <a:t>.</a:t>
            </a:r>
          </a:p>
          <a:p>
            <a:pPr marL="457200" indent="-457200">
              <a:buFont typeface="Wingdings" panose="05000000000000000000" pitchFamily="2" charset="2"/>
              <a:buChar char="ü"/>
            </a:pPr>
            <a:r>
              <a:rPr lang="en-US" sz="4000" i="1" dirty="0" err="1">
                <a:solidFill>
                  <a:srgbClr val="002060"/>
                </a:solidFill>
                <a:latin typeface="Times New Roman" panose="02020603050405020304" pitchFamily="18" charset="0"/>
              </a:rPr>
              <a:t>Texnik</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maslahatchi</a:t>
            </a:r>
            <a:r>
              <a:rPr lang="en-US" sz="4000" i="1" dirty="0">
                <a:solidFill>
                  <a:srgbClr val="002060"/>
                </a:solidFill>
                <a:latin typeface="Times New Roman" panose="02020603050405020304" pitchFamily="18" charset="0"/>
              </a:rPr>
              <a:t>.</a:t>
            </a:r>
          </a:p>
          <a:p>
            <a:pPr marL="457200" indent="-457200">
              <a:buFont typeface="Wingdings" panose="05000000000000000000" pitchFamily="2" charset="2"/>
              <a:buChar char="ü"/>
            </a:pPr>
            <a:r>
              <a:rPr lang="en-US" sz="4000" i="1" dirty="0" err="1">
                <a:solidFill>
                  <a:srgbClr val="002060"/>
                </a:solidFill>
                <a:latin typeface="Times New Roman" panose="02020603050405020304" pitchFamily="18" charset="0"/>
              </a:rPr>
              <a:t>Hisobot</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tayyorlovchi</a:t>
            </a:r>
            <a:r>
              <a:rPr lang="en-US" sz="4000" i="1" dirty="0">
                <a:solidFill>
                  <a:srgbClr val="002060"/>
                </a:solidFill>
                <a:latin typeface="Times New Roman" panose="02020603050405020304" pitchFamily="18" charset="0"/>
              </a:rPr>
              <a:t>.</a:t>
            </a:r>
          </a:p>
          <a:p>
            <a:pPr marL="457200" indent="-457200">
              <a:buFont typeface="Wingdings" panose="05000000000000000000" pitchFamily="2" charset="2"/>
              <a:buChar char="ü"/>
            </a:pPr>
            <a:r>
              <a:rPr lang="en-US" sz="4000" i="1" dirty="0" err="1">
                <a:solidFill>
                  <a:srgbClr val="002060"/>
                </a:solidFill>
                <a:latin typeface="Times New Roman" panose="02020603050405020304" pitchFamily="18" charset="0"/>
              </a:rPr>
              <a:t>Taqdimotchi</a:t>
            </a:r>
            <a:r>
              <a:rPr lang="en-US" sz="4000" i="1" dirty="0">
                <a:solidFill>
                  <a:srgbClr val="002060"/>
                </a:solidFill>
                <a:latin typeface="Times New Roman" panose="02020603050405020304" pitchFamily="18" charset="0"/>
              </a:rPr>
              <a:t>.</a:t>
            </a:r>
          </a:p>
          <a:p>
            <a:pPr marL="742950" indent="-742950">
              <a:buAutoNum type="arabicPeriod" startAt="3"/>
            </a:pPr>
            <a:r>
              <a:rPr lang="en-US" sz="4000" i="1" dirty="0">
                <a:solidFill>
                  <a:srgbClr val="002060"/>
                </a:solidFill>
                <a:latin typeface="Times New Roman" panose="02020603050405020304" pitchFamily="18" charset="0"/>
              </a:rPr>
              <a:t>Har </a:t>
            </a:r>
            <a:r>
              <a:rPr lang="en-US" sz="4000" i="1" dirty="0" err="1">
                <a:solidFill>
                  <a:srgbClr val="002060"/>
                </a:solidFill>
                <a:latin typeface="Times New Roman" panose="02020603050405020304" pitchFamily="18" charset="0"/>
              </a:rPr>
              <a:t>bir</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ishtirokchi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o‘z</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roli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bo‘yicha</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vazifalarni</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bajaradi</a:t>
            </a:r>
            <a:r>
              <a:rPr lang="en-US" sz="4000" i="1" dirty="0">
                <a:solidFill>
                  <a:srgbClr val="002060"/>
                </a:solidFill>
                <a:latin typeface="Times New Roman" panose="02020603050405020304" pitchFamily="18" charset="0"/>
              </a:rPr>
              <a:t>, </a:t>
            </a:r>
          </a:p>
          <a:p>
            <a:pPr marL="742950" indent="-742950">
              <a:buAutoNum type="arabicPeriod" startAt="3"/>
            </a:pPr>
            <a:r>
              <a:rPr lang="en-US" sz="4000" i="1" dirty="0" err="1">
                <a:solidFill>
                  <a:srgbClr val="002060"/>
                </a:solidFill>
                <a:latin typeface="Times New Roman" panose="02020603050405020304" pitchFamily="18" charset="0"/>
              </a:rPr>
              <a:t>lekin</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jamoaviy</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ish</a:t>
            </a:r>
            <a:r>
              <a:rPr lang="en-US" sz="4000" i="1" dirty="0">
                <a:solidFill>
                  <a:srgbClr val="002060"/>
                </a:solidFill>
                <a:latin typeface="Times New Roman" panose="02020603050405020304" pitchFamily="18" charset="0"/>
              </a:rPr>
              <a:t> </a:t>
            </a:r>
            <a:r>
              <a:rPr lang="en-US" sz="4000" i="1" dirty="0" err="1">
                <a:solidFill>
                  <a:srgbClr val="002060"/>
                </a:solidFill>
                <a:latin typeface="Times New Roman" panose="02020603050405020304" pitchFamily="18" charset="0"/>
              </a:rPr>
              <a:t>baholanadi</a:t>
            </a:r>
            <a:r>
              <a:rPr lang="en-US" sz="4000" i="1" dirty="0">
                <a:solidFill>
                  <a:srgbClr val="002060"/>
                </a:solidFill>
                <a:latin typeface="Times New Roman" panose="02020603050405020304" pitchFamily="18" charset="0"/>
              </a:rPr>
              <a:t>.</a:t>
            </a:r>
          </a:p>
        </p:txBody>
      </p:sp>
      <p:pic>
        <p:nvPicPr>
          <p:cNvPr id="40" name="Picture 2" descr="3 D Человек С Красный Знак Вопроса — стоковые фотографии и другие картинки  Вопросительный знак - Вопросительный знак, Люди, Один человек - iStock">
            <a:extLst>
              <a:ext uri="{FF2B5EF4-FFF2-40B4-BE49-F238E27FC236}">
                <a16:creationId xmlns:a16="http://schemas.microsoft.com/office/drawing/2014/main" id="{ABA6AB9E-0C72-4390-A21B-ABF71F6D387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093950" y="4448175"/>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6215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5" name="Google Shape;1048;p35">
            <a:extLst>
              <a:ext uri="{FF2B5EF4-FFF2-40B4-BE49-F238E27FC236}">
                <a16:creationId xmlns:a16="http://schemas.microsoft.com/office/drawing/2014/main" id="{F8ECBC5C-0544-4658-A8E5-69C02FD1EEDF}"/>
              </a:ext>
            </a:extLst>
          </p:cNvPr>
          <p:cNvSpPr txBox="1">
            <a:spLocks noGrp="1"/>
          </p:cNvSpPr>
          <p:nvPr>
            <p:ph type="title"/>
          </p:nvPr>
        </p:nvSpPr>
        <p:spPr>
          <a:xfrm>
            <a:off x="1397861" y="1395485"/>
            <a:ext cx="15200277" cy="947028"/>
          </a:xfrm>
          <a:prstGeom prst="rect">
            <a:avLst/>
          </a:prstGeom>
        </p:spPr>
        <p:txBody>
          <a:bodyPr spcFirstLastPara="1" vert="horz" wrap="square" lIns="179929" tIns="179929" rIns="179929" bIns="179929" rtlCol="0" anchor="ctr" anchorCtr="0">
            <a:noAutofit/>
          </a:bodyPr>
          <a:lstStyle/>
          <a:p>
            <a:pPr algn="ctr">
              <a:spcBef>
                <a:spcPts val="0"/>
              </a:spcBef>
            </a:pPr>
            <a:r>
              <a:rPr lang="en-US" dirty="0"/>
              <a:t>REFLEKSIYA</a:t>
            </a:r>
            <a:endParaRPr dirty="0"/>
          </a:p>
        </p:txBody>
      </p:sp>
      <p:grpSp>
        <p:nvGrpSpPr>
          <p:cNvPr id="36" name="Google Shape;1049;p35">
            <a:extLst>
              <a:ext uri="{FF2B5EF4-FFF2-40B4-BE49-F238E27FC236}">
                <a16:creationId xmlns:a16="http://schemas.microsoft.com/office/drawing/2014/main" id="{502F819B-F9A1-42DA-92C6-971009706BBC}"/>
              </a:ext>
            </a:extLst>
          </p:cNvPr>
          <p:cNvGrpSpPr/>
          <p:nvPr/>
        </p:nvGrpSpPr>
        <p:grpSpPr>
          <a:xfrm>
            <a:off x="5838730" y="2633589"/>
            <a:ext cx="6231059" cy="7828500"/>
            <a:chOff x="2966750" y="1165750"/>
            <a:chExt cx="3166099" cy="3977784"/>
          </a:xfrm>
        </p:grpSpPr>
        <p:sp>
          <p:nvSpPr>
            <p:cNvPr id="37" name="Google Shape;1050;p35">
              <a:extLst>
                <a:ext uri="{FF2B5EF4-FFF2-40B4-BE49-F238E27FC236}">
                  <a16:creationId xmlns:a16="http://schemas.microsoft.com/office/drawing/2014/main" id="{55057226-D0E1-40C5-8AA9-02E07969779B}"/>
                </a:ext>
              </a:extLst>
            </p:cNvPr>
            <p:cNvSpPr/>
            <p:nvPr/>
          </p:nvSpPr>
          <p:spPr>
            <a:xfrm>
              <a:off x="2966750" y="1165750"/>
              <a:ext cx="3166099" cy="3977784"/>
            </a:xfrm>
            <a:custGeom>
              <a:avLst/>
              <a:gdLst/>
              <a:ahLst/>
              <a:cxnLst/>
              <a:rect l="l" t="t" r="r" b="b"/>
              <a:pathLst>
                <a:path w="114527" h="143888" extrusionOk="0">
                  <a:moveTo>
                    <a:pt x="57841" y="0"/>
                  </a:moveTo>
                  <a:lnTo>
                    <a:pt x="48792" y="15895"/>
                  </a:lnTo>
                  <a:lnTo>
                    <a:pt x="51531" y="15895"/>
                  </a:lnTo>
                  <a:lnTo>
                    <a:pt x="51531" y="19181"/>
                  </a:lnTo>
                  <a:lnTo>
                    <a:pt x="51531" y="19979"/>
                  </a:lnTo>
                  <a:lnTo>
                    <a:pt x="51531" y="20086"/>
                  </a:lnTo>
                  <a:lnTo>
                    <a:pt x="51554" y="20217"/>
                  </a:lnTo>
                  <a:lnTo>
                    <a:pt x="51578" y="20515"/>
                  </a:lnTo>
                  <a:lnTo>
                    <a:pt x="51614" y="21098"/>
                  </a:lnTo>
                  <a:cubicBezTo>
                    <a:pt x="51638" y="21491"/>
                    <a:pt x="51650" y="21884"/>
                    <a:pt x="51697" y="22277"/>
                  </a:cubicBezTo>
                  <a:lnTo>
                    <a:pt x="51876" y="23444"/>
                  </a:lnTo>
                  <a:lnTo>
                    <a:pt x="51971" y="24027"/>
                  </a:lnTo>
                  <a:cubicBezTo>
                    <a:pt x="52007" y="24218"/>
                    <a:pt x="52066" y="24408"/>
                    <a:pt x="52102" y="24599"/>
                  </a:cubicBezTo>
                  <a:lnTo>
                    <a:pt x="52412" y="25742"/>
                  </a:lnTo>
                  <a:cubicBezTo>
                    <a:pt x="52507" y="26123"/>
                    <a:pt x="52662" y="26492"/>
                    <a:pt x="52793" y="26861"/>
                  </a:cubicBezTo>
                  <a:cubicBezTo>
                    <a:pt x="52935" y="27230"/>
                    <a:pt x="53055" y="27611"/>
                    <a:pt x="53221" y="27968"/>
                  </a:cubicBezTo>
                  <a:lnTo>
                    <a:pt x="53733" y="29028"/>
                  </a:lnTo>
                  <a:cubicBezTo>
                    <a:pt x="53817" y="29206"/>
                    <a:pt x="53900" y="29385"/>
                    <a:pt x="53995" y="29552"/>
                  </a:cubicBezTo>
                  <a:lnTo>
                    <a:pt x="54305" y="30064"/>
                  </a:lnTo>
                  <a:lnTo>
                    <a:pt x="54912" y="31064"/>
                  </a:lnTo>
                  <a:cubicBezTo>
                    <a:pt x="55138" y="31385"/>
                    <a:pt x="55376" y="31707"/>
                    <a:pt x="55614" y="32016"/>
                  </a:cubicBezTo>
                  <a:cubicBezTo>
                    <a:pt x="56067" y="32659"/>
                    <a:pt x="56615" y="33219"/>
                    <a:pt x="57150" y="33802"/>
                  </a:cubicBezTo>
                  <a:cubicBezTo>
                    <a:pt x="57400" y="34100"/>
                    <a:pt x="57710" y="34350"/>
                    <a:pt x="57996" y="34624"/>
                  </a:cubicBezTo>
                  <a:cubicBezTo>
                    <a:pt x="58293" y="34874"/>
                    <a:pt x="58567" y="35148"/>
                    <a:pt x="58877" y="35398"/>
                  </a:cubicBezTo>
                  <a:lnTo>
                    <a:pt x="59829" y="36100"/>
                  </a:lnTo>
                  <a:cubicBezTo>
                    <a:pt x="59984" y="36219"/>
                    <a:pt x="60139" y="36338"/>
                    <a:pt x="60305" y="36445"/>
                  </a:cubicBezTo>
                  <a:lnTo>
                    <a:pt x="60806" y="36755"/>
                  </a:lnTo>
                  <a:lnTo>
                    <a:pt x="61818" y="37362"/>
                  </a:lnTo>
                  <a:cubicBezTo>
                    <a:pt x="62163" y="37553"/>
                    <a:pt x="62520" y="37719"/>
                    <a:pt x="62877" y="37886"/>
                  </a:cubicBezTo>
                  <a:cubicBezTo>
                    <a:pt x="63568" y="38255"/>
                    <a:pt x="64318" y="38505"/>
                    <a:pt x="65068" y="38767"/>
                  </a:cubicBezTo>
                  <a:cubicBezTo>
                    <a:pt x="65437" y="38910"/>
                    <a:pt x="65818" y="39005"/>
                    <a:pt x="66199" y="39100"/>
                  </a:cubicBezTo>
                  <a:cubicBezTo>
                    <a:pt x="66580" y="39196"/>
                    <a:pt x="66961" y="39303"/>
                    <a:pt x="67342" y="39386"/>
                  </a:cubicBezTo>
                  <a:lnTo>
                    <a:pt x="68509" y="39577"/>
                  </a:lnTo>
                  <a:cubicBezTo>
                    <a:pt x="68902" y="39624"/>
                    <a:pt x="69295" y="39660"/>
                    <a:pt x="69676" y="39672"/>
                  </a:cubicBezTo>
                  <a:cubicBezTo>
                    <a:pt x="70176" y="39704"/>
                    <a:pt x="70946" y="39709"/>
                    <a:pt x="71403" y="39709"/>
                  </a:cubicBezTo>
                  <a:cubicBezTo>
                    <a:pt x="71632" y="39709"/>
                    <a:pt x="71783" y="39708"/>
                    <a:pt x="71783" y="39708"/>
                  </a:cubicBezTo>
                  <a:lnTo>
                    <a:pt x="94298" y="39708"/>
                  </a:lnTo>
                  <a:lnTo>
                    <a:pt x="94691" y="39743"/>
                  </a:lnTo>
                  <a:lnTo>
                    <a:pt x="94905" y="39779"/>
                  </a:lnTo>
                  <a:cubicBezTo>
                    <a:pt x="95048" y="39791"/>
                    <a:pt x="95191" y="39803"/>
                    <a:pt x="95334" y="39803"/>
                  </a:cubicBezTo>
                  <a:cubicBezTo>
                    <a:pt x="95477" y="39803"/>
                    <a:pt x="95619" y="39862"/>
                    <a:pt x="95762" y="39874"/>
                  </a:cubicBezTo>
                  <a:cubicBezTo>
                    <a:pt x="95893" y="39898"/>
                    <a:pt x="96048" y="39898"/>
                    <a:pt x="96179" y="39946"/>
                  </a:cubicBezTo>
                  <a:cubicBezTo>
                    <a:pt x="97286" y="40196"/>
                    <a:pt x="98334" y="40696"/>
                    <a:pt x="99227" y="41422"/>
                  </a:cubicBezTo>
                  <a:cubicBezTo>
                    <a:pt x="100096" y="42160"/>
                    <a:pt x="100799" y="43101"/>
                    <a:pt x="101263" y="44149"/>
                  </a:cubicBezTo>
                  <a:cubicBezTo>
                    <a:pt x="101680" y="45196"/>
                    <a:pt x="101870" y="46339"/>
                    <a:pt x="101787" y="47494"/>
                  </a:cubicBezTo>
                  <a:cubicBezTo>
                    <a:pt x="101727" y="48566"/>
                    <a:pt x="101370" y="49566"/>
                    <a:pt x="100846" y="50483"/>
                  </a:cubicBezTo>
                  <a:cubicBezTo>
                    <a:pt x="100263" y="51447"/>
                    <a:pt x="99251" y="52507"/>
                    <a:pt x="98286" y="53078"/>
                  </a:cubicBezTo>
                  <a:cubicBezTo>
                    <a:pt x="98060" y="53245"/>
                    <a:pt x="97774" y="53328"/>
                    <a:pt x="97536" y="53471"/>
                  </a:cubicBezTo>
                  <a:cubicBezTo>
                    <a:pt x="97405" y="53543"/>
                    <a:pt x="97262" y="53578"/>
                    <a:pt x="97131" y="53626"/>
                  </a:cubicBezTo>
                  <a:cubicBezTo>
                    <a:pt x="97001" y="53674"/>
                    <a:pt x="96870" y="53733"/>
                    <a:pt x="96739" y="53769"/>
                  </a:cubicBezTo>
                  <a:cubicBezTo>
                    <a:pt x="96596" y="53793"/>
                    <a:pt x="95119" y="54102"/>
                    <a:pt x="94572" y="54150"/>
                  </a:cubicBezTo>
                  <a:cubicBezTo>
                    <a:pt x="94504" y="54154"/>
                    <a:pt x="94416" y="54155"/>
                    <a:pt x="94320" y="54155"/>
                  </a:cubicBezTo>
                  <a:cubicBezTo>
                    <a:pt x="94128" y="54155"/>
                    <a:pt x="93909" y="54150"/>
                    <a:pt x="93774" y="54150"/>
                  </a:cubicBezTo>
                  <a:lnTo>
                    <a:pt x="19705" y="54150"/>
                  </a:lnTo>
                  <a:lnTo>
                    <a:pt x="19562" y="54114"/>
                  </a:lnTo>
                  <a:lnTo>
                    <a:pt x="19265" y="54102"/>
                  </a:lnTo>
                  <a:lnTo>
                    <a:pt x="18681" y="54126"/>
                  </a:lnTo>
                  <a:cubicBezTo>
                    <a:pt x="18288" y="54150"/>
                    <a:pt x="17895" y="54150"/>
                    <a:pt x="17514" y="54209"/>
                  </a:cubicBezTo>
                  <a:cubicBezTo>
                    <a:pt x="14383" y="54567"/>
                    <a:pt x="11335" y="55674"/>
                    <a:pt x="8716" y="57424"/>
                  </a:cubicBezTo>
                  <a:cubicBezTo>
                    <a:pt x="6120" y="59186"/>
                    <a:pt x="3953" y="61568"/>
                    <a:pt x="2417" y="64318"/>
                  </a:cubicBezTo>
                  <a:cubicBezTo>
                    <a:pt x="917" y="67080"/>
                    <a:pt x="96" y="70235"/>
                    <a:pt x="24" y="73367"/>
                  </a:cubicBezTo>
                  <a:cubicBezTo>
                    <a:pt x="0" y="73807"/>
                    <a:pt x="12" y="74010"/>
                    <a:pt x="12" y="74295"/>
                  </a:cubicBezTo>
                  <a:cubicBezTo>
                    <a:pt x="12" y="74343"/>
                    <a:pt x="12" y="74474"/>
                    <a:pt x="24" y="74557"/>
                  </a:cubicBezTo>
                  <a:lnTo>
                    <a:pt x="36" y="74855"/>
                  </a:lnTo>
                  <a:lnTo>
                    <a:pt x="60" y="75438"/>
                  </a:lnTo>
                  <a:cubicBezTo>
                    <a:pt x="84" y="75831"/>
                    <a:pt x="84" y="76224"/>
                    <a:pt x="143" y="76617"/>
                  </a:cubicBezTo>
                  <a:lnTo>
                    <a:pt x="322" y="77784"/>
                  </a:lnTo>
                  <a:cubicBezTo>
                    <a:pt x="357" y="77974"/>
                    <a:pt x="381" y="78165"/>
                    <a:pt x="429" y="78355"/>
                  </a:cubicBezTo>
                  <a:lnTo>
                    <a:pt x="560" y="78939"/>
                  </a:lnTo>
                  <a:lnTo>
                    <a:pt x="869" y="80082"/>
                  </a:lnTo>
                  <a:cubicBezTo>
                    <a:pt x="977" y="80451"/>
                    <a:pt x="1119" y="80820"/>
                    <a:pt x="1250" y="81189"/>
                  </a:cubicBezTo>
                  <a:cubicBezTo>
                    <a:pt x="1393" y="81558"/>
                    <a:pt x="1512" y="81939"/>
                    <a:pt x="1691" y="82296"/>
                  </a:cubicBezTo>
                  <a:cubicBezTo>
                    <a:pt x="2977" y="85166"/>
                    <a:pt x="4929" y="87737"/>
                    <a:pt x="7382" y="89702"/>
                  </a:cubicBezTo>
                  <a:cubicBezTo>
                    <a:pt x="9835" y="91655"/>
                    <a:pt x="12764" y="93048"/>
                    <a:pt x="15859" y="93655"/>
                  </a:cubicBezTo>
                  <a:lnTo>
                    <a:pt x="17026" y="93845"/>
                  </a:lnTo>
                  <a:lnTo>
                    <a:pt x="17610" y="93929"/>
                  </a:lnTo>
                  <a:cubicBezTo>
                    <a:pt x="17812" y="93952"/>
                    <a:pt x="18003" y="93952"/>
                    <a:pt x="18193" y="93964"/>
                  </a:cubicBezTo>
                  <a:lnTo>
                    <a:pt x="19372" y="94024"/>
                  </a:lnTo>
                  <a:lnTo>
                    <a:pt x="19669" y="94036"/>
                  </a:lnTo>
                  <a:lnTo>
                    <a:pt x="94643" y="94036"/>
                  </a:lnTo>
                  <a:lnTo>
                    <a:pt x="94869" y="94048"/>
                  </a:lnTo>
                  <a:cubicBezTo>
                    <a:pt x="95024" y="94060"/>
                    <a:pt x="95167" y="94072"/>
                    <a:pt x="95310" y="94072"/>
                  </a:cubicBezTo>
                  <a:cubicBezTo>
                    <a:pt x="95381" y="94072"/>
                    <a:pt x="95453" y="94083"/>
                    <a:pt x="95524" y="94095"/>
                  </a:cubicBezTo>
                  <a:lnTo>
                    <a:pt x="95727" y="94131"/>
                  </a:lnTo>
                  <a:cubicBezTo>
                    <a:pt x="95869" y="94155"/>
                    <a:pt x="96012" y="94167"/>
                    <a:pt x="96155" y="94191"/>
                  </a:cubicBezTo>
                  <a:cubicBezTo>
                    <a:pt x="96703" y="94345"/>
                    <a:pt x="97251" y="94476"/>
                    <a:pt x="97751" y="94750"/>
                  </a:cubicBezTo>
                  <a:cubicBezTo>
                    <a:pt x="98286" y="94976"/>
                    <a:pt x="98739" y="95322"/>
                    <a:pt x="99203" y="95655"/>
                  </a:cubicBezTo>
                  <a:cubicBezTo>
                    <a:pt x="99620" y="96048"/>
                    <a:pt x="100060" y="96429"/>
                    <a:pt x="100382" y="96905"/>
                  </a:cubicBezTo>
                  <a:cubicBezTo>
                    <a:pt x="100751" y="97346"/>
                    <a:pt x="100989" y="97870"/>
                    <a:pt x="101251" y="98382"/>
                  </a:cubicBezTo>
                  <a:cubicBezTo>
                    <a:pt x="101299" y="98513"/>
                    <a:pt x="101334" y="98643"/>
                    <a:pt x="101394" y="98774"/>
                  </a:cubicBezTo>
                  <a:cubicBezTo>
                    <a:pt x="101430" y="98917"/>
                    <a:pt x="101501" y="99036"/>
                    <a:pt x="101525" y="99179"/>
                  </a:cubicBezTo>
                  <a:cubicBezTo>
                    <a:pt x="101584" y="99453"/>
                    <a:pt x="101692" y="99727"/>
                    <a:pt x="101703" y="100013"/>
                  </a:cubicBezTo>
                  <a:cubicBezTo>
                    <a:pt x="101727" y="100156"/>
                    <a:pt x="101751" y="100287"/>
                    <a:pt x="101775" y="100429"/>
                  </a:cubicBezTo>
                  <a:lnTo>
                    <a:pt x="101799" y="100870"/>
                  </a:lnTo>
                  <a:lnTo>
                    <a:pt x="101823" y="101084"/>
                  </a:lnTo>
                  <a:lnTo>
                    <a:pt x="101834" y="101191"/>
                  </a:lnTo>
                  <a:lnTo>
                    <a:pt x="101834" y="101299"/>
                  </a:lnTo>
                  <a:cubicBezTo>
                    <a:pt x="101834" y="101334"/>
                    <a:pt x="101823" y="101358"/>
                    <a:pt x="101823" y="101370"/>
                  </a:cubicBezTo>
                  <a:cubicBezTo>
                    <a:pt x="101811" y="101513"/>
                    <a:pt x="101799" y="101656"/>
                    <a:pt x="101787" y="101799"/>
                  </a:cubicBezTo>
                  <a:cubicBezTo>
                    <a:pt x="101811" y="102096"/>
                    <a:pt x="101715" y="102370"/>
                    <a:pt x="101692" y="102656"/>
                  </a:cubicBezTo>
                  <a:cubicBezTo>
                    <a:pt x="101692" y="102799"/>
                    <a:pt x="101632" y="102930"/>
                    <a:pt x="101596" y="103073"/>
                  </a:cubicBezTo>
                  <a:cubicBezTo>
                    <a:pt x="101561" y="103204"/>
                    <a:pt x="101525" y="103346"/>
                    <a:pt x="101501" y="103477"/>
                  </a:cubicBezTo>
                  <a:cubicBezTo>
                    <a:pt x="101144" y="104561"/>
                    <a:pt x="100537" y="105561"/>
                    <a:pt x="99739" y="106383"/>
                  </a:cubicBezTo>
                  <a:cubicBezTo>
                    <a:pt x="98917" y="107192"/>
                    <a:pt x="97917" y="107799"/>
                    <a:pt x="96846" y="108157"/>
                  </a:cubicBezTo>
                  <a:cubicBezTo>
                    <a:pt x="96715" y="108204"/>
                    <a:pt x="96572" y="108216"/>
                    <a:pt x="96429" y="108264"/>
                  </a:cubicBezTo>
                  <a:cubicBezTo>
                    <a:pt x="96298" y="108288"/>
                    <a:pt x="96167" y="108359"/>
                    <a:pt x="96024" y="108359"/>
                  </a:cubicBezTo>
                  <a:cubicBezTo>
                    <a:pt x="95881" y="108383"/>
                    <a:pt x="95738" y="108395"/>
                    <a:pt x="95596" y="108419"/>
                  </a:cubicBezTo>
                  <a:cubicBezTo>
                    <a:pt x="95524" y="108430"/>
                    <a:pt x="95453" y="108454"/>
                    <a:pt x="95381" y="108454"/>
                  </a:cubicBezTo>
                  <a:lnTo>
                    <a:pt x="95167" y="108466"/>
                  </a:lnTo>
                  <a:cubicBezTo>
                    <a:pt x="95024" y="108466"/>
                    <a:pt x="94881" y="108466"/>
                    <a:pt x="94738" y="108478"/>
                  </a:cubicBezTo>
                  <a:cubicBezTo>
                    <a:pt x="94691" y="108478"/>
                    <a:pt x="94512" y="108466"/>
                    <a:pt x="94393" y="108466"/>
                  </a:cubicBezTo>
                  <a:lnTo>
                    <a:pt x="71283" y="108466"/>
                  </a:lnTo>
                  <a:lnTo>
                    <a:pt x="70985" y="108490"/>
                  </a:lnTo>
                  <a:lnTo>
                    <a:pt x="70402" y="108526"/>
                  </a:lnTo>
                  <a:cubicBezTo>
                    <a:pt x="70009" y="108538"/>
                    <a:pt x="69616" y="108561"/>
                    <a:pt x="69235" y="108597"/>
                  </a:cubicBezTo>
                  <a:lnTo>
                    <a:pt x="68068" y="108764"/>
                  </a:lnTo>
                  <a:cubicBezTo>
                    <a:pt x="67675" y="108835"/>
                    <a:pt x="67283" y="108883"/>
                    <a:pt x="66902" y="108990"/>
                  </a:cubicBezTo>
                  <a:cubicBezTo>
                    <a:pt x="66140" y="109181"/>
                    <a:pt x="65366" y="109359"/>
                    <a:pt x="64639" y="109657"/>
                  </a:cubicBezTo>
                  <a:cubicBezTo>
                    <a:pt x="64270" y="109788"/>
                    <a:pt x="63889" y="109919"/>
                    <a:pt x="63532" y="110073"/>
                  </a:cubicBezTo>
                  <a:lnTo>
                    <a:pt x="62460" y="110585"/>
                  </a:lnTo>
                  <a:lnTo>
                    <a:pt x="61937" y="110847"/>
                  </a:lnTo>
                  <a:cubicBezTo>
                    <a:pt x="61758" y="110931"/>
                    <a:pt x="61591" y="111038"/>
                    <a:pt x="61425" y="111145"/>
                  </a:cubicBezTo>
                  <a:lnTo>
                    <a:pt x="60413" y="111752"/>
                  </a:lnTo>
                  <a:cubicBezTo>
                    <a:pt x="60079" y="111967"/>
                    <a:pt x="59782" y="112217"/>
                    <a:pt x="59460" y="112443"/>
                  </a:cubicBezTo>
                  <a:cubicBezTo>
                    <a:pt x="59151" y="112681"/>
                    <a:pt x="58817" y="112907"/>
                    <a:pt x="58531" y="113169"/>
                  </a:cubicBezTo>
                  <a:cubicBezTo>
                    <a:pt x="58079" y="113586"/>
                    <a:pt x="57603" y="114003"/>
                    <a:pt x="57174" y="114443"/>
                  </a:cubicBezTo>
                  <a:cubicBezTo>
                    <a:pt x="57115" y="114503"/>
                    <a:pt x="57043" y="114586"/>
                    <a:pt x="56960" y="114681"/>
                  </a:cubicBezTo>
                  <a:cubicBezTo>
                    <a:pt x="56912" y="114717"/>
                    <a:pt x="56876" y="114765"/>
                    <a:pt x="56841" y="114800"/>
                  </a:cubicBezTo>
                  <a:cubicBezTo>
                    <a:pt x="56567" y="115110"/>
                    <a:pt x="56234" y="115479"/>
                    <a:pt x="56055" y="115681"/>
                  </a:cubicBezTo>
                  <a:lnTo>
                    <a:pt x="55341" y="116622"/>
                  </a:lnTo>
                  <a:lnTo>
                    <a:pt x="54995" y="117098"/>
                  </a:lnTo>
                  <a:cubicBezTo>
                    <a:pt x="54876" y="117253"/>
                    <a:pt x="54781" y="117432"/>
                    <a:pt x="54674" y="117586"/>
                  </a:cubicBezTo>
                  <a:lnTo>
                    <a:pt x="54067" y="118598"/>
                  </a:lnTo>
                  <a:cubicBezTo>
                    <a:pt x="53864" y="118944"/>
                    <a:pt x="53709" y="119301"/>
                    <a:pt x="53531" y="119658"/>
                  </a:cubicBezTo>
                  <a:cubicBezTo>
                    <a:pt x="53364" y="120015"/>
                    <a:pt x="53174" y="120360"/>
                    <a:pt x="53043" y="120730"/>
                  </a:cubicBezTo>
                  <a:lnTo>
                    <a:pt x="52638" y="121837"/>
                  </a:lnTo>
                  <a:cubicBezTo>
                    <a:pt x="52566" y="122027"/>
                    <a:pt x="52495" y="122206"/>
                    <a:pt x="52447" y="122396"/>
                  </a:cubicBezTo>
                  <a:lnTo>
                    <a:pt x="52293" y="122968"/>
                  </a:lnTo>
                  <a:lnTo>
                    <a:pt x="51995" y="124111"/>
                  </a:lnTo>
                  <a:cubicBezTo>
                    <a:pt x="51923" y="124504"/>
                    <a:pt x="51864" y="124897"/>
                    <a:pt x="51804" y="125278"/>
                  </a:cubicBezTo>
                  <a:cubicBezTo>
                    <a:pt x="51757" y="125671"/>
                    <a:pt x="51673" y="126064"/>
                    <a:pt x="51662" y="126445"/>
                  </a:cubicBezTo>
                  <a:lnTo>
                    <a:pt x="51578" y="127623"/>
                  </a:lnTo>
                  <a:lnTo>
                    <a:pt x="51531" y="128207"/>
                  </a:lnTo>
                  <a:lnTo>
                    <a:pt x="51531" y="128600"/>
                  </a:lnTo>
                  <a:lnTo>
                    <a:pt x="51531" y="129409"/>
                  </a:lnTo>
                  <a:lnTo>
                    <a:pt x="51531" y="131017"/>
                  </a:lnTo>
                  <a:lnTo>
                    <a:pt x="51531" y="143887"/>
                  </a:lnTo>
                  <a:lnTo>
                    <a:pt x="64187" y="143887"/>
                  </a:lnTo>
                  <a:lnTo>
                    <a:pt x="64187" y="131017"/>
                  </a:lnTo>
                  <a:lnTo>
                    <a:pt x="64187" y="129409"/>
                  </a:lnTo>
                  <a:lnTo>
                    <a:pt x="64187" y="128600"/>
                  </a:lnTo>
                  <a:lnTo>
                    <a:pt x="64187" y="128207"/>
                  </a:lnTo>
                  <a:lnTo>
                    <a:pt x="64163" y="127980"/>
                  </a:lnTo>
                  <a:cubicBezTo>
                    <a:pt x="64175" y="127838"/>
                    <a:pt x="64163" y="127695"/>
                    <a:pt x="64163" y="127540"/>
                  </a:cubicBezTo>
                  <a:cubicBezTo>
                    <a:pt x="64163" y="127397"/>
                    <a:pt x="64211" y="127266"/>
                    <a:pt x="64223" y="127123"/>
                  </a:cubicBezTo>
                  <a:cubicBezTo>
                    <a:pt x="64246" y="126980"/>
                    <a:pt x="64246" y="126837"/>
                    <a:pt x="64282" y="126695"/>
                  </a:cubicBezTo>
                  <a:cubicBezTo>
                    <a:pt x="64318" y="126564"/>
                    <a:pt x="64354" y="126421"/>
                    <a:pt x="64389" y="126290"/>
                  </a:cubicBezTo>
                  <a:cubicBezTo>
                    <a:pt x="64663" y="125194"/>
                    <a:pt x="65508" y="123909"/>
                    <a:pt x="66282" y="123063"/>
                  </a:cubicBezTo>
                  <a:cubicBezTo>
                    <a:pt x="66401" y="122956"/>
                    <a:pt x="66532" y="122849"/>
                    <a:pt x="66651" y="122730"/>
                  </a:cubicBezTo>
                  <a:cubicBezTo>
                    <a:pt x="66747" y="122623"/>
                    <a:pt x="66878" y="122563"/>
                    <a:pt x="66985" y="122468"/>
                  </a:cubicBezTo>
                  <a:cubicBezTo>
                    <a:pt x="67104" y="122396"/>
                    <a:pt x="67211" y="122289"/>
                    <a:pt x="67330" y="122218"/>
                  </a:cubicBezTo>
                  <a:cubicBezTo>
                    <a:pt x="67461" y="122146"/>
                    <a:pt x="67580" y="122075"/>
                    <a:pt x="67699" y="122004"/>
                  </a:cubicBezTo>
                  <a:cubicBezTo>
                    <a:pt x="67759" y="121956"/>
                    <a:pt x="67818" y="121920"/>
                    <a:pt x="67878" y="121884"/>
                  </a:cubicBezTo>
                  <a:lnTo>
                    <a:pt x="68080" y="121801"/>
                  </a:lnTo>
                  <a:cubicBezTo>
                    <a:pt x="68211" y="121742"/>
                    <a:pt x="68330" y="121670"/>
                    <a:pt x="68461" y="121611"/>
                  </a:cubicBezTo>
                  <a:lnTo>
                    <a:pt x="68866" y="121468"/>
                  </a:lnTo>
                  <a:cubicBezTo>
                    <a:pt x="69116" y="121349"/>
                    <a:pt x="69402" y="121301"/>
                    <a:pt x="69676" y="121218"/>
                  </a:cubicBezTo>
                  <a:cubicBezTo>
                    <a:pt x="69807" y="121170"/>
                    <a:pt x="69950" y="121170"/>
                    <a:pt x="70092" y="121146"/>
                  </a:cubicBezTo>
                  <a:cubicBezTo>
                    <a:pt x="70235" y="121122"/>
                    <a:pt x="70378" y="121099"/>
                    <a:pt x="70521" y="121075"/>
                  </a:cubicBezTo>
                  <a:cubicBezTo>
                    <a:pt x="70664" y="121075"/>
                    <a:pt x="70807" y="121063"/>
                    <a:pt x="70950" y="121063"/>
                  </a:cubicBezTo>
                  <a:lnTo>
                    <a:pt x="71164" y="121015"/>
                  </a:lnTo>
                  <a:lnTo>
                    <a:pt x="71283" y="120968"/>
                  </a:lnTo>
                  <a:lnTo>
                    <a:pt x="94393" y="120968"/>
                  </a:lnTo>
                  <a:cubicBezTo>
                    <a:pt x="94516" y="120968"/>
                    <a:pt x="94603" y="120994"/>
                    <a:pt x="94760" y="120994"/>
                  </a:cubicBezTo>
                  <a:cubicBezTo>
                    <a:pt x="94787" y="120994"/>
                    <a:pt x="94815" y="120993"/>
                    <a:pt x="94845" y="120991"/>
                  </a:cubicBezTo>
                  <a:lnTo>
                    <a:pt x="96024" y="120956"/>
                  </a:lnTo>
                  <a:lnTo>
                    <a:pt x="96608" y="120932"/>
                  </a:lnTo>
                  <a:cubicBezTo>
                    <a:pt x="96810" y="120908"/>
                    <a:pt x="97001" y="120884"/>
                    <a:pt x="97191" y="120861"/>
                  </a:cubicBezTo>
                  <a:lnTo>
                    <a:pt x="98358" y="120682"/>
                  </a:lnTo>
                  <a:cubicBezTo>
                    <a:pt x="98751" y="120622"/>
                    <a:pt x="99132" y="120503"/>
                    <a:pt x="99513" y="120420"/>
                  </a:cubicBezTo>
                  <a:cubicBezTo>
                    <a:pt x="99894" y="120313"/>
                    <a:pt x="100275" y="120229"/>
                    <a:pt x="100656" y="120099"/>
                  </a:cubicBezTo>
                  <a:cubicBezTo>
                    <a:pt x="103656" y="119134"/>
                    <a:pt x="106406" y="117443"/>
                    <a:pt x="108633" y="115229"/>
                  </a:cubicBezTo>
                  <a:cubicBezTo>
                    <a:pt x="110836" y="112990"/>
                    <a:pt x="112514" y="110228"/>
                    <a:pt x="113467" y="107228"/>
                  </a:cubicBezTo>
                  <a:cubicBezTo>
                    <a:pt x="113574" y="106847"/>
                    <a:pt x="113669" y="106466"/>
                    <a:pt x="113776" y="106085"/>
                  </a:cubicBezTo>
                  <a:cubicBezTo>
                    <a:pt x="113860" y="105692"/>
                    <a:pt x="113979" y="105323"/>
                    <a:pt x="114026" y="104930"/>
                  </a:cubicBezTo>
                  <a:cubicBezTo>
                    <a:pt x="114146" y="104144"/>
                    <a:pt x="114288" y="103370"/>
                    <a:pt x="114300" y="102584"/>
                  </a:cubicBezTo>
                  <a:lnTo>
                    <a:pt x="114348" y="101418"/>
                  </a:lnTo>
                  <a:cubicBezTo>
                    <a:pt x="114348" y="101358"/>
                    <a:pt x="114336" y="101322"/>
                    <a:pt x="114336" y="101287"/>
                  </a:cubicBezTo>
                  <a:lnTo>
                    <a:pt x="114336" y="101191"/>
                  </a:lnTo>
                  <a:lnTo>
                    <a:pt x="114336" y="100906"/>
                  </a:lnTo>
                  <a:lnTo>
                    <a:pt x="114324" y="100310"/>
                  </a:lnTo>
                  <a:cubicBezTo>
                    <a:pt x="114300" y="99929"/>
                    <a:pt x="114288" y="99536"/>
                    <a:pt x="114253" y="99144"/>
                  </a:cubicBezTo>
                  <a:lnTo>
                    <a:pt x="114086" y="97977"/>
                  </a:lnTo>
                  <a:cubicBezTo>
                    <a:pt x="113979" y="97191"/>
                    <a:pt x="113765" y="96429"/>
                    <a:pt x="113562" y="95667"/>
                  </a:cubicBezTo>
                  <a:cubicBezTo>
                    <a:pt x="113479" y="95286"/>
                    <a:pt x="113324" y="94917"/>
                    <a:pt x="113193" y="94548"/>
                  </a:cubicBezTo>
                  <a:cubicBezTo>
                    <a:pt x="113062" y="94179"/>
                    <a:pt x="112931" y="93810"/>
                    <a:pt x="112776" y="93440"/>
                  </a:cubicBezTo>
                  <a:cubicBezTo>
                    <a:pt x="112121" y="92012"/>
                    <a:pt x="111371" y="90619"/>
                    <a:pt x="110407" y="89369"/>
                  </a:cubicBezTo>
                  <a:cubicBezTo>
                    <a:pt x="109478" y="88095"/>
                    <a:pt x="108359" y="86987"/>
                    <a:pt x="107168" y="85963"/>
                  </a:cubicBezTo>
                  <a:cubicBezTo>
                    <a:pt x="105930" y="84999"/>
                    <a:pt x="104621" y="84106"/>
                    <a:pt x="103192" y="83451"/>
                  </a:cubicBezTo>
                  <a:cubicBezTo>
                    <a:pt x="101787" y="82737"/>
                    <a:pt x="100263" y="82272"/>
                    <a:pt x="98727" y="81915"/>
                  </a:cubicBezTo>
                  <a:cubicBezTo>
                    <a:pt x="98346" y="81844"/>
                    <a:pt x="97953" y="81784"/>
                    <a:pt x="97560" y="81725"/>
                  </a:cubicBezTo>
                  <a:lnTo>
                    <a:pt x="96977" y="81641"/>
                  </a:lnTo>
                  <a:cubicBezTo>
                    <a:pt x="96786" y="81606"/>
                    <a:pt x="96596" y="81582"/>
                    <a:pt x="96393" y="81582"/>
                  </a:cubicBezTo>
                  <a:lnTo>
                    <a:pt x="95226" y="81534"/>
                  </a:lnTo>
                  <a:lnTo>
                    <a:pt x="94643" y="81522"/>
                  </a:lnTo>
                  <a:lnTo>
                    <a:pt x="19872" y="81522"/>
                  </a:lnTo>
                  <a:lnTo>
                    <a:pt x="19693" y="81510"/>
                  </a:lnTo>
                  <a:lnTo>
                    <a:pt x="19574" y="81499"/>
                  </a:lnTo>
                  <a:cubicBezTo>
                    <a:pt x="19431" y="81487"/>
                    <a:pt x="19288" y="81475"/>
                    <a:pt x="19146" y="81463"/>
                  </a:cubicBezTo>
                  <a:cubicBezTo>
                    <a:pt x="19074" y="81463"/>
                    <a:pt x="19003" y="81463"/>
                    <a:pt x="18931" y="81451"/>
                  </a:cubicBezTo>
                  <a:lnTo>
                    <a:pt x="18717" y="81415"/>
                  </a:lnTo>
                  <a:cubicBezTo>
                    <a:pt x="18586" y="81391"/>
                    <a:pt x="18443" y="81368"/>
                    <a:pt x="18300" y="81356"/>
                  </a:cubicBezTo>
                  <a:cubicBezTo>
                    <a:pt x="17181" y="81129"/>
                    <a:pt x="16145" y="80629"/>
                    <a:pt x="15240" y="79915"/>
                  </a:cubicBezTo>
                  <a:cubicBezTo>
                    <a:pt x="14335" y="79213"/>
                    <a:pt x="13633" y="78260"/>
                    <a:pt x="13169" y="77224"/>
                  </a:cubicBezTo>
                  <a:cubicBezTo>
                    <a:pt x="13085" y="77105"/>
                    <a:pt x="13061" y="76962"/>
                    <a:pt x="13014" y="76831"/>
                  </a:cubicBezTo>
                  <a:cubicBezTo>
                    <a:pt x="12966" y="76700"/>
                    <a:pt x="12907" y="76569"/>
                    <a:pt x="12859" y="76426"/>
                  </a:cubicBezTo>
                  <a:cubicBezTo>
                    <a:pt x="12835" y="76296"/>
                    <a:pt x="12800" y="76153"/>
                    <a:pt x="12764" y="76022"/>
                  </a:cubicBezTo>
                  <a:lnTo>
                    <a:pt x="12704" y="75819"/>
                  </a:lnTo>
                  <a:cubicBezTo>
                    <a:pt x="12692" y="75748"/>
                    <a:pt x="12680" y="75676"/>
                    <a:pt x="12680" y="75605"/>
                  </a:cubicBezTo>
                  <a:cubicBezTo>
                    <a:pt x="12657" y="75462"/>
                    <a:pt x="12633" y="75319"/>
                    <a:pt x="12609" y="75176"/>
                  </a:cubicBezTo>
                  <a:cubicBezTo>
                    <a:pt x="12573" y="75045"/>
                    <a:pt x="12597" y="74891"/>
                    <a:pt x="12585" y="74748"/>
                  </a:cubicBezTo>
                  <a:lnTo>
                    <a:pt x="12549" y="74295"/>
                  </a:lnTo>
                  <a:cubicBezTo>
                    <a:pt x="12549" y="74033"/>
                    <a:pt x="12549" y="73700"/>
                    <a:pt x="12561" y="73617"/>
                  </a:cubicBezTo>
                  <a:cubicBezTo>
                    <a:pt x="12597" y="72462"/>
                    <a:pt x="12895" y="71343"/>
                    <a:pt x="13431" y="70342"/>
                  </a:cubicBezTo>
                  <a:cubicBezTo>
                    <a:pt x="13990" y="69354"/>
                    <a:pt x="14776" y="68473"/>
                    <a:pt x="15717" y="67830"/>
                  </a:cubicBezTo>
                  <a:cubicBezTo>
                    <a:pt x="16681" y="67199"/>
                    <a:pt x="17764" y="66806"/>
                    <a:pt x="18896" y="66663"/>
                  </a:cubicBezTo>
                  <a:cubicBezTo>
                    <a:pt x="19038" y="66640"/>
                    <a:pt x="19181" y="66651"/>
                    <a:pt x="19324" y="66640"/>
                  </a:cubicBezTo>
                  <a:lnTo>
                    <a:pt x="19538" y="66628"/>
                  </a:lnTo>
                  <a:lnTo>
                    <a:pt x="19646" y="66640"/>
                  </a:lnTo>
                  <a:lnTo>
                    <a:pt x="94572" y="66640"/>
                  </a:lnTo>
                  <a:lnTo>
                    <a:pt x="94679" y="66628"/>
                  </a:lnTo>
                  <a:lnTo>
                    <a:pt x="94822" y="66616"/>
                  </a:lnTo>
                  <a:lnTo>
                    <a:pt x="95119" y="66604"/>
                  </a:lnTo>
                  <a:lnTo>
                    <a:pt x="95703" y="66568"/>
                  </a:lnTo>
                  <a:cubicBezTo>
                    <a:pt x="96096" y="66544"/>
                    <a:pt x="96489" y="66544"/>
                    <a:pt x="96881" y="66485"/>
                  </a:cubicBezTo>
                  <a:lnTo>
                    <a:pt x="98048" y="66306"/>
                  </a:lnTo>
                  <a:lnTo>
                    <a:pt x="98632" y="66211"/>
                  </a:lnTo>
                  <a:lnTo>
                    <a:pt x="99203" y="66080"/>
                  </a:lnTo>
                  <a:lnTo>
                    <a:pt x="100346" y="65782"/>
                  </a:lnTo>
                  <a:cubicBezTo>
                    <a:pt x="100727" y="65675"/>
                    <a:pt x="101096" y="65520"/>
                    <a:pt x="101465" y="65389"/>
                  </a:cubicBezTo>
                  <a:cubicBezTo>
                    <a:pt x="101834" y="65247"/>
                    <a:pt x="102215" y="65127"/>
                    <a:pt x="102561" y="64961"/>
                  </a:cubicBezTo>
                  <a:cubicBezTo>
                    <a:pt x="103275" y="64616"/>
                    <a:pt x="104001" y="64306"/>
                    <a:pt x="104656" y="63877"/>
                  </a:cubicBezTo>
                  <a:cubicBezTo>
                    <a:pt x="107288" y="62318"/>
                    <a:pt x="109693" y="59960"/>
                    <a:pt x="111348" y="57365"/>
                  </a:cubicBezTo>
                  <a:cubicBezTo>
                    <a:pt x="111383" y="57317"/>
                    <a:pt x="111419" y="57257"/>
                    <a:pt x="111455" y="57198"/>
                  </a:cubicBezTo>
                  <a:cubicBezTo>
                    <a:pt x="111467" y="57174"/>
                    <a:pt x="111479" y="57150"/>
                    <a:pt x="111490" y="57138"/>
                  </a:cubicBezTo>
                  <a:lnTo>
                    <a:pt x="111490" y="57126"/>
                  </a:lnTo>
                  <a:cubicBezTo>
                    <a:pt x="113074" y="54519"/>
                    <a:pt x="114074" y="51531"/>
                    <a:pt x="114288" y="48483"/>
                  </a:cubicBezTo>
                  <a:cubicBezTo>
                    <a:pt x="114527" y="45363"/>
                    <a:pt x="114026" y="42172"/>
                    <a:pt x="112812" y="39255"/>
                  </a:cubicBezTo>
                  <a:cubicBezTo>
                    <a:pt x="111562" y="36362"/>
                    <a:pt x="109633" y="33778"/>
                    <a:pt x="107228" y="31766"/>
                  </a:cubicBezTo>
                  <a:cubicBezTo>
                    <a:pt x="104799" y="29766"/>
                    <a:pt x="101894" y="28349"/>
                    <a:pt x="98810" y="27682"/>
                  </a:cubicBezTo>
                  <a:cubicBezTo>
                    <a:pt x="98429" y="27587"/>
                    <a:pt x="98036" y="27540"/>
                    <a:pt x="97643" y="27480"/>
                  </a:cubicBezTo>
                  <a:cubicBezTo>
                    <a:pt x="97251" y="27420"/>
                    <a:pt x="96870" y="27349"/>
                    <a:pt x="96477" y="27325"/>
                  </a:cubicBezTo>
                  <a:lnTo>
                    <a:pt x="95298" y="27266"/>
                  </a:lnTo>
                  <a:lnTo>
                    <a:pt x="94715" y="27218"/>
                  </a:lnTo>
                  <a:lnTo>
                    <a:pt x="94298" y="27206"/>
                  </a:lnTo>
                  <a:lnTo>
                    <a:pt x="71783" y="27206"/>
                  </a:lnTo>
                  <a:cubicBezTo>
                    <a:pt x="71140" y="27206"/>
                    <a:pt x="70676" y="27182"/>
                    <a:pt x="70676" y="27182"/>
                  </a:cubicBezTo>
                  <a:cubicBezTo>
                    <a:pt x="70650" y="27185"/>
                    <a:pt x="70624" y="27186"/>
                    <a:pt x="70598" y="27186"/>
                  </a:cubicBezTo>
                  <a:cubicBezTo>
                    <a:pt x="70484" y="27186"/>
                    <a:pt x="70376" y="27166"/>
                    <a:pt x="70259" y="27147"/>
                  </a:cubicBezTo>
                  <a:cubicBezTo>
                    <a:pt x="70116" y="27123"/>
                    <a:pt x="69973" y="27111"/>
                    <a:pt x="69830" y="27087"/>
                  </a:cubicBezTo>
                  <a:lnTo>
                    <a:pt x="69426" y="26980"/>
                  </a:lnTo>
                  <a:cubicBezTo>
                    <a:pt x="69283" y="26944"/>
                    <a:pt x="69140" y="26932"/>
                    <a:pt x="69009" y="26861"/>
                  </a:cubicBezTo>
                  <a:cubicBezTo>
                    <a:pt x="68747" y="26754"/>
                    <a:pt x="68473" y="26694"/>
                    <a:pt x="68223" y="26551"/>
                  </a:cubicBezTo>
                  <a:lnTo>
                    <a:pt x="67842" y="26361"/>
                  </a:lnTo>
                  <a:cubicBezTo>
                    <a:pt x="67723" y="26289"/>
                    <a:pt x="67604" y="26206"/>
                    <a:pt x="67473" y="26135"/>
                  </a:cubicBezTo>
                  <a:lnTo>
                    <a:pt x="67294" y="26027"/>
                  </a:lnTo>
                  <a:cubicBezTo>
                    <a:pt x="67235" y="25992"/>
                    <a:pt x="67175" y="25944"/>
                    <a:pt x="67116" y="25896"/>
                  </a:cubicBezTo>
                  <a:cubicBezTo>
                    <a:pt x="67009" y="25813"/>
                    <a:pt x="66890" y="25730"/>
                    <a:pt x="66771" y="25646"/>
                  </a:cubicBezTo>
                  <a:cubicBezTo>
                    <a:pt x="66663" y="25563"/>
                    <a:pt x="66568" y="25444"/>
                    <a:pt x="66461" y="25361"/>
                  </a:cubicBezTo>
                  <a:cubicBezTo>
                    <a:pt x="66354" y="25254"/>
                    <a:pt x="66223" y="25182"/>
                    <a:pt x="66140" y="25063"/>
                  </a:cubicBezTo>
                  <a:cubicBezTo>
                    <a:pt x="65961" y="24837"/>
                    <a:pt x="65735" y="24658"/>
                    <a:pt x="65592" y="24408"/>
                  </a:cubicBezTo>
                  <a:cubicBezTo>
                    <a:pt x="64889" y="23503"/>
                    <a:pt x="64401" y="22444"/>
                    <a:pt x="64235" y="21313"/>
                  </a:cubicBezTo>
                  <a:cubicBezTo>
                    <a:pt x="64211" y="21170"/>
                    <a:pt x="64175" y="20110"/>
                    <a:pt x="64175" y="20074"/>
                  </a:cubicBezTo>
                  <a:lnTo>
                    <a:pt x="64175" y="19979"/>
                  </a:lnTo>
                  <a:lnTo>
                    <a:pt x="64175" y="19169"/>
                  </a:lnTo>
                  <a:lnTo>
                    <a:pt x="64175" y="15895"/>
                  </a:lnTo>
                  <a:lnTo>
                    <a:pt x="66890" y="15895"/>
                  </a:lnTo>
                  <a:lnTo>
                    <a:pt x="57841" y="0"/>
                  </a:lnTo>
                  <a:close/>
                </a:path>
              </a:pathLst>
            </a:custGeom>
            <a:solidFill>
              <a:srgbClr val="FFFFFF"/>
            </a:solidFill>
            <a:ln w="9525"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sp>
          <p:nvSpPr>
            <p:cNvPr id="38" name="Google Shape;1051;p35">
              <a:extLst>
                <a:ext uri="{FF2B5EF4-FFF2-40B4-BE49-F238E27FC236}">
                  <a16:creationId xmlns:a16="http://schemas.microsoft.com/office/drawing/2014/main" id="{5C29505B-0D0B-4F9E-A52C-BBDA2EFA5EBF}"/>
                </a:ext>
              </a:extLst>
            </p:cNvPr>
            <p:cNvSpPr/>
            <p:nvPr/>
          </p:nvSpPr>
          <p:spPr>
            <a:xfrm>
              <a:off x="3124740" y="1467244"/>
              <a:ext cx="2847490" cy="3675956"/>
            </a:xfrm>
            <a:custGeom>
              <a:avLst/>
              <a:gdLst/>
              <a:ahLst/>
              <a:cxnLst/>
              <a:rect l="l" t="t" r="r" b="b"/>
              <a:pathLst>
                <a:path w="103002" h="132970" extrusionOk="0">
                  <a:moveTo>
                    <a:pt x="51507" y="1"/>
                  </a:moveTo>
                  <a:lnTo>
                    <a:pt x="51507" y="3727"/>
                  </a:lnTo>
                  <a:lnTo>
                    <a:pt x="52757" y="3727"/>
                  </a:lnTo>
                  <a:lnTo>
                    <a:pt x="52757" y="1"/>
                  </a:lnTo>
                  <a:close/>
                  <a:moveTo>
                    <a:pt x="51507" y="7442"/>
                  </a:moveTo>
                  <a:lnTo>
                    <a:pt x="51507" y="9180"/>
                  </a:lnTo>
                  <a:cubicBezTo>
                    <a:pt x="51507" y="9883"/>
                    <a:pt x="51566" y="10573"/>
                    <a:pt x="51662" y="11252"/>
                  </a:cubicBezTo>
                  <a:lnTo>
                    <a:pt x="52888" y="11073"/>
                  </a:lnTo>
                  <a:cubicBezTo>
                    <a:pt x="52793" y="10454"/>
                    <a:pt x="52757" y="9823"/>
                    <a:pt x="52757" y="9180"/>
                  </a:cubicBezTo>
                  <a:lnTo>
                    <a:pt x="52757" y="7442"/>
                  </a:lnTo>
                  <a:close/>
                  <a:moveTo>
                    <a:pt x="53888" y="14467"/>
                  </a:moveTo>
                  <a:lnTo>
                    <a:pt x="52757" y="14979"/>
                  </a:lnTo>
                  <a:cubicBezTo>
                    <a:pt x="53293" y="16157"/>
                    <a:pt x="53995" y="17265"/>
                    <a:pt x="54840" y="18265"/>
                  </a:cubicBezTo>
                  <a:lnTo>
                    <a:pt x="55781" y="17455"/>
                  </a:lnTo>
                  <a:cubicBezTo>
                    <a:pt x="55019" y="16550"/>
                    <a:pt x="54376" y="15550"/>
                    <a:pt x="53888" y="14467"/>
                  </a:cubicBezTo>
                  <a:close/>
                  <a:moveTo>
                    <a:pt x="58424" y="19812"/>
                  </a:moveTo>
                  <a:lnTo>
                    <a:pt x="57734" y="20848"/>
                  </a:lnTo>
                  <a:cubicBezTo>
                    <a:pt x="58817" y="21575"/>
                    <a:pt x="59984" y="22146"/>
                    <a:pt x="61222" y="22551"/>
                  </a:cubicBezTo>
                  <a:lnTo>
                    <a:pt x="61603" y="21360"/>
                  </a:lnTo>
                  <a:cubicBezTo>
                    <a:pt x="60484" y="21003"/>
                    <a:pt x="59412" y="20479"/>
                    <a:pt x="58424" y="19812"/>
                  </a:cubicBezTo>
                  <a:close/>
                  <a:moveTo>
                    <a:pt x="65092" y="21979"/>
                  </a:moveTo>
                  <a:lnTo>
                    <a:pt x="65056" y="23218"/>
                  </a:lnTo>
                  <a:cubicBezTo>
                    <a:pt x="65211" y="23218"/>
                    <a:pt x="65378" y="23230"/>
                    <a:pt x="65544" y="23230"/>
                  </a:cubicBezTo>
                  <a:lnTo>
                    <a:pt x="68795" y="23230"/>
                  </a:lnTo>
                  <a:lnTo>
                    <a:pt x="68795" y="21979"/>
                  </a:lnTo>
                  <a:close/>
                  <a:moveTo>
                    <a:pt x="72521" y="21979"/>
                  </a:moveTo>
                  <a:lnTo>
                    <a:pt x="72521" y="23230"/>
                  </a:lnTo>
                  <a:lnTo>
                    <a:pt x="76248" y="23230"/>
                  </a:lnTo>
                  <a:lnTo>
                    <a:pt x="76248" y="21979"/>
                  </a:lnTo>
                  <a:close/>
                  <a:moveTo>
                    <a:pt x="79975" y="21979"/>
                  </a:moveTo>
                  <a:lnTo>
                    <a:pt x="79975" y="23230"/>
                  </a:lnTo>
                  <a:lnTo>
                    <a:pt x="83689" y="23230"/>
                  </a:lnTo>
                  <a:lnTo>
                    <a:pt x="83689" y="21979"/>
                  </a:lnTo>
                  <a:close/>
                  <a:moveTo>
                    <a:pt x="87416" y="21979"/>
                  </a:moveTo>
                  <a:lnTo>
                    <a:pt x="87416" y="23230"/>
                  </a:lnTo>
                  <a:lnTo>
                    <a:pt x="88952" y="23230"/>
                  </a:lnTo>
                  <a:cubicBezTo>
                    <a:pt x="89654" y="23230"/>
                    <a:pt x="90357" y="23277"/>
                    <a:pt x="91035" y="23396"/>
                  </a:cubicBezTo>
                  <a:lnTo>
                    <a:pt x="91238" y="22170"/>
                  </a:lnTo>
                  <a:cubicBezTo>
                    <a:pt x="90488" y="22039"/>
                    <a:pt x="89726" y="21979"/>
                    <a:pt x="88952" y="21979"/>
                  </a:cubicBezTo>
                  <a:close/>
                  <a:moveTo>
                    <a:pt x="94941" y="23313"/>
                  </a:moveTo>
                  <a:lnTo>
                    <a:pt x="94417" y="24444"/>
                  </a:lnTo>
                  <a:cubicBezTo>
                    <a:pt x="95488" y="24944"/>
                    <a:pt x="96477" y="25599"/>
                    <a:pt x="97370" y="26385"/>
                  </a:cubicBezTo>
                  <a:lnTo>
                    <a:pt x="98191" y="25444"/>
                  </a:lnTo>
                  <a:cubicBezTo>
                    <a:pt x="97215" y="24587"/>
                    <a:pt x="96119" y="23873"/>
                    <a:pt x="94941" y="23313"/>
                  </a:cubicBezTo>
                  <a:close/>
                  <a:moveTo>
                    <a:pt x="100739" y="28373"/>
                  </a:moveTo>
                  <a:lnTo>
                    <a:pt x="99691" y="29052"/>
                  </a:lnTo>
                  <a:cubicBezTo>
                    <a:pt x="100346" y="30052"/>
                    <a:pt x="100846" y="31135"/>
                    <a:pt x="101192" y="32266"/>
                  </a:cubicBezTo>
                  <a:lnTo>
                    <a:pt x="102382" y="31897"/>
                  </a:lnTo>
                  <a:cubicBezTo>
                    <a:pt x="102001" y="30659"/>
                    <a:pt x="101442" y="29468"/>
                    <a:pt x="100739" y="28373"/>
                  </a:cubicBezTo>
                  <a:close/>
                  <a:moveTo>
                    <a:pt x="102989" y="35731"/>
                  </a:moveTo>
                  <a:lnTo>
                    <a:pt x="101751" y="35755"/>
                  </a:lnTo>
                  <a:cubicBezTo>
                    <a:pt x="101751" y="35850"/>
                    <a:pt x="101751" y="35934"/>
                    <a:pt x="101751" y="36017"/>
                  </a:cubicBezTo>
                  <a:cubicBezTo>
                    <a:pt x="101751" y="37124"/>
                    <a:pt x="101608" y="38220"/>
                    <a:pt x="101334" y="39267"/>
                  </a:cubicBezTo>
                  <a:lnTo>
                    <a:pt x="102537" y="39589"/>
                  </a:lnTo>
                  <a:cubicBezTo>
                    <a:pt x="102846" y="38434"/>
                    <a:pt x="103001" y="37231"/>
                    <a:pt x="103001" y="36017"/>
                  </a:cubicBezTo>
                  <a:cubicBezTo>
                    <a:pt x="103001" y="35922"/>
                    <a:pt x="102989" y="35826"/>
                    <a:pt x="102989" y="35731"/>
                  </a:cubicBezTo>
                  <a:close/>
                  <a:moveTo>
                    <a:pt x="99977" y="42541"/>
                  </a:moveTo>
                  <a:cubicBezTo>
                    <a:pt x="99370" y="43553"/>
                    <a:pt x="98620" y="44482"/>
                    <a:pt x="97763" y="45304"/>
                  </a:cubicBezTo>
                  <a:lnTo>
                    <a:pt x="98620" y="46209"/>
                  </a:lnTo>
                  <a:cubicBezTo>
                    <a:pt x="99560" y="45316"/>
                    <a:pt x="100382" y="44292"/>
                    <a:pt x="101037" y="43172"/>
                  </a:cubicBezTo>
                  <a:lnTo>
                    <a:pt x="99977" y="42541"/>
                  </a:lnTo>
                  <a:close/>
                  <a:moveTo>
                    <a:pt x="94881" y="47363"/>
                  </a:moveTo>
                  <a:cubicBezTo>
                    <a:pt x="93833" y="47911"/>
                    <a:pt x="92714" y="48316"/>
                    <a:pt x="91547" y="48554"/>
                  </a:cubicBezTo>
                  <a:lnTo>
                    <a:pt x="91797" y="49769"/>
                  </a:lnTo>
                  <a:cubicBezTo>
                    <a:pt x="93071" y="49507"/>
                    <a:pt x="94310" y="49066"/>
                    <a:pt x="95465" y="48471"/>
                  </a:cubicBezTo>
                  <a:lnTo>
                    <a:pt x="94881" y="47363"/>
                  </a:lnTo>
                  <a:close/>
                  <a:moveTo>
                    <a:pt x="17205" y="48816"/>
                  </a:moveTo>
                  <a:lnTo>
                    <a:pt x="17205" y="50054"/>
                  </a:lnTo>
                  <a:lnTo>
                    <a:pt x="20931" y="50054"/>
                  </a:lnTo>
                  <a:lnTo>
                    <a:pt x="20931" y="48816"/>
                  </a:lnTo>
                  <a:close/>
                  <a:moveTo>
                    <a:pt x="24658" y="48816"/>
                  </a:moveTo>
                  <a:lnTo>
                    <a:pt x="24658" y="50054"/>
                  </a:lnTo>
                  <a:lnTo>
                    <a:pt x="28373" y="50054"/>
                  </a:lnTo>
                  <a:lnTo>
                    <a:pt x="28373" y="48816"/>
                  </a:lnTo>
                  <a:close/>
                  <a:moveTo>
                    <a:pt x="32100" y="48816"/>
                  </a:moveTo>
                  <a:lnTo>
                    <a:pt x="32100" y="50054"/>
                  </a:lnTo>
                  <a:lnTo>
                    <a:pt x="35826" y="50054"/>
                  </a:lnTo>
                  <a:lnTo>
                    <a:pt x="35826" y="48816"/>
                  </a:lnTo>
                  <a:close/>
                  <a:moveTo>
                    <a:pt x="39553" y="48816"/>
                  </a:moveTo>
                  <a:lnTo>
                    <a:pt x="39553" y="50054"/>
                  </a:lnTo>
                  <a:lnTo>
                    <a:pt x="43280" y="50054"/>
                  </a:lnTo>
                  <a:lnTo>
                    <a:pt x="43280" y="48816"/>
                  </a:lnTo>
                  <a:close/>
                  <a:moveTo>
                    <a:pt x="47006" y="48816"/>
                  </a:moveTo>
                  <a:lnTo>
                    <a:pt x="47006" y="50054"/>
                  </a:lnTo>
                  <a:lnTo>
                    <a:pt x="50721" y="50054"/>
                  </a:lnTo>
                  <a:lnTo>
                    <a:pt x="50721" y="48816"/>
                  </a:lnTo>
                  <a:close/>
                  <a:moveTo>
                    <a:pt x="54448" y="48816"/>
                  </a:moveTo>
                  <a:lnTo>
                    <a:pt x="54448" y="50054"/>
                  </a:lnTo>
                  <a:lnTo>
                    <a:pt x="58174" y="50054"/>
                  </a:lnTo>
                  <a:lnTo>
                    <a:pt x="58174" y="48816"/>
                  </a:lnTo>
                  <a:close/>
                  <a:moveTo>
                    <a:pt x="61901" y="48816"/>
                  </a:moveTo>
                  <a:lnTo>
                    <a:pt x="61901" y="50054"/>
                  </a:lnTo>
                  <a:lnTo>
                    <a:pt x="65628" y="50054"/>
                  </a:lnTo>
                  <a:lnTo>
                    <a:pt x="65628" y="48816"/>
                  </a:lnTo>
                  <a:close/>
                  <a:moveTo>
                    <a:pt x="69342" y="48816"/>
                  </a:moveTo>
                  <a:lnTo>
                    <a:pt x="69342" y="50054"/>
                  </a:lnTo>
                  <a:lnTo>
                    <a:pt x="73069" y="50054"/>
                  </a:lnTo>
                  <a:lnTo>
                    <a:pt x="73069" y="48816"/>
                  </a:lnTo>
                  <a:close/>
                  <a:moveTo>
                    <a:pt x="76796" y="48816"/>
                  </a:moveTo>
                  <a:lnTo>
                    <a:pt x="76796" y="50054"/>
                  </a:lnTo>
                  <a:lnTo>
                    <a:pt x="80522" y="50054"/>
                  </a:lnTo>
                  <a:lnTo>
                    <a:pt x="80522" y="48816"/>
                  </a:lnTo>
                  <a:close/>
                  <a:moveTo>
                    <a:pt x="84249" y="48816"/>
                  </a:moveTo>
                  <a:lnTo>
                    <a:pt x="84249" y="50054"/>
                  </a:lnTo>
                  <a:lnTo>
                    <a:pt x="87976" y="50054"/>
                  </a:lnTo>
                  <a:lnTo>
                    <a:pt x="87976" y="48816"/>
                  </a:lnTo>
                  <a:close/>
                  <a:moveTo>
                    <a:pt x="13454" y="48828"/>
                  </a:moveTo>
                  <a:cubicBezTo>
                    <a:pt x="12157" y="48876"/>
                    <a:pt x="10871" y="49102"/>
                    <a:pt x="9632" y="49507"/>
                  </a:cubicBezTo>
                  <a:lnTo>
                    <a:pt x="10013" y="50685"/>
                  </a:lnTo>
                  <a:cubicBezTo>
                    <a:pt x="11145" y="50316"/>
                    <a:pt x="12311" y="50114"/>
                    <a:pt x="13502" y="50066"/>
                  </a:cubicBezTo>
                  <a:lnTo>
                    <a:pt x="13454" y="48828"/>
                  </a:lnTo>
                  <a:close/>
                  <a:moveTo>
                    <a:pt x="6144" y="51209"/>
                  </a:moveTo>
                  <a:cubicBezTo>
                    <a:pt x="5072" y="51935"/>
                    <a:pt x="4096" y="52805"/>
                    <a:pt x="3251" y="53805"/>
                  </a:cubicBezTo>
                  <a:lnTo>
                    <a:pt x="4203" y="54602"/>
                  </a:lnTo>
                  <a:cubicBezTo>
                    <a:pt x="4965" y="53698"/>
                    <a:pt x="5858" y="52900"/>
                    <a:pt x="6834" y="52233"/>
                  </a:cubicBezTo>
                  <a:lnTo>
                    <a:pt x="6144" y="51209"/>
                  </a:lnTo>
                  <a:close/>
                  <a:moveTo>
                    <a:pt x="1179" y="57091"/>
                  </a:moveTo>
                  <a:cubicBezTo>
                    <a:pt x="643" y="58270"/>
                    <a:pt x="286" y="59532"/>
                    <a:pt x="96" y="60818"/>
                  </a:cubicBezTo>
                  <a:lnTo>
                    <a:pt x="1322" y="60996"/>
                  </a:lnTo>
                  <a:cubicBezTo>
                    <a:pt x="1489" y="59817"/>
                    <a:pt x="1822" y="58674"/>
                    <a:pt x="2310" y="57603"/>
                  </a:cubicBezTo>
                  <a:lnTo>
                    <a:pt x="1179" y="57091"/>
                  </a:lnTo>
                  <a:close/>
                  <a:moveTo>
                    <a:pt x="1239" y="64568"/>
                  </a:moveTo>
                  <a:lnTo>
                    <a:pt x="0" y="64675"/>
                  </a:lnTo>
                  <a:cubicBezTo>
                    <a:pt x="107" y="65973"/>
                    <a:pt x="405" y="67247"/>
                    <a:pt x="869" y="68461"/>
                  </a:cubicBezTo>
                  <a:lnTo>
                    <a:pt x="2024" y="68021"/>
                  </a:lnTo>
                  <a:cubicBezTo>
                    <a:pt x="1608" y="66914"/>
                    <a:pt x="1346" y="65747"/>
                    <a:pt x="1239" y="64568"/>
                  </a:cubicBezTo>
                  <a:close/>
                  <a:moveTo>
                    <a:pt x="3739" y="71116"/>
                  </a:moveTo>
                  <a:lnTo>
                    <a:pt x="2751" y="71855"/>
                  </a:lnTo>
                  <a:cubicBezTo>
                    <a:pt x="3525" y="72902"/>
                    <a:pt x="4453" y="73831"/>
                    <a:pt x="5477" y="74617"/>
                  </a:cubicBezTo>
                  <a:lnTo>
                    <a:pt x="6239" y="73629"/>
                  </a:lnTo>
                  <a:cubicBezTo>
                    <a:pt x="5287" y="72902"/>
                    <a:pt x="4453" y="72057"/>
                    <a:pt x="3739" y="71116"/>
                  </a:cubicBezTo>
                  <a:close/>
                  <a:moveTo>
                    <a:pt x="9323" y="75367"/>
                  </a:moveTo>
                  <a:lnTo>
                    <a:pt x="8870" y="76522"/>
                  </a:lnTo>
                  <a:cubicBezTo>
                    <a:pt x="10073" y="76998"/>
                    <a:pt x="11347" y="77296"/>
                    <a:pt x="12645" y="77415"/>
                  </a:cubicBezTo>
                  <a:lnTo>
                    <a:pt x="12764" y="76177"/>
                  </a:lnTo>
                  <a:cubicBezTo>
                    <a:pt x="11585" y="76069"/>
                    <a:pt x="10418" y="75796"/>
                    <a:pt x="9323" y="75367"/>
                  </a:cubicBezTo>
                  <a:close/>
                  <a:moveTo>
                    <a:pt x="16431" y="76236"/>
                  </a:moveTo>
                  <a:lnTo>
                    <a:pt x="16431" y="77486"/>
                  </a:lnTo>
                  <a:lnTo>
                    <a:pt x="20158" y="77486"/>
                  </a:lnTo>
                  <a:lnTo>
                    <a:pt x="20158" y="76236"/>
                  </a:lnTo>
                  <a:close/>
                  <a:moveTo>
                    <a:pt x="23872" y="76236"/>
                  </a:moveTo>
                  <a:lnTo>
                    <a:pt x="23872" y="77486"/>
                  </a:lnTo>
                  <a:lnTo>
                    <a:pt x="27599" y="77486"/>
                  </a:lnTo>
                  <a:lnTo>
                    <a:pt x="27599" y="76236"/>
                  </a:lnTo>
                  <a:close/>
                  <a:moveTo>
                    <a:pt x="31326" y="76236"/>
                  </a:moveTo>
                  <a:lnTo>
                    <a:pt x="31326" y="77486"/>
                  </a:lnTo>
                  <a:lnTo>
                    <a:pt x="35052" y="77486"/>
                  </a:lnTo>
                  <a:lnTo>
                    <a:pt x="35052" y="76236"/>
                  </a:lnTo>
                  <a:close/>
                  <a:moveTo>
                    <a:pt x="38779" y="76236"/>
                  </a:moveTo>
                  <a:lnTo>
                    <a:pt x="38779" y="77486"/>
                  </a:lnTo>
                  <a:lnTo>
                    <a:pt x="42494" y="77486"/>
                  </a:lnTo>
                  <a:lnTo>
                    <a:pt x="42494" y="76236"/>
                  </a:lnTo>
                  <a:close/>
                  <a:moveTo>
                    <a:pt x="46220" y="76236"/>
                  </a:moveTo>
                  <a:lnTo>
                    <a:pt x="46220" y="77486"/>
                  </a:lnTo>
                  <a:lnTo>
                    <a:pt x="49947" y="77486"/>
                  </a:lnTo>
                  <a:lnTo>
                    <a:pt x="49947" y="76236"/>
                  </a:lnTo>
                  <a:close/>
                  <a:moveTo>
                    <a:pt x="53674" y="76236"/>
                  </a:moveTo>
                  <a:lnTo>
                    <a:pt x="53674" y="77486"/>
                  </a:lnTo>
                  <a:lnTo>
                    <a:pt x="57400" y="77486"/>
                  </a:lnTo>
                  <a:lnTo>
                    <a:pt x="57400" y="76236"/>
                  </a:lnTo>
                  <a:close/>
                  <a:moveTo>
                    <a:pt x="61127" y="76236"/>
                  </a:moveTo>
                  <a:lnTo>
                    <a:pt x="61127" y="77486"/>
                  </a:lnTo>
                  <a:lnTo>
                    <a:pt x="64842" y="77486"/>
                  </a:lnTo>
                  <a:lnTo>
                    <a:pt x="64842" y="76236"/>
                  </a:lnTo>
                  <a:close/>
                  <a:moveTo>
                    <a:pt x="68568" y="76236"/>
                  </a:moveTo>
                  <a:lnTo>
                    <a:pt x="68568" y="77486"/>
                  </a:lnTo>
                  <a:lnTo>
                    <a:pt x="72295" y="77486"/>
                  </a:lnTo>
                  <a:lnTo>
                    <a:pt x="72295" y="76236"/>
                  </a:lnTo>
                  <a:close/>
                  <a:moveTo>
                    <a:pt x="76022" y="76236"/>
                  </a:moveTo>
                  <a:lnTo>
                    <a:pt x="76022" y="77486"/>
                  </a:lnTo>
                  <a:lnTo>
                    <a:pt x="79748" y="77486"/>
                  </a:lnTo>
                  <a:lnTo>
                    <a:pt x="79748" y="76236"/>
                  </a:lnTo>
                  <a:close/>
                  <a:moveTo>
                    <a:pt x="83475" y="76236"/>
                  </a:moveTo>
                  <a:lnTo>
                    <a:pt x="83475" y="77486"/>
                  </a:lnTo>
                  <a:lnTo>
                    <a:pt x="87190" y="77486"/>
                  </a:lnTo>
                  <a:lnTo>
                    <a:pt x="87190" y="76236"/>
                  </a:lnTo>
                  <a:close/>
                  <a:moveTo>
                    <a:pt x="91000" y="76391"/>
                  </a:moveTo>
                  <a:lnTo>
                    <a:pt x="90821" y="77617"/>
                  </a:lnTo>
                  <a:cubicBezTo>
                    <a:pt x="92000" y="77784"/>
                    <a:pt x="93143" y="78117"/>
                    <a:pt x="94214" y="78605"/>
                  </a:cubicBezTo>
                  <a:lnTo>
                    <a:pt x="94726" y="77474"/>
                  </a:lnTo>
                  <a:cubicBezTo>
                    <a:pt x="93548" y="76939"/>
                    <a:pt x="92286" y="76569"/>
                    <a:pt x="91000" y="76391"/>
                  </a:cubicBezTo>
                  <a:close/>
                  <a:moveTo>
                    <a:pt x="98013" y="79546"/>
                  </a:moveTo>
                  <a:lnTo>
                    <a:pt x="97215" y="80499"/>
                  </a:lnTo>
                  <a:cubicBezTo>
                    <a:pt x="98120" y="81261"/>
                    <a:pt x="98917" y="82153"/>
                    <a:pt x="99572" y="83130"/>
                  </a:cubicBezTo>
                  <a:lnTo>
                    <a:pt x="100608" y="82439"/>
                  </a:lnTo>
                  <a:cubicBezTo>
                    <a:pt x="99882" y="81356"/>
                    <a:pt x="99001" y="80391"/>
                    <a:pt x="98013" y="79546"/>
                  </a:cubicBezTo>
                  <a:close/>
                  <a:moveTo>
                    <a:pt x="102311" y="85928"/>
                  </a:moveTo>
                  <a:lnTo>
                    <a:pt x="101132" y="86309"/>
                  </a:lnTo>
                  <a:cubicBezTo>
                    <a:pt x="101489" y="87440"/>
                    <a:pt x="101703" y="88607"/>
                    <a:pt x="101751" y="89797"/>
                  </a:cubicBezTo>
                  <a:lnTo>
                    <a:pt x="102989" y="89750"/>
                  </a:lnTo>
                  <a:cubicBezTo>
                    <a:pt x="102942" y="88452"/>
                    <a:pt x="102716" y="87166"/>
                    <a:pt x="102311" y="85928"/>
                  </a:cubicBezTo>
                  <a:close/>
                  <a:moveTo>
                    <a:pt x="101430" y="93333"/>
                  </a:moveTo>
                  <a:cubicBezTo>
                    <a:pt x="101156" y="94488"/>
                    <a:pt x="100727" y="95596"/>
                    <a:pt x="100156" y="96631"/>
                  </a:cubicBezTo>
                  <a:lnTo>
                    <a:pt x="101239" y="97239"/>
                  </a:lnTo>
                  <a:cubicBezTo>
                    <a:pt x="101870" y="96096"/>
                    <a:pt x="102346" y="94881"/>
                    <a:pt x="102632" y="93619"/>
                  </a:cubicBezTo>
                  <a:lnTo>
                    <a:pt x="101430" y="93333"/>
                  </a:lnTo>
                  <a:close/>
                  <a:moveTo>
                    <a:pt x="98024" y="99465"/>
                  </a:moveTo>
                  <a:cubicBezTo>
                    <a:pt x="97191" y="100310"/>
                    <a:pt x="96239" y="101025"/>
                    <a:pt x="95215" y="101608"/>
                  </a:cubicBezTo>
                  <a:lnTo>
                    <a:pt x="95822" y="102692"/>
                  </a:lnTo>
                  <a:cubicBezTo>
                    <a:pt x="96953" y="102061"/>
                    <a:pt x="97989" y="101263"/>
                    <a:pt x="98906" y="100346"/>
                  </a:cubicBezTo>
                  <a:lnTo>
                    <a:pt x="98024" y="99465"/>
                  </a:lnTo>
                  <a:close/>
                  <a:moveTo>
                    <a:pt x="66009" y="103239"/>
                  </a:moveTo>
                  <a:lnTo>
                    <a:pt x="66009" y="104478"/>
                  </a:lnTo>
                  <a:lnTo>
                    <a:pt x="69735" y="104478"/>
                  </a:lnTo>
                  <a:lnTo>
                    <a:pt x="69735" y="103239"/>
                  </a:lnTo>
                  <a:close/>
                  <a:moveTo>
                    <a:pt x="73462" y="103239"/>
                  </a:moveTo>
                  <a:lnTo>
                    <a:pt x="73462" y="104478"/>
                  </a:lnTo>
                  <a:lnTo>
                    <a:pt x="77189" y="104478"/>
                  </a:lnTo>
                  <a:lnTo>
                    <a:pt x="77189" y="103239"/>
                  </a:lnTo>
                  <a:close/>
                  <a:moveTo>
                    <a:pt x="80915" y="103239"/>
                  </a:moveTo>
                  <a:lnTo>
                    <a:pt x="80915" y="104478"/>
                  </a:lnTo>
                  <a:lnTo>
                    <a:pt x="84630" y="104478"/>
                  </a:lnTo>
                  <a:lnTo>
                    <a:pt x="84630" y="103239"/>
                  </a:lnTo>
                  <a:close/>
                  <a:moveTo>
                    <a:pt x="91917" y="102894"/>
                  </a:moveTo>
                  <a:cubicBezTo>
                    <a:pt x="90952" y="103120"/>
                    <a:pt x="89952" y="103239"/>
                    <a:pt x="88952" y="103239"/>
                  </a:cubicBezTo>
                  <a:lnTo>
                    <a:pt x="88357" y="103239"/>
                  </a:lnTo>
                  <a:lnTo>
                    <a:pt x="88357" y="104478"/>
                  </a:lnTo>
                  <a:lnTo>
                    <a:pt x="88952" y="104478"/>
                  </a:lnTo>
                  <a:cubicBezTo>
                    <a:pt x="90047" y="104478"/>
                    <a:pt x="91143" y="104359"/>
                    <a:pt x="92202" y="104109"/>
                  </a:cubicBezTo>
                  <a:lnTo>
                    <a:pt x="91917" y="102894"/>
                  </a:lnTo>
                  <a:close/>
                  <a:moveTo>
                    <a:pt x="62175" y="103644"/>
                  </a:moveTo>
                  <a:cubicBezTo>
                    <a:pt x="60913" y="103954"/>
                    <a:pt x="59698" y="104442"/>
                    <a:pt x="58567" y="105097"/>
                  </a:cubicBezTo>
                  <a:lnTo>
                    <a:pt x="59186" y="106168"/>
                  </a:lnTo>
                  <a:cubicBezTo>
                    <a:pt x="60210" y="105585"/>
                    <a:pt x="61317" y="105132"/>
                    <a:pt x="62472" y="104847"/>
                  </a:cubicBezTo>
                  <a:lnTo>
                    <a:pt x="62175" y="103644"/>
                  </a:lnTo>
                  <a:close/>
                  <a:moveTo>
                    <a:pt x="55495" y="107478"/>
                  </a:moveTo>
                  <a:cubicBezTo>
                    <a:pt x="54590" y="108407"/>
                    <a:pt x="53817" y="109454"/>
                    <a:pt x="53197" y="110597"/>
                  </a:cubicBezTo>
                  <a:lnTo>
                    <a:pt x="54293" y="111193"/>
                  </a:lnTo>
                  <a:cubicBezTo>
                    <a:pt x="54852" y="110145"/>
                    <a:pt x="55555" y="109193"/>
                    <a:pt x="56388" y="108335"/>
                  </a:cubicBezTo>
                  <a:lnTo>
                    <a:pt x="55495" y="107478"/>
                  </a:lnTo>
                  <a:close/>
                  <a:moveTo>
                    <a:pt x="51840" y="114241"/>
                  </a:moveTo>
                  <a:cubicBezTo>
                    <a:pt x="51626" y="115229"/>
                    <a:pt x="51507" y="116253"/>
                    <a:pt x="51507" y="117277"/>
                  </a:cubicBezTo>
                  <a:lnTo>
                    <a:pt x="51507" y="118075"/>
                  </a:lnTo>
                  <a:lnTo>
                    <a:pt x="52745" y="118075"/>
                  </a:lnTo>
                  <a:lnTo>
                    <a:pt x="52745" y="117277"/>
                  </a:lnTo>
                  <a:cubicBezTo>
                    <a:pt x="52745" y="116348"/>
                    <a:pt x="52852" y="115408"/>
                    <a:pt x="53055" y="114503"/>
                  </a:cubicBezTo>
                  <a:lnTo>
                    <a:pt x="51840" y="114241"/>
                  </a:lnTo>
                  <a:close/>
                  <a:moveTo>
                    <a:pt x="51507" y="121801"/>
                  </a:moveTo>
                  <a:lnTo>
                    <a:pt x="51507" y="125528"/>
                  </a:lnTo>
                  <a:lnTo>
                    <a:pt x="52757" y="125528"/>
                  </a:lnTo>
                  <a:lnTo>
                    <a:pt x="52757" y="121801"/>
                  </a:lnTo>
                  <a:close/>
                  <a:moveTo>
                    <a:pt x="51507" y="129243"/>
                  </a:moveTo>
                  <a:lnTo>
                    <a:pt x="51507" y="132969"/>
                  </a:lnTo>
                  <a:lnTo>
                    <a:pt x="52757" y="132969"/>
                  </a:lnTo>
                  <a:lnTo>
                    <a:pt x="52757" y="129243"/>
                  </a:ln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grpSp>
        <p:nvGrpSpPr>
          <p:cNvPr id="39" name="Google Shape;1052;p35">
            <a:extLst>
              <a:ext uri="{FF2B5EF4-FFF2-40B4-BE49-F238E27FC236}">
                <a16:creationId xmlns:a16="http://schemas.microsoft.com/office/drawing/2014/main" id="{E1EFF9FC-A955-44D2-9324-0615B519615D}"/>
              </a:ext>
            </a:extLst>
          </p:cNvPr>
          <p:cNvGrpSpPr/>
          <p:nvPr/>
        </p:nvGrpSpPr>
        <p:grpSpPr>
          <a:xfrm>
            <a:off x="1397861" y="6048324"/>
            <a:ext cx="4964223" cy="1907044"/>
            <a:chOff x="710275" y="2900830"/>
            <a:chExt cx="2522400" cy="968999"/>
          </a:xfrm>
        </p:grpSpPr>
        <p:sp>
          <p:nvSpPr>
            <p:cNvPr id="40" name="Google Shape;1053;p35">
              <a:extLst>
                <a:ext uri="{FF2B5EF4-FFF2-40B4-BE49-F238E27FC236}">
                  <a16:creationId xmlns:a16="http://schemas.microsoft.com/office/drawing/2014/main" id="{2896C1C7-001C-4CFB-A881-68AC34D76D3F}"/>
                </a:ext>
              </a:extLst>
            </p:cNvPr>
            <p:cNvSpPr txBox="1"/>
            <p:nvPr/>
          </p:nvSpPr>
          <p:spPr>
            <a:xfrm>
              <a:off x="710275" y="3334929"/>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41" name="Google Shape;1054;p35">
              <a:extLst>
                <a:ext uri="{FF2B5EF4-FFF2-40B4-BE49-F238E27FC236}">
                  <a16:creationId xmlns:a16="http://schemas.microsoft.com/office/drawing/2014/main" id="{A7DD7EA6-2D1A-4169-9CE1-DFCB874146DB}"/>
                </a:ext>
              </a:extLst>
            </p:cNvPr>
            <p:cNvGrpSpPr/>
            <p:nvPr/>
          </p:nvGrpSpPr>
          <p:grpSpPr>
            <a:xfrm rot="10800000">
              <a:off x="2665675" y="2900830"/>
              <a:ext cx="567000" cy="567000"/>
              <a:chOff x="6604775" y="1679913"/>
              <a:chExt cx="567000" cy="567000"/>
            </a:xfrm>
          </p:grpSpPr>
          <p:sp>
            <p:nvSpPr>
              <p:cNvPr id="43" name="Google Shape;1055;p35">
                <a:extLst>
                  <a:ext uri="{FF2B5EF4-FFF2-40B4-BE49-F238E27FC236}">
                    <a16:creationId xmlns:a16="http://schemas.microsoft.com/office/drawing/2014/main" id="{476CC9C5-1858-4491-8106-94C839C0C30F}"/>
                  </a:ext>
                </a:extLst>
              </p:cNvPr>
              <p:cNvSpPr/>
              <p:nvPr/>
            </p:nvSpPr>
            <p:spPr>
              <a:xfrm rot="2700000">
                <a:off x="6687810" y="1762948"/>
                <a:ext cx="400930" cy="400930"/>
              </a:xfrm>
              <a:prstGeom prst="teardrop">
                <a:avLst>
                  <a:gd name="adj" fmla="val 10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46" name="Google Shape;1056;p35">
                <a:extLst>
                  <a:ext uri="{FF2B5EF4-FFF2-40B4-BE49-F238E27FC236}">
                    <a16:creationId xmlns:a16="http://schemas.microsoft.com/office/drawing/2014/main" id="{B983D345-85AC-4D63-8E18-BFD6D51D942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42" name="Google Shape;1057;p35">
              <a:extLst>
                <a:ext uri="{FF2B5EF4-FFF2-40B4-BE49-F238E27FC236}">
                  <a16:creationId xmlns:a16="http://schemas.microsoft.com/office/drawing/2014/main" id="{498F0974-85EB-4F23-A536-AE92BE825A8C}"/>
                </a:ext>
              </a:extLst>
            </p:cNvPr>
            <p:cNvSpPr/>
            <p:nvPr/>
          </p:nvSpPr>
          <p:spPr>
            <a:xfrm>
              <a:off x="710275" y="3033719"/>
              <a:ext cx="1794781" cy="434112"/>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pPr algn="ctr"/>
              <a:r>
                <a:rPr lang="en" sz="3600" dirty="0">
                  <a:solidFill>
                    <a:srgbClr val="FFFFFF"/>
                  </a:solidFill>
                  <a:latin typeface="Fira Sans Extra Condensed Medium"/>
                  <a:ea typeface="Fira Sans Extra Condensed Medium"/>
                  <a:cs typeface="Fira Sans Extra Condensed Medium"/>
                  <a:sym typeface="Fira Sans Extra Condensed Medium"/>
                </a:rPr>
                <a:t>Qila oldim!</a:t>
              </a:r>
              <a:endParaRPr sz="3600" dirty="0">
                <a:solidFill>
                  <a:srgbClr val="FFFFFF"/>
                </a:solidFill>
              </a:endParaRPr>
            </a:p>
          </p:txBody>
        </p:sp>
      </p:grpSp>
      <p:grpSp>
        <p:nvGrpSpPr>
          <p:cNvPr id="47" name="Google Shape;1058;p35">
            <a:extLst>
              <a:ext uri="{FF2B5EF4-FFF2-40B4-BE49-F238E27FC236}">
                <a16:creationId xmlns:a16="http://schemas.microsoft.com/office/drawing/2014/main" id="{F8A5F2AA-9AAA-47A9-814A-4CE5E133B831}"/>
              </a:ext>
            </a:extLst>
          </p:cNvPr>
          <p:cNvGrpSpPr/>
          <p:nvPr/>
        </p:nvGrpSpPr>
        <p:grpSpPr>
          <a:xfrm>
            <a:off x="11633915" y="4782524"/>
            <a:ext cx="4964223" cy="1115889"/>
            <a:chOff x="5911375" y="2257658"/>
            <a:chExt cx="2522400" cy="567001"/>
          </a:xfrm>
        </p:grpSpPr>
        <p:grpSp>
          <p:nvGrpSpPr>
            <p:cNvPr id="49" name="Google Shape;1060;p35">
              <a:extLst>
                <a:ext uri="{FF2B5EF4-FFF2-40B4-BE49-F238E27FC236}">
                  <a16:creationId xmlns:a16="http://schemas.microsoft.com/office/drawing/2014/main" id="{6E7BB616-E03D-48C0-9F91-9A4E338CB56F}"/>
                </a:ext>
              </a:extLst>
            </p:cNvPr>
            <p:cNvGrpSpPr/>
            <p:nvPr/>
          </p:nvGrpSpPr>
          <p:grpSpPr>
            <a:xfrm>
              <a:off x="5911375" y="2257659"/>
              <a:ext cx="567000" cy="567000"/>
              <a:chOff x="6604775" y="1679913"/>
              <a:chExt cx="567000" cy="567000"/>
            </a:xfrm>
          </p:grpSpPr>
          <p:sp>
            <p:nvSpPr>
              <p:cNvPr id="51" name="Google Shape;1061;p35">
                <a:extLst>
                  <a:ext uri="{FF2B5EF4-FFF2-40B4-BE49-F238E27FC236}">
                    <a16:creationId xmlns:a16="http://schemas.microsoft.com/office/drawing/2014/main" id="{CE90A1F7-BA84-49E7-A5D8-90285D60CFA1}"/>
                  </a:ext>
                </a:extLst>
              </p:cNvPr>
              <p:cNvSpPr/>
              <p:nvPr/>
            </p:nvSpPr>
            <p:spPr>
              <a:xfrm rot="2700000">
                <a:off x="6687810" y="1762948"/>
                <a:ext cx="400930" cy="400930"/>
              </a:xfrm>
              <a:prstGeom prst="teardrop">
                <a:avLst>
                  <a:gd name="adj" fmla="val 100000"/>
                </a:avLst>
              </a:prstGeom>
              <a:solidFill>
                <a:schemeClr val="accent3"/>
              </a:solidFill>
              <a:ln>
                <a:noFill/>
              </a:ln>
            </p:spPr>
            <p:txBody>
              <a:bodyPr spcFirstLastPara="1" wrap="square" lIns="179929" tIns="179929" rIns="179929" bIns="179929" anchor="ctr" anchorCtr="0">
                <a:noAutofit/>
              </a:bodyPr>
              <a:lstStyle/>
              <a:p>
                <a:endParaRPr sz="3543"/>
              </a:p>
            </p:txBody>
          </p:sp>
          <p:sp>
            <p:nvSpPr>
              <p:cNvPr id="52" name="Google Shape;1062;p35">
                <a:extLst>
                  <a:ext uri="{FF2B5EF4-FFF2-40B4-BE49-F238E27FC236}">
                    <a16:creationId xmlns:a16="http://schemas.microsoft.com/office/drawing/2014/main" id="{F8AB60E8-42FD-4252-A82C-53CD5214B9C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0" name="Google Shape;1063;p35">
              <a:extLst>
                <a:ext uri="{FF2B5EF4-FFF2-40B4-BE49-F238E27FC236}">
                  <a16:creationId xmlns:a16="http://schemas.microsoft.com/office/drawing/2014/main" id="{0D4398CC-A1E3-4C12-8DAB-3FD2615ED982}"/>
                </a:ext>
              </a:extLst>
            </p:cNvPr>
            <p:cNvSpPr/>
            <p:nvPr/>
          </p:nvSpPr>
          <p:spPr>
            <a:xfrm>
              <a:off x="6662794" y="2257658"/>
              <a:ext cx="1770981" cy="434102"/>
            </a:xfrm>
            <a:prstGeom prst="roundRect">
              <a:avLst>
                <a:gd name="adj" fmla="val 50000"/>
              </a:avLst>
            </a:prstGeom>
            <a:solidFill>
              <a:schemeClr val="accent3"/>
            </a:solidFill>
            <a:ln>
              <a:noFill/>
            </a:ln>
          </p:spPr>
          <p:txBody>
            <a:bodyPr spcFirstLastPara="1" wrap="square" lIns="179929" tIns="179929" rIns="179929" bIns="179929" anchor="ctr" anchorCtr="0">
              <a:noAutofit/>
            </a:bodyPr>
            <a:lstStyle/>
            <a:p>
              <a:pPr algn="r"/>
              <a:r>
                <a:rPr lang="en" sz="3600" dirty="0">
                  <a:solidFill>
                    <a:srgbClr val="FFFFFF"/>
                  </a:solidFill>
                  <a:latin typeface="Fira Sans Extra Condensed Medium"/>
                  <a:ea typeface="Fira Sans Extra Condensed Medium"/>
                  <a:cs typeface="Fira Sans Extra Condensed Medium"/>
                  <a:sym typeface="Fira Sans Extra Condensed Medium"/>
                </a:rPr>
                <a:t>Menga yoqdi…</a:t>
              </a:r>
              <a:endParaRPr sz="3600" dirty="0">
                <a:solidFill>
                  <a:srgbClr val="FFFFFF"/>
                </a:solidFill>
              </a:endParaRPr>
            </a:p>
          </p:txBody>
        </p:sp>
      </p:grpSp>
      <p:grpSp>
        <p:nvGrpSpPr>
          <p:cNvPr id="53" name="Google Shape;1064;p35">
            <a:extLst>
              <a:ext uri="{FF2B5EF4-FFF2-40B4-BE49-F238E27FC236}">
                <a16:creationId xmlns:a16="http://schemas.microsoft.com/office/drawing/2014/main" id="{CC2D2F35-F7C9-45E6-93D3-925EF2178603}"/>
              </a:ext>
            </a:extLst>
          </p:cNvPr>
          <p:cNvGrpSpPr/>
          <p:nvPr/>
        </p:nvGrpSpPr>
        <p:grpSpPr>
          <a:xfrm>
            <a:off x="11633916" y="7314091"/>
            <a:ext cx="4964125" cy="1115889"/>
            <a:chOff x="5911375" y="3543987"/>
            <a:chExt cx="2522350" cy="567001"/>
          </a:xfrm>
        </p:grpSpPr>
        <p:grpSp>
          <p:nvGrpSpPr>
            <p:cNvPr id="55" name="Google Shape;1066;p35">
              <a:extLst>
                <a:ext uri="{FF2B5EF4-FFF2-40B4-BE49-F238E27FC236}">
                  <a16:creationId xmlns:a16="http://schemas.microsoft.com/office/drawing/2014/main" id="{66A2609C-7204-4B1F-838D-4F61B5CE6A29}"/>
                </a:ext>
              </a:extLst>
            </p:cNvPr>
            <p:cNvGrpSpPr/>
            <p:nvPr/>
          </p:nvGrpSpPr>
          <p:grpSpPr>
            <a:xfrm>
              <a:off x="5911375" y="3543988"/>
              <a:ext cx="567000" cy="567000"/>
              <a:chOff x="6604775" y="1679913"/>
              <a:chExt cx="567000" cy="567000"/>
            </a:xfrm>
          </p:grpSpPr>
          <p:sp>
            <p:nvSpPr>
              <p:cNvPr id="57" name="Google Shape;1067;p35">
                <a:extLst>
                  <a:ext uri="{FF2B5EF4-FFF2-40B4-BE49-F238E27FC236}">
                    <a16:creationId xmlns:a16="http://schemas.microsoft.com/office/drawing/2014/main" id="{DF33DFB7-772A-4038-8F01-F7CF85684231}"/>
                  </a:ext>
                </a:extLst>
              </p:cNvPr>
              <p:cNvSpPr/>
              <p:nvPr/>
            </p:nvSpPr>
            <p:spPr>
              <a:xfrm rot="2700000">
                <a:off x="6687810" y="1762948"/>
                <a:ext cx="400930" cy="400930"/>
              </a:xfrm>
              <a:prstGeom prst="teardrop">
                <a:avLst>
                  <a:gd name="adj" fmla="val 100000"/>
                </a:avLst>
              </a:prstGeom>
              <a:solidFill>
                <a:schemeClr val="accent6"/>
              </a:solidFill>
              <a:ln>
                <a:noFill/>
              </a:ln>
            </p:spPr>
            <p:txBody>
              <a:bodyPr spcFirstLastPara="1" wrap="square" lIns="179929" tIns="179929" rIns="179929" bIns="179929" anchor="ctr" anchorCtr="0">
                <a:noAutofit/>
              </a:bodyPr>
              <a:lstStyle/>
              <a:p>
                <a:endParaRPr sz="3543"/>
              </a:p>
            </p:txBody>
          </p:sp>
          <p:sp>
            <p:nvSpPr>
              <p:cNvPr id="58" name="Google Shape;1068;p35">
                <a:extLst>
                  <a:ext uri="{FF2B5EF4-FFF2-40B4-BE49-F238E27FC236}">
                    <a16:creationId xmlns:a16="http://schemas.microsoft.com/office/drawing/2014/main" id="{68FEA370-BD84-4E2C-B0EA-4517D59DFA88}"/>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6" name="Google Shape;1069;p35">
              <a:extLst>
                <a:ext uri="{FF2B5EF4-FFF2-40B4-BE49-F238E27FC236}">
                  <a16:creationId xmlns:a16="http://schemas.microsoft.com/office/drawing/2014/main" id="{539D6C51-7D6B-4822-B71C-76D6B21DB7F3}"/>
                </a:ext>
              </a:extLst>
            </p:cNvPr>
            <p:cNvSpPr/>
            <p:nvPr/>
          </p:nvSpPr>
          <p:spPr>
            <a:xfrm>
              <a:off x="6662794" y="3543987"/>
              <a:ext cx="1770931" cy="434102"/>
            </a:xfrm>
            <a:prstGeom prst="roundRect">
              <a:avLst>
                <a:gd name="adj" fmla="val 50000"/>
              </a:avLst>
            </a:prstGeom>
            <a:solidFill>
              <a:schemeClr val="accent6"/>
            </a:solidFill>
            <a:ln>
              <a:noFill/>
            </a:ln>
          </p:spPr>
          <p:txBody>
            <a:bodyPr spcFirstLastPara="1" wrap="square" lIns="179929" tIns="179929" rIns="179929" bIns="179929" anchor="ctr" anchorCtr="0">
              <a:noAutofit/>
            </a:bodyPr>
            <a:lstStyle/>
            <a:p>
              <a:pPr algn="r"/>
              <a:r>
                <a:rPr lang="en" sz="3346" dirty="0">
                  <a:solidFill>
                    <a:srgbClr val="FFFFFF"/>
                  </a:solidFill>
                  <a:latin typeface="Fira Sans Extra Condensed Medium"/>
                  <a:ea typeface="Fira Sans Extra Condensed Medium"/>
                  <a:cs typeface="Fira Sans Extra Condensed Medium"/>
                  <a:sym typeface="Fira Sans Extra Condensed Medium"/>
                </a:rPr>
                <a:t>Qiynaldim….</a:t>
              </a:r>
              <a:endParaRPr sz="3543" dirty="0">
                <a:solidFill>
                  <a:srgbClr val="FFFFFF"/>
                </a:solidFill>
              </a:endParaRPr>
            </a:p>
          </p:txBody>
        </p:sp>
      </p:grpSp>
      <p:grpSp>
        <p:nvGrpSpPr>
          <p:cNvPr id="59" name="Google Shape;1070;p35">
            <a:extLst>
              <a:ext uri="{FF2B5EF4-FFF2-40B4-BE49-F238E27FC236}">
                <a16:creationId xmlns:a16="http://schemas.microsoft.com/office/drawing/2014/main" id="{A173663F-D576-4349-85AC-960BECBC3317}"/>
              </a:ext>
            </a:extLst>
          </p:cNvPr>
          <p:cNvGrpSpPr/>
          <p:nvPr/>
        </p:nvGrpSpPr>
        <p:grpSpPr>
          <a:xfrm>
            <a:off x="1397861" y="3516730"/>
            <a:ext cx="7290003" cy="1907069"/>
            <a:chOff x="710275" y="1614488"/>
            <a:chExt cx="3704165" cy="969012"/>
          </a:xfrm>
        </p:grpSpPr>
        <p:sp>
          <p:nvSpPr>
            <p:cNvPr id="60" name="Google Shape;1071;p35">
              <a:extLst>
                <a:ext uri="{FF2B5EF4-FFF2-40B4-BE49-F238E27FC236}">
                  <a16:creationId xmlns:a16="http://schemas.microsoft.com/office/drawing/2014/main" id="{56FD9D19-74CC-46E8-BF90-DA36676606C9}"/>
                </a:ext>
              </a:extLst>
            </p:cNvPr>
            <p:cNvSpPr txBox="1"/>
            <p:nvPr/>
          </p:nvSpPr>
          <p:spPr>
            <a:xfrm>
              <a:off x="710275" y="2048600"/>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61" name="Google Shape;1072;p35">
              <a:extLst>
                <a:ext uri="{FF2B5EF4-FFF2-40B4-BE49-F238E27FC236}">
                  <a16:creationId xmlns:a16="http://schemas.microsoft.com/office/drawing/2014/main" id="{A7EB9317-8F79-42E0-872A-667F19E85B25}"/>
                </a:ext>
              </a:extLst>
            </p:cNvPr>
            <p:cNvGrpSpPr/>
            <p:nvPr/>
          </p:nvGrpSpPr>
          <p:grpSpPr>
            <a:xfrm rot="10800000">
              <a:off x="2665675" y="1614488"/>
              <a:ext cx="567000" cy="567000"/>
              <a:chOff x="8028600" y="1679913"/>
              <a:chExt cx="567000" cy="567000"/>
            </a:xfrm>
          </p:grpSpPr>
          <p:sp>
            <p:nvSpPr>
              <p:cNvPr id="64" name="Google Shape;1073;p35">
                <a:extLst>
                  <a:ext uri="{FF2B5EF4-FFF2-40B4-BE49-F238E27FC236}">
                    <a16:creationId xmlns:a16="http://schemas.microsoft.com/office/drawing/2014/main" id="{11E379BB-B92D-4864-A14B-01C09A3968C4}"/>
                  </a:ext>
                </a:extLst>
              </p:cNvPr>
              <p:cNvSpPr/>
              <p:nvPr/>
            </p:nvSpPr>
            <p:spPr>
              <a:xfrm rot="2700000">
                <a:off x="8111635" y="1762948"/>
                <a:ext cx="400930" cy="400930"/>
              </a:xfrm>
              <a:prstGeom prst="teardrop">
                <a:avLst>
                  <a:gd name="adj" fmla="val 100000"/>
                </a:avLst>
              </a:prstGeom>
              <a:solidFill>
                <a:schemeClr val="accent1"/>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65" name="Google Shape;1074;p35">
                <a:extLst>
                  <a:ext uri="{FF2B5EF4-FFF2-40B4-BE49-F238E27FC236}">
                    <a16:creationId xmlns:a16="http://schemas.microsoft.com/office/drawing/2014/main" id="{A2B4E5D8-F0BE-41C4-8C3E-ACBDA3508BCE}"/>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2" name="Google Shape;1075;p35">
              <a:extLst>
                <a:ext uri="{FF2B5EF4-FFF2-40B4-BE49-F238E27FC236}">
                  <a16:creationId xmlns:a16="http://schemas.microsoft.com/office/drawing/2014/main" id="{51A5943C-FFED-4361-A5B4-4E013558DE2C}"/>
                </a:ext>
              </a:extLst>
            </p:cNvPr>
            <p:cNvSpPr/>
            <p:nvPr/>
          </p:nvSpPr>
          <p:spPr>
            <a:xfrm>
              <a:off x="710275" y="1747389"/>
              <a:ext cx="1794781" cy="434100"/>
            </a:xfrm>
            <a:prstGeom prst="roundRect">
              <a:avLst>
                <a:gd name="adj" fmla="val 50000"/>
              </a:avLst>
            </a:prstGeom>
            <a:solidFill>
              <a:schemeClr val="accent1"/>
            </a:solidFill>
            <a:ln>
              <a:noFill/>
            </a:ln>
          </p:spPr>
          <p:txBody>
            <a:bodyPr spcFirstLastPara="1" wrap="square" lIns="179929" tIns="179929" rIns="179929" bIns="179929" anchor="ctr" anchorCtr="0">
              <a:noAutofit/>
            </a:bodyPr>
            <a:lstStyle/>
            <a:p>
              <a:pPr algn="ctr">
                <a:buClr>
                  <a:schemeClr val="dk1"/>
                </a:buClr>
                <a:buSzPts val="1100"/>
              </a:pPr>
              <a:r>
                <a:rPr lang="en" sz="3600" dirty="0">
                  <a:solidFill>
                    <a:srgbClr val="FFFFFF"/>
                  </a:solidFill>
                  <a:latin typeface="Fira Sans Extra Condensed Medium"/>
                  <a:ea typeface="Fira Sans Extra Condensed Medium"/>
                  <a:cs typeface="Fira Sans Extra Condensed Medium"/>
                  <a:sym typeface="Fira Sans Extra Condensed Medium"/>
                </a:rPr>
                <a:t>Bilib oldim!</a:t>
              </a:r>
              <a:endParaRPr sz="3600" dirty="0">
                <a:solidFill>
                  <a:srgbClr val="FFFFFF"/>
                </a:solidFill>
              </a:endParaRPr>
            </a:p>
          </p:txBody>
        </p:sp>
        <p:cxnSp>
          <p:nvCxnSpPr>
            <p:cNvPr id="63" name="Google Shape;1076;p35">
              <a:extLst>
                <a:ext uri="{FF2B5EF4-FFF2-40B4-BE49-F238E27FC236}">
                  <a16:creationId xmlns:a16="http://schemas.microsoft.com/office/drawing/2014/main" id="{3BEA4884-57A0-497A-9421-3612722365FF}"/>
                </a:ext>
              </a:extLst>
            </p:cNvPr>
            <p:cNvCxnSpPr>
              <a:stCxn id="64"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grpSp>
        <p:nvGrpSpPr>
          <p:cNvPr id="66" name="Google Shape;1070;p35">
            <a:extLst>
              <a:ext uri="{FF2B5EF4-FFF2-40B4-BE49-F238E27FC236}">
                <a16:creationId xmlns:a16="http://schemas.microsoft.com/office/drawing/2014/main" id="{E838B10C-EF3A-4416-8DC4-3D17DBBF02C1}"/>
              </a:ext>
            </a:extLst>
          </p:cNvPr>
          <p:cNvGrpSpPr/>
          <p:nvPr/>
        </p:nvGrpSpPr>
        <p:grpSpPr>
          <a:xfrm>
            <a:off x="1397762" y="8740747"/>
            <a:ext cx="7290003" cy="1115911"/>
            <a:chOff x="710275" y="1614476"/>
            <a:chExt cx="3704165" cy="567012"/>
          </a:xfrm>
        </p:grpSpPr>
        <p:grpSp>
          <p:nvGrpSpPr>
            <p:cNvPr id="68" name="Google Shape;1072;p35">
              <a:extLst>
                <a:ext uri="{FF2B5EF4-FFF2-40B4-BE49-F238E27FC236}">
                  <a16:creationId xmlns:a16="http://schemas.microsoft.com/office/drawing/2014/main" id="{A8CF33B9-490A-40E9-B2F1-D0AFC6904EDE}"/>
                </a:ext>
              </a:extLst>
            </p:cNvPr>
            <p:cNvGrpSpPr/>
            <p:nvPr/>
          </p:nvGrpSpPr>
          <p:grpSpPr>
            <a:xfrm rot="10800000">
              <a:off x="2665675" y="1614488"/>
              <a:ext cx="567000" cy="567000"/>
              <a:chOff x="8028600" y="1679913"/>
              <a:chExt cx="567000" cy="567000"/>
            </a:xfrm>
          </p:grpSpPr>
          <p:sp>
            <p:nvSpPr>
              <p:cNvPr id="71" name="Google Shape;1073;p35">
                <a:extLst>
                  <a:ext uri="{FF2B5EF4-FFF2-40B4-BE49-F238E27FC236}">
                    <a16:creationId xmlns:a16="http://schemas.microsoft.com/office/drawing/2014/main" id="{6CE402DA-6A91-42D0-961F-47829C823A9A}"/>
                  </a:ext>
                </a:extLst>
              </p:cNvPr>
              <p:cNvSpPr/>
              <p:nvPr/>
            </p:nvSpPr>
            <p:spPr>
              <a:xfrm rot="2700000">
                <a:off x="8111635" y="1762948"/>
                <a:ext cx="400930" cy="400930"/>
              </a:xfrm>
              <a:prstGeom prst="teardrop">
                <a:avLst>
                  <a:gd name="adj" fmla="val 100000"/>
                </a:avLst>
              </a:prstGeom>
              <a:solidFill>
                <a:srgbClr val="5B9BD5"/>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72" name="Google Shape;1074;p35">
                <a:extLst>
                  <a:ext uri="{FF2B5EF4-FFF2-40B4-BE49-F238E27FC236}">
                    <a16:creationId xmlns:a16="http://schemas.microsoft.com/office/drawing/2014/main" id="{30FC0C7C-0D06-4A03-BF54-FAB72CAA59F0}"/>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9" name="Google Shape;1075;p35">
              <a:extLst>
                <a:ext uri="{FF2B5EF4-FFF2-40B4-BE49-F238E27FC236}">
                  <a16:creationId xmlns:a16="http://schemas.microsoft.com/office/drawing/2014/main" id="{84A0CF7E-891C-4929-83B8-24737E5C02F9}"/>
                </a:ext>
              </a:extLst>
            </p:cNvPr>
            <p:cNvSpPr/>
            <p:nvPr/>
          </p:nvSpPr>
          <p:spPr>
            <a:xfrm>
              <a:off x="710275" y="1614476"/>
              <a:ext cx="1794781" cy="434112"/>
            </a:xfrm>
            <a:prstGeom prst="roundRect">
              <a:avLst>
                <a:gd name="adj" fmla="val 50000"/>
              </a:avLst>
            </a:prstGeom>
            <a:solidFill>
              <a:srgbClr val="5B9BD5"/>
            </a:solidFill>
            <a:ln>
              <a:noFill/>
            </a:ln>
          </p:spPr>
          <p:txBody>
            <a:bodyPr spcFirstLastPara="1" wrap="square" lIns="179929" tIns="179929" rIns="179929" bIns="179929" anchor="ctr" anchorCtr="0">
              <a:noAutofit/>
            </a:bodyPr>
            <a:lstStyle/>
            <a:p>
              <a:pPr algn="ctr">
                <a:buClr>
                  <a:schemeClr val="dk1"/>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Qo‘shimcha qilib….</a:t>
              </a:r>
              <a:endParaRPr sz="3543" dirty="0">
                <a:solidFill>
                  <a:srgbClr val="FFFFFF"/>
                </a:solidFill>
              </a:endParaRPr>
            </a:p>
          </p:txBody>
        </p:sp>
        <p:cxnSp>
          <p:nvCxnSpPr>
            <p:cNvPr id="70" name="Google Shape;1076;p35">
              <a:extLst>
                <a:ext uri="{FF2B5EF4-FFF2-40B4-BE49-F238E27FC236}">
                  <a16:creationId xmlns:a16="http://schemas.microsoft.com/office/drawing/2014/main" id="{9B93F9EA-2F81-4488-8ABF-27F8BEA1A32C}"/>
                </a:ext>
              </a:extLst>
            </p:cNvPr>
            <p:cNvCxnSpPr>
              <a:stCxn id="71"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spTree>
    <p:extLst>
      <p:ext uri="{BB962C8B-B14F-4D97-AF65-F5344CB8AC3E}">
        <p14:creationId xmlns:p14="http://schemas.microsoft.com/office/powerpoint/2010/main" val="4091584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4086220" y="3876675"/>
            <a:ext cx="9823458" cy="3090943"/>
          </a:xfrm>
          <a:prstGeom prst="rect">
            <a:avLst/>
          </a:prstGeom>
          <a:noFill/>
        </p:spPr>
        <p:txBody>
          <a:bodyPr wrap="none" lIns="134969" tIns="67485" rIns="134969" bIns="67485">
            <a:spAutoFit/>
          </a:bodyPr>
          <a:lstStyle/>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Faol ishtirokingiz </a:t>
            </a:r>
          </a:p>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uchun  rahmat!</a:t>
            </a: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6262</TotalTime>
  <Words>864</Words>
  <Application>Microsoft Office PowerPoint</Application>
  <PresentationFormat>Произвольный</PresentationFormat>
  <Paragraphs>153</Paragraphs>
  <Slides>16</Slides>
  <Notes>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16</vt:i4>
      </vt:variant>
    </vt:vector>
  </HeadingPairs>
  <TitlesOfParts>
    <vt:vector size="25" baseType="lpstr">
      <vt:lpstr>Arial</vt:lpstr>
      <vt:lpstr>Calibri</vt:lpstr>
      <vt:lpstr>Calibri Light</vt:lpstr>
      <vt:lpstr>Etna Sans Serif</vt:lpstr>
      <vt:lpstr>Fira Sans Extra Condensed Medium</vt:lpstr>
      <vt:lpstr>Roboto</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REFLEKSIYA</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ms_alkarova@mail.ru</cp:lastModifiedBy>
  <cp:revision>532</cp:revision>
  <cp:lastPrinted>2020-12-11T16:07:03Z</cp:lastPrinted>
  <dcterms:created xsi:type="dcterms:W3CDTF">2020-11-12T01:04:50Z</dcterms:created>
  <dcterms:modified xsi:type="dcterms:W3CDTF">2025-01-06T07:13:25Z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