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docProps/custom.xml" ContentType="application/vnd.openxmlformats-officedocument.custom-properties+xml"/>
  <Override PartName="/ppt/notesSlides/notesSlide7.xml" ContentType="application/vnd.openxmlformats-officedocument.presentationml.notesSlide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Default Extension="png" ContentType="image/png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slideLayouts/slideLayout3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7" r:id="rId2"/>
    <p:sldMasterId id="2147483691" r:id="rId3"/>
    <p:sldMasterId id="2147483715" r:id="rId4"/>
    <p:sldMasterId id="2147483727" r:id="rId5"/>
  </p:sldMasterIdLst>
  <p:notesMasterIdLst>
    <p:notesMasterId r:id="rId22"/>
  </p:notesMasterIdLst>
  <p:sldIdLst>
    <p:sldId id="276" r:id="rId6"/>
    <p:sldId id="270" r:id="rId7"/>
    <p:sldId id="310" r:id="rId8"/>
    <p:sldId id="318" r:id="rId9"/>
    <p:sldId id="257" r:id="rId10"/>
    <p:sldId id="268" r:id="rId11"/>
    <p:sldId id="1367" r:id="rId12"/>
    <p:sldId id="1366" r:id="rId13"/>
    <p:sldId id="316" r:id="rId14"/>
    <p:sldId id="312" r:id="rId15"/>
    <p:sldId id="1374" r:id="rId16"/>
    <p:sldId id="278" r:id="rId17"/>
    <p:sldId id="1373" r:id="rId18"/>
    <p:sldId id="269" r:id="rId19"/>
    <p:sldId id="1376" r:id="rId20"/>
    <p:sldId id="291" r:id="rId21"/>
  </p:sldIdLst>
  <p:sldSz cx="12192000" cy="6858000"/>
  <p:notesSz cx="12192000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BA7BF"/>
    <a:srgbClr val="FF0066"/>
    <a:srgbClr val="22DBEE"/>
    <a:srgbClr val="FDCFDC"/>
    <a:srgbClr val="F4BEEC"/>
    <a:srgbClr val="03C8DF"/>
    <a:srgbClr val="F16BD7"/>
    <a:srgbClr val="3FAF94"/>
    <a:srgbClr val="FF3399"/>
    <a:srgbClr val="F24091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840" y="-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410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6905625" y="0"/>
            <a:ext cx="52832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ED4B41-7823-4912-9D68-CAC9313735FF}" type="datetimeFigureOut">
              <a:rPr lang="ru-RU" smtClean="0"/>
              <a:pPr/>
              <a:t>22.01.2024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0" y="514350"/>
            <a:ext cx="4572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52832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6905625" y="6513513"/>
            <a:ext cx="52832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0BFBA1-8C0C-4AA3-9CFC-8CB83497EFB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2" name="Google Shape;862;g97c0c60065_0_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3" name="Google Shape;863;g97c0c60065_0_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93bd779a4d_0_1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93bd779a4d_0_1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g9a0c79df7d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" name="Google Shape;107;g9a0c79df7d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0" name="Google Shape;950;g9634589339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1" name="Google Shape;951;g9634589339_0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3" name="Google Shape;3153;g98856a3ece_1_63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54" name="Google Shape;3154;g98856a3ece_1_63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5" name="Google Shape;1135;g96889ec63a_0_1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6" name="Google Shape;1136;g96889ec63a_0_1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4" name="Google Shape;1354;g966a94d642_0_3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5" name="Google Shape;1355;g966a94d642_0_35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533e90b5e7_0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Google Shape;162;g533e90b5e7_0_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1/22/2024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1/22/2024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1063752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0" y="0"/>
            <a:ext cx="12192000" cy="1053465"/>
          </a:xfrm>
          <a:custGeom>
            <a:avLst/>
            <a:gdLst/>
            <a:ahLst/>
            <a:cxnLst/>
            <a:rect l="l" t="t" r="r" b="b"/>
            <a:pathLst>
              <a:path w="12192000" h="1053465">
                <a:moveTo>
                  <a:pt x="12192000" y="0"/>
                </a:moveTo>
                <a:lnTo>
                  <a:pt x="0" y="0"/>
                </a:lnTo>
                <a:lnTo>
                  <a:pt x="0" y="1053084"/>
                </a:lnTo>
                <a:lnTo>
                  <a:pt x="12192000" y="1053084"/>
                </a:lnTo>
                <a:lnTo>
                  <a:pt x="12192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0" y="0"/>
            <a:ext cx="12192000" cy="1053465"/>
          </a:xfrm>
          <a:custGeom>
            <a:avLst/>
            <a:gdLst/>
            <a:ahLst/>
            <a:cxnLst/>
            <a:rect l="l" t="t" r="r" b="b"/>
            <a:pathLst>
              <a:path w="12192000" h="1053465">
                <a:moveTo>
                  <a:pt x="0" y="1053084"/>
                </a:moveTo>
                <a:lnTo>
                  <a:pt x="12192000" y="1053084"/>
                </a:lnTo>
                <a:lnTo>
                  <a:pt x="12192000" y="0"/>
                </a:lnTo>
                <a:lnTo>
                  <a:pt x="0" y="0"/>
                </a:lnTo>
                <a:lnTo>
                  <a:pt x="0" y="1053084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1/22/2024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1/22/2024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1/22/2024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1_Title only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6"/>
          <p:cNvSpPr txBox="1">
            <a:spLocks noGrp="1"/>
          </p:cNvSpPr>
          <p:nvPr>
            <p:ph type="title"/>
          </p:nvPr>
        </p:nvSpPr>
        <p:spPr>
          <a:xfrm>
            <a:off x="240000" y="409933"/>
            <a:ext cx="117120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400"/>
              <a:buNone/>
              <a:defRPr b="1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xmlns="" val="23388911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609600" y="2109984"/>
            <a:ext cx="6020800" cy="2128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609600" y="4126417"/>
            <a:ext cx="6020800" cy="62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133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xmlns="" val="20299826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title"/>
          </p:nvPr>
        </p:nvSpPr>
        <p:spPr>
          <a:xfrm>
            <a:off x="415600" y="2867800"/>
            <a:ext cx="11360800" cy="1122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xmlns="" val="4276343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4"/>
          <p:cNvSpPr txBox="1">
            <a:spLocks noGrp="1"/>
          </p:cNvSpPr>
          <p:nvPr>
            <p:ph type="title"/>
          </p:nvPr>
        </p:nvSpPr>
        <p:spPr>
          <a:xfrm>
            <a:off x="609600" y="548633"/>
            <a:ext cx="10972800" cy="60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4"/>
          <p:cNvSpPr txBox="1">
            <a:spLocks noGrp="1"/>
          </p:cNvSpPr>
          <p:nvPr>
            <p:ph type="body" idx="1"/>
          </p:nvPr>
        </p:nvSpPr>
        <p:spPr>
          <a:xfrm>
            <a:off x="609600" y="1491900"/>
            <a:ext cx="10972800" cy="481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xmlns="" val="24069450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5"/>
          <p:cNvSpPr txBox="1">
            <a:spLocks noGrp="1"/>
          </p:cNvSpPr>
          <p:nvPr>
            <p:ph type="title"/>
          </p:nvPr>
        </p:nvSpPr>
        <p:spPr>
          <a:xfrm>
            <a:off x="609600" y="548633"/>
            <a:ext cx="10972800" cy="60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5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53332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19" name="Google Shape;19;p5"/>
          <p:cNvSpPr txBox="1">
            <a:spLocks noGrp="1"/>
          </p:cNvSpPr>
          <p:nvPr>
            <p:ph type="body" idx="2"/>
          </p:nvPr>
        </p:nvSpPr>
        <p:spPr>
          <a:xfrm>
            <a:off x="6443200" y="1536633"/>
            <a:ext cx="53332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xmlns="" val="3048821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6"/>
          <p:cNvSpPr txBox="1">
            <a:spLocks noGrp="1"/>
          </p:cNvSpPr>
          <p:nvPr>
            <p:ph type="title"/>
          </p:nvPr>
        </p:nvSpPr>
        <p:spPr>
          <a:xfrm>
            <a:off x="609600" y="548633"/>
            <a:ext cx="10972800" cy="60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xmlns="" val="10369388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7"/>
          <p:cNvSpPr txBox="1">
            <a:spLocks noGrp="1"/>
          </p:cNvSpPr>
          <p:nvPr>
            <p:ph type="title"/>
          </p:nvPr>
        </p:nvSpPr>
        <p:spPr>
          <a:xfrm>
            <a:off x="415600" y="740800"/>
            <a:ext cx="3744000" cy="1007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24" name="Google Shape;24;p7"/>
          <p:cNvSpPr txBox="1">
            <a:spLocks noGrp="1"/>
          </p:cNvSpPr>
          <p:nvPr>
            <p:ph type="body" idx="1"/>
          </p:nvPr>
        </p:nvSpPr>
        <p:spPr>
          <a:xfrm>
            <a:off x="415600" y="1852800"/>
            <a:ext cx="3744000" cy="423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1pPr>
            <a:lvl2pPr marL="1219170" lvl="1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xmlns="" val="20179376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8"/>
          <p:cNvSpPr txBox="1">
            <a:spLocks noGrp="1"/>
          </p:cNvSpPr>
          <p:nvPr>
            <p:ph type="title"/>
          </p:nvPr>
        </p:nvSpPr>
        <p:spPr>
          <a:xfrm>
            <a:off x="653667" y="600200"/>
            <a:ext cx="8490400" cy="545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xmlns="" val="6465889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9"/>
          <p:cNvSpPr/>
          <p:nvPr/>
        </p:nvSpPr>
        <p:spPr>
          <a:xfrm>
            <a:off x="6096000" y="-167"/>
            <a:ext cx="6096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9" name="Google Shape;29;p9"/>
          <p:cNvSpPr txBox="1">
            <a:spLocks noGrp="1"/>
          </p:cNvSpPr>
          <p:nvPr>
            <p:ph type="title"/>
          </p:nvPr>
        </p:nvSpPr>
        <p:spPr>
          <a:xfrm>
            <a:off x="354000" y="1644233"/>
            <a:ext cx="53936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9pPr>
          </a:lstStyle>
          <a:p>
            <a:endParaRPr/>
          </a:p>
        </p:txBody>
      </p:sp>
      <p:sp>
        <p:nvSpPr>
          <p:cNvPr id="30" name="Google Shape;30;p9"/>
          <p:cNvSpPr txBox="1">
            <a:spLocks noGrp="1"/>
          </p:cNvSpPr>
          <p:nvPr>
            <p:ph type="subTitle" idx="1"/>
          </p:nvPr>
        </p:nvSpPr>
        <p:spPr>
          <a:xfrm>
            <a:off x="354000" y="3737433"/>
            <a:ext cx="5393600" cy="164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endParaRPr/>
          </a:p>
        </p:txBody>
      </p:sp>
      <p:sp>
        <p:nvSpPr>
          <p:cNvPr id="31" name="Google Shape;31;p9"/>
          <p:cNvSpPr txBox="1">
            <a:spLocks noGrp="1"/>
          </p:cNvSpPr>
          <p:nvPr>
            <p:ph type="body" idx="2"/>
          </p:nvPr>
        </p:nvSpPr>
        <p:spPr>
          <a:xfrm>
            <a:off x="6586000" y="965433"/>
            <a:ext cx="5116000" cy="492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xmlns="" val="37396472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10"/>
          <p:cNvSpPr txBox="1">
            <a:spLocks noGrp="1"/>
          </p:cNvSpPr>
          <p:nvPr>
            <p:ph type="body" idx="1"/>
          </p:nvPr>
        </p:nvSpPr>
        <p:spPr>
          <a:xfrm>
            <a:off x="415600" y="5640767"/>
            <a:ext cx="7998400" cy="80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609585" lvl="0" indent="-30479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xmlns="" val="14063832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11"/>
          <p:cNvSpPr txBox="1">
            <a:spLocks noGrp="1"/>
          </p:cNvSpPr>
          <p:nvPr>
            <p:ph type="title" hasCustomPrompt="1"/>
          </p:nvPr>
        </p:nvSpPr>
        <p:spPr>
          <a:xfrm>
            <a:off x="415600" y="1474833"/>
            <a:ext cx="11360800" cy="2618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t>xx%</a:t>
            </a:r>
          </a:p>
        </p:txBody>
      </p:sp>
      <p:sp>
        <p:nvSpPr>
          <p:cNvPr id="36" name="Google Shape;36;p11"/>
          <p:cNvSpPr txBox="1">
            <a:spLocks noGrp="1"/>
          </p:cNvSpPr>
          <p:nvPr>
            <p:ph type="body" idx="1"/>
          </p:nvPr>
        </p:nvSpPr>
        <p:spPr>
          <a:xfrm>
            <a:off x="415600" y="4202967"/>
            <a:ext cx="11360800" cy="1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57189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 algn="ctr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 algn="ctr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 algn="ctr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 algn="ctr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 algn="ctr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 algn="ctr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 algn="ctr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 algn="ctr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xmlns="" val="311394555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4"/>
          <p:cNvSpPr txBox="1">
            <a:spLocks noGrp="1"/>
          </p:cNvSpPr>
          <p:nvPr>
            <p:ph type="ctrTitle"/>
          </p:nvPr>
        </p:nvSpPr>
        <p:spPr>
          <a:xfrm>
            <a:off x="598600" y="547433"/>
            <a:ext cx="10984000" cy="1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2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9pPr>
          </a:lstStyle>
          <a:p>
            <a:endParaRPr/>
          </a:p>
        </p:txBody>
      </p:sp>
      <p:sp>
        <p:nvSpPr>
          <p:cNvPr id="56" name="Google Shape;56;p14"/>
          <p:cNvSpPr txBox="1">
            <a:spLocks noGrp="1"/>
          </p:cNvSpPr>
          <p:nvPr>
            <p:ph type="subTitle" idx="1"/>
          </p:nvPr>
        </p:nvSpPr>
        <p:spPr>
          <a:xfrm>
            <a:off x="598600" y="1956567"/>
            <a:ext cx="3794000" cy="1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xmlns="" val="362042860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5"/>
          <p:cNvSpPr txBox="1">
            <a:spLocks noGrp="1"/>
          </p:cNvSpPr>
          <p:nvPr>
            <p:ph type="title"/>
          </p:nvPr>
        </p:nvSpPr>
        <p:spPr>
          <a:xfrm>
            <a:off x="415600" y="2867800"/>
            <a:ext cx="11360800" cy="1122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sp>
        <p:nvSpPr>
          <p:cNvPr id="59" name="Google Shape;59;p15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xmlns="" val="39293916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7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7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53332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67" name="Google Shape;67;p17"/>
          <p:cNvSpPr txBox="1">
            <a:spLocks noGrp="1"/>
          </p:cNvSpPr>
          <p:nvPr>
            <p:ph type="body" idx="2"/>
          </p:nvPr>
        </p:nvSpPr>
        <p:spPr>
          <a:xfrm>
            <a:off x="6443200" y="1536633"/>
            <a:ext cx="53332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68" name="Google Shape;68;p17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xmlns="" val="216696020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8"/>
          <p:cNvSpPr txBox="1">
            <a:spLocks noGrp="1"/>
          </p:cNvSpPr>
          <p:nvPr>
            <p:ph type="title"/>
          </p:nvPr>
        </p:nvSpPr>
        <p:spPr>
          <a:xfrm>
            <a:off x="609600" y="548633"/>
            <a:ext cx="10972800" cy="642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"/>
              <a:buNone/>
              <a:defRPr sz="2400" b="1">
                <a:solidFill>
                  <a:srgbClr val="000000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"/>
              <a:buNone/>
              <a:defRPr sz="2400" b="1">
                <a:solidFill>
                  <a:srgbClr val="000000"/>
                </a:solidFill>
                <a:latin typeface="Fira Sans"/>
                <a:ea typeface="Fira Sans"/>
                <a:cs typeface="Fira Sans"/>
                <a:sym typeface="Fira Sans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"/>
              <a:buNone/>
              <a:defRPr sz="2400" b="1">
                <a:solidFill>
                  <a:srgbClr val="000000"/>
                </a:solidFill>
                <a:latin typeface="Fira Sans"/>
                <a:ea typeface="Fira Sans"/>
                <a:cs typeface="Fira Sans"/>
                <a:sym typeface="Fira Sans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"/>
              <a:buNone/>
              <a:defRPr sz="2400" b="1">
                <a:solidFill>
                  <a:srgbClr val="000000"/>
                </a:solidFill>
                <a:latin typeface="Fira Sans"/>
                <a:ea typeface="Fira Sans"/>
                <a:cs typeface="Fira Sans"/>
                <a:sym typeface="Fira Sans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"/>
              <a:buNone/>
              <a:defRPr sz="2400" b="1">
                <a:solidFill>
                  <a:srgbClr val="000000"/>
                </a:solidFill>
                <a:latin typeface="Fira Sans"/>
                <a:ea typeface="Fira Sans"/>
                <a:cs typeface="Fira Sans"/>
                <a:sym typeface="Fira Sans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"/>
              <a:buNone/>
              <a:defRPr sz="2400" b="1">
                <a:solidFill>
                  <a:srgbClr val="000000"/>
                </a:solidFill>
                <a:latin typeface="Fira Sans"/>
                <a:ea typeface="Fira Sans"/>
                <a:cs typeface="Fira Sans"/>
                <a:sym typeface="Fira Sans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"/>
              <a:buNone/>
              <a:defRPr sz="2400" b="1">
                <a:solidFill>
                  <a:srgbClr val="000000"/>
                </a:solidFill>
                <a:latin typeface="Fira Sans"/>
                <a:ea typeface="Fira Sans"/>
                <a:cs typeface="Fira Sans"/>
                <a:sym typeface="Fira Sans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"/>
              <a:buNone/>
              <a:defRPr sz="2400" b="1">
                <a:solidFill>
                  <a:srgbClr val="000000"/>
                </a:solidFill>
                <a:latin typeface="Fira Sans"/>
                <a:ea typeface="Fira Sans"/>
                <a:cs typeface="Fira Sans"/>
                <a:sym typeface="Fira Sans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Fira Sans"/>
              <a:buNone/>
              <a:defRPr sz="2400" b="1">
                <a:solidFill>
                  <a:srgbClr val="000000"/>
                </a:solidFill>
                <a:latin typeface="Fira Sans"/>
                <a:ea typeface="Fira Sans"/>
                <a:cs typeface="Fira Sans"/>
                <a:sym typeface="Fira Sans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xmlns="" val="86660216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9"/>
          <p:cNvSpPr txBox="1">
            <a:spLocks noGrp="1"/>
          </p:cNvSpPr>
          <p:nvPr>
            <p:ph type="title"/>
          </p:nvPr>
        </p:nvSpPr>
        <p:spPr>
          <a:xfrm>
            <a:off x="415600" y="740800"/>
            <a:ext cx="3744000" cy="1007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73" name="Google Shape;73;p19"/>
          <p:cNvSpPr txBox="1">
            <a:spLocks noGrp="1"/>
          </p:cNvSpPr>
          <p:nvPr>
            <p:ph type="body" idx="1"/>
          </p:nvPr>
        </p:nvSpPr>
        <p:spPr>
          <a:xfrm>
            <a:off x="415600" y="1852800"/>
            <a:ext cx="3744000" cy="423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1pPr>
            <a:lvl2pPr marL="1219170" lvl="1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74" name="Google Shape;74;p19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xmlns="" val="369248624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20"/>
          <p:cNvSpPr txBox="1">
            <a:spLocks noGrp="1"/>
          </p:cNvSpPr>
          <p:nvPr>
            <p:ph type="title"/>
          </p:nvPr>
        </p:nvSpPr>
        <p:spPr>
          <a:xfrm>
            <a:off x="653667" y="600200"/>
            <a:ext cx="8490400" cy="545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endParaRPr/>
          </a:p>
        </p:txBody>
      </p:sp>
      <p:sp>
        <p:nvSpPr>
          <p:cNvPr id="77" name="Google Shape;77;p20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xmlns="" val="178554023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21"/>
          <p:cNvSpPr/>
          <p:nvPr/>
        </p:nvSpPr>
        <p:spPr>
          <a:xfrm>
            <a:off x="6096000" y="-167"/>
            <a:ext cx="6096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80" name="Google Shape;80;p21"/>
          <p:cNvSpPr txBox="1">
            <a:spLocks noGrp="1"/>
          </p:cNvSpPr>
          <p:nvPr>
            <p:ph type="title"/>
          </p:nvPr>
        </p:nvSpPr>
        <p:spPr>
          <a:xfrm>
            <a:off x="354000" y="1644233"/>
            <a:ext cx="53936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9pPr>
          </a:lstStyle>
          <a:p>
            <a:endParaRPr/>
          </a:p>
        </p:txBody>
      </p:sp>
      <p:sp>
        <p:nvSpPr>
          <p:cNvPr id="81" name="Google Shape;81;p21"/>
          <p:cNvSpPr txBox="1">
            <a:spLocks noGrp="1"/>
          </p:cNvSpPr>
          <p:nvPr>
            <p:ph type="subTitle" idx="1"/>
          </p:nvPr>
        </p:nvSpPr>
        <p:spPr>
          <a:xfrm>
            <a:off x="354000" y="3737433"/>
            <a:ext cx="5393600" cy="164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endParaRPr/>
          </a:p>
        </p:txBody>
      </p:sp>
      <p:sp>
        <p:nvSpPr>
          <p:cNvPr id="82" name="Google Shape;82;p21"/>
          <p:cNvSpPr txBox="1">
            <a:spLocks noGrp="1"/>
          </p:cNvSpPr>
          <p:nvPr>
            <p:ph type="body" idx="2"/>
          </p:nvPr>
        </p:nvSpPr>
        <p:spPr>
          <a:xfrm>
            <a:off x="6586000" y="965433"/>
            <a:ext cx="5116000" cy="492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83" name="Google Shape;83;p21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xmlns="" val="45049810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22"/>
          <p:cNvSpPr txBox="1">
            <a:spLocks noGrp="1"/>
          </p:cNvSpPr>
          <p:nvPr>
            <p:ph type="body" idx="1"/>
          </p:nvPr>
        </p:nvSpPr>
        <p:spPr>
          <a:xfrm>
            <a:off x="415600" y="5640767"/>
            <a:ext cx="7998400" cy="80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609585" lvl="0" indent="-30479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86" name="Google Shape;86;p22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xmlns="" val="350019130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3"/>
          <p:cNvSpPr txBox="1">
            <a:spLocks noGrp="1"/>
          </p:cNvSpPr>
          <p:nvPr>
            <p:ph type="title" hasCustomPrompt="1"/>
          </p:nvPr>
        </p:nvSpPr>
        <p:spPr>
          <a:xfrm>
            <a:off x="415600" y="1474833"/>
            <a:ext cx="11360800" cy="2618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t>xx%</a:t>
            </a:r>
          </a:p>
        </p:txBody>
      </p:sp>
      <p:sp>
        <p:nvSpPr>
          <p:cNvPr id="89" name="Google Shape;89;p23"/>
          <p:cNvSpPr txBox="1">
            <a:spLocks noGrp="1"/>
          </p:cNvSpPr>
          <p:nvPr>
            <p:ph type="body" idx="1"/>
          </p:nvPr>
        </p:nvSpPr>
        <p:spPr>
          <a:xfrm>
            <a:off x="415600" y="4202967"/>
            <a:ext cx="11360800" cy="1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57189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 algn="ctr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 algn="ctr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 algn="ctr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 algn="ctr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 algn="ctr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 algn="ctr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 algn="ctr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 algn="ctr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90" name="Google Shape;90;p23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xmlns="" val="226926929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4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xmlns="" val="168370672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609600" y="3258700"/>
            <a:ext cx="5468000" cy="1990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000"/>
              <a:buNone/>
              <a:defRPr sz="5333"/>
            </a:lvl1pPr>
            <a:lvl2pPr lvl="1" algn="ctr">
              <a:spcBef>
                <a:spcPts val="0"/>
              </a:spcBef>
              <a:spcAft>
                <a:spcPts val="0"/>
              </a:spcAft>
              <a:buSzPts val="4000"/>
              <a:buFont typeface="Fira Sans SemiBold"/>
              <a:buNone/>
              <a:defRPr sz="5333">
                <a:latin typeface="Fira Sans SemiBold"/>
                <a:ea typeface="Fira Sans SemiBold"/>
                <a:cs typeface="Fira Sans SemiBold"/>
                <a:sym typeface="Fira Sans SemiBold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4000"/>
              <a:buFont typeface="Fira Sans SemiBold"/>
              <a:buNone/>
              <a:defRPr sz="5333">
                <a:latin typeface="Fira Sans SemiBold"/>
                <a:ea typeface="Fira Sans SemiBold"/>
                <a:cs typeface="Fira Sans SemiBold"/>
                <a:sym typeface="Fira Sans SemiBold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4000"/>
              <a:buFont typeface="Fira Sans SemiBold"/>
              <a:buNone/>
              <a:defRPr sz="5333">
                <a:latin typeface="Fira Sans SemiBold"/>
                <a:ea typeface="Fira Sans SemiBold"/>
                <a:cs typeface="Fira Sans SemiBold"/>
                <a:sym typeface="Fira Sans SemiBold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4000"/>
              <a:buFont typeface="Fira Sans SemiBold"/>
              <a:buNone/>
              <a:defRPr sz="5333">
                <a:latin typeface="Fira Sans SemiBold"/>
                <a:ea typeface="Fira Sans SemiBold"/>
                <a:cs typeface="Fira Sans SemiBold"/>
                <a:sym typeface="Fira Sans SemiBold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4000"/>
              <a:buFont typeface="Fira Sans SemiBold"/>
              <a:buNone/>
              <a:defRPr sz="5333">
                <a:latin typeface="Fira Sans SemiBold"/>
                <a:ea typeface="Fira Sans SemiBold"/>
                <a:cs typeface="Fira Sans SemiBold"/>
                <a:sym typeface="Fira Sans SemiBold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4000"/>
              <a:buFont typeface="Fira Sans SemiBold"/>
              <a:buNone/>
              <a:defRPr sz="5333">
                <a:latin typeface="Fira Sans SemiBold"/>
                <a:ea typeface="Fira Sans SemiBold"/>
                <a:cs typeface="Fira Sans SemiBold"/>
                <a:sym typeface="Fira Sans SemiBold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4000"/>
              <a:buFont typeface="Fira Sans SemiBold"/>
              <a:buNone/>
              <a:defRPr sz="5333">
                <a:latin typeface="Fira Sans SemiBold"/>
                <a:ea typeface="Fira Sans SemiBold"/>
                <a:cs typeface="Fira Sans SemiBold"/>
                <a:sym typeface="Fira Sans SemiBold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4000"/>
              <a:buFont typeface="Fira Sans SemiBold"/>
              <a:buNone/>
              <a:defRPr sz="5333">
                <a:latin typeface="Fira Sans SemiBold"/>
                <a:ea typeface="Fira Sans SemiBold"/>
                <a:cs typeface="Fira Sans SemiBold"/>
                <a:sym typeface="Fira Sans SemiBold"/>
              </a:defRPr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609600" y="5298000"/>
            <a:ext cx="54680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xmlns="" val="73570575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609600" y="2867800"/>
            <a:ext cx="10972800" cy="1122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xmlns="" val="367476952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609600" y="401600"/>
            <a:ext cx="10972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609600" y="1863500"/>
            <a:ext cx="10972800" cy="449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1219170" lvl="1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/>
            </a:lvl2pPr>
            <a:lvl3pPr marL="1828754" lvl="2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/>
            </a:lvl3pPr>
            <a:lvl4pPr marL="2438339" lvl="3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/>
            </a:lvl4pPr>
            <a:lvl5pPr marL="3047924" lvl="4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/>
            </a:lvl5pPr>
            <a:lvl6pPr marL="3657509" lvl="5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/>
            </a:lvl6pPr>
            <a:lvl7pPr marL="4267093" lvl="6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/>
            </a:lvl7pPr>
            <a:lvl8pPr marL="4876678" lvl="7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/>
            </a:lvl8pPr>
            <a:lvl9pPr marL="5486263" lvl="8" indent="-40639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xmlns="" val="291458813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609600" y="401600"/>
            <a:ext cx="10972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609600" y="1536633"/>
            <a:ext cx="5139200" cy="481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  <p:sp>
        <p:nvSpPr>
          <p:cNvPr id="24" name="Google Shape;24;p5"/>
          <p:cNvSpPr txBox="1">
            <a:spLocks noGrp="1"/>
          </p:cNvSpPr>
          <p:nvPr>
            <p:ph type="body" idx="2"/>
          </p:nvPr>
        </p:nvSpPr>
        <p:spPr>
          <a:xfrm>
            <a:off x="6443200" y="1536633"/>
            <a:ext cx="5139200" cy="481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xmlns="" val="173234190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609600" y="401600"/>
            <a:ext cx="10972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600"/>
              <a:buNone/>
              <a:defRPr>
                <a:solidFill>
                  <a:schemeClr val="dk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xmlns="" val="357812189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609600" y="503200"/>
            <a:ext cx="3744000" cy="1007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609600" y="1865000"/>
            <a:ext cx="3744000" cy="448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1pPr>
            <a:lvl2pPr marL="1219170" lvl="1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xmlns="" val="383024878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609600" y="503200"/>
            <a:ext cx="8534400" cy="5851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xmlns="" val="307554316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6096000" y="-167"/>
            <a:ext cx="6096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609600" y="1364100"/>
            <a:ext cx="51160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631600" y="3737433"/>
            <a:ext cx="5116000" cy="164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6586000" y="965433"/>
            <a:ext cx="5116000" cy="492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609585" lvl="0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1219170" lvl="1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/>
            </a:lvl2pPr>
            <a:lvl3pPr marL="1828754" lvl="2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/>
            </a:lvl3pPr>
            <a:lvl4pPr marL="2438339" lvl="3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/>
            </a:lvl4pPr>
            <a:lvl5pPr marL="3047924" lvl="4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/>
            </a:lvl5pPr>
            <a:lvl6pPr marL="3657509" lvl="5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/>
            </a:lvl6pPr>
            <a:lvl7pPr marL="4267093" lvl="6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/>
            </a:lvl7pPr>
            <a:lvl8pPr marL="4876678" lvl="7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/>
            </a:lvl8pPr>
            <a:lvl9pPr marL="5486263" lvl="8" indent="-40639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xmlns="" val="63429286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609600" y="5548000"/>
            <a:ext cx="7998400" cy="80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609585" lvl="0" indent="-30479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xmlns="" val="14590619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609600" y="1474833"/>
            <a:ext cx="10972800" cy="2618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609600" y="4202967"/>
            <a:ext cx="10972800" cy="1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06390" algn="ctr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1219170" lvl="1" indent="-406390" algn="ctr">
              <a:spcBef>
                <a:spcPts val="2133"/>
              </a:spcBef>
              <a:spcAft>
                <a:spcPts val="0"/>
              </a:spcAft>
              <a:buSzPts val="1200"/>
              <a:buChar char="○"/>
              <a:defRPr/>
            </a:lvl2pPr>
            <a:lvl3pPr marL="1828754" lvl="2" indent="-406390" algn="ctr">
              <a:spcBef>
                <a:spcPts val="2133"/>
              </a:spcBef>
              <a:spcAft>
                <a:spcPts val="0"/>
              </a:spcAft>
              <a:buSzPts val="1200"/>
              <a:buChar char="■"/>
              <a:defRPr/>
            </a:lvl3pPr>
            <a:lvl4pPr marL="2438339" lvl="3" indent="-406390" algn="ctr">
              <a:spcBef>
                <a:spcPts val="2133"/>
              </a:spcBef>
              <a:spcAft>
                <a:spcPts val="0"/>
              </a:spcAft>
              <a:buSzPts val="1200"/>
              <a:buChar char="●"/>
              <a:defRPr/>
            </a:lvl4pPr>
            <a:lvl5pPr marL="3047924" lvl="4" indent="-406390" algn="ctr">
              <a:spcBef>
                <a:spcPts val="2133"/>
              </a:spcBef>
              <a:spcAft>
                <a:spcPts val="0"/>
              </a:spcAft>
              <a:buSzPts val="1200"/>
              <a:buChar char="○"/>
              <a:defRPr/>
            </a:lvl5pPr>
            <a:lvl6pPr marL="3657509" lvl="5" indent="-406390" algn="ctr">
              <a:spcBef>
                <a:spcPts val="2133"/>
              </a:spcBef>
              <a:spcAft>
                <a:spcPts val="0"/>
              </a:spcAft>
              <a:buSzPts val="1200"/>
              <a:buChar char="■"/>
              <a:defRPr/>
            </a:lvl6pPr>
            <a:lvl7pPr marL="4267093" lvl="6" indent="-406390" algn="ctr">
              <a:spcBef>
                <a:spcPts val="2133"/>
              </a:spcBef>
              <a:spcAft>
                <a:spcPts val="0"/>
              </a:spcAft>
              <a:buSzPts val="1200"/>
              <a:buChar char="●"/>
              <a:defRPr/>
            </a:lvl7pPr>
            <a:lvl8pPr marL="4876678" lvl="7" indent="-406390" algn="ctr">
              <a:spcBef>
                <a:spcPts val="2133"/>
              </a:spcBef>
              <a:spcAft>
                <a:spcPts val="0"/>
              </a:spcAft>
              <a:buSzPts val="1200"/>
              <a:buChar char="○"/>
              <a:defRPr/>
            </a:lvl8pPr>
            <a:lvl9pPr marL="5486263" lvl="8" indent="-406390" algn="ctr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xmlns="" val="243897923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xmlns="" val="134997677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415611" y="992767"/>
            <a:ext cx="11360800" cy="2736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415600" y="3778833"/>
            <a:ext cx="11360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xmlns="" val="363897062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415600" y="2867800"/>
            <a:ext cx="11360800" cy="1122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xmlns="" val="280079529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xmlns="" val="204066823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53332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6443200" y="1536633"/>
            <a:ext cx="53332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xmlns="" val="6003044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xmlns="" val="32630991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415600" y="740800"/>
            <a:ext cx="3744000" cy="1007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415600" y="1852800"/>
            <a:ext cx="3744000" cy="423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1pPr>
            <a:lvl2pPr marL="1219170" lvl="1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xmlns="" val="42724546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653667" y="600200"/>
            <a:ext cx="8490400" cy="545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xmlns="" val="70934465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6096000" y="-167"/>
            <a:ext cx="6096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354000" y="1644233"/>
            <a:ext cx="53936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354000" y="3737433"/>
            <a:ext cx="5393600" cy="164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6586000" y="965433"/>
            <a:ext cx="5116000" cy="492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xmlns="" val="272686057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415600" y="5640767"/>
            <a:ext cx="7998400" cy="80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609585" lvl="0" indent="-30479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xmlns="" val="32514156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415600" y="1474833"/>
            <a:ext cx="11360800" cy="2618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415600" y="4202967"/>
            <a:ext cx="11360800" cy="1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57189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 algn="ctr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 algn="ctr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 algn="ctr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 algn="ctr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 algn="ctr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 algn="ctr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 algn="ctr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 algn="ctr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xmlns="" val="98993550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xmlns="" val="30586043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.xml"/><Relationship Id="rId3" Type="http://schemas.openxmlformats.org/officeDocument/2006/relationships/slideLayout" Target="../slideLayouts/slideLayout9.xml"/><Relationship Id="rId7" Type="http://schemas.openxmlformats.org/officeDocument/2006/relationships/slideLayout" Target="../slideLayouts/slideLayout13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0.xml"/><Relationship Id="rId9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theme" Target="../theme/theme3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.xml"/><Relationship Id="rId3" Type="http://schemas.openxmlformats.org/officeDocument/2006/relationships/slideLayout" Target="../slideLayouts/slideLayout40.xml"/><Relationship Id="rId7" Type="http://schemas.openxmlformats.org/officeDocument/2006/relationships/slideLayout" Target="../slideLayouts/slideLayout44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slideLayout" Target="../slideLayouts/slideLayout43.xml"/><Relationship Id="rId11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2.xml"/><Relationship Id="rId10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1.xml"/><Relationship Id="rId9" Type="http://schemas.openxmlformats.org/officeDocument/2006/relationships/slideLayout" Target="../slideLayouts/slideLayout4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58190" y="877315"/>
            <a:ext cx="1627505" cy="3911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43585" y="3110948"/>
            <a:ext cx="10704829" cy="30016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1/22/2024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821" r:id="rId6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609600" y="548633"/>
            <a:ext cx="10972800" cy="60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609600" y="1491900"/>
            <a:ext cx="10972800" cy="481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oboto"/>
              <a:buChar char="●"/>
              <a:defRPr sz="1800"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1750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xmlns="" val="292209135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"/>
              <a:buNone/>
              <a:defRPr sz="2800" b="1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"/>
              <a:buNone/>
              <a:defRPr sz="2800" b="1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"/>
              <a:buNone/>
              <a:defRPr sz="2800" b="1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"/>
              <a:buNone/>
              <a:defRPr sz="2800" b="1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"/>
              <a:buNone/>
              <a:defRPr sz="2800" b="1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"/>
              <a:buNone/>
              <a:defRPr sz="2800" b="1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"/>
              <a:buNone/>
              <a:defRPr sz="2800" b="1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"/>
              <a:buNone/>
              <a:defRPr sz="2800" b="1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"/>
              <a:buNone/>
              <a:defRPr sz="2800" b="1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Roboto"/>
              <a:buChar char="●"/>
              <a:defRPr sz="1800"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333">
                <a:solidFill>
                  <a:schemeClr val="dk2"/>
                </a:solidFill>
              </a:defRPr>
            </a:lvl1pPr>
            <a:lvl2pPr lvl="1" algn="r">
              <a:buNone/>
              <a:defRPr sz="1333">
                <a:solidFill>
                  <a:schemeClr val="dk2"/>
                </a:solidFill>
              </a:defRPr>
            </a:lvl2pPr>
            <a:lvl3pPr lvl="2" algn="r">
              <a:buNone/>
              <a:defRPr sz="1333">
                <a:solidFill>
                  <a:schemeClr val="dk2"/>
                </a:solidFill>
              </a:defRPr>
            </a:lvl3pPr>
            <a:lvl4pPr lvl="3" algn="r">
              <a:buNone/>
              <a:defRPr sz="1333">
                <a:solidFill>
                  <a:schemeClr val="dk2"/>
                </a:solidFill>
              </a:defRPr>
            </a:lvl4pPr>
            <a:lvl5pPr lvl="4" algn="r">
              <a:buNone/>
              <a:defRPr sz="1333">
                <a:solidFill>
                  <a:schemeClr val="dk2"/>
                </a:solidFill>
              </a:defRPr>
            </a:lvl5pPr>
            <a:lvl6pPr lvl="5" algn="r">
              <a:buNone/>
              <a:defRPr sz="1333">
                <a:solidFill>
                  <a:schemeClr val="dk2"/>
                </a:solidFill>
              </a:defRPr>
            </a:lvl6pPr>
            <a:lvl7pPr lvl="6" algn="r">
              <a:buNone/>
              <a:defRPr sz="1333">
                <a:solidFill>
                  <a:schemeClr val="dk2"/>
                </a:solidFill>
              </a:defRPr>
            </a:lvl7pPr>
            <a:lvl8pPr lvl="7" algn="r">
              <a:buNone/>
              <a:defRPr sz="1333">
                <a:solidFill>
                  <a:schemeClr val="dk2"/>
                </a:solidFill>
              </a:defRPr>
            </a:lvl8pPr>
            <a:lvl9pPr lvl="8" algn="r">
              <a:buNone/>
              <a:defRPr sz="1333">
                <a:solidFill>
                  <a:schemeClr val="dk2"/>
                </a:solidFill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xmlns="" val="2302357680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 xmlns="">
        <p15:guide id="1" pos="288">
          <p15:clr>
            <a:srgbClr val="EA4335"/>
          </p15:clr>
        </p15:guide>
        <p15:guide id="2" pos="5472">
          <p15:clr>
            <a:srgbClr val="EA4335"/>
          </p15:clr>
        </p15:guide>
        <p15:guide id="3" orient="horz" pos="259">
          <p15:clr>
            <a:srgbClr val="EA4335"/>
          </p15:clr>
        </p15:guide>
        <p15:guide id="4" orient="horz" pos="2981">
          <p15:clr>
            <a:srgbClr val="EA4335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609600" y="401600"/>
            <a:ext cx="10972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600"/>
              <a:buFont typeface="Fira Sans Extra Condensed Medium"/>
              <a:buNone/>
              <a:defRPr sz="2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2600"/>
              <a:buFont typeface="Fira Sans Extra Condensed Medium"/>
              <a:buNone/>
              <a:defRPr sz="2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2600"/>
              <a:buFont typeface="Fira Sans Extra Condensed Medium"/>
              <a:buNone/>
              <a:defRPr sz="2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2600"/>
              <a:buFont typeface="Fira Sans Extra Condensed Medium"/>
              <a:buNone/>
              <a:defRPr sz="2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2600"/>
              <a:buFont typeface="Fira Sans Extra Condensed Medium"/>
              <a:buNone/>
              <a:defRPr sz="2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2600"/>
              <a:buFont typeface="Fira Sans Extra Condensed Medium"/>
              <a:buNone/>
              <a:defRPr sz="2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2600"/>
              <a:buFont typeface="Fira Sans Extra Condensed Medium"/>
              <a:buNone/>
              <a:defRPr sz="2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2600"/>
              <a:buFont typeface="Fira Sans Extra Condensed Medium"/>
              <a:buNone/>
              <a:defRPr sz="2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2600"/>
              <a:buFont typeface="Fira Sans Extra Condensed Medium"/>
              <a:buNone/>
              <a:defRPr sz="2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609600" y="1863500"/>
            <a:ext cx="10972800" cy="44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Roboto"/>
              <a:buChar char="●"/>
              <a:defRPr sz="1200"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04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Font typeface="Roboto"/>
              <a:buChar char="○"/>
              <a:defRPr sz="1200"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04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Font typeface="Roboto"/>
              <a:buChar char="■"/>
              <a:defRPr sz="1200"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04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Font typeface="Roboto"/>
              <a:buChar char="●"/>
              <a:defRPr sz="1200"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04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Font typeface="Roboto"/>
              <a:buChar char="○"/>
              <a:defRPr sz="1200"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04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Font typeface="Roboto"/>
              <a:buChar char="■"/>
              <a:defRPr sz="1200"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04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Font typeface="Roboto"/>
              <a:buChar char="●"/>
              <a:defRPr sz="1200"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04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Font typeface="Roboto"/>
              <a:buChar char="○"/>
              <a:defRPr sz="1200"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0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Font typeface="Roboto"/>
              <a:buChar char="■"/>
              <a:defRPr sz="12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333">
                <a:solidFill>
                  <a:schemeClr val="dk2"/>
                </a:solidFill>
              </a:defRPr>
            </a:lvl1pPr>
            <a:lvl2pPr lvl="1" algn="r">
              <a:buNone/>
              <a:defRPr sz="1333">
                <a:solidFill>
                  <a:schemeClr val="dk2"/>
                </a:solidFill>
              </a:defRPr>
            </a:lvl2pPr>
            <a:lvl3pPr lvl="2" algn="r">
              <a:buNone/>
              <a:defRPr sz="1333">
                <a:solidFill>
                  <a:schemeClr val="dk2"/>
                </a:solidFill>
              </a:defRPr>
            </a:lvl3pPr>
            <a:lvl4pPr lvl="3" algn="r">
              <a:buNone/>
              <a:defRPr sz="1333">
                <a:solidFill>
                  <a:schemeClr val="dk2"/>
                </a:solidFill>
              </a:defRPr>
            </a:lvl4pPr>
            <a:lvl5pPr lvl="4" algn="r">
              <a:buNone/>
              <a:defRPr sz="1333">
                <a:solidFill>
                  <a:schemeClr val="dk2"/>
                </a:solidFill>
              </a:defRPr>
            </a:lvl5pPr>
            <a:lvl6pPr lvl="5" algn="r">
              <a:buNone/>
              <a:defRPr sz="1333">
                <a:solidFill>
                  <a:schemeClr val="dk2"/>
                </a:solidFill>
              </a:defRPr>
            </a:lvl6pPr>
            <a:lvl7pPr lvl="6" algn="r">
              <a:buNone/>
              <a:defRPr sz="1333">
                <a:solidFill>
                  <a:schemeClr val="dk2"/>
                </a:solidFill>
              </a:defRPr>
            </a:lvl7pPr>
            <a:lvl8pPr lvl="7" algn="r">
              <a:buNone/>
              <a:defRPr sz="1333">
                <a:solidFill>
                  <a:schemeClr val="dk2"/>
                </a:solidFill>
              </a:defRPr>
            </a:lvl8pPr>
            <a:lvl9pPr lvl="8" algn="r">
              <a:buNone/>
              <a:defRPr sz="1333">
                <a:solidFill>
                  <a:schemeClr val="dk2"/>
                </a:solidFill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xmlns="" val="171078142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16" r:id="rId1"/>
    <p:sldLayoutId id="2147483717" r:id="rId2"/>
    <p:sldLayoutId id="2147483718" r:id="rId3"/>
    <p:sldLayoutId id="2147483719" r:id="rId4"/>
    <p:sldLayoutId id="2147483720" r:id="rId5"/>
    <p:sldLayoutId id="2147483721" r:id="rId6"/>
    <p:sldLayoutId id="2147483722" r:id="rId7"/>
    <p:sldLayoutId id="2147483723" r:id="rId8"/>
    <p:sldLayoutId id="2147483724" r:id="rId9"/>
    <p:sldLayoutId id="2147483725" r:id="rId10"/>
    <p:sldLayoutId id="2147483726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333">
                <a:solidFill>
                  <a:schemeClr val="dk2"/>
                </a:solidFill>
              </a:defRPr>
            </a:lvl1pPr>
            <a:lvl2pPr lvl="1" algn="r">
              <a:buNone/>
              <a:defRPr sz="1333">
                <a:solidFill>
                  <a:schemeClr val="dk2"/>
                </a:solidFill>
              </a:defRPr>
            </a:lvl2pPr>
            <a:lvl3pPr lvl="2" algn="r">
              <a:buNone/>
              <a:defRPr sz="1333">
                <a:solidFill>
                  <a:schemeClr val="dk2"/>
                </a:solidFill>
              </a:defRPr>
            </a:lvl3pPr>
            <a:lvl4pPr lvl="3" algn="r">
              <a:buNone/>
              <a:defRPr sz="1333">
                <a:solidFill>
                  <a:schemeClr val="dk2"/>
                </a:solidFill>
              </a:defRPr>
            </a:lvl4pPr>
            <a:lvl5pPr lvl="4" algn="r">
              <a:buNone/>
              <a:defRPr sz="1333">
                <a:solidFill>
                  <a:schemeClr val="dk2"/>
                </a:solidFill>
              </a:defRPr>
            </a:lvl5pPr>
            <a:lvl6pPr lvl="5" algn="r">
              <a:buNone/>
              <a:defRPr sz="1333">
                <a:solidFill>
                  <a:schemeClr val="dk2"/>
                </a:solidFill>
              </a:defRPr>
            </a:lvl6pPr>
            <a:lvl7pPr lvl="6" algn="r">
              <a:buNone/>
              <a:defRPr sz="1333">
                <a:solidFill>
                  <a:schemeClr val="dk2"/>
                </a:solidFill>
              </a:defRPr>
            </a:lvl7pPr>
            <a:lvl8pPr lvl="7" algn="r">
              <a:buNone/>
              <a:defRPr sz="1333">
                <a:solidFill>
                  <a:schemeClr val="dk2"/>
                </a:solidFill>
              </a:defRPr>
            </a:lvl8pPr>
            <a:lvl9pPr lvl="8" algn="r">
              <a:buNone/>
              <a:defRPr sz="1333">
                <a:solidFill>
                  <a:schemeClr val="dk2"/>
                </a:solidFill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xmlns="" val="1038382635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28" r:id="rId1"/>
    <p:sldLayoutId id="2147483729" r:id="rId2"/>
    <p:sldLayoutId id="2147483730" r:id="rId3"/>
    <p:sldLayoutId id="2147483731" r:id="rId4"/>
    <p:sldLayoutId id="2147483732" r:id="rId5"/>
    <p:sldLayoutId id="2147483733" r:id="rId6"/>
    <p:sldLayoutId id="2147483734" r:id="rId7"/>
    <p:sldLayoutId id="2147483735" r:id="rId8"/>
    <p:sldLayoutId id="2147483736" r:id="rId9"/>
    <p:sldLayoutId id="2147483737" r:id="rId10"/>
    <p:sldLayoutId id="214748373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 xmlns="">
        <p15:guide id="1" pos="288">
          <p15:clr>
            <a:srgbClr val="EA4335"/>
          </p15:clr>
        </p15:guide>
        <p15:guide id="2" orient="horz" pos="258">
          <p15:clr>
            <a:srgbClr val="EA4335"/>
          </p15:clr>
        </p15:guide>
        <p15:guide id="3" pos="5472">
          <p15:clr>
            <a:srgbClr val="EA4335"/>
          </p15:clr>
        </p15:guide>
        <p15:guide id="4" orient="horz" pos="2982">
          <p15:clr>
            <a:srgbClr val="EA4335"/>
          </p15:clr>
        </p15:guide>
        <p15:guide id="5" orient="horz" pos="1620">
          <p15:clr>
            <a:srgbClr val="EA4335"/>
          </p15:clr>
        </p15:guide>
        <p15:guide id="6" pos="2880">
          <p15:clr>
            <a:srgbClr val="EA4335"/>
          </p15:clr>
        </p15:guide>
        <p15:guide id="7" pos="1584">
          <p15:clr>
            <a:srgbClr val="EA4335"/>
          </p15:clr>
        </p15:guide>
        <p15:guide id="8" pos="4176">
          <p15:clr>
            <a:srgbClr val="EA4335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Relationship Id="rId9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152400" y="1676400"/>
            <a:ext cx="67056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dirty="0" err="1">
                <a:solidFill>
                  <a:srgbClr val="002060"/>
                </a:solidFill>
              </a:rPr>
              <a:t>Biologiya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darslarida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muammoli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ta’lim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texnologiyalari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yordamida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o‘quvchilarning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tabiiy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fanlar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bo‘yicha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savodxonligini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shakllantirish</a:t>
            </a:r>
            <a:endParaRPr lang="ru-RU" sz="4000" b="1" dirty="0">
              <a:solidFill>
                <a:srgbClr val="002060"/>
              </a:solidFill>
            </a:endParaRPr>
          </a:p>
        </p:txBody>
      </p:sp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xmlns="" id="{8BCDDB5C-7B25-4DF2-AC59-2918F2E6C53D}"/>
              </a:ext>
            </a:extLst>
          </p:cNvPr>
          <p:cNvCxnSpPr/>
          <p:nvPr/>
        </p:nvCxnSpPr>
        <p:spPr>
          <a:xfrm>
            <a:off x="0" y="1143000"/>
            <a:ext cx="11736387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Прямоугольник 60">
            <a:extLst>
              <a:ext uri="{FF2B5EF4-FFF2-40B4-BE49-F238E27FC236}">
                <a16:creationId xmlns:a16="http://schemas.microsoft.com/office/drawing/2014/main" xmlns="" id="{786E2303-85A0-44D1-B209-DC733DED88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06000" y="304800"/>
            <a:ext cx="2286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ru-RU" sz="2000" b="1" dirty="0">
                <a:solidFill>
                  <a:srgbClr val="004A92"/>
                </a:solidFill>
                <a:latin typeface="Arial" panose="020B0604020202020204" pitchFamily="34" charset="0"/>
              </a:rPr>
              <a:t> </a:t>
            </a:r>
            <a:r>
              <a:rPr lang="en-US" altLang="ru-RU" b="1" dirty="0" err="1">
                <a:solidFill>
                  <a:srgbClr val="004A92"/>
                </a:solidFill>
                <a:latin typeface="Arial" panose="020B0604020202020204" pitchFamily="34" charset="0"/>
              </a:rPr>
              <a:t>Biologiya</a:t>
            </a:r>
            <a:endParaRPr lang="en-US" altLang="ru-RU" b="1" dirty="0">
              <a:solidFill>
                <a:srgbClr val="004A92"/>
              </a:solidFill>
              <a:latin typeface="Arial" panose="020B0604020202020204" pitchFamily="34" charset="0"/>
            </a:endParaRPr>
          </a:p>
        </p:txBody>
      </p:sp>
      <p:pic>
        <p:nvPicPr>
          <p:cNvPr id="14" name="Picture 4" descr="PE01561_">
            <a:extLst>
              <a:ext uri="{FF2B5EF4-FFF2-40B4-BE49-F238E27FC236}">
                <a16:creationId xmlns:a16="http://schemas.microsoft.com/office/drawing/2014/main" xmlns="" id="{757C7E46-5EF9-412E-8E1A-0EED972B81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10400" y="1864816"/>
            <a:ext cx="5181600" cy="4154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66" name="Google Shape;866;p29"/>
          <p:cNvGrpSpPr/>
          <p:nvPr/>
        </p:nvGrpSpPr>
        <p:grpSpPr>
          <a:xfrm>
            <a:off x="4155151" y="1826280"/>
            <a:ext cx="3881695" cy="5031719"/>
            <a:chOff x="3116363" y="1369700"/>
            <a:chExt cx="2911271" cy="3773789"/>
          </a:xfrm>
        </p:grpSpPr>
        <p:sp>
          <p:nvSpPr>
            <p:cNvPr id="867" name="Google Shape;867;p29"/>
            <p:cNvSpPr/>
            <p:nvPr/>
          </p:nvSpPr>
          <p:spPr>
            <a:xfrm>
              <a:off x="3605277" y="3438609"/>
              <a:ext cx="494206" cy="140761"/>
            </a:xfrm>
            <a:custGeom>
              <a:avLst/>
              <a:gdLst/>
              <a:ahLst/>
              <a:cxnLst/>
              <a:rect l="l" t="t" r="r" b="b"/>
              <a:pathLst>
                <a:path w="27259" h="7764" extrusionOk="0">
                  <a:moveTo>
                    <a:pt x="27142" y="4145"/>
                  </a:moveTo>
                  <a:lnTo>
                    <a:pt x="27142" y="4145"/>
                  </a:lnTo>
                  <a:cubicBezTo>
                    <a:pt x="27259" y="2043"/>
                    <a:pt x="25625" y="292"/>
                    <a:pt x="23582" y="234"/>
                  </a:cubicBezTo>
                  <a:lnTo>
                    <a:pt x="3969" y="59"/>
                  </a:lnTo>
                  <a:cubicBezTo>
                    <a:pt x="1926" y="0"/>
                    <a:pt x="175" y="1576"/>
                    <a:pt x="117" y="3619"/>
                  </a:cubicBezTo>
                  <a:lnTo>
                    <a:pt x="117" y="3619"/>
                  </a:lnTo>
                  <a:cubicBezTo>
                    <a:pt x="0" y="5721"/>
                    <a:pt x="1634" y="7472"/>
                    <a:pt x="3677" y="7530"/>
                  </a:cubicBezTo>
                  <a:lnTo>
                    <a:pt x="23290" y="7705"/>
                  </a:lnTo>
                  <a:cubicBezTo>
                    <a:pt x="25333" y="7764"/>
                    <a:pt x="27026" y="6188"/>
                    <a:pt x="27142" y="4145"/>
                  </a:cubicBezTo>
                  <a:close/>
                </a:path>
              </a:pathLst>
            </a:custGeom>
            <a:solidFill>
              <a:srgbClr val="F0BD9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68" name="Google Shape;868;p29"/>
            <p:cNvSpPr/>
            <p:nvPr/>
          </p:nvSpPr>
          <p:spPr>
            <a:xfrm>
              <a:off x="3548131" y="3506325"/>
              <a:ext cx="497397" cy="205322"/>
            </a:xfrm>
            <a:custGeom>
              <a:avLst/>
              <a:gdLst/>
              <a:ahLst/>
              <a:cxnLst/>
              <a:rect l="l" t="t" r="r" b="b"/>
              <a:pathLst>
                <a:path w="27435" h="11325" extrusionOk="0">
                  <a:moveTo>
                    <a:pt x="27026" y="8056"/>
                  </a:moveTo>
                  <a:lnTo>
                    <a:pt x="27026" y="8056"/>
                  </a:lnTo>
                  <a:cubicBezTo>
                    <a:pt x="27434" y="6013"/>
                    <a:pt x="26150" y="4029"/>
                    <a:pt x="24107" y="3620"/>
                  </a:cubicBezTo>
                  <a:lnTo>
                    <a:pt x="4786" y="351"/>
                  </a:lnTo>
                  <a:cubicBezTo>
                    <a:pt x="2802" y="1"/>
                    <a:pt x="876" y="1285"/>
                    <a:pt x="409" y="3270"/>
                  </a:cubicBezTo>
                  <a:lnTo>
                    <a:pt x="409" y="3270"/>
                  </a:lnTo>
                  <a:cubicBezTo>
                    <a:pt x="0" y="5313"/>
                    <a:pt x="1343" y="7239"/>
                    <a:pt x="3327" y="7706"/>
                  </a:cubicBezTo>
                  <a:lnTo>
                    <a:pt x="22648" y="10975"/>
                  </a:lnTo>
                  <a:cubicBezTo>
                    <a:pt x="24691" y="11325"/>
                    <a:pt x="26617" y="10041"/>
                    <a:pt x="27026" y="8056"/>
                  </a:cubicBezTo>
                  <a:close/>
                </a:path>
              </a:pathLst>
            </a:custGeom>
            <a:solidFill>
              <a:srgbClr val="F0BD9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69" name="Google Shape;869;p29"/>
            <p:cNvSpPr/>
            <p:nvPr/>
          </p:nvSpPr>
          <p:spPr>
            <a:xfrm>
              <a:off x="3431717" y="3370875"/>
              <a:ext cx="510088" cy="634967"/>
            </a:xfrm>
            <a:custGeom>
              <a:avLst/>
              <a:gdLst/>
              <a:ahLst/>
              <a:cxnLst/>
              <a:rect l="l" t="t" r="r" b="b"/>
              <a:pathLst>
                <a:path w="28135" h="35023" extrusionOk="0">
                  <a:moveTo>
                    <a:pt x="5721" y="35023"/>
                  </a:moveTo>
                  <a:lnTo>
                    <a:pt x="0" y="11500"/>
                  </a:lnTo>
                  <a:lnTo>
                    <a:pt x="15702" y="1"/>
                  </a:lnTo>
                  <a:lnTo>
                    <a:pt x="28135" y="1868"/>
                  </a:lnTo>
                  <a:lnTo>
                    <a:pt x="18154" y="31579"/>
                  </a:lnTo>
                  <a:close/>
                </a:path>
              </a:pathLst>
            </a:custGeom>
            <a:solidFill>
              <a:srgbClr val="F0BD9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70" name="Google Shape;870;p29"/>
            <p:cNvSpPr/>
            <p:nvPr/>
          </p:nvSpPr>
          <p:spPr>
            <a:xfrm>
              <a:off x="3507918" y="3533847"/>
              <a:ext cx="475169" cy="305853"/>
            </a:xfrm>
            <a:custGeom>
              <a:avLst/>
              <a:gdLst/>
              <a:ahLst/>
              <a:cxnLst/>
              <a:rect l="l" t="t" r="r" b="b"/>
              <a:pathLst>
                <a:path w="26209" h="16870" extrusionOk="0">
                  <a:moveTo>
                    <a:pt x="25274" y="14360"/>
                  </a:moveTo>
                  <a:lnTo>
                    <a:pt x="25274" y="14360"/>
                  </a:lnTo>
                  <a:cubicBezTo>
                    <a:pt x="26208" y="12492"/>
                    <a:pt x="25508" y="10274"/>
                    <a:pt x="23640" y="9340"/>
                  </a:cubicBezTo>
                  <a:lnTo>
                    <a:pt x="5954" y="935"/>
                  </a:lnTo>
                  <a:cubicBezTo>
                    <a:pt x="4144" y="1"/>
                    <a:pt x="1868" y="701"/>
                    <a:pt x="934" y="2511"/>
                  </a:cubicBezTo>
                  <a:lnTo>
                    <a:pt x="934" y="2511"/>
                  </a:lnTo>
                  <a:cubicBezTo>
                    <a:pt x="0" y="4378"/>
                    <a:pt x="700" y="6596"/>
                    <a:pt x="2510" y="7589"/>
                  </a:cubicBezTo>
                  <a:lnTo>
                    <a:pt x="20196" y="15994"/>
                  </a:lnTo>
                  <a:cubicBezTo>
                    <a:pt x="22064" y="16870"/>
                    <a:pt x="24282" y="16169"/>
                    <a:pt x="25274" y="14360"/>
                  </a:cubicBezTo>
                  <a:close/>
                </a:path>
              </a:pathLst>
            </a:custGeom>
            <a:solidFill>
              <a:srgbClr val="F0BD9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71" name="Google Shape;871;p29"/>
            <p:cNvSpPr/>
            <p:nvPr/>
          </p:nvSpPr>
          <p:spPr>
            <a:xfrm>
              <a:off x="3435942" y="3757138"/>
              <a:ext cx="504812" cy="501639"/>
            </a:xfrm>
            <a:custGeom>
              <a:avLst/>
              <a:gdLst/>
              <a:ahLst/>
              <a:cxnLst/>
              <a:rect l="l" t="t" r="r" b="b"/>
              <a:pathLst>
                <a:path w="27844" h="27669" extrusionOk="0">
                  <a:moveTo>
                    <a:pt x="5371" y="7764"/>
                  </a:moveTo>
                  <a:cubicBezTo>
                    <a:pt x="1" y="13426"/>
                    <a:pt x="5663" y="24166"/>
                    <a:pt x="10974" y="25917"/>
                  </a:cubicBezTo>
                  <a:cubicBezTo>
                    <a:pt x="16345" y="27668"/>
                    <a:pt x="22182" y="23116"/>
                    <a:pt x="25042" y="15819"/>
                  </a:cubicBezTo>
                  <a:cubicBezTo>
                    <a:pt x="27843" y="8523"/>
                    <a:pt x="23991" y="1694"/>
                    <a:pt x="21131" y="818"/>
                  </a:cubicBezTo>
                  <a:cubicBezTo>
                    <a:pt x="18329" y="1"/>
                    <a:pt x="10683" y="2102"/>
                    <a:pt x="5371" y="7764"/>
                  </a:cubicBez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72" name="Google Shape;872;p29"/>
            <p:cNvSpPr/>
            <p:nvPr/>
          </p:nvSpPr>
          <p:spPr>
            <a:xfrm>
              <a:off x="3345998" y="3503153"/>
              <a:ext cx="268814" cy="578891"/>
            </a:xfrm>
            <a:custGeom>
              <a:avLst/>
              <a:gdLst/>
              <a:ahLst/>
              <a:cxnLst/>
              <a:rect l="l" t="t" r="r" b="b"/>
              <a:pathLst>
                <a:path w="14827" h="31930" extrusionOk="0">
                  <a:moveTo>
                    <a:pt x="10799" y="31754"/>
                  </a:moveTo>
                  <a:lnTo>
                    <a:pt x="10799" y="31754"/>
                  </a:lnTo>
                  <a:cubicBezTo>
                    <a:pt x="12842" y="31579"/>
                    <a:pt x="14826" y="29770"/>
                    <a:pt x="14301" y="27785"/>
                  </a:cubicBezTo>
                  <a:lnTo>
                    <a:pt x="7588" y="3678"/>
                  </a:lnTo>
                  <a:cubicBezTo>
                    <a:pt x="7063" y="1694"/>
                    <a:pt x="5662" y="1"/>
                    <a:pt x="3619" y="176"/>
                  </a:cubicBezTo>
                  <a:lnTo>
                    <a:pt x="3619" y="176"/>
                  </a:lnTo>
                  <a:cubicBezTo>
                    <a:pt x="1576" y="293"/>
                    <a:pt x="0" y="2044"/>
                    <a:pt x="117" y="4145"/>
                  </a:cubicBezTo>
                  <a:lnTo>
                    <a:pt x="6830" y="28194"/>
                  </a:lnTo>
                  <a:cubicBezTo>
                    <a:pt x="7355" y="30237"/>
                    <a:pt x="8756" y="31930"/>
                    <a:pt x="10799" y="31754"/>
                  </a:cubicBez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73" name="Google Shape;873;p29"/>
            <p:cNvSpPr/>
            <p:nvPr/>
          </p:nvSpPr>
          <p:spPr>
            <a:xfrm>
              <a:off x="3344929" y="3304210"/>
              <a:ext cx="373587" cy="340771"/>
            </a:xfrm>
            <a:custGeom>
              <a:avLst/>
              <a:gdLst/>
              <a:ahLst/>
              <a:cxnLst/>
              <a:rect l="l" t="t" r="r" b="b"/>
              <a:pathLst>
                <a:path w="20606" h="18796" extrusionOk="0">
                  <a:moveTo>
                    <a:pt x="19146" y="1576"/>
                  </a:moveTo>
                  <a:lnTo>
                    <a:pt x="19146" y="1576"/>
                  </a:lnTo>
                  <a:cubicBezTo>
                    <a:pt x="17746" y="117"/>
                    <a:pt x="15411" y="0"/>
                    <a:pt x="13893" y="1401"/>
                  </a:cubicBezTo>
                  <a:lnTo>
                    <a:pt x="1635" y="11908"/>
                  </a:lnTo>
                  <a:cubicBezTo>
                    <a:pt x="118" y="13309"/>
                    <a:pt x="1" y="15702"/>
                    <a:pt x="1460" y="17161"/>
                  </a:cubicBezTo>
                  <a:lnTo>
                    <a:pt x="1460" y="17161"/>
                  </a:lnTo>
                  <a:cubicBezTo>
                    <a:pt x="2861" y="18679"/>
                    <a:pt x="5196" y="18796"/>
                    <a:pt x="6714" y="17395"/>
                  </a:cubicBezTo>
                  <a:lnTo>
                    <a:pt x="18971" y="6888"/>
                  </a:lnTo>
                  <a:cubicBezTo>
                    <a:pt x="20489" y="5487"/>
                    <a:pt x="20606" y="3094"/>
                    <a:pt x="19146" y="1576"/>
                  </a:cubicBez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74" name="Google Shape;874;p29"/>
            <p:cNvSpPr/>
            <p:nvPr/>
          </p:nvSpPr>
          <p:spPr>
            <a:xfrm>
              <a:off x="3584101" y="3268221"/>
              <a:ext cx="493172" cy="175698"/>
            </a:xfrm>
            <a:custGeom>
              <a:avLst/>
              <a:gdLst/>
              <a:ahLst/>
              <a:cxnLst/>
              <a:rect l="l" t="t" r="r" b="b"/>
              <a:pathLst>
                <a:path w="27202" h="9691" extrusionOk="0">
                  <a:moveTo>
                    <a:pt x="27084" y="3620"/>
                  </a:moveTo>
                  <a:lnTo>
                    <a:pt x="27084" y="3620"/>
                  </a:lnTo>
                  <a:cubicBezTo>
                    <a:pt x="26968" y="1577"/>
                    <a:pt x="25158" y="1"/>
                    <a:pt x="23115" y="176"/>
                  </a:cubicBezTo>
                  <a:lnTo>
                    <a:pt x="3620" y="2102"/>
                  </a:lnTo>
                  <a:cubicBezTo>
                    <a:pt x="1518" y="2277"/>
                    <a:pt x="1" y="4028"/>
                    <a:pt x="117" y="6071"/>
                  </a:cubicBezTo>
                  <a:lnTo>
                    <a:pt x="117" y="6071"/>
                  </a:lnTo>
                  <a:cubicBezTo>
                    <a:pt x="234" y="8114"/>
                    <a:pt x="2044" y="9690"/>
                    <a:pt x="4145" y="9573"/>
                  </a:cubicBezTo>
                  <a:lnTo>
                    <a:pt x="23641" y="7647"/>
                  </a:lnTo>
                  <a:cubicBezTo>
                    <a:pt x="25684" y="7472"/>
                    <a:pt x="27201" y="5721"/>
                    <a:pt x="27084" y="3620"/>
                  </a:cubicBez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75" name="Google Shape;875;p29"/>
            <p:cNvSpPr/>
            <p:nvPr/>
          </p:nvSpPr>
          <p:spPr>
            <a:xfrm>
              <a:off x="3371398" y="3526450"/>
              <a:ext cx="503742" cy="529142"/>
            </a:xfrm>
            <a:custGeom>
              <a:avLst/>
              <a:gdLst/>
              <a:ahLst/>
              <a:cxnLst/>
              <a:rect l="l" t="t" r="r" b="b"/>
              <a:pathLst>
                <a:path w="27785" h="29186" extrusionOk="0">
                  <a:moveTo>
                    <a:pt x="10215" y="0"/>
                  </a:moveTo>
                  <a:cubicBezTo>
                    <a:pt x="10624" y="3444"/>
                    <a:pt x="13017" y="18445"/>
                    <a:pt x="20430" y="13425"/>
                  </a:cubicBezTo>
                  <a:cubicBezTo>
                    <a:pt x="27785" y="8405"/>
                    <a:pt x="17745" y="29185"/>
                    <a:pt x="17745" y="29185"/>
                  </a:cubicBezTo>
                  <a:lnTo>
                    <a:pt x="5662" y="20955"/>
                  </a:lnTo>
                  <a:cubicBezTo>
                    <a:pt x="5662" y="20955"/>
                    <a:pt x="0" y="7296"/>
                    <a:pt x="10215" y="0"/>
                  </a:cubicBezTo>
                  <a:close/>
                </a:path>
              </a:pathLst>
            </a:custGeom>
            <a:solidFill>
              <a:srgbClr val="F9CBA4"/>
            </a:solidFill>
            <a:ln w="4375" cap="flat" cmpd="sng">
              <a:solidFill>
                <a:srgbClr val="F9CBA4"/>
              </a:solidFill>
              <a:prstDash val="solid"/>
              <a:miter lim="58370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76" name="Google Shape;876;p29"/>
            <p:cNvSpPr/>
            <p:nvPr/>
          </p:nvSpPr>
          <p:spPr>
            <a:xfrm>
              <a:off x="3402075" y="4007952"/>
              <a:ext cx="458254" cy="652970"/>
            </a:xfrm>
            <a:custGeom>
              <a:avLst/>
              <a:gdLst/>
              <a:ahLst/>
              <a:cxnLst/>
              <a:rect l="l" t="t" r="r" b="b"/>
              <a:pathLst>
                <a:path w="25276" h="36016" extrusionOk="0">
                  <a:moveTo>
                    <a:pt x="25275" y="3269"/>
                  </a:moveTo>
                  <a:lnTo>
                    <a:pt x="18446" y="34673"/>
                  </a:lnTo>
                  <a:lnTo>
                    <a:pt x="5896" y="36015"/>
                  </a:lnTo>
                  <a:lnTo>
                    <a:pt x="1" y="22181"/>
                  </a:lnTo>
                  <a:lnTo>
                    <a:pt x="4846" y="1"/>
                  </a:ln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77" name="Google Shape;877;p29"/>
            <p:cNvSpPr/>
            <p:nvPr/>
          </p:nvSpPr>
          <p:spPr>
            <a:xfrm>
              <a:off x="3188321" y="1417310"/>
              <a:ext cx="1150330" cy="2193784"/>
            </a:xfrm>
            <a:custGeom>
              <a:avLst/>
              <a:gdLst/>
              <a:ahLst/>
              <a:cxnLst/>
              <a:rect l="l" t="t" r="r" b="b"/>
              <a:pathLst>
                <a:path w="63449" h="121003" extrusionOk="0">
                  <a:moveTo>
                    <a:pt x="63449" y="1"/>
                  </a:moveTo>
                  <a:lnTo>
                    <a:pt x="0" y="7472"/>
                  </a:lnTo>
                  <a:lnTo>
                    <a:pt x="0" y="121003"/>
                  </a:lnTo>
                  <a:lnTo>
                    <a:pt x="63449" y="11353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78" name="Google Shape;878;p29"/>
            <p:cNvSpPr/>
            <p:nvPr/>
          </p:nvSpPr>
          <p:spPr>
            <a:xfrm>
              <a:off x="3543888" y="1417310"/>
              <a:ext cx="1087909" cy="2217063"/>
            </a:xfrm>
            <a:custGeom>
              <a:avLst/>
              <a:gdLst/>
              <a:ahLst/>
              <a:cxnLst/>
              <a:rect l="l" t="t" r="r" b="b"/>
              <a:pathLst>
                <a:path w="60006" h="122287" extrusionOk="0">
                  <a:moveTo>
                    <a:pt x="60005" y="1"/>
                  </a:moveTo>
                  <a:lnTo>
                    <a:pt x="1" y="8815"/>
                  </a:lnTo>
                  <a:lnTo>
                    <a:pt x="1" y="122287"/>
                  </a:lnTo>
                  <a:lnTo>
                    <a:pt x="60005" y="113531"/>
                  </a:lnTo>
                  <a:close/>
                </a:path>
              </a:pathLst>
            </a:custGeom>
            <a:solidFill>
              <a:srgbClr val="F1991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79" name="Google Shape;879;p29"/>
            <p:cNvSpPr/>
            <p:nvPr/>
          </p:nvSpPr>
          <p:spPr>
            <a:xfrm>
              <a:off x="4338639" y="1369700"/>
              <a:ext cx="426490" cy="2105945"/>
            </a:xfrm>
            <a:custGeom>
              <a:avLst/>
              <a:gdLst/>
              <a:ahLst/>
              <a:cxnLst/>
              <a:rect l="l" t="t" r="r" b="b"/>
              <a:pathLst>
                <a:path w="23524" h="116158" extrusionOk="0">
                  <a:moveTo>
                    <a:pt x="1" y="116157"/>
                  </a:moveTo>
                  <a:lnTo>
                    <a:pt x="1" y="2627"/>
                  </a:lnTo>
                  <a:lnTo>
                    <a:pt x="1" y="2627"/>
                  </a:lnTo>
                  <a:cubicBezTo>
                    <a:pt x="2219" y="1051"/>
                    <a:pt x="6655" y="0"/>
                    <a:pt x="11733" y="0"/>
                  </a:cubicBezTo>
                  <a:cubicBezTo>
                    <a:pt x="16870" y="0"/>
                    <a:pt x="21306" y="1051"/>
                    <a:pt x="23524" y="2627"/>
                  </a:cubicBezTo>
                  <a:lnTo>
                    <a:pt x="23524" y="116157"/>
                  </a:lnTo>
                  <a:cubicBezTo>
                    <a:pt x="21306" y="114581"/>
                    <a:pt x="16870" y="113531"/>
                    <a:pt x="11733" y="113531"/>
                  </a:cubicBezTo>
                  <a:cubicBezTo>
                    <a:pt x="6655" y="113531"/>
                    <a:pt x="2219" y="114581"/>
                    <a:pt x="1" y="11615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80" name="Google Shape;880;p29"/>
            <p:cNvSpPr/>
            <p:nvPr/>
          </p:nvSpPr>
          <p:spPr>
            <a:xfrm>
              <a:off x="4765113" y="1417310"/>
              <a:ext cx="1150349" cy="2193784"/>
            </a:xfrm>
            <a:custGeom>
              <a:avLst/>
              <a:gdLst/>
              <a:ahLst/>
              <a:cxnLst/>
              <a:rect l="l" t="t" r="r" b="b"/>
              <a:pathLst>
                <a:path w="63450" h="121003" extrusionOk="0">
                  <a:moveTo>
                    <a:pt x="1" y="1"/>
                  </a:moveTo>
                  <a:lnTo>
                    <a:pt x="63449" y="7472"/>
                  </a:lnTo>
                  <a:lnTo>
                    <a:pt x="63449" y="121003"/>
                  </a:lnTo>
                  <a:lnTo>
                    <a:pt x="1" y="11353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81" name="Google Shape;881;p29"/>
            <p:cNvSpPr/>
            <p:nvPr/>
          </p:nvSpPr>
          <p:spPr>
            <a:xfrm>
              <a:off x="3315304" y="1417310"/>
              <a:ext cx="1225479" cy="2340891"/>
            </a:xfrm>
            <a:custGeom>
              <a:avLst/>
              <a:gdLst/>
              <a:ahLst/>
              <a:cxnLst/>
              <a:rect l="l" t="t" r="r" b="b"/>
              <a:pathLst>
                <a:path w="67594" h="129117" extrusionOk="0">
                  <a:moveTo>
                    <a:pt x="67593" y="1635"/>
                  </a:moveTo>
                  <a:lnTo>
                    <a:pt x="67593" y="115107"/>
                  </a:lnTo>
                  <a:lnTo>
                    <a:pt x="16986" y="129116"/>
                  </a:lnTo>
                  <a:cubicBezTo>
                    <a:pt x="11149" y="127482"/>
                    <a:pt x="5487" y="125322"/>
                    <a:pt x="1" y="122579"/>
                  </a:cubicBezTo>
                  <a:lnTo>
                    <a:pt x="1" y="9106"/>
                  </a:lnTo>
                  <a:lnTo>
                    <a:pt x="56445" y="1"/>
                  </a:lnTo>
                  <a:lnTo>
                    <a:pt x="56445" y="1"/>
                  </a:lnTo>
                  <a:cubicBezTo>
                    <a:pt x="58896" y="1051"/>
                    <a:pt x="63216" y="1577"/>
                    <a:pt x="67593" y="163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82" name="Google Shape;882;p29"/>
            <p:cNvSpPr/>
            <p:nvPr/>
          </p:nvSpPr>
          <p:spPr>
            <a:xfrm>
              <a:off x="3315304" y="1582403"/>
              <a:ext cx="318562" cy="2175799"/>
            </a:xfrm>
            <a:custGeom>
              <a:avLst/>
              <a:gdLst/>
              <a:ahLst/>
              <a:cxnLst/>
              <a:rect l="l" t="t" r="r" b="b"/>
              <a:pathLst>
                <a:path w="17571" h="120011" extrusionOk="0">
                  <a:moveTo>
                    <a:pt x="59" y="0"/>
                  </a:moveTo>
                  <a:cubicBezTo>
                    <a:pt x="4554" y="59"/>
                    <a:pt x="14768" y="5721"/>
                    <a:pt x="17570" y="6713"/>
                  </a:cubicBezTo>
                  <a:lnTo>
                    <a:pt x="16986" y="120010"/>
                  </a:lnTo>
                  <a:cubicBezTo>
                    <a:pt x="11149" y="118376"/>
                    <a:pt x="5487" y="116216"/>
                    <a:pt x="1" y="113473"/>
                  </a:cubicBezTo>
                  <a:close/>
                </a:path>
              </a:pathLst>
            </a:custGeom>
            <a:solidFill>
              <a:srgbClr val="E1DDD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83" name="Google Shape;883;p29"/>
            <p:cNvSpPr/>
            <p:nvPr/>
          </p:nvSpPr>
          <p:spPr>
            <a:xfrm>
              <a:off x="3316355" y="1417310"/>
              <a:ext cx="1224428" cy="283626"/>
            </a:xfrm>
            <a:custGeom>
              <a:avLst/>
              <a:gdLst/>
              <a:ahLst/>
              <a:cxnLst/>
              <a:rect l="l" t="t" r="r" b="b"/>
              <a:pathLst>
                <a:path w="67536" h="15644" extrusionOk="0">
                  <a:moveTo>
                    <a:pt x="56387" y="1"/>
                  </a:moveTo>
                  <a:lnTo>
                    <a:pt x="1" y="9106"/>
                  </a:lnTo>
                  <a:cubicBezTo>
                    <a:pt x="5429" y="11733"/>
                    <a:pt x="11091" y="13951"/>
                    <a:pt x="16928" y="15644"/>
                  </a:cubicBezTo>
                  <a:lnTo>
                    <a:pt x="67535" y="1635"/>
                  </a:lnTo>
                  <a:cubicBezTo>
                    <a:pt x="63158" y="1577"/>
                    <a:pt x="58838" y="993"/>
                    <a:pt x="5638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84" name="Google Shape;884;p29"/>
            <p:cNvSpPr/>
            <p:nvPr/>
          </p:nvSpPr>
          <p:spPr>
            <a:xfrm>
              <a:off x="3623262" y="1446953"/>
              <a:ext cx="917523" cy="2311249"/>
            </a:xfrm>
            <a:custGeom>
              <a:avLst/>
              <a:gdLst/>
              <a:ahLst/>
              <a:cxnLst/>
              <a:rect l="l" t="t" r="r" b="b"/>
              <a:pathLst>
                <a:path w="50608" h="127482" extrusionOk="0">
                  <a:moveTo>
                    <a:pt x="50607" y="0"/>
                  </a:moveTo>
                  <a:lnTo>
                    <a:pt x="50607" y="113472"/>
                  </a:lnTo>
                  <a:lnTo>
                    <a:pt x="0" y="127481"/>
                  </a:lnTo>
                  <a:lnTo>
                    <a:pt x="584" y="14184"/>
                  </a:lnTo>
                  <a:lnTo>
                    <a:pt x="0" y="14009"/>
                  </a:lnTo>
                  <a:close/>
                </a:path>
              </a:pathLst>
            </a:custGeom>
            <a:solidFill>
              <a:srgbClr val="F0F0F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85" name="Google Shape;885;p29"/>
            <p:cNvSpPr/>
            <p:nvPr/>
          </p:nvSpPr>
          <p:spPr>
            <a:xfrm>
              <a:off x="4540771" y="1417310"/>
              <a:ext cx="1223358" cy="2277382"/>
            </a:xfrm>
            <a:custGeom>
              <a:avLst/>
              <a:gdLst/>
              <a:ahLst/>
              <a:cxnLst/>
              <a:rect l="l" t="t" r="r" b="b"/>
              <a:pathLst>
                <a:path w="67477" h="125614" extrusionOk="0">
                  <a:moveTo>
                    <a:pt x="11091" y="1"/>
                  </a:moveTo>
                  <a:lnTo>
                    <a:pt x="67476" y="9106"/>
                  </a:lnTo>
                  <a:lnTo>
                    <a:pt x="67476" y="122579"/>
                  </a:lnTo>
                  <a:cubicBezTo>
                    <a:pt x="66659" y="123629"/>
                    <a:pt x="64383" y="124972"/>
                    <a:pt x="60764" y="125614"/>
                  </a:cubicBezTo>
                  <a:lnTo>
                    <a:pt x="0" y="115107"/>
                  </a:lnTo>
                  <a:lnTo>
                    <a:pt x="0" y="1635"/>
                  </a:lnTo>
                  <a:cubicBezTo>
                    <a:pt x="4378" y="1577"/>
                    <a:pt x="8639" y="993"/>
                    <a:pt x="11091" y="1"/>
                  </a:cubicBezTo>
                  <a:lnTo>
                    <a:pt x="1109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86" name="Google Shape;886;p29"/>
            <p:cNvSpPr/>
            <p:nvPr/>
          </p:nvSpPr>
          <p:spPr>
            <a:xfrm>
              <a:off x="4540771" y="1417310"/>
              <a:ext cx="1223358" cy="224377"/>
            </a:xfrm>
            <a:custGeom>
              <a:avLst/>
              <a:gdLst/>
              <a:ahLst/>
              <a:cxnLst/>
              <a:rect l="l" t="t" r="r" b="b"/>
              <a:pathLst>
                <a:path w="67477" h="12376" extrusionOk="0">
                  <a:moveTo>
                    <a:pt x="11091" y="1"/>
                  </a:moveTo>
                  <a:lnTo>
                    <a:pt x="67476" y="9106"/>
                  </a:lnTo>
                  <a:cubicBezTo>
                    <a:pt x="65142" y="10274"/>
                    <a:pt x="62632" y="11383"/>
                    <a:pt x="60005" y="12375"/>
                  </a:cubicBezTo>
                  <a:lnTo>
                    <a:pt x="0" y="1635"/>
                  </a:lnTo>
                  <a:cubicBezTo>
                    <a:pt x="4378" y="1577"/>
                    <a:pt x="8639" y="993"/>
                    <a:pt x="11091" y="1"/>
                  </a:cubicBezTo>
                  <a:lnTo>
                    <a:pt x="1109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87" name="Google Shape;887;p29"/>
            <p:cNvSpPr/>
            <p:nvPr/>
          </p:nvSpPr>
          <p:spPr>
            <a:xfrm>
              <a:off x="4540771" y="1446953"/>
              <a:ext cx="1098479" cy="2248809"/>
            </a:xfrm>
            <a:custGeom>
              <a:avLst/>
              <a:gdLst/>
              <a:ahLst/>
              <a:cxnLst/>
              <a:rect l="l" t="t" r="r" b="b"/>
              <a:pathLst>
                <a:path w="60589" h="124038" extrusionOk="0">
                  <a:moveTo>
                    <a:pt x="0" y="0"/>
                  </a:moveTo>
                  <a:lnTo>
                    <a:pt x="0" y="113472"/>
                  </a:lnTo>
                  <a:lnTo>
                    <a:pt x="60589" y="124037"/>
                  </a:lnTo>
                  <a:lnTo>
                    <a:pt x="60005" y="10740"/>
                  </a:lnTo>
                  <a:lnTo>
                    <a:pt x="60589" y="10565"/>
                  </a:lnTo>
                  <a:close/>
                </a:path>
              </a:pathLst>
            </a:custGeom>
            <a:solidFill>
              <a:srgbClr val="F0F0F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88" name="Google Shape;888;p29"/>
            <p:cNvSpPr/>
            <p:nvPr/>
          </p:nvSpPr>
          <p:spPr>
            <a:xfrm>
              <a:off x="4540771" y="1446953"/>
              <a:ext cx="984187" cy="2324991"/>
            </a:xfrm>
            <a:custGeom>
              <a:avLst/>
              <a:gdLst/>
              <a:ahLst/>
              <a:cxnLst/>
              <a:rect l="l" t="t" r="r" b="b"/>
              <a:pathLst>
                <a:path w="54285" h="128240" extrusionOk="0">
                  <a:moveTo>
                    <a:pt x="0" y="0"/>
                  </a:moveTo>
                  <a:lnTo>
                    <a:pt x="0" y="113472"/>
                  </a:lnTo>
                  <a:lnTo>
                    <a:pt x="54285" y="128240"/>
                  </a:lnTo>
                  <a:lnTo>
                    <a:pt x="53701" y="14943"/>
                  </a:lnTo>
                  <a:lnTo>
                    <a:pt x="54285" y="1470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89" name="Google Shape;889;p29"/>
            <p:cNvSpPr/>
            <p:nvPr/>
          </p:nvSpPr>
          <p:spPr>
            <a:xfrm>
              <a:off x="4089948" y="1431071"/>
              <a:ext cx="316441" cy="89961"/>
            </a:xfrm>
            <a:custGeom>
              <a:avLst/>
              <a:gdLst/>
              <a:ahLst/>
              <a:cxnLst/>
              <a:rect l="l" t="t" r="r" b="b"/>
              <a:pathLst>
                <a:path w="17454" h="4962" extrusionOk="0">
                  <a:moveTo>
                    <a:pt x="10215" y="4962"/>
                  </a:moveTo>
                  <a:lnTo>
                    <a:pt x="17453" y="2919"/>
                  </a:lnTo>
                  <a:lnTo>
                    <a:pt x="9048" y="0"/>
                  </a:lnTo>
                  <a:lnTo>
                    <a:pt x="1" y="1460"/>
                  </a:lnTo>
                  <a:close/>
                </a:path>
              </a:pathLst>
            </a:custGeom>
            <a:solidFill>
              <a:srgbClr val="D9465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90" name="Google Shape;890;p29"/>
            <p:cNvSpPr/>
            <p:nvPr/>
          </p:nvSpPr>
          <p:spPr>
            <a:xfrm>
              <a:off x="5628667" y="1582403"/>
              <a:ext cx="135467" cy="2113360"/>
            </a:xfrm>
            <a:custGeom>
              <a:avLst/>
              <a:gdLst/>
              <a:ahLst/>
              <a:cxnLst/>
              <a:rect l="l" t="t" r="r" b="b"/>
              <a:pathLst>
                <a:path w="7472" h="116567" extrusionOk="0">
                  <a:moveTo>
                    <a:pt x="7471" y="0"/>
                  </a:moveTo>
                  <a:cubicBezTo>
                    <a:pt x="5078" y="1226"/>
                    <a:pt x="2568" y="2335"/>
                    <a:pt x="0" y="3269"/>
                  </a:cubicBezTo>
                  <a:lnTo>
                    <a:pt x="584" y="116566"/>
                  </a:lnTo>
                  <a:cubicBezTo>
                    <a:pt x="3444" y="116158"/>
                    <a:pt x="5720" y="115341"/>
                    <a:pt x="7471" y="113473"/>
                  </a:cubicBezTo>
                  <a:close/>
                </a:path>
              </a:pathLst>
            </a:custGeom>
            <a:solidFill>
              <a:srgbClr val="E1DDD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91" name="Google Shape;891;p29"/>
            <p:cNvSpPr/>
            <p:nvPr/>
          </p:nvSpPr>
          <p:spPr>
            <a:xfrm>
              <a:off x="4704794" y="1714681"/>
              <a:ext cx="672007" cy="274107"/>
            </a:xfrm>
            <a:custGeom>
              <a:avLst/>
              <a:gdLst/>
              <a:ahLst/>
              <a:cxnLst/>
              <a:rect l="l" t="t" r="r" b="b"/>
              <a:pathLst>
                <a:path w="37066" h="15119" extrusionOk="0">
                  <a:moveTo>
                    <a:pt x="1" y="1"/>
                  </a:moveTo>
                  <a:lnTo>
                    <a:pt x="1" y="5079"/>
                  </a:lnTo>
                  <a:lnTo>
                    <a:pt x="37066" y="15119"/>
                  </a:lnTo>
                  <a:lnTo>
                    <a:pt x="37066" y="10040"/>
                  </a:lnTo>
                  <a:close/>
                </a:path>
              </a:pathLst>
            </a:custGeom>
            <a:solidFill>
              <a:srgbClr val="E1DDD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92" name="Google Shape;892;p29"/>
            <p:cNvSpPr/>
            <p:nvPr/>
          </p:nvSpPr>
          <p:spPr>
            <a:xfrm>
              <a:off x="4704794" y="1882948"/>
              <a:ext cx="370414" cy="151349"/>
            </a:xfrm>
            <a:custGeom>
              <a:avLst/>
              <a:gdLst/>
              <a:ahLst/>
              <a:cxnLst/>
              <a:rect l="l" t="t" r="r" b="b"/>
              <a:pathLst>
                <a:path w="20431" h="8348" extrusionOk="0">
                  <a:moveTo>
                    <a:pt x="1" y="1"/>
                  </a:moveTo>
                  <a:lnTo>
                    <a:pt x="1" y="2802"/>
                  </a:lnTo>
                  <a:lnTo>
                    <a:pt x="20430" y="8348"/>
                  </a:lnTo>
                  <a:lnTo>
                    <a:pt x="20430" y="5546"/>
                  </a:lnTo>
                  <a:close/>
                </a:path>
              </a:pathLst>
            </a:custGeom>
            <a:solidFill>
              <a:srgbClr val="E1DDD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93" name="Google Shape;893;p29"/>
            <p:cNvSpPr/>
            <p:nvPr/>
          </p:nvSpPr>
          <p:spPr>
            <a:xfrm>
              <a:off x="4704794" y="1985601"/>
              <a:ext cx="370414" cy="150298"/>
            </a:xfrm>
            <a:custGeom>
              <a:avLst/>
              <a:gdLst/>
              <a:ahLst/>
              <a:cxnLst/>
              <a:rect l="l" t="t" r="r" b="b"/>
              <a:pathLst>
                <a:path w="20431" h="8290" extrusionOk="0">
                  <a:moveTo>
                    <a:pt x="1" y="1"/>
                  </a:moveTo>
                  <a:lnTo>
                    <a:pt x="1" y="2744"/>
                  </a:lnTo>
                  <a:lnTo>
                    <a:pt x="20430" y="8289"/>
                  </a:lnTo>
                  <a:lnTo>
                    <a:pt x="20430" y="5487"/>
                  </a:lnTo>
                  <a:close/>
                </a:path>
              </a:pathLst>
            </a:custGeom>
            <a:solidFill>
              <a:srgbClr val="E1DDD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94" name="Google Shape;894;p29"/>
            <p:cNvSpPr/>
            <p:nvPr/>
          </p:nvSpPr>
          <p:spPr>
            <a:xfrm>
              <a:off x="4704794" y="2087202"/>
              <a:ext cx="370414" cy="150280"/>
            </a:xfrm>
            <a:custGeom>
              <a:avLst/>
              <a:gdLst/>
              <a:ahLst/>
              <a:cxnLst/>
              <a:rect l="l" t="t" r="r" b="b"/>
              <a:pathLst>
                <a:path w="20431" h="8289" extrusionOk="0">
                  <a:moveTo>
                    <a:pt x="1" y="0"/>
                  </a:moveTo>
                  <a:lnTo>
                    <a:pt x="1" y="2802"/>
                  </a:lnTo>
                  <a:lnTo>
                    <a:pt x="20430" y="8289"/>
                  </a:lnTo>
                  <a:lnTo>
                    <a:pt x="20430" y="5545"/>
                  </a:lnTo>
                  <a:close/>
                </a:path>
              </a:pathLst>
            </a:custGeom>
            <a:solidFill>
              <a:srgbClr val="E1DDD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95" name="Google Shape;895;p29"/>
            <p:cNvSpPr/>
            <p:nvPr/>
          </p:nvSpPr>
          <p:spPr>
            <a:xfrm>
              <a:off x="4704794" y="2188786"/>
              <a:ext cx="370414" cy="151349"/>
            </a:xfrm>
            <a:custGeom>
              <a:avLst/>
              <a:gdLst/>
              <a:ahLst/>
              <a:cxnLst/>
              <a:rect l="l" t="t" r="r" b="b"/>
              <a:pathLst>
                <a:path w="20431" h="8348" extrusionOk="0">
                  <a:moveTo>
                    <a:pt x="1" y="1"/>
                  </a:moveTo>
                  <a:lnTo>
                    <a:pt x="1" y="2803"/>
                  </a:lnTo>
                  <a:lnTo>
                    <a:pt x="20430" y="8348"/>
                  </a:lnTo>
                  <a:lnTo>
                    <a:pt x="20430" y="5546"/>
                  </a:lnTo>
                  <a:close/>
                </a:path>
              </a:pathLst>
            </a:custGeom>
            <a:solidFill>
              <a:srgbClr val="E1DDD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96" name="Google Shape;896;p29"/>
            <p:cNvSpPr/>
            <p:nvPr/>
          </p:nvSpPr>
          <p:spPr>
            <a:xfrm>
              <a:off x="4704794" y="2291439"/>
              <a:ext cx="370414" cy="150298"/>
            </a:xfrm>
            <a:custGeom>
              <a:avLst/>
              <a:gdLst/>
              <a:ahLst/>
              <a:cxnLst/>
              <a:rect l="l" t="t" r="r" b="b"/>
              <a:pathLst>
                <a:path w="20431" h="8290" extrusionOk="0">
                  <a:moveTo>
                    <a:pt x="1" y="1"/>
                  </a:moveTo>
                  <a:lnTo>
                    <a:pt x="1" y="2744"/>
                  </a:lnTo>
                  <a:lnTo>
                    <a:pt x="20430" y="8289"/>
                  </a:lnTo>
                  <a:lnTo>
                    <a:pt x="20430" y="5546"/>
                  </a:lnTo>
                  <a:close/>
                </a:path>
              </a:pathLst>
            </a:custGeom>
            <a:solidFill>
              <a:srgbClr val="E1DDD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97" name="Google Shape;897;p29"/>
            <p:cNvSpPr/>
            <p:nvPr/>
          </p:nvSpPr>
          <p:spPr>
            <a:xfrm>
              <a:off x="4704794" y="2393041"/>
              <a:ext cx="370414" cy="151349"/>
            </a:xfrm>
            <a:custGeom>
              <a:avLst/>
              <a:gdLst/>
              <a:ahLst/>
              <a:cxnLst/>
              <a:rect l="l" t="t" r="r" b="b"/>
              <a:pathLst>
                <a:path w="20431" h="8348" extrusionOk="0">
                  <a:moveTo>
                    <a:pt x="1" y="0"/>
                  </a:moveTo>
                  <a:lnTo>
                    <a:pt x="1" y="2802"/>
                  </a:lnTo>
                  <a:lnTo>
                    <a:pt x="20430" y="8347"/>
                  </a:lnTo>
                  <a:lnTo>
                    <a:pt x="20430" y="5545"/>
                  </a:lnTo>
                  <a:close/>
                </a:path>
              </a:pathLst>
            </a:custGeom>
            <a:solidFill>
              <a:srgbClr val="E1DDD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98" name="Google Shape;898;p29"/>
            <p:cNvSpPr/>
            <p:nvPr/>
          </p:nvSpPr>
          <p:spPr>
            <a:xfrm>
              <a:off x="5122819" y="2002534"/>
              <a:ext cx="247638" cy="624397"/>
            </a:xfrm>
            <a:custGeom>
              <a:avLst/>
              <a:gdLst/>
              <a:ahLst/>
              <a:cxnLst/>
              <a:rect l="l" t="t" r="r" b="b"/>
              <a:pathLst>
                <a:path w="13659" h="34440" extrusionOk="0">
                  <a:moveTo>
                    <a:pt x="0" y="1"/>
                  </a:moveTo>
                  <a:lnTo>
                    <a:pt x="0" y="30703"/>
                  </a:lnTo>
                  <a:lnTo>
                    <a:pt x="13659" y="34439"/>
                  </a:lnTo>
                  <a:lnTo>
                    <a:pt x="13659" y="367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99" name="Google Shape;899;p29"/>
            <p:cNvSpPr/>
            <p:nvPr/>
          </p:nvSpPr>
          <p:spPr>
            <a:xfrm>
              <a:off x="4704794" y="2762371"/>
              <a:ext cx="247656" cy="623328"/>
            </a:xfrm>
            <a:custGeom>
              <a:avLst/>
              <a:gdLst/>
              <a:ahLst/>
              <a:cxnLst/>
              <a:rect l="l" t="t" r="r" b="b"/>
              <a:pathLst>
                <a:path w="13660" h="34381" extrusionOk="0">
                  <a:moveTo>
                    <a:pt x="1" y="1"/>
                  </a:moveTo>
                  <a:lnTo>
                    <a:pt x="1" y="30703"/>
                  </a:lnTo>
                  <a:lnTo>
                    <a:pt x="13659" y="34381"/>
                  </a:lnTo>
                  <a:lnTo>
                    <a:pt x="13659" y="367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00" name="Google Shape;900;p29"/>
            <p:cNvSpPr/>
            <p:nvPr/>
          </p:nvSpPr>
          <p:spPr>
            <a:xfrm>
              <a:off x="4704794" y="2590932"/>
              <a:ext cx="672007" cy="274107"/>
            </a:xfrm>
            <a:custGeom>
              <a:avLst/>
              <a:gdLst/>
              <a:ahLst/>
              <a:cxnLst/>
              <a:rect l="l" t="t" r="r" b="b"/>
              <a:pathLst>
                <a:path w="37066" h="15119" extrusionOk="0">
                  <a:moveTo>
                    <a:pt x="1" y="1"/>
                  </a:moveTo>
                  <a:lnTo>
                    <a:pt x="1" y="5079"/>
                  </a:lnTo>
                  <a:lnTo>
                    <a:pt x="37066" y="15118"/>
                  </a:lnTo>
                  <a:lnTo>
                    <a:pt x="37066" y="10040"/>
                  </a:lnTo>
                  <a:close/>
                </a:path>
              </a:pathLst>
            </a:custGeom>
            <a:solidFill>
              <a:srgbClr val="E1DDD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01" name="Google Shape;901;p29"/>
            <p:cNvSpPr/>
            <p:nvPr/>
          </p:nvSpPr>
          <p:spPr>
            <a:xfrm>
              <a:off x="5006406" y="2843866"/>
              <a:ext cx="370396" cy="150280"/>
            </a:xfrm>
            <a:custGeom>
              <a:avLst/>
              <a:gdLst/>
              <a:ahLst/>
              <a:cxnLst/>
              <a:rect l="l" t="t" r="r" b="b"/>
              <a:pathLst>
                <a:path w="20430" h="8289" extrusionOk="0">
                  <a:moveTo>
                    <a:pt x="0" y="0"/>
                  </a:moveTo>
                  <a:lnTo>
                    <a:pt x="0" y="2802"/>
                  </a:lnTo>
                  <a:lnTo>
                    <a:pt x="20430" y="8289"/>
                  </a:lnTo>
                  <a:lnTo>
                    <a:pt x="20430" y="5545"/>
                  </a:lnTo>
                  <a:close/>
                </a:path>
              </a:pathLst>
            </a:custGeom>
            <a:solidFill>
              <a:srgbClr val="E1DDD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02" name="Google Shape;902;p29"/>
            <p:cNvSpPr/>
            <p:nvPr/>
          </p:nvSpPr>
          <p:spPr>
            <a:xfrm>
              <a:off x="5006406" y="2945450"/>
              <a:ext cx="370396" cy="151349"/>
            </a:xfrm>
            <a:custGeom>
              <a:avLst/>
              <a:gdLst/>
              <a:ahLst/>
              <a:cxnLst/>
              <a:rect l="l" t="t" r="r" b="b"/>
              <a:pathLst>
                <a:path w="20430" h="8348" extrusionOk="0">
                  <a:moveTo>
                    <a:pt x="0" y="1"/>
                  </a:moveTo>
                  <a:lnTo>
                    <a:pt x="0" y="2802"/>
                  </a:lnTo>
                  <a:lnTo>
                    <a:pt x="20430" y="8348"/>
                  </a:lnTo>
                  <a:lnTo>
                    <a:pt x="20430" y="5546"/>
                  </a:lnTo>
                  <a:close/>
                </a:path>
              </a:pathLst>
            </a:custGeom>
            <a:solidFill>
              <a:srgbClr val="E1DDD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03" name="Google Shape;903;p29"/>
            <p:cNvSpPr/>
            <p:nvPr/>
          </p:nvSpPr>
          <p:spPr>
            <a:xfrm>
              <a:off x="5006406" y="3048103"/>
              <a:ext cx="370396" cy="150298"/>
            </a:xfrm>
            <a:custGeom>
              <a:avLst/>
              <a:gdLst/>
              <a:ahLst/>
              <a:cxnLst/>
              <a:rect l="l" t="t" r="r" b="b"/>
              <a:pathLst>
                <a:path w="20430" h="8290" extrusionOk="0">
                  <a:moveTo>
                    <a:pt x="0" y="1"/>
                  </a:moveTo>
                  <a:lnTo>
                    <a:pt x="0" y="2802"/>
                  </a:lnTo>
                  <a:lnTo>
                    <a:pt x="20430" y="8289"/>
                  </a:lnTo>
                  <a:lnTo>
                    <a:pt x="20430" y="5546"/>
                  </a:lnTo>
                  <a:close/>
                </a:path>
              </a:pathLst>
            </a:custGeom>
            <a:solidFill>
              <a:srgbClr val="E1DDD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04" name="Google Shape;904;p29"/>
            <p:cNvSpPr/>
            <p:nvPr/>
          </p:nvSpPr>
          <p:spPr>
            <a:xfrm>
              <a:off x="5006406" y="3149704"/>
              <a:ext cx="370396" cy="151349"/>
            </a:xfrm>
            <a:custGeom>
              <a:avLst/>
              <a:gdLst/>
              <a:ahLst/>
              <a:cxnLst/>
              <a:rect l="l" t="t" r="r" b="b"/>
              <a:pathLst>
                <a:path w="20430" h="8348" extrusionOk="0">
                  <a:moveTo>
                    <a:pt x="0" y="0"/>
                  </a:moveTo>
                  <a:lnTo>
                    <a:pt x="0" y="2802"/>
                  </a:lnTo>
                  <a:lnTo>
                    <a:pt x="20430" y="8347"/>
                  </a:lnTo>
                  <a:lnTo>
                    <a:pt x="20430" y="5545"/>
                  </a:lnTo>
                  <a:close/>
                </a:path>
              </a:pathLst>
            </a:custGeom>
            <a:solidFill>
              <a:srgbClr val="E1DDD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05" name="Google Shape;905;p29"/>
            <p:cNvSpPr/>
            <p:nvPr/>
          </p:nvSpPr>
          <p:spPr>
            <a:xfrm>
              <a:off x="5006406" y="3252358"/>
              <a:ext cx="370396" cy="150280"/>
            </a:xfrm>
            <a:custGeom>
              <a:avLst/>
              <a:gdLst/>
              <a:ahLst/>
              <a:cxnLst/>
              <a:rect l="l" t="t" r="r" b="b"/>
              <a:pathLst>
                <a:path w="20430" h="8289" extrusionOk="0">
                  <a:moveTo>
                    <a:pt x="0" y="0"/>
                  </a:moveTo>
                  <a:lnTo>
                    <a:pt x="0" y="2743"/>
                  </a:lnTo>
                  <a:lnTo>
                    <a:pt x="20430" y="8289"/>
                  </a:lnTo>
                  <a:lnTo>
                    <a:pt x="20430" y="5545"/>
                  </a:lnTo>
                  <a:close/>
                </a:path>
              </a:pathLst>
            </a:custGeom>
            <a:solidFill>
              <a:srgbClr val="E1DDD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06" name="Google Shape;906;p29"/>
            <p:cNvSpPr/>
            <p:nvPr/>
          </p:nvSpPr>
          <p:spPr>
            <a:xfrm>
              <a:off x="5006406" y="3353941"/>
              <a:ext cx="370396" cy="151349"/>
            </a:xfrm>
            <a:custGeom>
              <a:avLst/>
              <a:gdLst/>
              <a:ahLst/>
              <a:cxnLst/>
              <a:rect l="l" t="t" r="r" b="b"/>
              <a:pathLst>
                <a:path w="20430" h="8348" extrusionOk="0">
                  <a:moveTo>
                    <a:pt x="0" y="1"/>
                  </a:moveTo>
                  <a:lnTo>
                    <a:pt x="0" y="2802"/>
                  </a:lnTo>
                  <a:lnTo>
                    <a:pt x="20430" y="8348"/>
                  </a:lnTo>
                  <a:lnTo>
                    <a:pt x="20430" y="5546"/>
                  </a:lnTo>
                  <a:close/>
                </a:path>
              </a:pathLst>
            </a:custGeom>
            <a:solidFill>
              <a:srgbClr val="E1DDD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07" name="Google Shape;907;p29"/>
            <p:cNvSpPr/>
            <p:nvPr/>
          </p:nvSpPr>
          <p:spPr>
            <a:xfrm>
              <a:off x="3750245" y="1711509"/>
              <a:ext cx="672007" cy="299508"/>
            </a:xfrm>
            <a:custGeom>
              <a:avLst/>
              <a:gdLst/>
              <a:ahLst/>
              <a:cxnLst/>
              <a:rect l="l" t="t" r="r" b="b"/>
              <a:pathLst>
                <a:path w="37066" h="16520" extrusionOk="0">
                  <a:moveTo>
                    <a:pt x="1" y="11441"/>
                  </a:moveTo>
                  <a:lnTo>
                    <a:pt x="1" y="16520"/>
                  </a:lnTo>
                  <a:lnTo>
                    <a:pt x="37066" y="5021"/>
                  </a:lnTo>
                  <a:lnTo>
                    <a:pt x="37066" y="1"/>
                  </a:lnTo>
                  <a:close/>
                </a:path>
              </a:pathLst>
            </a:custGeom>
            <a:solidFill>
              <a:srgbClr val="D9D2D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08" name="Google Shape;908;p29"/>
            <p:cNvSpPr/>
            <p:nvPr/>
          </p:nvSpPr>
          <p:spPr>
            <a:xfrm>
              <a:off x="3750245" y="1972910"/>
              <a:ext cx="369362" cy="165092"/>
            </a:xfrm>
            <a:custGeom>
              <a:avLst/>
              <a:gdLst/>
              <a:ahLst/>
              <a:cxnLst/>
              <a:rect l="l" t="t" r="r" b="b"/>
              <a:pathLst>
                <a:path w="20373" h="9106" extrusionOk="0">
                  <a:moveTo>
                    <a:pt x="1" y="6363"/>
                  </a:moveTo>
                  <a:lnTo>
                    <a:pt x="1" y="9106"/>
                  </a:lnTo>
                  <a:lnTo>
                    <a:pt x="20372" y="2802"/>
                  </a:lnTo>
                  <a:lnTo>
                    <a:pt x="20372" y="0"/>
                  </a:lnTo>
                  <a:close/>
                </a:path>
              </a:pathLst>
            </a:custGeom>
            <a:solidFill>
              <a:srgbClr val="D9D2D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09" name="Google Shape;909;p29"/>
            <p:cNvSpPr/>
            <p:nvPr/>
          </p:nvSpPr>
          <p:spPr>
            <a:xfrm>
              <a:off x="3750245" y="2075563"/>
              <a:ext cx="369362" cy="165092"/>
            </a:xfrm>
            <a:custGeom>
              <a:avLst/>
              <a:gdLst/>
              <a:ahLst/>
              <a:cxnLst/>
              <a:rect l="l" t="t" r="r" b="b"/>
              <a:pathLst>
                <a:path w="20373" h="9106" extrusionOk="0">
                  <a:moveTo>
                    <a:pt x="1" y="6304"/>
                  </a:moveTo>
                  <a:lnTo>
                    <a:pt x="1" y="9106"/>
                  </a:lnTo>
                  <a:lnTo>
                    <a:pt x="20372" y="2744"/>
                  </a:lnTo>
                  <a:lnTo>
                    <a:pt x="20372" y="0"/>
                  </a:lnTo>
                  <a:close/>
                </a:path>
              </a:pathLst>
            </a:custGeom>
            <a:solidFill>
              <a:srgbClr val="D9D2D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10" name="Google Shape;910;p29"/>
            <p:cNvSpPr/>
            <p:nvPr/>
          </p:nvSpPr>
          <p:spPr>
            <a:xfrm>
              <a:off x="3750245" y="2177146"/>
              <a:ext cx="369362" cy="165110"/>
            </a:xfrm>
            <a:custGeom>
              <a:avLst/>
              <a:gdLst/>
              <a:ahLst/>
              <a:cxnLst/>
              <a:rect l="l" t="t" r="r" b="b"/>
              <a:pathLst>
                <a:path w="20373" h="9107" extrusionOk="0">
                  <a:moveTo>
                    <a:pt x="1" y="6305"/>
                  </a:moveTo>
                  <a:lnTo>
                    <a:pt x="1" y="9106"/>
                  </a:lnTo>
                  <a:lnTo>
                    <a:pt x="20372" y="2802"/>
                  </a:lnTo>
                  <a:lnTo>
                    <a:pt x="20372" y="1"/>
                  </a:lnTo>
                  <a:close/>
                </a:path>
              </a:pathLst>
            </a:custGeom>
            <a:solidFill>
              <a:srgbClr val="D9D2D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11" name="Google Shape;911;p29"/>
            <p:cNvSpPr/>
            <p:nvPr/>
          </p:nvSpPr>
          <p:spPr>
            <a:xfrm>
              <a:off x="3750245" y="2279800"/>
              <a:ext cx="369362" cy="164058"/>
            </a:xfrm>
            <a:custGeom>
              <a:avLst/>
              <a:gdLst/>
              <a:ahLst/>
              <a:cxnLst/>
              <a:rect l="l" t="t" r="r" b="b"/>
              <a:pathLst>
                <a:path w="20373" h="9049" extrusionOk="0">
                  <a:moveTo>
                    <a:pt x="1" y="6305"/>
                  </a:moveTo>
                  <a:lnTo>
                    <a:pt x="1" y="9048"/>
                  </a:lnTo>
                  <a:lnTo>
                    <a:pt x="20372" y="2744"/>
                  </a:lnTo>
                  <a:lnTo>
                    <a:pt x="20372" y="1"/>
                  </a:lnTo>
                  <a:close/>
                </a:path>
              </a:pathLst>
            </a:custGeom>
            <a:solidFill>
              <a:srgbClr val="D9D2D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12" name="Google Shape;912;p29"/>
            <p:cNvSpPr/>
            <p:nvPr/>
          </p:nvSpPr>
          <p:spPr>
            <a:xfrm>
              <a:off x="3750245" y="2381401"/>
              <a:ext cx="369362" cy="165092"/>
            </a:xfrm>
            <a:custGeom>
              <a:avLst/>
              <a:gdLst/>
              <a:ahLst/>
              <a:cxnLst/>
              <a:rect l="l" t="t" r="r" b="b"/>
              <a:pathLst>
                <a:path w="20373" h="9106" extrusionOk="0">
                  <a:moveTo>
                    <a:pt x="1" y="6304"/>
                  </a:moveTo>
                  <a:lnTo>
                    <a:pt x="1" y="9106"/>
                  </a:lnTo>
                  <a:lnTo>
                    <a:pt x="20372" y="2802"/>
                  </a:lnTo>
                  <a:lnTo>
                    <a:pt x="20372" y="0"/>
                  </a:lnTo>
                  <a:close/>
                </a:path>
              </a:pathLst>
            </a:custGeom>
            <a:solidFill>
              <a:srgbClr val="D9D2D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13" name="Google Shape;913;p29"/>
            <p:cNvSpPr/>
            <p:nvPr/>
          </p:nvSpPr>
          <p:spPr>
            <a:xfrm>
              <a:off x="3750245" y="2482985"/>
              <a:ext cx="369362" cy="165110"/>
            </a:xfrm>
            <a:custGeom>
              <a:avLst/>
              <a:gdLst/>
              <a:ahLst/>
              <a:cxnLst/>
              <a:rect l="l" t="t" r="r" b="b"/>
              <a:pathLst>
                <a:path w="20373" h="9107" extrusionOk="0">
                  <a:moveTo>
                    <a:pt x="1" y="6363"/>
                  </a:moveTo>
                  <a:lnTo>
                    <a:pt x="1" y="9107"/>
                  </a:lnTo>
                  <a:lnTo>
                    <a:pt x="20372" y="2803"/>
                  </a:lnTo>
                  <a:lnTo>
                    <a:pt x="20372" y="1"/>
                  </a:lnTo>
                  <a:close/>
                </a:path>
              </a:pathLst>
            </a:custGeom>
            <a:solidFill>
              <a:srgbClr val="D9D2D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14" name="Google Shape;914;p29"/>
            <p:cNvSpPr/>
            <p:nvPr/>
          </p:nvSpPr>
          <p:spPr>
            <a:xfrm>
              <a:off x="4168270" y="1888242"/>
              <a:ext cx="246586" cy="632864"/>
            </a:xfrm>
            <a:custGeom>
              <a:avLst/>
              <a:gdLst/>
              <a:ahLst/>
              <a:cxnLst/>
              <a:rect l="l" t="t" r="r" b="b"/>
              <a:pathLst>
                <a:path w="13601" h="34907" extrusionOk="0">
                  <a:moveTo>
                    <a:pt x="0" y="4203"/>
                  </a:moveTo>
                  <a:lnTo>
                    <a:pt x="0" y="34906"/>
                  </a:lnTo>
                  <a:lnTo>
                    <a:pt x="13600" y="30703"/>
                  </a:lnTo>
                  <a:lnTo>
                    <a:pt x="13600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15" name="Google Shape;915;p29"/>
            <p:cNvSpPr/>
            <p:nvPr/>
          </p:nvSpPr>
          <p:spPr>
            <a:xfrm>
              <a:off x="3747072" y="2893597"/>
              <a:ext cx="247656" cy="633915"/>
            </a:xfrm>
            <a:custGeom>
              <a:avLst/>
              <a:gdLst/>
              <a:ahLst/>
              <a:cxnLst/>
              <a:rect l="l" t="t" r="r" b="b"/>
              <a:pathLst>
                <a:path w="13660" h="34965" extrusionOk="0">
                  <a:moveTo>
                    <a:pt x="1" y="4262"/>
                  </a:moveTo>
                  <a:lnTo>
                    <a:pt x="1" y="34964"/>
                  </a:lnTo>
                  <a:lnTo>
                    <a:pt x="13659" y="30762"/>
                  </a:lnTo>
                  <a:lnTo>
                    <a:pt x="13659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16" name="Google Shape;916;p29"/>
            <p:cNvSpPr/>
            <p:nvPr/>
          </p:nvSpPr>
          <p:spPr>
            <a:xfrm>
              <a:off x="3750245" y="2587759"/>
              <a:ext cx="672007" cy="299508"/>
            </a:xfrm>
            <a:custGeom>
              <a:avLst/>
              <a:gdLst/>
              <a:ahLst/>
              <a:cxnLst/>
              <a:rect l="l" t="t" r="r" b="b"/>
              <a:pathLst>
                <a:path w="37066" h="16520" extrusionOk="0">
                  <a:moveTo>
                    <a:pt x="1" y="11499"/>
                  </a:moveTo>
                  <a:lnTo>
                    <a:pt x="1" y="16519"/>
                  </a:lnTo>
                  <a:lnTo>
                    <a:pt x="37066" y="5079"/>
                  </a:lnTo>
                  <a:lnTo>
                    <a:pt x="37066" y="0"/>
                  </a:lnTo>
                  <a:close/>
                </a:path>
              </a:pathLst>
            </a:custGeom>
            <a:solidFill>
              <a:srgbClr val="D9D2D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17" name="Google Shape;917;p29"/>
            <p:cNvSpPr/>
            <p:nvPr/>
          </p:nvSpPr>
          <p:spPr>
            <a:xfrm>
              <a:off x="4045511" y="2763422"/>
              <a:ext cx="369344" cy="165110"/>
            </a:xfrm>
            <a:custGeom>
              <a:avLst/>
              <a:gdLst/>
              <a:ahLst/>
              <a:cxnLst/>
              <a:rect l="l" t="t" r="r" b="b"/>
              <a:pathLst>
                <a:path w="20372" h="9107" extrusionOk="0">
                  <a:moveTo>
                    <a:pt x="0" y="6363"/>
                  </a:moveTo>
                  <a:lnTo>
                    <a:pt x="0" y="9107"/>
                  </a:lnTo>
                  <a:lnTo>
                    <a:pt x="20371" y="2803"/>
                  </a:lnTo>
                  <a:lnTo>
                    <a:pt x="20371" y="1"/>
                  </a:lnTo>
                  <a:close/>
                </a:path>
              </a:pathLst>
            </a:custGeom>
            <a:solidFill>
              <a:srgbClr val="D9D2D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18" name="Google Shape;918;p29"/>
            <p:cNvSpPr/>
            <p:nvPr/>
          </p:nvSpPr>
          <p:spPr>
            <a:xfrm>
              <a:off x="4045511" y="2866076"/>
              <a:ext cx="369344" cy="165110"/>
            </a:xfrm>
            <a:custGeom>
              <a:avLst/>
              <a:gdLst/>
              <a:ahLst/>
              <a:cxnLst/>
              <a:rect l="l" t="t" r="r" b="b"/>
              <a:pathLst>
                <a:path w="20372" h="9107" extrusionOk="0">
                  <a:moveTo>
                    <a:pt x="0" y="6305"/>
                  </a:moveTo>
                  <a:lnTo>
                    <a:pt x="0" y="9107"/>
                  </a:lnTo>
                  <a:lnTo>
                    <a:pt x="20371" y="2803"/>
                  </a:lnTo>
                  <a:lnTo>
                    <a:pt x="20371" y="1"/>
                  </a:lnTo>
                  <a:close/>
                </a:path>
              </a:pathLst>
            </a:custGeom>
            <a:solidFill>
              <a:srgbClr val="D9D2D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19" name="Google Shape;919;p29"/>
            <p:cNvSpPr/>
            <p:nvPr/>
          </p:nvSpPr>
          <p:spPr>
            <a:xfrm>
              <a:off x="4045511" y="2967677"/>
              <a:ext cx="369344" cy="165110"/>
            </a:xfrm>
            <a:custGeom>
              <a:avLst/>
              <a:gdLst/>
              <a:ahLst/>
              <a:cxnLst/>
              <a:rect l="l" t="t" r="r" b="b"/>
              <a:pathLst>
                <a:path w="20372" h="9107" extrusionOk="0">
                  <a:moveTo>
                    <a:pt x="0" y="6304"/>
                  </a:moveTo>
                  <a:lnTo>
                    <a:pt x="0" y="9106"/>
                  </a:lnTo>
                  <a:lnTo>
                    <a:pt x="20371" y="2802"/>
                  </a:lnTo>
                  <a:lnTo>
                    <a:pt x="20371" y="0"/>
                  </a:lnTo>
                  <a:close/>
                </a:path>
              </a:pathLst>
            </a:custGeom>
            <a:solidFill>
              <a:srgbClr val="D9D2D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20" name="Google Shape;920;p29"/>
            <p:cNvSpPr/>
            <p:nvPr/>
          </p:nvSpPr>
          <p:spPr>
            <a:xfrm>
              <a:off x="4045511" y="3070330"/>
              <a:ext cx="369344" cy="165110"/>
            </a:xfrm>
            <a:custGeom>
              <a:avLst/>
              <a:gdLst/>
              <a:ahLst/>
              <a:cxnLst/>
              <a:rect l="l" t="t" r="r" b="b"/>
              <a:pathLst>
                <a:path w="20372" h="9107" extrusionOk="0">
                  <a:moveTo>
                    <a:pt x="0" y="6304"/>
                  </a:moveTo>
                  <a:lnTo>
                    <a:pt x="0" y="9106"/>
                  </a:lnTo>
                  <a:lnTo>
                    <a:pt x="20371" y="2744"/>
                  </a:lnTo>
                  <a:lnTo>
                    <a:pt x="20371" y="0"/>
                  </a:lnTo>
                  <a:close/>
                </a:path>
              </a:pathLst>
            </a:custGeom>
            <a:solidFill>
              <a:srgbClr val="D9D2D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21" name="Google Shape;921;p29"/>
            <p:cNvSpPr/>
            <p:nvPr/>
          </p:nvSpPr>
          <p:spPr>
            <a:xfrm>
              <a:off x="4045511" y="3171914"/>
              <a:ext cx="369344" cy="165110"/>
            </a:xfrm>
            <a:custGeom>
              <a:avLst/>
              <a:gdLst/>
              <a:ahLst/>
              <a:cxnLst/>
              <a:rect l="l" t="t" r="r" b="b"/>
              <a:pathLst>
                <a:path w="20372" h="9107" extrusionOk="0">
                  <a:moveTo>
                    <a:pt x="0" y="6305"/>
                  </a:moveTo>
                  <a:lnTo>
                    <a:pt x="0" y="9107"/>
                  </a:lnTo>
                  <a:lnTo>
                    <a:pt x="20371" y="2803"/>
                  </a:lnTo>
                  <a:lnTo>
                    <a:pt x="20371" y="1"/>
                  </a:lnTo>
                  <a:close/>
                </a:path>
              </a:pathLst>
            </a:custGeom>
            <a:solidFill>
              <a:srgbClr val="D9D2D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22" name="Google Shape;922;p29"/>
            <p:cNvSpPr/>
            <p:nvPr/>
          </p:nvSpPr>
          <p:spPr>
            <a:xfrm>
              <a:off x="4045511" y="3274567"/>
              <a:ext cx="369344" cy="164058"/>
            </a:xfrm>
            <a:custGeom>
              <a:avLst/>
              <a:gdLst/>
              <a:ahLst/>
              <a:cxnLst/>
              <a:rect l="l" t="t" r="r" b="b"/>
              <a:pathLst>
                <a:path w="20372" h="9049" extrusionOk="0">
                  <a:moveTo>
                    <a:pt x="0" y="6305"/>
                  </a:moveTo>
                  <a:lnTo>
                    <a:pt x="0" y="9048"/>
                  </a:lnTo>
                  <a:lnTo>
                    <a:pt x="20371" y="2744"/>
                  </a:lnTo>
                  <a:lnTo>
                    <a:pt x="20371" y="1"/>
                  </a:lnTo>
                  <a:close/>
                </a:path>
              </a:pathLst>
            </a:custGeom>
            <a:solidFill>
              <a:srgbClr val="D9D2D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23" name="Google Shape;923;p29"/>
            <p:cNvSpPr/>
            <p:nvPr/>
          </p:nvSpPr>
          <p:spPr>
            <a:xfrm>
              <a:off x="4275147" y="1483993"/>
              <a:ext cx="131243" cy="332305"/>
            </a:xfrm>
            <a:custGeom>
              <a:avLst/>
              <a:gdLst/>
              <a:ahLst/>
              <a:cxnLst/>
              <a:rect l="l" t="t" r="r" b="b"/>
              <a:pathLst>
                <a:path w="7239" h="18329" extrusionOk="0">
                  <a:moveTo>
                    <a:pt x="0" y="2043"/>
                  </a:moveTo>
                  <a:lnTo>
                    <a:pt x="7238" y="0"/>
                  </a:lnTo>
                  <a:lnTo>
                    <a:pt x="7238" y="16285"/>
                  </a:lnTo>
                  <a:lnTo>
                    <a:pt x="3619" y="14242"/>
                  </a:lnTo>
                  <a:lnTo>
                    <a:pt x="0" y="18328"/>
                  </a:lnTo>
                  <a:close/>
                </a:path>
              </a:pathLst>
            </a:custGeom>
            <a:solidFill>
              <a:srgbClr val="C73B5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24" name="Google Shape;924;p29"/>
            <p:cNvSpPr/>
            <p:nvPr/>
          </p:nvSpPr>
          <p:spPr>
            <a:xfrm>
              <a:off x="3710032" y="3367702"/>
              <a:ext cx="332323" cy="545024"/>
            </a:xfrm>
            <a:custGeom>
              <a:avLst/>
              <a:gdLst/>
              <a:ahLst/>
              <a:cxnLst/>
              <a:rect l="l" t="t" r="r" b="b"/>
              <a:pathLst>
                <a:path w="18330" h="30062" extrusionOk="0">
                  <a:moveTo>
                    <a:pt x="2978" y="29011"/>
                  </a:moveTo>
                  <a:lnTo>
                    <a:pt x="2978" y="29011"/>
                  </a:lnTo>
                  <a:cubicBezTo>
                    <a:pt x="5137" y="30061"/>
                    <a:pt x="7939" y="29244"/>
                    <a:pt x="8873" y="27026"/>
                  </a:cubicBezTo>
                  <a:lnTo>
                    <a:pt x="17337" y="7005"/>
                  </a:lnTo>
                  <a:cubicBezTo>
                    <a:pt x="18329" y="4845"/>
                    <a:pt x="17512" y="2219"/>
                    <a:pt x="15410" y="1109"/>
                  </a:cubicBezTo>
                  <a:lnTo>
                    <a:pt x="15410" y="1109"/>
                  </a:lnTo>
                  <a:cubicBezTo>
                    <a:pt x="13251" y="0"/>
                    <a:pt x="10624" y="818"/>
                    <a:pt x="9515" y="3036"/>
                  </a:cubicBezTo>
                  <a:lnTo>
                    <a:pt x="1051" y="23057"/>
                  </a:lnTo>
                  <a:cubicBezTo>
                    <a:pt x="1" y="25275"/>
                    <a:pt x="876" y="27843"/>
                    <a:pt x="2978" y="29011"/>
                  </a:cubicBez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25" name="Google Shape;925;p29"/>
            <p:cNvSpPr/>
            <p:nvPr/>
          </p:nvSpPr>
          <p:spPr>
            <a:xfrm>
              <a:off x="5358800" y="3602633"/>
              <a:ext cx="450839" cy="585236"/>
            </a:xfrm>
            <a:custGeom>
              <a:avLst/>
              <a:gdLst/>
              <a:ahLst/>
              <a:cxnLst/>
              <a:rect l="l" t="t" r="r" b="b"/>
              <a:pathLst>
                <a:path w="24867" h="32280" extrusionOk="0">
                  <a:moveTo>
                    <a:pt x="21189" y="1"/>
                  </a:moveTo>
                  <a:lnTo>
                    <a:pt x="1" y="2627"/>
                  </a:lnTo>
                  <a:lnTo>
                    <a:pt x="3678" y="32280"/>
                  </a:lnTo>
                  <a:lnTo>
                    <a:pt x="24866" y="29595"/>
                  </a:lnTo>
                  <a:lnTo>
                    <a:pt x="21189" y="1"/>
                  </a:ln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26" name="Google Shape;926;p29"/>
            <p:cNvSpPr/>
            <p:nvPr/>
          </p:nvSpPr>
          <p:spPr>
            <a:xfrm>
              <a:off x="4986300" y="2649130"/>
              <a:ext cx="895296" cy="1142951"/>
            </a:xfrm>
            <a:custGeom>
              <a:avLst/>
              <a:gdLst/>
              <a:ahLst/>
              <a:cxnLst/>
              <a:rect l="l" t="t" r="r" b="b"/>
              <a:pathLst>
                <a:path w="49382" h="63042" extrusionOk="0">
                  <a:moveTo>
                    <a:pt x="16461" y="34848"/>
                  </a:moveTo>
                  <a:cubicBezTo>
                    <a:pt x="16811" y="37358"/>
                    <a:pt x="17161" y="40393"/>
                    <a:pt x="17628" y="44012"/>
                  </a:cubicBezTo>
                  <a:lnTo>
                    <a:pt x="9164" y="33914"/>
                  </a:lnTo>
                  <a:cubicBezTo>
                    <a:pt x="5604" y="29595"/>
                    <a:pt x="1460" y="32397"/>
                    <a:pt x="0" y="34673"/>
                  </a:cubicBezTo>
                  <a:lnTo>
                    <a:pt x="17278" y="58663"/>
                  </a:lnTo>
                  <a:cubicBezTo>
                    <a:pt x="19671" y="61990"/>
                    <a:pt x="25800" y="63041"/>
                    <a:pt x="31462" y="62516"/>
                  </a:cubicBezTo>
                  <a:cubicBezTo>
                    <a:pt x="43194" y="61348"/>
                    <a:pt x="49382" y="52885"/>
                    <a:pt x="47572" y="36774"/>
                  </a:cubicBezTo>
                  <a:lnTo>
                    <a:pt x="48623" y="24166"/>
                  </a:lnTo>
                  <a:cubicBezTo>
                    <a:pt x="48915" y="22007"/>
                    <a:pt x="47280" y="20080"/>
                    <a:pt x="45121" y="19964"/>
                  </a:cubicBezTo>
                  <a:cubicBezTo>
                    <a:pt x="42961" y="19847"/>
                    <a:pt x="41151" y="21540"/>
                    <a:pt x="41151" y="23699"/>
                  </a:cubicBezTo>
                  <a:lnTo>
                    <a:pt x="40801" y="29011"/>
                  </a:lnTo>
                  <a:cubicBezTo>
                    <a:pt x="40509" y="28778"/>
                    <a:pt x="40159" y="28544"/>
                    <a:pt x="39867" y="28369"/>
                  </a:cubicBezTo>
                  <a:lnTo>
                    <a:pt x="39459" y="17862"/>
                  </a:lnTo>
                  <a:cubicBezTo>
                    <a:pt x="39284" y="12492"/>
                    <a:pt x="31870" y="13368"/>
                    <a:pt x="31929" y="17862"/>
                  </a:cubicBezTo>
                  <a:lnTo>
                    <a:pt x="32104" y="26559"/>
                  </a:lnTo>
                  <a:cubicBezTo>
                    <a:pt x="31812" y="26559"/>
                    <a:pt x="31520" y="26559"/>
                    <a:pt x="31287" y="26618"/>
                  </a:cubicBezTo>
                  <a:lnTo>
                    <a:pt x="30178" y="15644"/>
                  </a:lnTo>
                  <a:cubicBezTo>
                    <a:pt x="29652" y="10741"/>
                    <a:pt x="22181" y="11558"/>
                    <a:pt x="22706" y="16461"/>
                  </a:cubicBezTo>
                  <a:lnTo>
                    <a:pt x="23991" y="29186"/>
                  </a:lnTo>
                  <a:cubicBezTo>
                    <a:pt x="23699" y="29420"/>
                    <a:pt x="23348" y="29653"/>
                    <a:pt x="23057" y="29887"/>
                  </a:cubicBezTo>
                  <a:lnTo>
                    <a:pt x="17862" y="4729"/>
                  </a:lnTo>
                  <a:cubicBezTo>
                    <a:pt x="16869" y="1"/>
                    <a:pt x="9515" y="1343"/>
                    <a:pt x="10507" y="6305"/>
                  </a:cubicBez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27" name="Google Shape;927;p29"/>
            <p:cNvSpPr/>
            <p:nvPr/>
          </p:nvSpPr>
          <p:spPr>
            <a:xfrm>
              <a:off x="5296360" y="3823821"/>
              <a:ext cx="731274" cy="1319665"/>
            </a:xfrm>
            <a:custGeom>
              <a:avLst/>
              <a:gdLst/>
              <a:ahLst/>
              <a:cxnLst/>
              <a:rect l="l" t="t" r="r" b="b"/>
              <a:pathLst>
                <a:path w="40335" h="72789" extrusionOk="0">
                  <a:moveTo>
                    <a:pt x="8640" y="72788"/>
                  </a:moveTo>
                  <a:lnTo>
                    <a:pt x="1" y="3911"/>
                  </a:lnTo>
                  <a:lnTo>
                    <a:pt x="31229" y="0"/>
                  </a:lnTo>
                  <a:lnTo>
                    <a:pt x="40335" y="72788"/>
                  </a:lnTo>
                  <a:close/>
                </a:path>
              </a:pathLst>
            </a:custGeom>
            <a:solidFill>
              <a:srgbClr val="B7B7B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28" name="Google Shape;928;p29"/>
            <p:cNvSpPr/>
            <p:nvPr/>
          </p:nvSpPr>
          <p:spPr>
            <a:xfrm>
              <a:off x="3116363" y="4198445"/>
              <a:ext cx="759828" cy="945044"/>
            </a:xfrm>
            <a:custGeom>
              <a:avLst/>
              <a:gdLst/>
              <a:ahLst/>
              <a:cxnLst/>
              <a:rect l="l" t="t" r="r" b="b"/>
              <a:pathLst>
                <a:path w="41910" h="52126" extrusionOk="0">
                  <a:moveTo>
                    <a:pt x="31637" y="52125"/>
                  </a:moveTo>
                  <a:lnTo>
                    <a:pt x="41910" y="6596"/>
                  </a:lnTo>
                  <a:lnTo>
                    <a:pt x="11149" y="0"/>
                  </a:lnTo>
                  <a:lnTo>
                    <a:pt x="0" y="52125"/>
                  </a:lnTo>
                  <a:close/>
                </a:path>
              </a:pathLst>
            </a:custGeom>
            <a:solidFill>
              <a:srgbClr val="B7B7B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29" name="Google Shape;929;p29"/>
            <p:cNvSpPr/>
            <p:nvPr/>
          </p:nvSpPr>
          <p:spPr>
            <a:xfrm>
              <a:off x="5319639" y="3739153"/>
              <a:ext cx="512227" cy="151349"/>
            </a:xfrm>
            <a:custGeom>
              <a:avLst/>
              <a:gdLst/>
              <a:ahLst/>
              <a:cxnLst/>
              <a:rect l="l" t="t" r="r" b="b"/>
              <a:pathLst>
                <a:path w="28253" h="8348" extrusionOk="0">
                  <a:moveTo>
                    <a:pt x="27668" y="0"/>
                  </a:moveTo>
                  <a:lnTo>
                    <a:pt x="1" y="3444"/>
                  </a:lnTo>
                  <a:lnTo>
                    <a:pt x="585" y="8347"/>
                  </a:lnTo>
                  <a:lnTo>
                    <a:pt x="28252" y="4904"/>
                  </a:lnTo>
                  <a:lnTo>
                    <a:pt x="2766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30" name="Google Shape;930;p29"/>
            <p:cNvSpPr/>
            <p:nvPr/>
          </p:nvSpPr>
          <p:spPr>
            <a:xfrm>
              <a:off x="3355516" y="4120123"/>
              <a:ext cx="513278" cy="189458"/>
            </a:xfrm>
            <a:custGeom>
              <a:avLst/>
              <a:gdLst/>
              <a:ahLst/>
              <a:cxnLst/>
              <a:rect l="l" t="t" r="r" b="b"/>
              <a:pathLst>
                <a:path w="28311" h="10450" extrusionOk="0">
                  <a:moveTo>
                    <a:pt x="993" y="1"/>
                  </a:moveTo>
                  <a:lnTo>
                    <a:pt x="1" y="4787"/>
                  </a:lnTo>
                  <a:lnTo>
                    <a:pt x="27318" y="10449"/>
                  </a:lnTo>
                  <a:lnTo>
                    <a:pt x="28310" y="5663"/>
                  </a:lnTo>
                  <a:lnTo>
                    <a:pt x="99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931" name="Google Shape;931;p29"/>
          <p:cNvGrpSpPr/>
          <p:nvPr/>
        </p:nvGrpSpPr>
        <p:grpSpPr>
          <a:xfrm>
            <a:off x="609601" y="2098400"/>
            <a:ext cx="3281633" cy="1634693"/>
            <a:chOff x="457200" y="1573800"/>
            <a:chExt cx="2461225" cy="896450"/>
          </a:xfrm>
        </p:grpSpPr>
        <p:sp>
          <p:nvSpPr>
            <p:cNvPr id="932" name="Google Shape;932;p29"/>
            <p:cNvSpPr/>
            <p:nvPr/>
          </p:nvSpPr>
          <p:spPr>
            <a:xfrm>
              <a:off x="457200" y="1573800"/>
              <a:ext cx="2291700" cy="896400"/>
            </a:xfrm>
            <a:prstGeom prst="rect">
              <a:avLst/>
            </a:prstGeom>
            <a:solidFill>
              <a:schemeClr val="bg2">
                <a:lumMod val="20000"/>
                <a:lumOff val="80000"/>
              </a:schemeClr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 dirty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33" name="Google Shape;933;p29"/>
            <p:cNvSpPr/>
            <p:nvPr/>
          </p:nvSpPr>
          <p:spPr>
            <a:xfrm>
              <a:off x="2748925" y="1573850"/>
              <a:ext cx="169500" cy="896400"/>
            </a:xfrm>
            <a:prstGeom prst="rect">
              <a:avLst/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934" name="Google Shape;934;p29"/>
          <p:cNvGrpSpPr/>
          <p:nvPr/>
        </p:nvGrpSpPr>
        <p:grpSpPr>
          <a:xfrm>
            <a:off x="609601" y="4103833"/>
            <a:ext cx="3281633" cy="1642289"/>
            <a:chOff x="457200" y="3077875"/>
            <a:chExt cx="2461225" cy="896450"/>
          </a:xfrm>
        </p:grpSpPr>
        <p:sp>
          <p:nvSpPr>
            <p:cNvPr id="935" name="Google Shape;935;p29"/>
            <p:cNvSpPr/>
            <p:nvPr/>
          </p:nvSpPr>
          <p:spPr>
            <a:xfrm>
              <a:off x="457200" y="3077875"/>
              <a:ext cx="2291700" cy="896400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600" kern="0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936" name="Google Shape;936;p29"/>
            <p:cNvSpPr/>
            <p:nvPr/>
          </p:nvSpPr>
          <p:spPr>
            <a:xfrm>
              <a:off x="2748925" y="3077925"/>
              <a:ext cx="169500" cy="896400"/>
            </a:xfrm>
            <a:prstGeom prst="rect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937" name="Google Shape;937;p29"/>
          <p:cNvGrpSpPr/>
          <p:nvPr/>
        </p:nvGrpSpPr>
        <p:grpSpPr>
          <a:xfrm>
            <a:off x="8300768" y="2098400"/>
            <a:ext cx="3281633" cy="1634600"/>
            <a:chOff x="6225575" y="1573800"/>
            <a:chExt cx="2461225" cy="896450"/>
          </a:xfrm>
        </p:grpSpPr>
        <p:sp>
          <p:nvSpPr>
            <p:cNvPr id="938" name="Google Shape;938;p29"/>
            <p:cNvSpPr/>
            <p:nvPr/>
          </p:nvSpPr>
          <p:spPr>
            <a:xfrm flipH="1">
              <a:off x="6395100" y="1573800"/>
              <a:ext cx="2291700" cy="89640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r" defTabSz="1219170">
                <a:buClr>
                  <a:srgbClr val="000000"/>
                </a:buClr>
              </a:pPr>
              <a:endParaRPr sz="1600" kern="0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939" name="Google Shape;939;p29"/>
            <p:cNvSpPr/>
            <p:nvPr/>
          </p:nvSpPr>
          <p:spPr>
            <a:xfrm flipH="1">
              <a:off x="6225575" y="1573850"/>
              <a:ext cx="169500" cy="8964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940" name="Google Shape;940;p29"/>
          <p:cNvGrpSpPr/>
          <p:nvPr/>
        </p:nvGrpSpPr>
        <p:grpSpPr>
          <a:xfrm>
            <a:off x="8300768" y="4103833"/>
            <a:ext cx="3281633" cy="1642197"/>
            <a:chOff x="6225575" y="3077875"/>
            <a:chExt cx="2461225" cy="896450"/>
          </a:xfrm>
        </p:grpSpPr>
        <p:sp>
          <p:nvSpPr>
            <p:cNvPr id="941" name="Google Shape;941;p29"/>
            <p:cNvSpPr/>
            <p:nvPr/>
          </p:nvSpPr>
          <p:spPr>
            <a:xfrm flipH="1">
              <a:off x="6395100" y="3077875"/>
              <a:ext cx="2291700" cy="896400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r" defTabSz="1219170">
                <a:buClr>
                  <a:srgbClr val="000000"/>
                </a:buClr>
              </a:pPr>
              <a:endParaRPr sz="1600" kern="0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942" name="Google Shape;942;p29"/>
            <p:cNvSpPr/>
            <p:nvPr/>
          </p:nvSpPr>
          <p:spPr>
            <a:xfrm flipH="1">
              <a:off x="6225575" y="3077925"/>
              <a:ext cx="169500" cy="8964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cxnSp>
        <p:nvCxnSpPr>
          <p:cNvPr id="84" name="Прямая соединительная линия 7">
            <a:extLst>
              <a:ext uri="{FF2B5EF4-FFF2-40B4-BE49-F238E27FC236}">
                <a16:creationId xmlns:a16="http://schemas.microsoft.com/office/drawing/2014/main" xmlns="" id="{DAA830C5-0167-4B87-9A96-D3BBC71B833B}"/>
              </a:ext>
            </a:extLst>
          </p:cNvPr>
          <p:cNvCxnSpPr/>
          <p:nvPr/>
        </p:nvCxnSpPr>
        <p:spPr>
          <a:xfrm>
            <a:off x="150813" y="1143000"/>
            <a:ext cx="11736387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Прямоугольник 60">
            <a:extLst>
              <a:ext uri="{FF2B5EF4-FFF2-40B4-BE49-F238E27FC236}">
                <a16:creationId xmlns:a16="http://schemas.microsoft.com/office/drawing/2014/main" xmlns="" id="{84FB3749-F44E-475F-B6D0-062CC7568D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06000" y="304800"/>
            <a:ext cx="2286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ru-RU" sz="2000" b="1" dirty="0">
                <a:solidFill>
                  <a:srgbClr val="004A92"/>
                </a:solidFill>
                <a:latin typeface="Arial" panose="020B0604020202020204" pitchFamily="34" charset="0"/>
              </a:rPr>
              <a:t> </a:t>
            </a:r>
            <a:r>
              <a:rPr lang="en-US" altLang="ru-RU" b="1" dirty="0" err="1">
                <a:solidFill>
                  <a:srgbClr val="004A92"/>
                </a:solidFill>
                <a:latin typeface="Arial" panose="020B0604020202020204" pitchFamily="34" charset="0"/>
              </a:rPr>
              <a:t>Biologiya</a:t>
            </a:r>
            <a:endParaRPr lang="en-US" altLang="ru-RU" b="1" dirty="0">
              <a:solidFill>
                <a:srgbClr val="004A92"/>
              </a:solidFill>
              <a:latin typeface="Arial" panose="020B0604020202020204" pitchFamily="34" charset="0"/>
            </a:endParaRP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xmlns="" id="{A12639D7-A724-433D-86C9-49D168D4806A}"/>
              </a:ext>
            </a:extLst>
          </p:cNvPr>
          <p:cNvSpPr txBox="1"/>
          <p:nvPr/>
        </p:nvSpPr>
        <p:spPr>
          <a:xfrm>
            <a:off x="556133" y="2076271"/>
            <a:ext cx="312420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cs typeface="Calibri" panose="020F0502020204030204" pitchFamily="34" charset="0"/>
              </a:rPr>
              <a:t>1. </a:t>
            </a:r>
            <a:r>
              <a:rPr lang="en-US" sz="2400" dirty="0" err="1">
                <a:cs typeface="Calibri" panose="020F0502020204030204" pitchFamily="34" charset="0"/>
              </a:rPr>
              <a:t>Muammoli</a:t>
            </a:r>
            <a:r>
              <a:rPr lang="en-US" sz="2400" dirty="0">
                <a:cs typeface="Calibri" panose="020F0502020204030204" pitchFamily="34" charset="0"/>
              </a:rPr>
              <a:t> </a:t>
            </a:r>
            <a:r>
              <a:rPr lang="en-US" sz="2400" dirty="0" err="1">
                <a:cs typeface="Calibri" panose="020F0502020204030204" pitchFamily="34" charset="0"/>
              </a:rPr>
              <a:t>ta’lim</a:t>
            </a:r>
            <a:r>
              <a:rPr lang="en-US" sz="2400" dirty="0">
                <a:cs typeface="Calibri" panose="020F0502020204030204" pitchFamily="34" charset="0"/>
              </a:rPr>
              <a:t> </a:t>
            </a:r>
            <a:r>
              <a:rPr lang="en-US" sz="2400" dirty="0" err="1">
                <a:cs typeface="Calibri" panose="020F0502020204030204" pitchFamily="34" charset="0"/>
              </a:rPr>
              <a:t>texnologiyasining</a:t>
            </a:r>
            <a:r>
              <a:rPr lang="en-US" sz="2400" dirty="0">
                <a:cs typeface="Calibri" panose="020F0502020204030204" pitchFamily="34" charset="0"/>
              </a:rPr>
              <a:t>  </a:t>
            </a:r>
            <a:r>
              <a:rPr lang="en-US" sz="2400" dirty="0" err="1">
                <a:cs typeface="Calibri" panose="020F0502020204030204" pitchFamily="34" charset="0"/>
              </a:rPr>
              <a:t>o‘ziga</a:t>
            </a:r>
            <a:r>
              <a:rPr lang="en-US" sz="2400" dirty="0">
                <a:cs typeface="Calibri" panose="020F0502020204030204" pitchFamily="34" charset="0"/>
              </a:rPr>
              <a:t> </a:t>
            </a:r>
            <a:r>
              <a:rPr lang="en-US" sz="2400" dirty="0" err="1">
                <a:cs typeface="Calibri" panose="020F0502020204030204" pitchFamily="34" charset="0"/>
              </a:rPr>
              <a:t>xos</a:t>
            </a:r>
            <a:r>
              <a:rPr lang="en-US" sz="2400" dirty="0">
                <a:cs typeface="Calibri" panose="020F0502020204030204" pitchFamily="34" charset="0"/>
              </a:rPr>
              <a:t> </a:t>
            </a:r>
            <a:r>
              <a:rPr lang="en-US" sz="2400" dirty="0" err="1">
                <a:cs typeface="Calibri" panose="020F0502020204030204" pitchFamily="34" charset="0"/>
              </a:rPr>
              <a:t>xususiyatlari</a:t>
            </a:r>
            <a:endParaRPr lang="ru-RU" sz="2400" dirty="0">
              <a:cs typeface="Calibri" panose="020F0502020204030204" pitchFamily="34" charset="0"/>
            </a:endParaRP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xmlns="" id="{493316E6-A6BB-4DDB-B11C-C8C8EDB4CD57}"/>
              </a:ext>
            </a:extLst>
          </p:cNvPr>
          <p:cNvSpPr txBox="1"/>
          <p:nvPr/>
        </p:nvSpPr>
        <p:spPr>
          <a:xfrm>
            <a:off x="457200" y="4426803"/>
            <a:ext cx="3200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cs typeface="Calibri" panose="020F0502020204030204" pitchFamily="34" charset="0"/>
              </a:rPr>
              <a:t>2. </a:t>
            </a:r>
            <a:r>
              <a:rPr lang="en-US" sz="2400" dirty="0" err="1">
                <a:cs typeface="Calibri" panose="020F0502020204030204" pitchFamily="34" charset="0"/>
              </a:rPr>
              <a:t>Muammoli</a:t>
            </a:r>
            <a:r>
              <a:rPr lang="en-US" sz="2400" dirty="0">
                <a:cs typeface="Calibri" panose="020F0502020204030204" pitchFamily="34" charset="0"/>
              </a:rPr>
              <a:t> </a:t>
            </a:r>
            <a:r>
              <a:rPr lang="en-US" sz="2400" dirty="0" err="1">
                <a:cs typeface="Calibri" panose="020F0502020204030204" pitchFamily="34" charset="0"/>
              </a:rPr>
              <a:t>metodlar</a:t>
            </a:r>
            <a:endParaRPr lang="ru-RU" sz="2400" dirty="0">
              <a:cs typeface="Calibri" panose="020F0502020204030204" pitchFamily="34" charset="0"/>
            </a:endParaRP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xmlns="" id="{0492F012-9DAF-4B5E-AFC5-6381A4E58FD5}"/>
              </a:ext>
            </a:extLst>
          </p:cNvPr>
          <p:cNvSpPr txBox="1"/>
          <p:nvPr/>
        </p:nvSpPr>
        <p:spPr>
          <a:xfrm>
            <a:off x="8364206" y="2076271"/>
            <a:ext cx="321819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cs typeface="Calibri" panose="020F0502020204030204" pitchFamily="34" charset="0"/>
              </a:rPr>
              <a:t>3. </a:t>
            </a:r>
            <a:r>
              <a:rPr lang="en-US" sz="2400" dirty="0" err="1">
                <a:cs typeface="Calibri" panose="020F0502020204030204" pitchFamily="34" charset="0"/>
              </a:rPr>
              <a:t>Biologiyani</a:t>
            </a:r>
            <a:r>
              <a:rPr lang="en-US" sz="2400" dirty="0">
                <a:cs typeface="Calibri" panose="020F0502020204030204" pitchFamily="34" charset="0"/>
              </a:rPr>
              <a:t> </a:t>
            </a:r>
            <a:r>
              <a:rPr lang="en-US" sz="2400" dirty="0" err="1">
                <a:cs typeface="Calibri" panose="020F0502020204030204" pitchFamily="34" charset="0"/>
              </a:rPr>
              <a:t>o‘qitishda</a:t>
            </a:r>
            <a:r>
              <a:rPr lang="en-US" sz="2400" dirty="0">
                <a:cs typeface="Calibri" panose="020F0502020204030204" pitchFamily="34" charset="0"/>
              </a:rPr>
              <a:t> </a:t>
            </a:r>
            <a:r>
              <a:rPr lang="en-US" sz="2400" dirty="0" err="1">
                <a:cs typeface="Calibri" panose="020F0502020204030204" pitchFamily="34" charset="0"/>
              </a:rPr>
              <a:t>muammoli</a:t>
            </a:r>
            <a:r>
              <a:rPr lang="en-US" sz="2400" dirty="0">
                <a:cs typeface="Calibri" panose="020F0502020204030204" pitchFamily="34" charset="0"/>
              </a:rPr>
              <a:t> </a:t>
            </a:r>
            <a:r>
              <a:rPr lang="en-US" sz="2400" dirty="0" err="1">
                <a:cs typeface="Calibri" panose="020F0502020204030204" pitchFamily="34" charset="0"/>
              </a:rPr>
              <a:t>darslardan</a:t>
            </a:r>
            <a:r>
              <a:rPr lang="en-US" sz="2400" dirty="0">
                <a:cs typeface="Calibri" panose="020F0502020204030204" pitchFamily="34" charset="0"/>
              </a:rPr>
              <a:t> </a:t>
            </a:r>
            <a:r>
              <a:rPr lang="en-US" sz="2400" dirty="0" err="1">
                <a:cs typeface="Calibri" panose="020F0502020204030204" pitchFamily="34" charset="0"/>
              </a:rPr>
              <a:t>foydalanish</a:t>
            </a:r>
            <a:r>
              <a:rPr lang="en-US" sz="2400" dirty="0">
                <a:cs typeface="Calibri" panose="020F0502020204030204" pitchFamily="34" charset="0"/>
              </a:rPr>
              <a:t> </a:t>
            </a:r>
            <a:r>
              <a:rPr lang="en-US" sz="2400" dirty="0" err="1">
                <a:cs typeface="Calibri" panose="020F0502020204030204" pitchFamily="34" charset="0"/>
              </a:rPr>
              <a:t>yo‘llari</a:t>
            </a:r>
            <a:endParaRPr lang="ru-RU" sz="2400" dirty="0">
              <a:cs typeface="Calibri" panose="020F0502020204030204" pitchFamily="34" charset="0"/>
            </a:endParaRP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xmlns="" id="{B8B79AA1-78DB-471D-A8B7-60A2858D64E9}"/>
              </a:ext>
            </a:extLst>
          </p:cNvPr>
          <p:cNvSpPr txBox="1"/>
          <p:nvPr/>
        </p:nvSpPr>
        <p:spPr>
          <a:xfrm>
            <a:off x="8382000" y="4274403"/>
            <a:ext cx="32765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cs typeface="Calibri" panose="020F0502020204030204" pitchFamily="34" charset="0"/>
              </a:rPr>
              <a:t>4. </a:t>
            </a:r>
            <a:r>
              <a:rPr lang="en-US" sz="2400" dirty="0" err="1">
                <a:cs typeface="Calibri" panose="020F0502020204030204" pitchFamily="34" charset="0"/>
              </a:rPr>
              <a:t>Muammoli</a:t>
            </a:r>
            <a:r>
              <a:rPr lang="en-US" sz="2400" dirty="0">
                <a:cs typeface="Calibri" panose="020F0502020204030204" pitchFamily="34" charset="0"/>
              </a:rPr>
              <a:t> </a:t>
            </a:r>
            <a:r>
              <a:rPr lang="en-US" sz="2400" dirty="0" err="1">
                <a:cs typeface="Calibri" panose="020F0502020204030204" pitchFamily="34" charset="0"/>
              </a:rPr>
              <a:t>darslarga</a:t>
            </a:r>
            <a:r>
              <a:rPr lang="en-US" sz="2400" dirty="0">
                <a:cs typeface="Calibri" panose="020F0502020204030204" pitchFamily="34" charset="0"/>
              </a:rPr>
              <a:t> </a:t>
            </a:r>
            <a:r>
              <a:rPr lang="en-US" sz="2400" dirty="0" err="1">
                <a:cs typeface="Calibri" panose="020F0502020204030204" pitchFamily="34" charset="0"/>
              </a:rPr>
              <a:t>qo‘yiladigan</a:t>
            </a:r>
            <a:r>
              <a:rPr lang="en-US" sz="2400" dirty="0">
                <a:cs typeface="Calibri" panose="020F0502020204030204" pitchFamily="34" charset="0"/>
              </a:rPr>
              <a:t> </a:t>
            </a:r>
            <a:r>
              <a:rPr lang="en-US" sz="2400" dirty="0" err="1">
                <a:cs typeface="Calibri" panose="020F0502020204030204" pitchFamily="34" charset="0"/>
              </a:rPr>
              <a:t>talablar</a:t>
            </a:r>
            <a:endParaRPr lang="ru-RU" sz="2400" dirty="0">
              <a:cs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xmlns="" id="{8BCDDB5C-7B25-4DF2-AC59-2918F2E6C53D}"/>
              </a:ext>
            </a:extLst>
          </p:cNvPr>
          <p:cNvCxnSpPr/>
          <p:nvPr/>
        </p:nvCxnSpPr>
        <p:spPr>
          <a:xfrm>
            <a:off x="0" y="1143000"/>
            <a:ext cx="11736387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Прямоугольник 60">
            <a:extLst>
              <a:ext uri="{FF2B5EF4-FFF2-40B4-BE49-F238E27FC236}">
                <a16:creationId xmlns:a16="http://schemas.microsoft.com/office/drawing/2014/main" xmlns="" id="{786E2303-85A0-44D1-B209-DC733DED88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06000" y="304800"/>
            <a:ext cx="2286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004A9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altLang="ru-RU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4A9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Biologiya</a:t>
            </a:r>
            <a:endParaRPr kumimoji="0" lang="en-US" altLang="ru-RU" sz="2800" b="1" i="0" u="none" strike="noStrike" kern="1200" cap="none" spc="0" normalizeH="0" baseline="0" noProof="0" dirty="0">
              <a:ln>
                <a:noFill/>
              </a:ln>
              <a:solidFill>
                <a:srgbClr val="004A9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pSp>
        <p:nvGrpSpPr>
          <p:cNvPr id="13" name="Group 3">
            <a:extLst>
              <a:ext uri="{FF2B5EF4-FFF2-40B4-BE49-F238E27FC236}">
                <a16:creationId xmlns:a16="http://schemas.microsoft.com/office/drawing/2014/main" xmlns="" id="{BE1025D9-E551-48A0-A90E-92BCAD2BB034}"/>
              </a:ext>
            </a:extLst>
          </p:cNvPr>
          <p:cNvGrpSpPr/>
          <p:nvPr/>
        </p:nvGrpSpPr>
        <p:grpSpPr>
          <a:xfrm>
            <a:off x="457200" y="5181600"/>
            <a:ext cx="1530826" cy="1462260"/>
            <a:chOff x="3610639" y="4870771"/>
            <a:chExt cx="1199829" cy="1199829"/>
          </a:xfrm>
          <a:solidFill>
            <a:srgbClr val="3FAF94"/>
          </a:solidFill>
        </p:grpSpPr>
        <p:sp>
          <p:nvSpPr>
            <p:cNvPr id="14" name="Oval 37">
              <a:extLst>
                <a:ext uri="{FF2B5EF4-FFF2-40B4-BE49-F238E27FC236}">
                  <a16:creationId xmlns:a16="http://schemas.microsoft.com/office/drawing/2014/main" xmlns="" id="{10CE68E2-7B98-41A6-ADAD-214A3D607BAC}"/>
                </a:ext>
              </a:extLst>
            </p:cNvPr>
            <p:cNvSpPr/>
            <p:nvPr/>
          </p:nvSpPr>
          <p:spPr>
            <a:xfrm>
              <a:off x="3610639" y="4870771"/>
              <a:ext cx="1199829" cy="1199829"/>
            </a:xfrm>
            <a:prstGeom prst="ellipse">
              <a:avLst/>
            </a:prstGeom>
            <a:grpFill/>
            <a:ln>
              <a:solidFill>
                <a:srgbClr val="00206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5" name="Group 55">
              <a:extLst>
                <a:ext uri="{FF2B5EF4-FFF2-40B4-BE49-F238E27FC236}">
                  <a16:creationId xmlns:a16="http://schemas.microsoft.com/office/drawing/2014/main" xmlns="" id="{1A6C9564-3BA0-4D4C-840C-98B1DCD7B007}"/>
                </a:ext>
              </a:extLst>
            </p:cNvPr>
            <p:cNvGrpSpPr/>
            <p:nvPr/>
          </p:nvGrpSpPr>
          <p:grpSpPr>
            <a:xfrm>
              <a:off x="3798509" y="5236682"/>
              <a:ext cx="824088" cy="468009"/>
              <a:chOff x="8048185" y="1753515"/>
              <a:chExt cx="1162873" cy="660413"/>
            </a:xfrm>
            <a:grpFill/>
          </p:grpSpPr>
          <p:sp>
            <p:nvSpPr>
              <p:cNvPr id="16" name="Freeform 205">
                <a:extLst>
                  <a:ext uri="{FF2B5EF4-FFF2-40B4-BE49-F238E27FC236}">
                    <a16:creationId xmlns:a16="http://schemas.microsoft.com/office/drawing/2014/main" xmlns="" id="{9CD72EC2-2E78-4990-B3CA-597CA15535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003704" y="1753515"/>
                <a:ext cx="207354" cy="224255"/>
              </a:xfrm>
              <a:custGeom>
                <a:avLst/>
                <a:gdLst>
                  <a:gd name="T0" fmla="*/ 319 w 319"/>
                  <a:gd name="T1" fmla="*/ 345 h 345"/>
                  <a:gd name="T2" fmla="*/ 269 w 319"/>
                  <a:gd name="T3" fmla="*/ 0 h 345"/>
                  <a:gd name="T4" fmla="*/ 0 w 319"/>
                  <a:gd name="T5" fmla="*/ 201 h 3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9" h="345">
                    <a:moveTo>
                      <a:pt x="319" y="345"/>
                    </a:moveTo>
                    <a:lnTo>
                      <a:pt x="269" y="0"/>
                    </a:lnTo>
                    <a:lnTo>
                      <a:pt x="0" y="201"/>
                    </a:lnTo>
                  </a:path>
                </a:pathLst>
              </a:custGeom>
              <a:grpFill/>
              <a:ln w="12700" cap="rnd">
                <a:solidFill>
                  <a:srgbClr val="00206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121906" tIns="60952" rIns="121906" bIns="60952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" name="Line 207">
                <a:extLst>
                  <a:ext uri="{FF2B5EF4-FFF2-40B4-BE49-F238E27FC236}">
                    <a16:creationId xmlns:a16="http://schemas.microsoft.com/office/drawing/2014/main" xmlns="" id="{A414BF18-BDD2-41D1-BD23-08E05662836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8048185" y="2120772"/>
                <a:ext cx="169003" cy="219704"/>
              </a:xfrm>
              <a:prstGeom prst="line">
                <a:avLst/>
              </a:prstGeom>
              <a:grpFill/>
              <a:ln w="12700" cap="rnd">
                <a:solidFill>
                  <a:srgbClr val="00206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121906" tIns="60952" rIns="121906" bIns="60952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" name="Line 208">
                <a:extLst>
                  <a:ext uri="{FF2B5EF4-FFF2-40B4-BE49-F238E27FC236}">
                    <a16:creationId xmlns:a16="http://schemas.microsoft.com/office/drawing/2014/main" xmlns="" id="{0A449CB4-A997-4B7B-98EC-AD46CD72628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8315340" y="2119472"/>
                <a:ext cx="150803" cy="165754"/>
              </a:xfrm>
              <a:prstGeom prst="line">
                <a:avLst/>
              </a:prstGeom>
              <a:grpFill/>
              <a:ln w="12700" cap="rnd">
                <a:solidFill>
                  <a:srgbClr val="00206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121906" tIns="60952" rIns="121906" bIns="60952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" name="Line 209">
                <a:extLst>
                  <a:ext uri="{FF2B5EF4-FFF2-40B4-BE49-F238E27FC236}">
                    <a16:creationId xmlns:a16="http://schemas.microsoft.com/office/drawing/2014/main" xmlns="" id="{2BB5F9D3-2B20-4E81-9D6D-0D0F302F39D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8548695" y="2057721"/>
                <a:ext cx="104652" cy="216455"/>
              </a:xfrm>
              <a:prstGeom prst="line">
                <a:avLst/>
              </a:prstGeom>
              <a:grpFill/>
              <a:ln w="12700" cap="rnd">
                <a:solidFill>
                  <a:srgbClr val="00206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121906" tIns="60952" rIns="121906" bIns="60952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" name="Line 210">
                <a:extLst>
                  <a:ext uri="{FF2B5EF4-FFF2-40B4-BE49-F238E27FC236}">
                    <a16:creationId xmlns:a16="http://schemas.microsoft.com/office/drawing/2014/main" xmlns="" id="{6BB09037-FB2A-48C5-9F7B-CB88AD25B6F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8763849" y="2019370"/>
                <a:ext cx="169003" cy="96852"/>
              </a:xfrm>
              <a:prstGeom prst="line">
                <a:avLst/>
              </a:prstGeom>
              <a:grpFill/>
              <a:ln w="12700" cap="rnd">
                <a:solidFill>
                  <a:srgbClr val="00206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121906" tIns="60952" rIns="121906" bIns="60952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" name="Line 211">
                <a:extLst>
                  <a:ext uri="{FF2B5EF4-FFF2-40B4-BE49-F238E27FC236}">
                    <a16:creationId xmlns:a16="http://schemas.microsoft.com/office/drawing/2014/main" xmlns="" id="{AE75820C-C251-4EA6-9978-C3A570E590C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9038805" y="1753515"/>
                <a:ext cx="139753" cy="325657"/>
              </a:xfrm>
              <a:prstGeom prst="line">
                <a:avLst/>
              </a:prstGeom>
              <a:grpFill/>
              <a:ln w="12700" cap="rnd">
                <a:solidFill>
                  <a:srgbClr val="00206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121906" tIns="60952" rIns="121906" bIns="60952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" name="Oval 212">
                <a:extLst>
                  <a:ext uri="{FF2B5EF4-FFF2-40B4-BE49-F238E27FC236}">
                    <a16:creationId xmlns:a16="http://schemas.microsoft.com/office/drawing/2014/main" xmlns="" id="{4893F3EB-CCB0-4E14-AEA1-AACF91B91B9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927003" y="2070071"/>
                <a:ext cx="146903" cy="147553"/>
              </a:xfrm>
              <a:prstGeom prst="ellipse">
                <a:avLst/>
              </a:prstGeom>
              <a:grpFill/>
              <a:ln w="12700" cap="rnd">
                <a:solidFill>
                  <a:srgbClr val="00206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121906" tIns="60952" rIns="121906" bIns="60952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Oval 213">
                <a:extLst>
                  <a:ext uri="{FF2B5EF4-FFF2-40B4-BE49-F238E27FC236}">
                    <a16:creationId xmlns:a16="http://schemas.microsoft.com/office/drawing/2014/main" xmlns="" id="{86C476CF-D423-4DCF-AEF1-FDAA4A16C06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619547" y="1922518"/>
                <a:ext cx="147553" cy="147553"/>
              </a:xfrm>
              <a:prstGeom prst="ellipse">
                <a:avLst/>
              </a:prstGeom>
              <a:grpFill/>
              <a:ln w="12700" cap="rnd">
                <a:solidFill>
                  <a:srgbClr val="00206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121906" tIns="60952" rIns="121906" bIns="60952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" name="Oval 214">
                <a:extLst>
                  <a:ext uri="{FF2B5EF4-FFF2-40B4-BE49-F238E27FC236}">
                    <a16:creationId xmlns:a16="http://schemas.microsoft.com/office/drawing/2014/main" xmlns="" id="{814FE599-273D-4A32-82C2-8240A538E15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443393" y="2266375"/>
                <a:ext cx="146903" cy="147553"/>
              </a:xfrm>
              <a:prstGeom prst="ellipse">
                <a:avLst/>
              </a:prstGeom>
              <a:grpFill/>
              <a:ln w="12700" cap="rnd">
                <a:solidFill>
                  <a:srgbClr val="00206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121906" tIns="60952" rIns="121906" bIns="60952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" name="Oval 215">
                <a:extLst>
                  <a:ext uri="{FF2B5EF4-FFF2-40B4-BE49-F238E27FC236}">
                    <a16:creationId xmlns:a16="http://schemas.microsoft.com/office/drawing/2014/main" xmlns="" id="{E0C01F32-0EB3-4F13-9E29-B191E323627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191188" y="1990119"/>
                <a:ext cx="147553" cy="147553"/>
              </a:xfrm>
              <a:prstGeom prst="ellipse">
                <a:avLst/>
              </a:prstGeom>
              <a:grpFill/>
              <a:ln w="12700" cap="rnd">
                <a:solidFill>
                  <a:srgbClr val="00206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121906" tIns="60952" rIns="121906" bIns="60952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cxnSp>
        <p:nvCxnSpPr>
          <p:cNvPr id="78" name="Straight Connector 68">
            <a:extLst>
              <a:ext uri="{FF2B5EF4-FFF2-40B4-BE49-F238E27FC236}">
                <a16:creationId xmlns:a16="http://schemas.microsoft.com/office/drawing/2014/main" xmlns="" id="{ECE36313-5ABC-4661-B95C-997EFE3110B0}"/>
              </a:ext>
            </a:extLst>
          </p:cNvPr>
          <p:cNvCxnSpPr>
            <a:cxnSpLocks/>
            <a:stCxn id="14" idx="7"/>
            <a:endCxn id="96" idx="3"/>
          </p:cNvCxnSpPr>
          <p:nvPr/>
        </p:nvCxnSpPr>
        <p:spPr>
          <a:xfrm flipV="1">
            <a:off x="1763842" y="2425627"/>
            <a:ext cx="7479700" cy="2970116"/>
          </a:xfrm>
          <a:prstGeom prst="line">
            <a:avLst/>
          </a:prstGeom>
          <a:ln w="12700" cmpd="sng">
            <a:solidFill>
              <a:schemeClr val="tx1">
                <a:lumMod val="65000"/>
                <a:alpha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79" name="Group 4">
            <a:extLst>
              <a:ext uri="{FF2B5EF4-FFF2-40B4-BE49-F238E27FC236}">
                <a16:creationId xmlns:a16="http://schemas.microsoft.com/office/drawing/2014/main" xmlns="" id="{41850AFD-6661-4405-BFF8-209B9FC245E2}"/>
              </a:ext>
            </a:extLst>
          </p:cNvPr>
          <p:cNvGrpSpPr/>
          <p:nvPr/>
        </p:nvGrpSpPr>
        <p:grpSpPr>
          <a:xfrm>
            <a:off x="4800600" y="3109740"/>
            <a:ext cx="1530826" cy="1462260"/>
            <a:chOff x="4839036" y="3613807"/>
            <a:chExt cx="1199829" cy="1199829"/>
          </a:xfrm>
          <a:solidFill>
            <a:srgbClr val="22DBEE"/>
          </a:solidFill>
        </p:grpSpPr>
        <p:sp>
          <p:nvSpPr>
            <p:cNvPr id="80" name="Oval 38">
              <a:extLst>
                <a:ext uri="{FF2B5EF4-FFF2-40B4-BE49-F238E27FC236}">
                  <a16:creationId xmlns:a16="http://schemas.microsoft.com/office/drawing/2014/main" xmlns="" id="{CAD36621-200F-481F-B35A-4BA86DCD7D25}"/>
                </a:ext>
              </a:extLst>
            </p:cNvPr>
            <p:cNvSpPr/>
            <p:nvPr/>
          </p:nvSpPr>
          <p:spPr>
            <a:xfrm>
              <a:off x="4839036" y="3613807"/>
              <a:ext cx="1199829" cy="1199829"/>
            </a:xfrm>
            <a:prstGeom prst="ellipse">
              <a:avLst/>
            </a:prstGeom>
            <a:grpFill/>
            <a:ln>
              <a:solidFill>
                <a:schemeClr val="accent2">
                  <a:lumMod val="50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81" name="Group 8">
              <a:extLst>
                <a:ext uri="{FF2B5EF4-FFF2-40B4-BE49-F238E27FC236}">
                  <a16:creationId xmlns:a16="http://schemas.microsoft.com/office/drawing/2014/main" xmlns="" id="{60C35E59-264F-4ECF-A465-9E03F5B845FC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5208372" y="3963727"/>
              <a:ext cx="461160" cy="499992"/>
              <a:chOff x="2853" y="1431"/>
              <a:chExt cx="190" cy="206"/>
            </a:xfrm>
            <a:grpFill/>
          </p:grpSpPr>
          <p:sp>
            <p:nvSpPr>
              <p:cNvPr id="82" name="Freeform 9">
                <a:extLst>
                  <a:ext uri="{FF2B5EF4-FFF2-40B4-BE49-F238E27FC236}">
                    <a16:creationId xmlns:a16="http://schemas.microsoft.com/office/drawing/2014/main" xmlns="" id="{149301B6-EC99-4FCB-B67E-FF0A22FDE4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06" y="1450"/>
                <a:ext cx="84" cy="0"/>
              </a:xfrm>
              <a:custGeom>
                <a:avLst/>
                <a:gdLst>
                  <a:gd name="T0" fmla="*/ 0 w 785"/>
                  <a:gd name="T1" fmla="*/ 0 w 785"/>
                  <a:gd name="T2" fmla="*/ 785 w 785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785">
                    <a:moveTo>
                      <a:pt x="0" y="0"/>
                    </a:moveTo>
                    <a:lnTo>
                      <a:pt x="0" y="0"/>
                    </a:lnTo>
                    <a:lnTo>
                      <a:pt x="785" y="0"/>
                    </a:lnTo>
                  </a:path>
                </a:pathLst>
              </a:custGeom>
              <a:grpFill/>
              <a:ln w="12700" cap="rnd">
                <a:solidFill>
                  <a:schemeClr val="accent2">
                    <a:lumMod val="50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121906" tIns="60952" rIns="121906" bIns="60952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3" name="Freeform 10">
                <a:extLst>
                  <a:ext uri="{FF2B5EF4-FFF2-40B4-BE49-F238E27FC236}">
                    <a16:creationId xmlns:a16="http://schemas.microsoft.com/office/drawing/2014/main" xmlns="" id="{68C4FC92-A976-478B-B648-F399CA94EA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53" y="1450"/>
                <a:ext cx="190" cy="187"/>
              </a:xfrm>
              <a:custGeom>
                <a:avLst/>
                <a:gdLst>
                  <a:gd name="T0" fmla="*/ 1427 w 1778"/>
                  <a:gd name="T1" fmla="*/ 0 h 1745"/>
                  <a:gd name="T2" fmla="*/ 1427 w 1778"/>
                  <a:gd name="T3" fmla="*/ 0 h 1745"/>
                  <a:gd name="T4" fmla="*/ 1778 w 1778"/>
                  <a:gd name="T5" fmla="*/ 0 h 1745"/>
                  <a:gd name="T6" fmla="*/ 1778 w 1778"/>
                  <a:gd name="T7" fmla="*/ 1745 h 1745"/>
                  <a:gd name="T8" fmla="*/ 0 w 1778"/>
                  <a:gd name="T9" fmla="*/ 1745 h 1745"/>
                  <a:gd name="T10" fmla="*/ 0 w 1778"/>
                  <a:gd name="T11" fmla="*/ 0 h 1745"/>
                  <a:gd name="T12" fmla="*/ 350 w 1778"/>
                  <a:gd name="T13" fmla="*/ 0 h 17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78" h="1745">
                    <a:moveTo>
                      <a:pt x="1427" y="0"/>
                    </a:moveTo>
                    <a:lnTo>
                      <a:pt x="1427" y="0"/>
                    </a:lnTo>
                    <a:lnTo>
                      <a:pt x="1778" y="0"/>
                    </a:lnTo>
                    <a:lnTo>
                      <a:pt x="1778" y="1745"/>
                    </a:lnTo>
                    <a:lnTo>
                      <a:pt x="0" y="1745"/>
                    </a:lnTo>
                    <a:lnTo>
                      <a:pt x="0" y="0"/>
                    </a:lnTo>
                    <a:lnTo>
                      <a:pt x="350" y="0"/>
                    </a:lnTo>
                  </a:path>
                </a:pathLst>
              </a:custGeom>
              <a:grpFill/>
              <a:ln w="12700" cap="rnd">
                <a:solidFill>
                  <a:schemeClr val="accent2">
                    <a:lumMod val="50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121906" tIns="60952" rIns="121906" bIns="60952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Freeform 11">
                <a:extLst>
                  <a:ext uri="{FF2B5EF4-FFF2-40B4-BE49-F238E27FC236}">
                    <a16:creationId xmlns:a16="http://schemas.microsoft.com/office/drawing/2014/main" xmlns="" id="{AE39A6E6-6E68-4E88-B9E6-D011271F81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53" y="1494"/>
                <a:ext cx="190" cy="0"/>
              </a:xfrm>
              <a:custGeom>
                <a:avLst/>
                <a:gdLst>
                  <a:gd name="T0" fmla="*/ 0 w 1778"/>
                  <a:gd name="T1" fmla="*/ 0 w 1778"/>
                  <a:gd name="T2" fmla="*/ 1778 w 1778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778">
                    <a:moveTo>
                      <a:pt x="0" y="0"/>
                    </a:moveTo>
                    <a:lnTo>
                      <a:pt x="0" y="0"/>
                    </a:lnTo>
                    <a:lnTo>
                      <a:pt x="1778" y="0"/>
                    </a:lnTo>
                  </a:path>
                </a:pathLst>
              </a:custGeom>
              <a:grpFill/>
              <a:ln w="12700" cap="rnd">
                <a:solidFill>
                  <a:schemeClr val="accent2">
                    <a:lumMod val="50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121906" tIns="60952" rIns="121906" bIns="60952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Freeform 12">
                <a:extLst>
                  <a:ext uri="{FF2B5EF4-FFF2-40B4-BE49-F238E27FC236}">
                    <a16:creationId xmlns:a16="http://schemas.microsoft.com/office/drawing/2014/main" xmlns="" id="{0BC9EDBE-7BAF-4DD0-ADA9-26F8E1A8C3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90" y="1431"/>
                <a:ext cx="16" cy="38"/>
              </a:xfrm>
              <a:custGeom>
                <a:avLst/>
                <a:gdLst>
                  <a:gd name="T0" fmla="*/ 0 w 146"/>
                  <a:gd name="T1" fmla="*/ 73 h 356"/>
                  <a:gd name="T2" fmla="*/ 0 w 146"/>
                  <a:gd name="T3" fmla="*/ 73 h 356"/>
                  <a:gd name="T4" fmla="*/ 73 w 146"/>
                  <a:gd name="T5" fmla="*/ 0 h 356"/>
                  <a:gd name="T6" fmla="*/ 146 w 146"/>
                  <a:gd name="T7" fmla="*/ 73 h 356"/>
                  <a:gd name="T8" fmla="*/ 146 w 146"/>
                  <a:gd name="T9" fmla="*/ 283 h 356"/>
                  <a:gd name="T10" fmla="*/ 73 w 146"/>
                  <a:gd name="T11" fmla="*/ 356 h 356"/>
                  <a:gd name="T12" fmla="*/ 0 w 146"/>
                  <a:gd name="T13" fmla="*/ 283 h 356"/>
                  <a:gd name="T14" fmla="*/ 0 w 146"/>
                  <a:gd name="T15" fmla="*/ 73 h 356"/>
                  <a:gd name="T16" fmla="*/ 0 w 146"/>
                  <a:gd name="T17" fmla="*/ 73 h 3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6" h="356">
                    <a:moveTo>
                      <a:pt x="0" y="73"/>
                    </a:moveTo>
                    <a:lnTo>
                      <a:pt x="0" y="73"/>
                    </a:lnTo>
                    <a:cubicBezTo>
                      <a:pt x="0" y="33"/>
                      <a:pt x="32" y="0"/>
                      <a:pt x="73" y="0"/>
                    </a:cubicBezTo>
                    <a:cubicBezTo>
                      <a:pt x="113" y="0"/>
                      <a:pt x="146" y="33"/>
                      <a:pt x="146" y="73"/>
                    </a:cubicBezTo>
                    <a:lnTo>
                      <a:pt x="146" y="283"/>
                    </a:lnTo>
                    <a:cubicBezTo>
                      <a:pt x="146" y="323"/>
                      <a:pt x="113" y="356"/>
                      <a:pt x="73" y="356"/>
                    </a:cubicBezTo>
                    <a:cubicBezTo>
                      <a:pt x="32" y="356"/>
                      <a:pt x="0" y="323"/>
                      <a:pt x="0" y="283"/>
                    </a:cubicBezTo>
                    <a:lnTo>
                      <a:pt x="0" y="73"/>
                    </a:lnTo>
                    <a:lnTo>
                      <a:pt x="0" y="73"/>
                    </a:lnTo>
                    <a:close/>
                  </a:path>
                </a:pathLst>
              </a:custGeom>
              <a:grpFill/>
              <a:ln w="12700" cap="rnd">
                <a:solidFill>
                  <a:schemeClr val="accent2">
                    <a:lumMod val="50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121906" tIns="60952" rIns="121906" bIns="60952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Freeform 13">
                <a:extLst>
                  <a:ext uri="{FF2B5EF4-FFF2-40B4-BE49-F238E27FC236}">
                    <a16:creationId xmlns:a16="http://schemas.microsoft.com/office/drawing/2014/main" xmlns="" id="{DB3D24A0-6C02-494A-B903-4E52918446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0" y="1431"/>
                <a:ext cx="15" cy="38"/>
              </a:xfrm>
              <a:custGeom>
                <a:avLst/>
                <a:gdLst>
                  <a:gd name="T0" fmla="*/ 0 w 146"/>
                  <a:gd name="T1" fmla="*/ 73 h 356"/>
                  <a:gd name="T2" fmla="*/ 0 w 146"/>
                  <a:gd name="T3" fmla="*/ 73 h 356"/>
                  <a:gd name="T4" fmla="*/ 73 w 146"/>
                  <a:gd name="T5" fmla="*/ 0 h 356"/>
                  <a:gd name="T6" fmla="*/ 146 w 146"/>
                  <a:gd name="T7" fmla="*/ 73 h 356"/>
                  <a:gd name="T8" fmla="*/ 146 w 146"/>
                  <a:gd name="T9" fmla="*/ 283 h 356"/>
                  <a:gd name="T10" fmla="*/ 73 w 146"/>
                  <a:gd name="T11" fmla="*/ 356 h 356"/>
                  <a:gd name="T12" fmla="*/ 0 w 146"/>
                  <a:gd name="T13" fmla="*/ 283 h 356"/>
                  <a:gd name="T14" fmla="*/ 0 w 146"/>
                  <a:gd name="T15" fmla="*/ 73 h 356"/>
                  <a:gd name="T16" fmla="*/ 0 w 146"/>
                  <a:gd name="T17" fmla="*/ 73 h 3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6" h="356">
                    <a:moveTo>
                      <a:pt x="0" y="73"/>
                    </a:moveTo>
                    <a:lnTo>
                      <a:pt x="0" y="73"/>
                    </a:lnTo>
                    <a:cubicBezTo>
                      <a:pt x="0" y="33"/>
                      <a:pt x="32" y="0"/>
                      <a:pt x="73" y="0"/>
                    </a:cubicBezTo>
                    <a:cubicBezTo>
                      <a:pt x="113" y="0"/>
                      <a:pt x="146" y="33"/>
                      <a:pt x="146" y="73"/>
                    </a:cubicBezTo>
                    <a:lnTo>
                      <a:pt x="146" y="283"/>
                    </a:lnTo>
                    <a:cubicBezTo>
                      <a:pt x="146" y="323"/>
                      <a:pt x="113" y="356"/>
                      <a:pt x="73" y="356"/>
                    </a:cubicBezTo>
                    <a:cubicBezTo>
                      <a:pt x="32" y="356"/>
                      <a:pt x="0" y="323"/>
                      <a:pt x="0" y="283"/>
                    </a:cubicBezTo>
                    <a:lnTo>
                      <a:pt x="0" y="73"/>
                    </a:lnTo>
                    <a:lnTo>
                      <a:pt x="0" y="73"/>
                    </a:lnTo>
                    <a:close/>
                  </a:path>
                </a:pathLst>
              </a:custGeom>
              <a:grpFill/>
              <a:ln w="12700" cap="rnd">
                <a:solidFill>
                  <a:schemeClr val="accent2">
                    <a:lumMod val="50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121906" tIns="60952" rIns="121906" bIns="60952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7" name="Freeform 14">
                <a:extLst>
                  <a:ext uri="{FF2B5EF4-FFF2-40B4-BE49-F238E27FC236}">
                    <a16:creationId xmlns:a16="http://schemas.microsoft.com/office/drawing/2014/main" xmlns="" id="{945FBEC8-AA5C-45AD-AE85-4AC843AD9A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92" y="1520"/>
                <a:ext cx="112" cy="93"/>
              </a:xfrm>
              <a:custGeom>
                <a:avLst/>
                <a:gdLst>
                  <a:gd name="T0" fmla="*/ 0 w 1040"/>
                  <a:gd name="T1" fmla="*/ 554 h 863"/>
                  <a:gd name="T2" fmla="*/ 0 w 1040"/>
                  <a:gd name="T3" fmla="*/ 554 h 863"/>
                  <a:gd name="T4" fmla="*/ 346 w 1040"/>
                  <a:gd name="T5" fmla="*/ 863 h 863"/>
                  <a:gd name="T6" fmla="*/ 1040 w 1040"/>
                  <a:gd name="T7" fmla="*/ 0 h 8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40" h="863">
                    <a:moveTo>
                      <a:pt x="0" y="554"/>
                    </a:moveTo>
                    <a:lnTo>
                      <a:pt x="0" y="554"/>
                    </a:lnTo>
                    <a:lnTo>
                      <a:pt x="346" y="863"/>
                    </a:lnTo>
                    <a:lnTo>
                      <a:pt x="1040" y="0"/>
                    </a:lnTo>
                  </a:path>
                </a:pathLst>
              </a:custGeom>
              <a:grpFill/>
              <a:ln w="12700" cap="rnd">
                <a:solidFill>
                  <a:schemeClr val="accent2">
                    <a:lumMod val="50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121906" tIns="60952" rIns="121906" bIns="60952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88" name="Group 5">
            <a:extLst>
              <a:ext uri="{FF2B5EF4-FFF2-40B4-BE49-F238E27FC236}">
                <a16:creationId xmlns:a16="http://schemas.microsoft.com/office/drawing/2014/main" xmlns="" id="{D815DB7C-1060-4AA0-88F3-0254C09EE22D}"/>
              </a:ext>
            </a:extLst>
          </p:cNvPr>
          <p:cNvGrpSpPr/>
          <p:nvPr/>
        </p:nvGrpSpPr>
        <p:grpSpPr>
          <a:xfrm>
            <a:off x="6781800" y="2347741"/>
            <a:ext cx="1530826" cy="1462259"/>
            <a:chOff x="6153135" y="2413978"/>
            <a:chExt cx="1199829" cy="1199829"/>
          </a:xfrm>
          <a:solidFill>
            <a:srgbClr val="FF3399"/>
          </a:solidFill>
        </p:grpSpPr>
        <p:sp>
          <p:nvSpPr>
            <p:cNvPr id="89" name="Oval 39">
              <a:extLst>
                <a:ext uri="{FF2B5EF4-FFF2-40B4-BE49-F238E27FC236}">
                  <a16:creationId xmlns:a16="http://schemas.microsoft.com/office/drawing/2014/main" xmlns="" id="{6AA1AF66-9A27-4467-B4DB-69DBE69A2FE0}"/>
                </a:ext>
              </a:extLst>
            </p:cNvPr>
            <p:cNvSpPr/>
            <p:nvPr/>
          </p:nvSpPr>
          <p:spPr>
            <a:xfrm>
              <a:off x="6153135" y="2413978"/>
              <a:ext cx="1199829" cy="1199829"/>
            </a:xfrm>
            <a:prstGeom prst="ellipse">
              <a:avLst/>
            </a:prstGeom>
            <a:grpFill/>
            <a:ln>
              <a:solidFill>
                <a:srgbClr val="0070C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90" name="Group 30">
              <a:extLst>
                <a:ext uri="{FF2B5EF4-FFF2-40B4-BE49-F238E27FC236}">
                  <a16:creationId xmlns:a16="http://schemas.microsoft.com/office/drawing/2014/main" xmlns="" id="{DEA598A7-F815-4A78-8B5E-DE390F1BA66A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6512565" y="2746685"/>
              <a:ext cx="480975" cy="534415"/>
              <a:chOff x="3714" y="830"/>
              <a:chExt cx="198" cy="220"/>
            </a:xfrm>
            <a:grpFill/>
          </p:grpSpPr>
          <p:sp>
            <p:nvSpPr>
              <p:cNvPr id="91" name="Freeform 31">
                <a:extLst>
                  <a:ext uri="{FF2B5EF4-FFF2-40B4-BE49-F238E27FC236}">
                    <a16:creationId xmlns:a16="http://schemas.microsoft.com/office/drawing/2014/main" xmlns="" id="{D4869A8B-DE79-481B-A27A-A0AA7B2C07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5" y="959"/>
                <a:ext cx="57" cy="91"/>
              </a:xfrm>
              <a:custGeom>
                <a:avLst/>
                <a:gdLst>
                  <a:gd name="T0" fmla="*/ 0 w 536"/>
                  <a:gd name="T1" fmla="*/ 864 h 864"/>
                  <a:gd name="T2" fmla="*/ 0 w 536"/>
                  <a:gd name="T3" fmla="*/ 864 h 864"/>
                  <a:gd name="T4" fmla="*/ 536 w 536"/>
                  <a:gd name="T5" fmla="*/ 864 h 864"/>
                  <a:gd name="T6" fmla="*/ 536 w 536"/>
                  <a:gd name="T7" fmla="*/ 0 h 864"/>
                  <a:gd name="T8" fmla="*/ 0 w 536"/>
                  <a:gd name="T9" fmla="*/ 0 h 864"/>
                  <a:gd name="T10" fmla="*/ 0 w 536"/>
                  <a:gd name="T11" fmla="*/ 864 h 8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36" h="864">
                    <a:moveTo>
                      <a:pt x="0" y="864"/>
                    </a:moveTo>
                    <a:lnTo>
                      <a:pt x="0" y="864"/>
                    </a:lnTo>
                    <a:lnTo>
                      <a:pt x="536" y="864"/>
                    </a:lnTo>
                    <a:lnTo>
                      <a:pt x="536" y="0"/>
                    </a:lnTo>
                    <a:lnTo>
                      <a:pt x="0" y="0"/>
                    </a:lnTo>
                    <a:lnTo>
                      <a:pt x="0" y="864"/>
                    </a:lnTo>
                    <a:close/>
                  </a:path>
                </a:pathLst>
              </a:custGeom>
              <a:grpFill/>
              <a:ln w="12700" cap="rnd">
                <a:solidFill>
                  <a:srgbClr val="0070C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121906" tIns="60952" rIns="121906" bIns="60952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2" name="Freeform 32">
                <a:extLst>
                  <a:ext uri="{FF2B5EF4-FFF2-40B4-BE49-F238E27FC236}">
                    <a16:creationId xmlns:a16="http://schemas.microsoft.com/office/drawing/2014/main" xmlns="" id="{B4DC9CC6-AD87-47E4-982B-48407A1EF8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5" y="1005"/>
                <a:ext cx="57" cy="45"/>
              </a:xfrm>
              <a:custGeom>
                <a:avLst/>
                <a:gdLst>
                  <a:gd name="T0" fmla="*/ 0 w 536"/>
                  <a:gd name="T1" fmla="*/ 432 h 432"/>
                  <a:gd name="T2" fmla="*/ 0 w 536"/>
                  <a:gd name="T3" fmla="*/ 432 h 432"/>
                  <a:gd name="T4" fmla="*/ 536 w 536"/>
                  <a:gd name="T5" fmla="*/ 432 h 432"/>
                  <a:gd name="T6" fmla="*/ 536 w 536"/>
                  <a:gd name="T7" fmla="*/ 0 h 432"/>
                  <a:gd name="T8" fmla="*/ 0 w 536"/>
                  <a:gd name="T9" fmla="*/ 0 h 432"/>
                  <a:gd name="T10" fmla="*/ 0 w 536"/>
                  <a:gd name="T11" fmla="*/ 432 h 4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36" h="432">
                    <a:moveTo>
                      <a:pt x="0" y="432"/>
                    </a:moveTo>
                    <a:lnTo>
                      <a:pt x="0" y="432"/>
                    </a:lnTo>
                    <a:lnTo>
                      <a:pt x="536" y="432"/>
                    </a:lnTo>
                    <a:lnTo>
                      <a:pt x="536" y="0"/>
                    </a:lnTo>
                    <a:lnTo>
                      <a:pt x="0" y="0"/>
                    </a:lnTo>
                    <a:lnTo>
                      <a:pt x="0" y="432"/>
                    </a:lnTo>
                    <a:close/>
                  </a:path>
                </a:pathLst>
              </a:custGeom>
              <a:grpFill/>
              <a:ln w="12700" cap="rnd">
                <a:solidFill>
                  <a:srgbClr val="0070C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121906" tIns="60952" rIns="121906" bIns="60952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3" name="Freeform 33">
                <a:extLst>
                  <a:ext uri="{FF2B5EF4-FFF2-40B4-BE49-F238E27FC236}">
                    <a16:creationId xmlns:a16="http://schemas.microsoft.com/office/drawing/2014/main" xmlns="" id="{B6703D51-C067-4ACE-AD33-3D11EB1D07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4" y="830"/>
                <a:ext cx="145" cy="143"/>
              </a:xfrm>
              <a:custGeom>
                <a:avLst/>
                <a:gdLst>
                  <a:gd name="T0" fmla="*/ 1368 w 1368"/>
                  <a:gd name="T1" fmla="*/ 0 h 1353"/>
                  <a:gd name="T2" fmla="*/ 1368 w 1368"/>
                  <a:gd name="T3" fmla="*/ 0 h 1353"/>
                  <a:gd name="T4" fmla="*/ 851 w 1368"/>
                  <a:gd name="T5" fmla="*/ 0 h 1353"/>
                  <a:gd name="T6" fmla="*/ 982 w 1368"/>
                  <a:gd name="T7" fmla="*/ 133 h 1353"/>
                  <a:gd name="T8" fmla="*/ 12 w 1368"/>
                  <a:gd name="T9" fmla="*/ 1286 h 1353"/>
                  <a:gd name="T10" fmla="*/ 11 w 1368"/>
                  <a:gd name="T11" fmla="*/ 1335 h 1353"/>
                  <a:gd name="T12" fmla="*/ 65 w 1368"/>
                  <a:gd name="T13" fmla="*/ 1340 h 1353"/>
                  <a:gd name="T14" fmla="*/ 1236 w 1368"/>
                  <a:gd name="T15" fmla="*/ 389 h 1353"/>
                  <a:gd name="T16" fmla="*/ 1368 w 1368"/>
                  <a:gd name="T17" fmla="*/ 521 h 1353"/>
                  <a:gd name="T18" fmla="*/ 1368 w 1368"/>
                  <a:gd name="T19" fmla="*/ 0 h 1353"/>
                  <a:gd name="T20" fmla="*/ 1368 w 1368"/>
                  <a:gd name="T21" fmla="*/ 0 h 13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68" h="1353">
                    <a:moveTo>
                      <a:pt x="1368" y="0"/>
                    </a:moveTo>
                    <a:lnTo>
                      <a:pt x="1368" y="0"/>
                    </a:lnTo>
                    <a:lnTo>
                      <a:pt x="851" y="0"/>
                    </a:lnTo>
                    <a:lnTo>
                      <a:pt x="982" y="133"/>
                    </a:lnTo>
                    <a:lnTo>
                      <a:pt x="12" y="1286"/>
                    </a:lnTo>
                    <a:cubicBezTo>
                      <a:pt x="0" y="1300"/>
                      <a:pt x="0" y="1320"/>
                      <a:pt x="11" y="1335"/>
                    </a:cubicBezTo>
                    <a:cubicBezTo>
                      <a:pt x="25" y="1351"/>
                      <a:pt x="48" y="1353"/>
                      <a:pt x="65" y="1340"/>
                    </a:cubicBezTo>
                    <a:lnTo>
                      <a:pt x="1236" y="389"/>
                    </a:lnTo>
                    <a:lnTo>
                      <a:pt x="1368" y="521"/>
                    </a:lnTo>
                    <a:lnTo>
                      <a:pt x="1368" y="0"/>
                    </a:lnTo>
                    <a:lnTo>
                      <a:pt x="1368" y="0"/>
                    </a:lnTo>
                    <a:close/>
                  </a:path>
                </a:pathLst>
              </a:custGeom>
              <a:grpFill/>
              <a:ln w="12700" cap="rnd">
                <a:solidFill>
                  <a:srgbClr val="0070C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121906" tIns="60952" rIns="121906" bIns="60952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4" name="Freeform 34">
                <a:extLst>
                  <a:ext uri="{FF2B5EF4-FFF2-40B4-BE49-F238E27FC236}">
                    <a16:creationId xmlns:a16="http://schemas.microsoft.com/office/drawing/2014/main" xmlns="" id="{1926CE10-8187-468E-80D0-3374775DFC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5" y="914"/>
                <a:ext cx="57" cy="136"/>
              </a:xfrm>
              <a:custGeom>
                <a:avLst/>
                <a:gdLst>
                  <a:gd name="T0" fmla="*/ 0 w 536"/>
                  <a:gd name="T1" fmla="*/ 1290 h 1290"/>
                  <a:gd name="T2" fmla="*/ 0 w 536"/>
                  <a:gd name="T3" fmla="*/ 1290 h 1290"/>
                  <a:gd name="T4" fmla="*/ 536 w 536"/>
                  <a:gd name="T5" fmla="*/ 1290 h 1290"/>
                  <a:gd name="T6" fmla="*/ 536 w 536"/>
                  <a:gd name="T7" fmla="*/ 0 h 1290"/>
                  <a:gd name="T8" fmla="*/ 0 w 536"/>
                  <a:gd name="T9" fmla="*/ 0 h 1290"/>
                  <a:gd name="T10" fmla="*/ 0 w 536"/>
                  <a:gd name="T11" fmla="*/ 1290 h 12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36" h="1290">
                    <a:moveTo>
                      <a:pt x="0" y="1290"/>
                    </a:moveTo>
                    <a:lnTo>
                      <a:pt x="0" y="1290"/>
                    </a:lnTo>
                    <a:lnTo>
                      <a:pt x="536" y="1290"/>
                    </a:lnTo>
                    <a:lnTo>
                      <a:pt x="536" y="0"/>
                    </a:lnTo>
                    <a:lnTo>
                      <a:pt x="0" y="0"/>
                    </a:lnTo>
                    <a:lnTo>
                      <a:pt x="0" y="1290"/>
                    </a:lnTo>
                    <a:close/>
                  </a:path>
                </a:pathLst>
              </a:custGeom>
              <a:grpFill/>
              <a:ln w="12700" cap="rnd">
                <a:solidFill>
                  <a:srgbClr val="0070C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121906" tIns="60952" rIns="121906" bIns="60952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95" name="Group 6">
            <a:extLst>
              <a:ext uri="{FF2B5EF4-FFF2-40B4-BE49-F238E27FC236}">
                <a16:creationId xmlns:a16="http://schemas.microsoft.com/office/drawing/2014/main" xmlns="" id="{C7662FEC-6C33-43EE-A69C-54A7111B3D71}"/>
              </a:ext>
            </a:extLst>
          </p:cNvPr>
          <p:cNvGrpSpPr/>
          <p:nvPr/>
        </p:nvGrpSpPr>
        <p:grpSpPr>
          <a:xfrm>
            <a:off x="9012217" y="1200137"/>
            <a:ext cx="1579583" cy="1435751"/>
            <a:chOff x="7352966" y="1199864"/>
            <a:chExt cx="1199829" cy="1199829"/>
          </a:xfrm>
          <a:solidFill>
            <a:srgbClr val="FFC000"/>
          </a:solidFill>
        </p:grpSpPr>
        <p:sp>
          <p:nvSpPr>
            <p:cNvPr id="96" name="Oval 40">
              <a:extLst>
                <a:ext uri="{FF2B5EF4-FFF2-40B4-BE49-F238E27FC236}">
                  <a16:creationId xmlns:a16="http://schemas.microsoft.com/office/drawing/2014/main" xmlns="" id="{76787E37-E2DE-49ED-9C52-8C5686BE1693}"/>
                </a:ext>
              </a:extLst>
            </p:cNvPr>
            <p:cNvSpPr/>
            <p:nvPr/>
          </p:nvSpPr>
          <p:spPr>
            <a:xfrm>
              <a:off x="7352966" y="1199864"/>
              <a:ext cx="1199829" cy="1199829"/>
            </a:xfrm>
            <a:prstGeom prst="ellipse">
              <a:avLst/>
            </a:prstGeom>
            <a:grpFill/>
            <a:ln>
              <a:solidFill>
                <a:schemeClr val="accent6">
                  <a:lumMod val="75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97" name="Group 17">
              <a:extLst>
                <a:ext uri="{FF2B5EF4-FFF2-40B4-BE49-F238E27FC236}">
                  <a16:creationId xmlns:a16="http://schemas.microsoft.com/office/drawing/2014/main" xmlns="" id="{EF771862-CF9D-48C6-9E1C-1E6439CEECAF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7666189" y="1506826"/>
              <a:ext cx="573385" cy="585908"/>
              <a:chOff x="3263" y="1117"/>
              <a:chExt cx="229" cy="234"/>
            </a:xfrm>
            <a:grpFill/>
          </p:grpSpPr>
          <p:sp>
            <p:nvSpPr>
              <p:cNvPr id="98" name="Freeform 18">
                <a:extLst>
                  <a:ext uri="{FF2B5EF4-FFF2-40B4-BE49-F238E27FC236}">
                    <a16:creationId xmlns:a16="http://schemas.microsoft.com/office/drawing/2014/main" xmlns="" id="{1CDDA9A9-4D16-41FC-A39A-77959A3A93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63" y="1202"/>
                <a:ext cx="133" cy="46"/>
              </a:xfrm>
              <a:custGeom>
                <a:avLst/>
                <a:gdLst>
                  <a:gd name="T0" fmla="*/ 1088 w 1088"/>
                  <a:gd name="T1" fmla="*/ 184 h 368"/>
                  <a:gd name="T2" fmla="*/ 1088 w 1088"/>
                  <a:gd name="T3" fmla="*/ 184 h 368"/>
                  <a:gd name="T4" fmla="*/ 544 w 1088"/>
                  <a:gd name="T5" fmla="*/ 368 h 368"/>
                  <a:gd name="T6" fmla="*/ 0 w 1088"/>
                  <a:gd name="T7" fmla="*/ 184 h 368"/>
                  <a:gd name="T8" fmla="*/ 544 w 1088"/>
                  <a:gd name="T9" fmla="*/ 0 h 368"/>
                  <a:gd name="T10" fmla="*/ 1088 w 1088"/>
                  <a:gd name="T11" fmla="*/ 184 h 368"/>
                  <a:gd name="T12" fmla="*/ 1088 w 1088"/>
                  <a:gd name="T13" fmla="*/ 184 h 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88" h="368">
                    <a:moveTo>
                      <a:pt x="1088" y="184"/>
                    </a:moveTo>
                    <a:lnTo>
                      <a:pt x="1088" y="184"/>
                    </a:lnTo>
                    <a:cubicBezTo>
                      <a:pt x="1088" y="286"/>
                      <a:pt x="844" y="368"/>
                      <a:pt x="544" y="368"/>
                    </a:cubicBezTo>
                    <a:cubicBezTo>
                      <a:pt x="243" y="368"/>
                      <a:pt x="0" y="286"/>
                      <a:pt x="0" y="184"/>
                    </a:cubicBezTo>
                    <a:cubicBezTo>
                      <a:pt x="0" y="83"/>
                      <a:pt x="243" y="0"/>
                      <a:pt x="544" y="0"/>
                    </a:cubicBezTo>
                    <a:cubicBezTo>
                      <a:pt x="844" y="0"/>
                      <a:pt x="1088" y="83"/>
                      <a:pt x="1088" y="184"/>
                    </a:cubicBezTo>
                    <a:lnTo>
                      <a:pt x="1088" y="184"/>
                    </a:lnTo>
                    <a:close/>
                  </a:path>
                </a:pathLst>
              </a:custGeom>
              <a:grpFill/>
              <a:ln w="12700" cap="rnd">
                <a:solidFill>
                  <a:schemeClr val="accent6">
                    <a:lumMod val="7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121906" tIns="60952" rIns="121906" bIns="60952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Freeform 19">
                <a:extLst>
                  <a:ext uri="{FF2B5EF4-FFF2-40B4-BE49-F238E27FC236}">
                    <a16:creationId xmlns:a16="http://schemas.microsoft.com/office/drawing/2014/main" xmlns="" id="{942FA032-E301-41FE-85E7-419B904D9C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63" y="1225"/>
                <a:ext cx="133" cy="126"/>
              </a:xfrm>
              <a:custGeom>
                <a:avLst/>
                <a:gdLst>
                  <a:gd name="T0" fmla="*/ 1088 w 1088"/>
                  <a:gd name="T1" fmla="*/ 0 h 1020"/>
                  <a:gd name="T2" fmla="*/ 1088 w 1088"/>
                  <a:gd name="T3" fmla="*/ 0 h 1020"/>
                  <a:gd name="T4" fmla="*/ 1088 w 1088"/>
                  <a:gd name="T5" fmla="*/ 836 h 1020"/>
                  <a:gd name="T6" fmla="*/ 544 w 1088"/>
                  <a:gd name="T7" fmla="*/ 1020 h 1020"/>
                  <a:gd name="T8" fmla="*/ 0 w 1088"/>
                  <a:gd name="T9" fmla="*/ 836 h 1020"/>
                  <a:gd name="T10" fmla="*/ 0 w 1088"/>
                  <a:gd name="T11" fmla="*/ 0 h 10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88" h="1020">
                    <a:moveTo>
                      <a:pt x="1088" y="0"/>
                    </a:moveTo>
                    <a:lnTo>
                      <a:pt x="1088" y="0"/>
                    </a:lnTo>
                    <a:lnTo>
                      <a:pt x="1088" y="836"/>
                    </a:lnTo>
                    <a:cubicBezTo>
                      <a:pt x="1088" y="938"/>
                      <a:pt x="844" y="1020"/>
                      <a:pt x="544" y="1020"/>
                    </a:cubicBezTo>
                    <a:cubicBezTo>
                      <a:pt x="243" y="1020"/>
                      <a:pt x="0" y="938"/>
                      <a:pt x="0" y="836"/>
                    </a:cubicBezTo>
                    <a:lnTo>
                      <a:pt x="0" y="0"/>
                    </a:lnTo>
                  </a:path>
                </a:pathLst>
              </a:custGeom>
              <a:grpFill/>
              <a:ln w="12700" cap="rnd">
                <a:solidFill>
                  <a:schemeClr val="accent6">
                    <a:lumMod val="7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121906" tIns="60952" rIns="121906" bIns="60952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0" name="Freeform 20">
                <a:extLst>
                  <a:ext uri="{FF2B5EF4-FFF2-40B4-BE49-F238E27FC236}">
                    <a16:creationId xmlns:a16="http://schemas.microsoft.com/office/drawing/2014/main" xmlns="" id="{84A05441-D213-4F1D-BE7B-D194173B18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63" y="1295"/>
                <a:ext cx="133" cy="23"/>
              </a:xfrm>
              <a:custGeom>
                <a:avLst/>
                <a:gdLst>
                  <a:gd name="T0" fmla="*/ 1088 w 1088"/>
                  <a:gd name="T1" fmla="*/ 0 h 184"/>
                  <a:gd name="T2" fmla="*/ 1088 w 1088"/>
                  <a:gd name="T3" fmla="*/ 0 h 184"/>
                  <a:gd name="T4" fmla="*/ 544 w 1088"/>
                  <a:gd name="T5" fmla="*/ 184 h 184"/>
                  <a:gd name="T6" fmla="*/ 0 w 1088"/>
                  <a:gd name="T7" fmla="*/ 0 h 1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88" h="184">
                    <a:moveTo>
                      <a:pt x="1088" y="0"/>
                    </a:moveTo>
                    <a:lnTo>
                      <a:pt x="1088" y="0"/>
                    </a:lnTo>
                    <a:cubicBezTo>
                      <a:pt x="1088" y="102"/>
                      <a:pt x="844" y="184"/>
                      <a:pt x="544" y="184"/>
                    </a:cubicBezTo>
                    <a:cubicBezTo>
                      <a:pt x="243" y="184"/>
                      <a:pt x="0" y="102"/>
                      <a:pt x="0" y="0"/>
                    </a:cubicBezTo>
                  </a:path>
                </a:pathLst>
              </a:custGeom>
              <a:grpFill/>
              <a:ln w="12700" cap="rnd">
                <a:solidFill>
                  <a:schemeClr val="accent6">
                    <a:lumMod val="7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121906" tIns="60952" rIns="121906" bIns="60952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1" name="Freeform 21">
                <a:extLst>
                  <a:ext uri="{FF2B5EF4-FFF2-40B4-BE49-F238E27FC236}">
                    <a16:creationId xmlns:a16="http://schemas.microsoft.com/office/drawing/2014/main" xmlns="" id="{50AA29FD-7F03-47BD-AEA4-3B46787674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63" y="1261"/>
                <a:ext cx="133" cy="23"/>
              </a:xfrm>
              <a:custGeom>
                <a:avLst/>
                <a:gdLst>
                  <a:gd name="T0" fmla="*/ 1088 w 1088"/>
                  <a:gd name="T1" fmla="*/ 0 h 184"/>
                  <a:gd name="T2" fmla="*/ 1088 w 1088"/>
                  <a:gd name="T3" fmla="*/ 0 h 184"/>
                  <a:gd name="T4" fmla="*/ 544 w 1088"/>
                  <a:gd name="T5" fmla="*/ 184 h 184"/>
                  <a:gd name="T6" fmla="*/ 0 w 1088"/>
                  <a:gd name="T7" fmla="*/ 0 h 1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88" h="184">
                    <a:moveTo>
                      <a:pt x="1088" y="0"/>
                    </a:moveTo>
                    <a:lnTo>
                      <a:pt x="1088" y="0"/>
                    </a:lnTo>
                    <a:cubicBezTo>
                      <a:pt x="1088" y="102"/>
                      <a:pt x="844" y="184"/>
                      <a:pt x="544" y="184"/>
                    </a:cubicBezTo>
                    <a:cubicBezTo>
                      <a:pt x="243" y="184"/>
                      <a:pt x="0" y="102"/>
                      <a:pt x="0" y="0"/>
                    </a:cubicBezTo>
                  </a:path>
                </a:pathLst>
              </a:custGeom>
              <a:grpFill/>
              <a:ln w="12700" cap="rnd">
                <a:solidFill>
                  <a:schemeClr val="accent6">
                    <a:lumMod val="7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121906" tIns="60952" rIns="121906" bIns="60952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" name="Freeform 22">
                <a:extLst>
                  <a:ext uri="{FF2B5EF4-FFF2-40B4-BE49-F238E27FC236}">
                    <a16:creationId xmlns:a16="http://schemas.microsoft.com/office/drawing/2014/main" xmlns="" id="{16CCAEC5-22EF-4ACE-9FFE-CBD4DA83A0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9" y="1117"/>
                <a:ext cx="133" cy="46"/>
              </a:xfrm>
              <a:custGeom>
                <a:avLst/>
                <a:gdLst>
                  <a:gd name="T0" fmla="*/ 1088 w 1088"/>
                  <a:gd name="T1" fmla="*/ 184 h 368"/>
                  <a:gd name="T2" fmla="*/ 1088 w 1088"/>
                  <a:gd name="T3" fmla="*/ 184 h 368"/>
                  <a:gd name="T4" fmla="*/ 544 w 1088"/>
                  <a:gd name="T5" fmla="*/ 368 h 368"/>
                  <a:gd name="T6" fmla="*/ 0 w 1088"/>
                  <a:gd name="T7" fmla="*/ 184 h 368"/>
                  <a:gd name="T8" fmla="*/ 544 w 1088"/>
                  <a:gd name="T9" fmla="*/ 0 h 368"/>
                  <a:gd name="T10" fmla="*/ 1088 w 1088"/>
                  <a:gd name="T11" fmla="*/ 184 h 368"/>
                  <a:gd name="T12" fmla="*/ 1088 w 1088"/>
                  <a:gd name="T13" fmla="*/ 184 h 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88" h="368">
                    <a:moveTo>
                      <a:pt x="1088" y="184"/>
                    </a:moveTo>
                    <a:lnTo>
                      <a:pt x="1088" y="184"/>
                    </a:lnTo>
                    <a:cubicBezTo>
                      <a:pt x="1088" y="285"/>
                      <a:pt x="845" y="368"/>
                      <a:pt x="544" y="368"/>
                    </a:cubicBezTo>
                    <a:cubicBezTo>
                      <a:pt x="244" y="368"/>
                      <a:pt x="0" y="285"/>
                      <a:pt x="0" y="184"/>
                    </a:cubicBezTo>
                    <a:cubicBezTo>
                      <a:pt x="0" y="82"/>
                      <a:pt x="244" y="0"/>
                      <a:pt x="544" y="0"/>
                    </a:cubicBezTo>
                    <a:cubicBezTo>
                      <a:pt x="845" y="0"/>
                      <a:pt x="1088" y="82"/>
                      <a:pt x="1088" y="184"/>
                    </a:cubicBezTo>
                    <a:lnTo>
                      <a:pt x="1088" y="184"/>
                    </a:lnTo>
                    <a:close/>
                  </a:path>
                </a:pathLst>
              </a:custGeom>
              <a:grpFill/>
              <a:ln w="12700" cap="rnd">
                <a:solidFill>
                  <a:schemeClr val="accent6">
                    <a:lumMod val="7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121906" tIns="60952" rIns="121906" bIns="60952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3" name="Freeform 23">
                <a:extLst>
                  <a:ext uri="{FF2B5EF4-FFF2-40B4-BE49-F238E27FC236}">
                    <a16:creationId xmlns:a16="http://schemas.microsoft.com/office/drawing/2014/main" xmlns="" id="{789D090A-B325-49B5-B9B1-020E9DC3EC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9" y="1140"/>
                <a:ext cx="0" cy="64"/>
              </a:xfrm>
              <a:custGeom>
                <a:avLst/>
                <a:gdLst>
                  <a:gd name="T0" fmla="*/ 519 h 519"/>
                  <a:gd name="T1" fmla="*/ 519 h 519"/>
                  <a:gd name="T2" fmla="*/ 0 h 519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519">
                    <a:moveTo>
                      <a:pt x="0" y="519"/>
                    </a:moveTo>
                    <a:lnTo>
                      <a:pt x="0" y="519"/>
                    </a:lnTo>
                    <a:lnTo>
                      <a:pt x="0" y="0"/>
                    </a:lnTo>
                  </a:path>
                </a:pathLst>
              </a:custGeom>
              <a:grpFill/>
              <a:ln w="12700" cap="rnd">
                <a:solidFill>
                  <a:schemeClr val="accent6">
                    <a:lumMod val="7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121906" tIns="60952" rIns="121906" bIns="60952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4" name="Freeform 24">
                <a:extLst>
                  <a:ext uri="{FF2B5EF4-FFF2-40B4-BE49-F238E27FC236}">
                    <a16:creationId xmlns:a16="http://schemas.microsoft.com/office/drawing/2014/main" xmlns="" id="{6A9662EB-6D8A-4078-814A-34A936BD12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6" y="1140"/>
                <a:ext cx="96" cy="166"/>
              </a:xfrm>
              <a:custGeom>
                <a:avLst/>
                <a:gdLst>
                  <a:gd name="T0" fmla="*/ 780 w 780"/>
                  <a:gd name="T1" fmla="*/ 0 h 1340"/>
                  <a:gd name="T2" fmla="*/ 780 w 780"/>
                  <a:gd name="T3" fmla="*/ 0 h 1340"/>
                  <a:gd name="T4" fmla="*/ 780 w 780"/>
                  <a:gd name="T5" fmla="*/ 1156 h 1340"/>
                  <a:gd name="T6" fmla="*/ 236 w 780"/>
                  <a:gd name="T7" fmla="*/ 1340 h 1340"/>
                  <a:gd name="T8" fmla="*/ 0 w 780"/>
                  <a:gd name="T9" fmla="*/ 1322 h 13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80" h="1340">
                    <a:moveTo>
                      <a:pt x="780" y="0"/>
                    </a:moveTo>
                    <a:lnTo>
                      <a:pt x="780" y="0"/>
                    </a:lnTo>
                    <a:lnTo>
                      <a:pt x="780" y="1156"/>
                    </a:lnTo>
                    <a:cubicBezTo>
                      <a:pt x="780" y="1258"/>
                      <a:pt x="537" y="1340"/>
                      <a:pt x="236" y="1340"/>
                    </a:cubicBezTo>
                    <a:cubicBezTo>
                      <a:pt x="152" y="1340"/>
                      <a:pt x="71" y="1334"/>
                      <a:pt x="0" y="1322"/>
                    </a:cubicBezTo>
                  </a:path>
                </a:pathLst>
              </a:custGeom>
              <a:grpFill/>
              <a:ln w="12700" cap="rnd">
                <a:solidFill>
                  <a:schemeClr val="accent6">
                    <a:lumMod val="7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121906" tIns="60952" rIns="121906" bIns="60952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5" name="Freeform 25">
                <a:extLst>
                  <a:ext uri="{FF2B5EF4-FFF2-40B4-BE49-F238E27FC236}">
                    <a16:creationId xmlns:a16="http://schemas.microsoft.com/office/drawing/2014/main" xmlns="" id="{6AA1FF88-E718-49E6-BDB1-5FCB1E713B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6" y="1250"/>
                <a:ext cx="96" cy="22"/>
              </a:xfrm>
              <a:custGeom>
                <a:avLst/>
                <a:gdLst>
                  <a:gd name="T0" fmla="*/ 780 w 780"/>
                  <a:gd name="T1" fmla="*/ 0 h 184"/>
                  <a:gd name="T2" fmla="*/ 780 w 780"/>
                  <a:gd name="T3" fmla="*/ 0 h 184"/>
                  <a:gd name="T4" fmla="*/ 236 w 780"/>
                  <a:gd name="T5" fmla="*/ 184 h 184"/>
                  <a:gd name="T6" fmla="*/ 0 w 780"/>
                  <a:gd name="T7" fmla="*/ 166 h 1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80" h="184">
                    <a:moveTo>
                      <a:pt x="780" y="0"/>
                    </a:moveTo>
                    <a:lnTo>
                      <a:pt x="780" y="0"/>
                    </a:lnTo>
                    <a:cubicBezTo>
                      <a:pt x="780" y="102"/>
                      <a:pt x="537" y="184"/>
                      <a:pt x="236" y="184"/>
                    </a:cubicBezTo>
                    <a:cubicBezTo>
                      <a:pt x="152" y="184"/>
                      <a:pt x="71" y="178"/>
                      <a:pt x="0" y="166"/>
                    </a:cubicBezTo>
                  </a:path>
                </a:pathLst>
              </a:custGeom>
              <a:grpFill/>
              <a:ln w="12700" cap="rnd">
                <a:solidFill>
                  <a:schemeClr val="accent6">
                    <a:lumMod val="7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121906" tIns="60952" rIns="121906" bIns="60952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Freeform 26">
                <a:extLst>
                  <a:ext uri="{FF2B5EF4-FFF2-40B4-BE49-F238E27FC236}">
                    <a16:creationId xmlns:a16="http://schemas.microsoft.com/office/drawing/2014/main" xmlns="" id="{F977E4DE-A7C5-4304-9D6E-0AB8953B44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6" y="1214"/>
                <a:ext cx="96" cy="23"/>
              </a:xfrm>
              <a:custGeom>
                <a:avLst/>
                <a:gdLst>
                  <a:gd name="T0" fmla="*/ 780 w 780"/>
                  <a:gd name="T1" fmla="*/ 0 h 184"/>
                  <a:gd name="T2" fmla="*/ 780 w 780"/>
                  <a:gd name="T3" fmla="*/ 0 h 184"/>
                  <a:gd name="T4" fmla="*/ 236 w 780"/>
                  <a:gd name="T5" fmla="*/ 184 h 184"/>
                  <a:gd name="T6" fmla="*/ 0 w 780"/>
                  <a:gd name="T7" fmla="*/ 166 h 1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80" h="184">
                    <a:moveTo>
                      <a:pt x="780" y="0"/>
                    </a:moveTo>
                    <a:lnTo>
                      <a:pt x="780" y="0"/>
                    </a:lnTo>
                    <a:cubicBezTo>
                      <a:pt x="780" y="102"/>
                      <a:pt x="537" y="184"/>
                      <a:pt x="236" y="184"/>
                    </a:cubicBezTo>
                    <a:cubicBezTo>
                      <a:pt x="152" y="184"/>
                      <a:pt x="71" y="178"/>
                      <a:pt x="0" y="166"/>
                    </a:cubicBezTo>
                  </a:path>
                </a:pathLst>
              </a:custGeom>
              <a:grpFill/>
              <a:ln w="12700" cap="rnd">
                <a:solidFill>
                  <a:schemeClr val="accent6">
                    <a:lumMod val="7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121906" tIns="60952" rIns="121906" bIns="60952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7" name="Freeform 27">
                <a:extLst>
                  <a:ext uri="{FF2B5EF4-FFF2-40B4-BE49-F238E27FC236}">
                    <a16:creationId xmlns:a16="http://schemas.microsoft.com/office/drawing/2014/main" xmlns="" id="{98A6580C-AB2C-4C5C-A53C-5D670BBFF2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9" y="1179"/>
                <a:ext cx="133" cy="23"/>
              </a:xfrm>
              <a:custGeom>
                <a:avLst/>
                <a:gdLst>
                  <a:gd name="T0" fmla="*/ 1088 w 1088"/>
                  <a:gd name="T1" fmla="*/ 0 h 184"/>
                  <a:gd name="T2" fmla="*/ 1088 w 1088"/>
                  <a:gd name="T3" fmla="*/ 0 h 184"/>
                  <a:gd name="T4" fmla="*/ 544 w 1088"/>
                  <a:gd name="T5" fmla="*/ 184 h 184"/>
                  <a:gd name="T6" fmla="*/ 0 w 1088"/>
                  <a:gd name="T7" fmla="*/ 0 h 1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88" h="184">
                    <a:moveTo>
                      <a:pt x="1088" y="0"/>
                    </a:moveTo>
                    <a:lnTo>
                      <a:pt x="1088" y="0"/>
                    </a:lnTo>
                    <a:cubicBezTo>
                      <a:pt x="1088" y="102"/>
                      <a:pt x="845" y="184"/>
                      <a:pt x="544" y="184"/>
                    </a:cubicBezTo>
                    <a:cubicBezTo>
                      <a:pt x="244" y="184"/>
                      <a:pt x="0" y="102"/>
                      <a:pt x="0" y="0"/>
                    </a:cubicBezTo>
                  </a:path>
                </a:pathLst>
              </a:custGeom>
              <a:grpFill/>
              <a:ln w="12700" cap="rnd">
                <a:solidFill>
                  <a:schemeClr val="accent6">
                    <a:lumMod val="75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121906" tIns="60952" rIns="121906" bIns="60952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108" name="Rectangle 53">
            <a:extLst>
              <a:ext uri="{FF2B5EF4-FFF2-40B4-BE49-F238E27FC236}">
                <a16:creationId xmlns:a16="http://schemas.microsoft.com/office/drawing/2014/main" xmlns="" id="{ABA0582F-C6CF-4C1A-9EB0-F80FB1DFA154}"/>
              </a:ext>
            </a:extLst>
          </p:cNvPr>
          <p:cNvSpPr/>
          <p:nvPr/>
        </p:nvSpPr>
        <p:spPr>
          <a:xfrm>
            <a:off x="5029200" y="1447800"/>
            <a:ext cx="3810001" cy="615553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>
              <a:lnSpc>
                <a:spcPct val="8500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uayyan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mavzuga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oid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o'quv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materialini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muammolashtirish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9" name="Rectangle 50">
            <a:extLst>
              <a:ext uri="{FF2B5EF4-FFF2-40B4-BE49-F238E27FC236}">
                <a16:creationId xmlns:a16="http://schemas.microsoft.com/office/drawing/2014/main" xmlns="" id="{E034FD53-3F23-47DC-B164-5EDC30B814BC}"/>
              </a:ext>
            </a:extLst>
          </p:cNvPr>
          <p:cNvSpPr/>
          <p:nvPr/>
        </p:nvSpPr>
        <p:spPr>
          <a:xfrm>
            <a:off x="8382000" y="3085237"/>
            <a:ext cx="3686683" cy="877163"/>
          </a:xfrm>
          <a:prstGeom prst="rect">
            <a:avLst/>
          </a:prstGeom>
          <a:solidFill>
            <a:srgbClr val="FF3399"/>
          </a:solidFill>
        </p:spPr>
        <p:txBody>
          <a:bodyPr wrap="square">
            <a:spAutoFit/>
          </a:bodyPr>
          <a:lstStyle/>
          <a:p>
            <a:pPr algn="ctr">
              <a:lnSpc>
                <a:spcPct val="8500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uammoli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vaziyatlarni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vujudga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keltirish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o'quvchilarning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bilish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faoliyatini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faollashtirish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0" name="Rectangle 51">
            <a:extLst>
              <a:ext uri="{FF2B5EF4-FFF2-40B4-BE49-F238E27FC236}">
                <a16:creationId xmlns:a16="http://schemas.microsoft.com/office/drawing/2014/main" xmlns="" id="{7110ABCE-E76E-47FB-9970-BDE70D0DA4B7}"/>
              </a:ext>
            </a:extLst>
          </p:cNvPr>
          <p:cNvSpPr/>
          <p:nvPr/>
        </p:nvSpPr>
        <p:spPr>
          <a:xfrm>
            <a:off x="838200" y="3352800"/>
            <a:ext cx="3886200" cy="615553"/>
          </a:xfrm>
          <a:prstGeom prst="rect">
            <a:avLst/>
          </a:prstGeom>
          <a:solidFill>
            <a:srgbClr val="22DBEE"/>
          </a:solidFill>
        </p:spPr>
        <p:txBody>
          <a:bodyPr wrap="square">
            <a:spAutoFit/>
          </a:bodyPr>
          <a:lstStyle/>
          <a:p>
            <a:pPr algn="ctr">
              <a:lnSpc>
                <a:spcPct val="85000"/>
              </a:lnSpc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a’lim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jarayonini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o'yin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mehnat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faoliyati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uyg'unlashtirish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1" name="Rectangle 49">
            <a:extLst>
              <a:ext uri="{FF2B5EF4-FFF2-40B4-BE49-F238E27FC236}">
                <a16:creationId xmlns:a16="http://schemas.microsoft.com/office/drawing/2014/main" xmlns="" id="{8770CBC2-606F-4936-98A0-4BFDCE3AEBE6}"/>
              </a:ext>
            </a:extLst>
          </p:cNvPr>
          <p:cNvSpPr/>
          <p:nvPr/>
        </p:nvSpPr>
        <p:spPr>
          <a:xfrm>
            <a:off x="2438400" y="5937647"/>
            <a:ext cx="7824551" cy="615553"/>
          </a:xfrm>
          <a:prstGeom prst="rect">
            <a:avLst/>
          </a:prstGeom>
          <a:solidFill>
            <a:srgbClr val="3FAF94"/>
          </a:solidFill>
        </p:spPr>
        <p:txBody>
          <a:bodyPr wrap="square">
            <a:spAutoFit/>
          </a:bodyPr>
          <a:lstStyle/>
          <a:p>
            <a:pPr algn="ctr">
              <a:lnSpc>
                <a:spcPct val="8500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uammoli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vaziyatni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hal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etish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yuzasidan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muammoli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savollar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zanjirini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tuzish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mantiqiy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ketma-ketlikda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o'quvchilarga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bayon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etish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2" name="Rectangle 71">
            <a:extLst>
              <a:ext uri="{FF2B5EF4-FFF2-40B4-BE49-F238E27FC236}">
                <a16:creationId xmlns:a16="http://schemas.microsoft.com/office/drawing/2014/main" xmlns="" id="{FA8ECFB6-79C9-4601-9545-1BDB19490C3C}"/>
              </a:ext>
            </a:extLst>
          </p:cNvPr>
          <p:cNvSpPr/>
          <p:nvPr/>
        </p:nvSpPr>
        <p:spPr>
          <a:xfrm>
            <a:off x="642106" y="1498837"/>
            <a:ext cx="3701294" cy="12862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Muammoli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darslarning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muvaffaqiyati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quyidagi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omillarga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bog‘liq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</p:txBody>
      </p:sp>
      <p:sp>
        <p:nvSpPr>
          <p:cNvPr id="56" name="Rectangle 50">
            <a:extLst>
              <a:ext uri="{FF2B5EF4-FFF2-40B4-BE49-F238E27FC236}">
                <a16:creationId xmlns:a16="http://schemas.microsoft.com/office/drawing/2014/main" xmlns="" id="{DFB3185C-E436-4EC3-A0D5-31D48DC66634}"/>
              </a:ext>
            </a:extLst>
          </p:cNvPr>
          <p:cNvSpPr/>
          <p:nvPr/>
        </p:nvSpPr>
        <p:spPr>
          <a:xfrm>
            <a:off x="4495800" y="4794647"/>
            <a:ext cx="6477000" cy="615553"/>
          </a:xfrm>
          <a:prstGeom prst="rect">
            <a:avLst/>
          </a:prstGeom>
          <a:solidFill>
            <a:srgbClr val="F16BD7"/>
          </a:solidFill>
        </p:spPr>
        <p:txBody>
          <a:bodyPr wrap="square">
            <a:spAutoFit/>
          </a:bodyPr>
          <a:lstStyle/>
          <a:p>
            <a:pPr algn="ctr">
              <a:lnSpc>
                <a:spcPct val="8500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'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qituvchi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tomonidan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muammoli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metodlardan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o'z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o'rnida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samaraii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foydalanish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ko'nikmasiga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bo'lish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7" name="Group 4">
            <a:extLst>
              <a:ext uri="{FF2B5EF4-FFF2-40B4-BE49-F238E27FC236}">
                <a16:creationId xmlns:a16="http://schemas.microsoft.com/office/drawing/2014/main" xmlns="" id="{B3BF99A9-5FA6-4309-B6A6-1C900D08B576}"/>
              </a:ext>
            </a:extLst>
          </p:cNvPr>
          <p:cNvGrpSpPr/>
          <p:nvPr/>
        </p:nvGrpSpPr>
        <p:grpSpPr>
          <a:xfrm>
            <a:off x="2660174" y="4176540"/>
            <a:ext cx="1530826" cy="1462260"/>
            <a:chOff x="4839036" y="3613807"/>
            <a:chExt cx="1199829" cy="1199829"/>
          </a:xfrm>
          <a:solidFill>
            <a:srgbClr val="F16BD7"/>
          </a:solidFill>
        </p:grpSpPr>
        <p:sp>
          <p:nvSpPr>
            <p:cNvPr id="58" name="Oval 38">
              <a:extLst>
                <a:ext uri="{FF2B5EF4-FFF2-40B4-BE49-F238E27FC236}">
                  <a16:creationId xmlns:a16="http://schemas.microsoft.com/office/drawing/2014/main" xmlns="" id="{259257CC-E841-42DF-B2D6-2B7C74686CC6}"/>
                </a:ext>
              </a:extLst>
            </p:cNvPr>
            <p:cNvSpPr/>
            <p:nvPr/>
          </p:nvSpPr>
          <p:spPr>
            <a:xfrm>
              <a:off x="4839036" y="3613807"/>
              <a:ext cx="1199829" cy="1199829"/>
            </a:xfrm>
            <a:prstGeom prst="ellipse">
              <a:avLst/>
            </a:prstGeom>
            <a:grpFill/>
            <a:ln>
              <a:solidFill>
                <a:schemeClr val="accent2">
                  <a:lumMod val="50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59" name="Group 8">
              <a:extLst>
                <a:ext uri="{FF2B5EF4-FFF2-40B4-BE49-F238E27FC236}">
                  <a16:creationId xmlns:a16="http://schemas.microsoft.com/office/drawing/2014/main" xmlns="" id="{FEE24B8A-5682-4924-8917-62A441D95A30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5208372" y="3963727"/>
              <a:ext cx="461160" cy="499992"/>
              <a:chOff x="2853" y="1431"/>
              <a:chExt cx="190" cy="206"/>
            </a:xfrm>
            <a:grpFill/>
          </p:grpSpPr>
          <p:sp>
            <p:nvSpPr>
              <p:cNvPr id="60" name="Freeform 9">
                <a:extLst>
                  <a:ext uri="{FF2B5EF4-FFF2-40B4-BE49-F238E27FC236}">
                    <a16:creationId xmlns:a16="http://schemas.microsoft.com/office/drawing/2014/main" xmlns="" id="{DB988B30-1661-4280-9EAC-0970FA97FF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06" y="1450"/>
                <a:ext cx="84" cy="0"/>
              </a:xfrm>
              <a:custGeom>
                <a:avLst/>
                <a:gdLst>
                  <a:gd name="T0" fmla="*/ 0 w 785"/>
                  <a:gd name="T1" fmla="*/ 0 w 785"/>
                  <a:gd name="T2" fmla="*/ 785 w 785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785">
                    <a:moveTo>
                      <a:pt x="0" y="0"/>
                    </a:moveTo>
                    <a:lnTo>
                      <a:pt x="0" y="0"/>
                    </a:lnTo>
                    <a:lnTo>
                      <a:pt x="785" y="0"/>
                    </a:lnTo>
                  </a:path>
                </a:pathLst>
              </a:custGeom>
              <a:grpFill/>
              <a:ln w="12700" cap="rnd">
                <a:solidFill>
                  <a:schemeClr val="accent2">
                    <a:lumMod val="50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121906" tIns="60952" rIns="121906" bIns="60952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1" name="Freeform 10">
                <a:extLst>
                  <a:ext uri="{FF2B5EF4-FFF2-40B4-BE49-F238E27FC236}">
                    <a16:creationId xmlns:a16="http://schemas.microsoft.com/office/drawing/2014/main" xmlns="" id="{741C17AD-FCC6-47D3-B2C7-011B95CF2D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53" y="1450"/>
                <a:ext cx="190" cy="187"/>
              </a:xfrm>
              <a:custGeom>
                <a:avLst/>
                <a:gdLst>
                  <a:gd name="T0" fmla="*/ 1427 w 1778"/>
                  <a:gd name="T1" fmla="*/ 0 h 1745"/>
                  <a:gd name="T2" fmla="*/ 1427 w 1778"/>
                  <a:gd name="T3" fmla="*/ 0 h 1745"/>
                  <a:gd name="T4" fmla="*/ 1778 w 1778"/>
                  <a:gd name="T5" fmla="*/ 0 h 1745"/>
                  <a:gd name="T6" fmla="*/ 1778 w 1778"/>
                  <a:gd name="T7" fmla="*/ 1745 h 1745"/>
                  <a:gd name="T8" fmla="*/ 0 w 1778"/>
                  <a:gd name="T9" fmla="*/ 1745 h 1745"/>
                  <a:gd name="T10" fmla="*/ 0 w 1778"/>
                  <a:gd name="T11" fmla="*/ 0 h 1745"/>
                  <a:gd name="T12" fmla="*/ 350 w 1778"/>
                  <a:gd name="T13" fmla="*/ 0 h 17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78" h="1745">
                    <a:moveTo>
                      <a:pt x="1427" y="0"/>
                    </a:moveTo>
                    <a:lnTo>
                      <a:pt x="1427" y="0"/>
                    </a:lnTo>
                    <a:lnTo>
                      <a:pt x="1778" y="0"/>
                    </a:lnTo>
                    <a:lnTo>
                      <a:pt x="1778" y="1745"/>
                    </a:lnTo>
                    <a:lnTo>
                      <a:pt x="0" y="1745"/>
                    </a:lnTo>
                    <a:lnTo>
                      <a:pt x="0" y="0"/>
                    </a:lnTo>
                    <a:lnTo>
                      <a:pt x="350" y="0"/>
                    </a:lnTo>
                  </a:path>
                </a:pathLst>
              </a:custGeom>
              <a:grpFill/>
              <a:ln w="12700" cap="rnd">
                <a:solidFill>
                  <a:schemeClr val="accent2">
                    <a:lumMod val="50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121906" tIns="60952" rIns="121906" bIns="60952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2" name="Freeform 11">
                <a:extLst>
                  <a:ext uri="{FF2B5EF4-FFF2-40B4-BE49-F238E27FC236}">
                    <a16:creationId xmlns:a16="http://schemas.microsoft.com/office/drawing/2014/main" xmlns="" id="{20D7FC1A-B493-424F-A972-70638DD930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53" y="1494"/>
                <a:ext cx="190" cy="0"/>
              </a:xfrm>
              <a:custGeom>
                <a:avLst/>
                <a:gdLst>
                  <a:gd name="T0" fmla="*/ 0 w 1778"/>
                  <a:gd name="T1" fmla="*/ 0 w 1778"/>
                  <a:gd name="T2" fmla="*/ 1778 w 1778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778">
                    <a:moveTo>
                      <a:pt x="0" y="0"/>
                    </a:moveTo>
                    <a:lnTo>
                      <a:pt x="0" y="0"/>
                    </a:lnTo>
                    <a:lnTo>
                      <a:pt x="1778" y="0"/>
                    </a:lnTo>
                  </a:path>
                </a:pathLst>
              </a:custGeom>
              <a:grpFill/>
              <a:ln w="12700" cap="rnd">
                <a:solidFill>
                  <a:schemeClr val="accent2">
                    <a:lumMod val="50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121906" tIns="60952" rIns="121906" bIns="60952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3" name="Freeform 12">
                <a:extLst>
                  <a:ext uri="{FF2B5EF4-FFF2-40B4-BE49-F238E27FC236}">
                    <a16:creationId xmlns:a16="http://schemas.microsoft.com/office/drawing/2014/main" xmlns="" id="{D09B2CD3-9A8A-403B-B580-BE9DE0F869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90" y="1431"/>
                <a:ext cx="16" cy="38"/>
              </a:xfrm>
              <a:custGeom>
                <a:avLst/>
                <a:gdLst>
                  <a:gd name="T0" fmla="*/ 0 w 146"/>
                  <a:gd name="T1" fmla="*/ 73 h 356"/>
                  <a:gd name="T2" fmla="*/ 0 w 146"/>
                  <a:gd name="T3" fmla="*/ 73 h 356"/>
                  <a:gd name="T4" fmla="*/ 73 w 146"/>
                  <a:gd name="T5" fmla="*/ 0 h 356"/>
                  <a:gd name="T6" fmla="*/ 146 w 146"/>
                  <a:gd name="T7" fmla="*/ 73 h 356"/>
                  <a:gd name="T8" fmla="*/ 146 w 146"/>
                  <a:gd name="T9" fmla="*/ 283 h 356"/>
                  <a:gd name="T10" fmla="*/ 73 w 146"/>
                  <a:gd name="T11" fmla="*/ 356 h 356"/>
                  <a:gd name="T12" fmla="*/ 0 w 146"/>
                  <a:gd name="T13" fmla="*/ 283 h 356"/>
                  <a:gd name="T14" fmla="*/ 0 w 146"/>
                  <a:gd name="T15" fmla="*/ 73 h 356"/>
                  <a:gd name="T16" fmla="*/ 0 w 146"/>
                  <a:gd name="T17" fmla="*/ 73 h 3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6" h="356">
                    <a:moveTo>
                      <a:pt x="0" y="73"/>
                    </a:moveTo>
                    <a:lnTo>
                      <a:pt x="0" y="73"/>
                    </a:lnTo>
                    <a:cubicBezTo>
                      <a:pt x="0" y="33"/>
                      <a:pt x="32" y="0"/>
                      <a:pt x="73" y="0"/>
                    </a:cubicBezTo>
                    <a:cubicBezTo>
                      <a:pt x="113" y="0"/>
                      <a:pt x="146" y="33"/>
                      <a:pt x="146" y="73"/>
                    </a:cubicBezTo>
                    <a:lnTo>
                      <a:pt x="146" y="283"/>
                    </a:lnTo>
                    <a:cubicBezTo>
                      <a:pt x="146" y="323"/>
                      <a:pt x="113" y="356"/>
                      <a:pt x="73" y="356"/>
                    </a:cubicBezTo>
                    <a:cubicBezTo>
                      <a:pt x="32" y="356"/>
                      <a:pt x="0" y="323"/>
                      <a:pt x="0" y="283"/>
                    </a:cubicBezTo>
                    <a:lnTo>
                      <a:pt x="0" y="73"/>
                    </a:lnTo>
                    <a:lnTo>
                      <a:pt x="0" y="73"/>
                    </a:lnTo>
                    <a:close/>
                  </a:path>
                </a:pathLst>
              </a:custGeom>
              <a:grpFill/>
              <a:ln w="12700" cap="rnd">
                <a:solidFill>
                  <a:schemeClr val="accent2">
                    <a:lumMod val="50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121906" tIns="60952" rIns="121906" bIns="60952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4" name="Freeform 13">
                <a:extLst>
                  <a:ext uri="{FF2B5EF4-FFF2-40B4-BE49-F238E27FC236}">
                    <a16:creationId xmlns:a16="http://schemas.microsoft.com/office/drawing/2014/main" xmlns="" id="{E942A848-4E17-4458-82E8-B9A5FA0611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0" y="1431"/>
                <a:ext cx="15" cy="38"/>
              </a:xfrm>
              <a:custGeom>
                <a:avLst/>
                <a:gdLst>
                  <a:gd name="T0" fmla="*/ 0 w 146"/>
                  <a:gd name="T1" fmla="*/ 73 h 356"/>
                  <a:gd name="T2" fmla="*/ 0 w 146"/>
                  <a:gd name="T3" fmla="*/ 73 h 356"/>
                  <a:gd name="T4" fmla="*/ 73 w 146"/>
                  <a:gd name="T5" fmla="*/ 0 h 356"/>
                  <a:gd name="T6" fmla="*/ 146 w 146"/>
                  <a:gd name="T7" fmla="*/ 73 h 356"/>
                  <a:gd name="T8" fmla="*/ 146 w 146"/>
                  <a:gd name="T9" fmla="*/ 283 h 356"/>
                  <a:gd name="T10" fmla="*/ 73 w 146"/>
                  <a:gd name="T11" fmla="*/ 356 h 356"/>
                  <a:gd name="T12" fmla="*/ 0 w 146"/>
                  <a:gd name="T13" fmla="*/ 283 h 356"/>
                  <a:gd name="T14" fmla="*/ 0 w 146"/>
                  <a:gd name="T15" fmla="*/ 73 h 356"/>
                  <a:gd name="T16" fmla="*/ 0 w 146"/>
                  <a:gd name="T17" fmla="*/ 73 h 3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6" h="356">
                    <a:moveTo>
                      <a:pt x="0" y="73"/>
                    </a:moveTo>
                    <a:lnTo>
                      <a:pt x="0" y="73"/>
                    </a:lnTo>
                    <a:cubicBezTo>
                      <a:pt x="0" y="33"/>
                      <a:pt x="32" y="0"/>
                      <a:pt x="73" y="0"/>
                    </a:cubicBezTo>
                    <a:cubicBezTo>
                      <a:pt x="113" y="0"/>
                      <a:pt x="146" y="33"/>
                      <a:pt x="146" y="73"/>
                    </a:cubicBezTo>
                    <a:lnTo>
                      <a:pt x="146" y="283"/>
                    </a:lnTo>
                    <a:cubicBezTo>
                      <a:pt x="146" y="323"/>
                      <a:pt x="113" y="356"/>
                      <a:pt x="73" y="356"/>
                    </a:cubicBezTo>
                    <a:cubicBezTo>
                      <a:pt x="32" y="356"/>
                      <a:pt x="0" y="323"/>
                      <a:pt x="0" y="283"/>
                    </a:cubicBezTo>
                    <a:lnTo>
                      <a:pt x="0" y="73"/>
                    </a:lnTo>
                    <a:lnTo>
                      <a:pt x="0" y="73"/>
                    </a:lnTo>
                    <a:close/>
                  </a:path>
                </a:pathLst>
              </a:custGeom>
              <a:grpFill/>
              <a:ln w="12700" cap="rnd">
                <a:solidFill>
                  <a:schemeClr val="accent2">
                    <a:lumMod val="50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121906" tIns="60952" rIns="121906" bIns="60952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5" name="Freeform 14">
                <a:extLst>
                  <a:ext uri="{FF2B5EF4-FFF2-40B4-BE49-F238E27FC236}">
                    <a16:creationId xmlns:a16="http://schemas.microsoft.com/office/drawing/2014/main" xmlns="" id="{3173B7AD-B8DD-49C7-9092-C0D07FDBCA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92" y="1520"/>
                <a:ext cx="112" cy="93"/>
              </a:xfrm>
              <a:custGeom>
                <a:avLst/>
                <a:gdLst>
                  <a:gd name="T0" fmla="*/ 0 w 1040"/>
                  <a:gd name="T1" fmla="*/ 554 h 863"/>
                  <a:gd name="T2" fmla="*/ 0 w 1040"/>
                  <a:gd name="T3" fmla="*/ 554 h 863"/>
                  <a:gd name="T4" fmla="*/ 346 w 1040"/>
                  <a:gd name="T5" fmla="*/ 863 h 863"/>
                  <a:gd name="T6" fmla="*/ 1040 w 1040"/>
                  <a:gd name="T7" fmla="*/ 0 h 8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40" h="863">
                    <a:moveTo>
                      <a:pt x="0" y="554"/>
                    </a:moveTo>
                    <a:lnTo>
                      <a:pt x="0" y="554"/>
                    </a:lnTo>
                    <a:lnTo>
                      <a:pt x="346" y="863"/>
                    </a:lnTo>
                    <a:lnTo>
                      <a:pt x="1040" y="0"/>
                    </a:lnTo>
                  </a:path>
                </a:pathLst>
              </a:custGeom>
              <a:grpFill/>
              <a:ln w="12700" cap="rnd">
                <a:solidFill>
                  <a:schemeClr val="accent2">
                    <a:lumMod val="50000"/>
                  </a:scheme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121906" tIns="60952" rIns="121906" bIns="60952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2209152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8" name="Google Shape;118;p26"/>
          <p:cNvGrpSpPr/>
          <p:nvPr/>
        </p:nvGrpSpPr>
        <p:grpSpPr>
          <a:xfrm>
            <a:off x="4495800" y="1878467"/>
            <a:ext cx="7240587" cy="1702933"/>
            <a:chOff x="4329485" y="1582873"/>
            <a:chExt cx="3997017" cy="809676"/>
          </a:xfrm>
        </p:grpSpPr>
        <p:grpSp>
          <p:nvGrpSpPr>
            <p:cNvPr id="119" name="Google Shape;119;p26"/>
            <p:cNvGrpSpPr/>
            <p:nvPr/>
          </p:nvGrpSpPr>
          <p:grpSpPr>
            <a:xfrm>
              <a:off x="4329485" y="1582873"/>
              <a:ext cx="3997017" cy="809676"/>
              <a:chOff x="4572000" y="1763225"/>
              <a:chExt cx="3997017" cy="809676"/>
            </a:xfrm>
          </p:grpSpPr>
          <p:sp>
            <p:nvSpPr>
              <p:cNvPr id="120" name="Google Shape;120;p26"/>
              <p:cNvSpPr/>
              <p:nvPr/>
            </p:nvSpPr>
            <p:spPr>
              <a:xfrm>
                <a:off x="5040475" y="1884473"/>
                <a:ext cx="3528542" cy="572701"/>
              </a:xfrm>
              <a:custGeom>
                <a:avLst/>
                <a:gdLst/>
                <a:ahLst/>
                <a:cxnLst/>
                <a:rect l="l" t="t" r="r" b="b"/>
                <a:pathLst>
                  <a:path w="16741" h="3413" extrusionOk="0">
                    <a:moveTo>
                      <a:pt x="1" y="1"/>
                    </a:moveTo>
                    <a:lnTo>
                      <a:pt x="1" y="3413"/>
                    </a:lnTo>
                    <a:lnTo>
                      <a:pt x="14814" y="3413"/>
                    </a:lnTo>
                    <a:cubicBezTo>
                      <a:pt x="15871" y="3413"/>
                      <a:pt x="16741" y="2543"/>
                      <a:pt x="16741" y="1486"/>
                    </a:cubicBezTo>
                    <a:lnTo>
                      <a:pt x="16741" y="1"/>
                    </a:lnTo>
                    <a:close/>
                  </a:path>
                </a:pathLst>
              </a:custGeom>
              <a:solidFill>
                <a:srgbClr val="F16BD7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21" name="Google Shape;121;p26"/>
              <p:cNvSpPr/>
              <p:nvPr/>
            </p:nvSpPr>
            <p:spPr>
              <a:xfrm>
                <a:off x="4987575" y="1886882"/>
                <a:ext cx="537173" cy="565278"/>
              </a:xfrm>
              <a:custGeom>
                <a:avLst/>
                <a:gdLst/>
                <a:ahLst/>
                <a:cxnLst/>
                <a:rect l="l" t="t" r="r" b="b"/>
                <a:pathLst>
                  <a:path w="3252" h="3413" extrusionOk="0">
                    <a:moveTo>
                      <a:pt x="0" y="1"/>
                    </a:moveTo>
                    <a:lnTo>
                      <a:pt x="14" y="3413"/>
                    </a:lnTo>
                    <a:lnTo>
                      <a:pt x="1927" y="3413"/>
                    </a:lnTo>
                    <a:lnTo>
                      <a:pt x="2810" y="2516"/>
                    </a:lnTo>
                    <a:cubicBezTo>
                      <a:pt x="3252" y="2088"/>
                      <a:pt x="3252" y="1392"/>
                      <a:pt x="2810" y="951"/>
                    </a:cubicBezTo>
                    <a:lnTo>
                      <a:pt x="1860" y="1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22" name="Google Shape;122;p26"/>
              <p:cNvSpPr/>
              <p:nvPr/>
            </p:nvSpPr>
            <p:spPr>
              <a:xfrm>
                <a:off x="4572000" y="1763225"/>
                <a:ext cx="837958" cy="809676"/>
              </a:xfrm>
              <a:custGeom>
                <a:avLst/>
                <a:gdLst/>
                <a:ahLst/>
                <a:cxnLst/>
                <a:rect l="l" t="t" r="r" b="b"/>
                <a:pathLst>
                  <a:path w="5073" h="4902" extrusionOk="0">
                    <a:moveTo>
                      <a:pt x="2536" y="1"/>
                    </a:moveTo>
                    <a:cubicBezTo>
                      <a:pt x="2316" y="1"/>
                      <a:pt x="2095" y="88"/>
                      <a:pt x="1927" y="262"/>
                    </a:cubicBezTo>
                    <a:lnTo>
                      <a:pt x="348" y="1841"/>
                    </a:lnTo>
                    <a:cubicBezTo>
                      <a:pt x="1" y="2175"/>
                      <a:pt x="1" y="2724"/>
                      <a:pt x="348" y="3072"/>
                    </a:cubicBezTo>
                    <a:lnTo>
                      <a:pt x="1927" y="4651"/>
                    </a:lnTo>
                    <a:cubicBezTo>
                      <a:pt x="2095" y="4818"/>
                      <a:pt x="2316" y="4902"/>
                      <a:pt x="2536" y="4902"/>
                    </a:cubicBezTo>
                    <a:cubicBezTo>
                      <a:pt x="2757" y="4902"/>
                      <a:pt x="2978" y="4818"/>
                      <a:pt x="3145" y="4651"/>
                    </a:cubicBezTo>
                    <a:lnTo>
                      <a:pt x="4724" y="3072"/>
                    </a:lnTo>
                    <a:cubicBezTo>
                      <a:pt x="5072" y="2724"/>
                      <a:pt x="5072" y="2175"/>
                      <a:pt x="4724" y="1841"/>
                    </a:cubicBezTo>
                    <a:lnTo>
                      <a:pt x="3145" y="262"/>
                    </a:lnTo>
                    <a:cubicBezTo>
                      <a:pt x="2978" y="88"/>
                      <a:pt x="2757" y="1"/>
                      <a:pt x="2536" y="1"/>
                    </a:cubicBezTo>
                    <a:close/>
                  </a:path>
                </a:pathLst>
              </a:custGeom>
              <a:solidFill>
                <a:srgbClr val="F16BD7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23" name="Google Shape;123;p26"/>
              <p:cNvSpPr/>
              <p:nvPr/>
            </p:nvSpPr>
            <p:spPr>
              <a:xfrm>
                <a:off x="4693570" y="1880500"/>
                <a:ext cx="594813" cy="576452"/>
              </a:xfrm>
              <a:custGeom>
                <a:avLst/>
                <a:gdLst/>
                <a:ahLst/>
                <a:cxnLst/>
                <a:rect l="l" t="t" r="r" b="b"/>
                <a:pathLst>
                  <a:path w="3601" h="3490" extrusionOk="0">
                    <a:moveTo>
                      <a:pt x="1800" y="0"/>
                    </a:moveTo>
                    <a:cubicBezTo>
                      <a:pt x="1643" y="0"/>
                      <a:pt x="1486" y="60"/>
                      <a:pt x="1365" y="181"/>
                    </a:cubicBezTo>
                    <a:lnTo>
                      <a:pt x="241" y="1305"/>
                    </a:lnTo>
                    <a:cubicBezTo>
                      <a:pt x="1" y="1546"/>
                      <a:pt x="1" y="1934"/>
                      <a:pt x="241" y="2188"/>
                    </a:cubicBezTo>
                    <a:lnTo>
                      <a:pt x="1365" y="3299"/>
                    </a:lnTo>
                    <a:cubicBezTo>
                      <a:pt x="1486" y="3426"/>
                      <a:pt x="1643" y="3489"/>
                      <a:pt x="1800" y="3489"/>
                    </a:cubicBezTo>
                    <a:cubicBezTo>
                      <a:pt x="1958" y="3489"/>
                      <a:pt x="2115" y="3426"/>
                      <a:pt x="2235" y="3299"/>
                    </a:cubicBezTo>
                    <a:lnTo>
                      <a:pt x="3359" y="2188"/>
                    </a:lnTo>
                    <a:cubicBezTo>
                      <a:pt x="3600" y="1934"/>
                      <a:pt x="3600" y="1546"/>
                      <a:pt x="3359" y="1305"/>
                    </a:cubicBezTo>
                    <a:lnTo>
                      <a:pt x="2235" y="181"/>
                    </a:lnTo>
                    <a:cubicBezTo>
                      <a:pt x="2115" y="60"/>
                      <a:pt x="1958" y="0"/>
                      <a:pt x="180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124" name="Google Shape;124;p26"/>
            <p:cNvSpPr txBox="1"/>
            <p:nvPr/>
          </p:nvSpPr>
          <p:spPr>
            <a:xfrm>
              <a:off x="4400329" y="1701361"/>
              <a:ext cx="6738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 defTabSz="1219170">
                <a:buClr>
                  <a:srgbClr val="000000"/>
                </a:buClr>
              </a:pPr>
              <a:r>
                <a:rPr lang="en" sz="2667" b="1" kern="0">
                  <a:solidFill>
                    <a:srgbClr val="000000"/>
                  </a:solidFill>
                  <a:latin typeface="Fira Sans"/>
                  <a:ea typeface="Fira Sans"/>
                  <a:cs typeface="Fira Sans"/>
                  <a:sym typeface="Fira Sans"/>
                </a:rPr>
                <a:t>01</a:t>
              </a:r>
              <a:endParaRPr sz="2667" b="1" kern="0">
                <a:solidFill>
                  <a:srgbClr val="000000"/>
                </a:solidFill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sp>
          <p:nvSpPr>
            <p:cNvPr id="125" name="Google Shape;125;p26"/>
            <p:cNvSpPr txBox="1"/>
            <p:nvPr/>
          </p:nvSpPr>
          <p:spPr>
            <a:xfrm>
              <a:off x="5223477" y="1701361"/>
              <a:ext cx="2990726" cy="572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 defTabSz="1219170">
                <a:buClr>
                  <a:srgbClr val="000000"/>
                </a:buClr>
                <a:buSzPts val="1100"/>
              </a:pPr>
              <a:r>
                <a:rPr lang="en-US" b="1" kern="0" dirty="0" err="1">
                  <a:ea typeface="Roboto"/>
                  <a:cs typeface="Roboto"/>
                  <a:sym typeface="Roboto"/>
                </a:rPr>
                <a:t>O‘quv</a:t>
              </a:r>
              <a:r>
                <a:rPr lang="en-US" b="1" kern="0" dirty="0">
                  <a:ea typeface="Roboto"/>
                  <a:cs typeface="Roboto"/>
                  <a:sym typeface="Roboto"/>
                </a:rPr>
                <a:t> dasturi </a:t>
              </a:r>
              <a:r>
                <a:rPr lang="en-US" b="1" kern="0" dirty="0" err="1">
                  <a:ea typeface="Roboto"/>
                  <a:cs typeface="Roboto"/>
                  <a:sym typeface="Roboto"/>
                </a:rPr>
                <a:t>bo‘yicha</a:t>
              </a:r>
              <a:r>
                <a:rPr lang="en-US" b="1" kern="0" dirty="0">
                  <a:ea typeface="Roboto"/>
                  <a:cs typeface="Roboto"/>
                  <a:sym typeface="Roboto"/>
                </a:rPr>
                <a:t> </a:t>
              </a:r>
              <a:r>
                <a:rPr lang="en-US" b="1" kern="0" dirty="0" err="1">
                  <a:ea typeface="Roboto"/>
                  <a:cs typeface="Roboto"/>
                  <a:sym typeface="Roboto"/>
                </a:rPr>
                <a:t>qaysi</a:t>
              </a:r>
              <a:r>
                <a:rPr lang="en-US" b="1" kern="0" dirty="0">
                  <a:ea typeface="Roboto"/>
                  <a:cs typeface="Roboto"/>
                  <a:sym typeface="Roboto"/>
                </a:rPr>
                <a:t> </a:t>
              </a:r>
              <a:r>
                <a:rPr lang="en-US" b="1" kern="0" dirty="0" err="1">
                  <a:ea typeface="Roboto"/>
                  <a:cs typeface="Roboto"/>
                  <a:sym typeface="Roboto"/>
                </a:rPr>
                <a:t>mavzularni</a:t>
              </a:r>
              <a:r>
                <a:rPr lang="en-US" b="1" kern="0" dirty="0">
                  <a:ea typeface="Roboto"/>
                  <a:cs typeface="Roboto"/>
                  <a:sym typeface="Roboto"/>
                </a:rPr>
                <a:t> </a:t>
              </a:r>
              <a:r>
                <a:rPr lang="en-US" b="1" kern="0" dirty="0" err="1">
                  <a:ea typeface="Roboto"/>
                  <a:cs typeface="Roboto"/>
                  <a:sym typeface="Roboto"/>
                </a:rPr>
                <a:t>muammoli</a:t>
              </a:r>
              <a:r>
                <a:rPr lang="en-US" b="1" kern="0" dirty="0">
                  <a:ea typeface="Roboto"/>
                  <a:cs typeface="Roboto"/>
                  <a:sym typeface="Roboto"/>
                </a:rPr>
                <a:t> </a:t>
              </a:r>
              <a:r>
                <a:rPr lang="en-US" b="1" kern="0" dirty="0" err="1">
                  <a:ea typeface="Roboto"/>
                  <a:cs typeface="Roboto"/>
                  <a:sym typeface="Roboto"/>
                </a:rPr>
                <a:t>dars</a:t>
              </a:r>
              <a:r>
                <a:rPr lang="en-US" b="1" kern="0" dirty="0">
                  <a:ea typeface="Roboto"/>
                  <a:cs typeface="Roboto"/>
                  <a:sym typeface="Roboto"/>
                </a:rPr>
                <a:t> </a:t>
              </a:r>
              <a:r>
                <a:rPr lang="en-US" b="1" kern="0" dirty="0" err="1">
                  <a:ea typeface="Roboto"/>
                  <a:cs typeface="Roboto"/>
                  <a:sym typeface="Roboto"/>
                </a:rPr>
                <a:t>shaklida</a:t>
              </a:r>
              <a:r>
                <a:rPr lang="en-US" b="1" kern="0" dirty="0">
                  <a:ea typeface="Roboto"/>
                  <a:cs typeface="Roboto"/>
                  <a:sym typeface="Roboto"/>
                </a:rPr>
                <a:t> </a:t>
              </a:r>
              <a:r>
                <a:rPr lang="en-US" b="1" kern="0" dirty="0" err="1">
                  <a:ea typeface="Roboto"/>
                  <a:cs typeface="Roboto"/>
                  <a:sym typeface="Roboto"/>
                </a:rPr>
                <a:t>o‘tish</a:t>
              </a:r>
              <a:r>
                <a:rPr lang="en-US" b="1" kern="0" dirty="0">
                  <a:ea typeface="Roboto"/>
                  <a:cs typeface="Roboto"/>
                  <a:sym typeface="Roboto"/>
                </a:rPr>
                <a:t> </a:t>
              </a:r>
              <a:r>
                <a:rPr lang="en-US" b="1" kern="0" dirty="0" err="1">
                  <a:ea typeface="Roboto"/>
                  <a:cs typeface="Roboto"/>
                  <a:sym typeface="Roboto"/>
                </a:rPr>
                <a:t>mumkinligini</a:t>
              </a:r>
              <a:r>
                <a:rPr lang="en-US" b="1" kern="0" dirty="0">
                  <a:ea typeface="Roboto"/>
                  <a:cs typeface="Roboto"/>
                  <a:sym typeface="Roboto"/>
                </a:rPr>
                <a:t> </a:t>
              </a:r>
              <a:r>
                <a:rPr lang="en-US" b="1" kern="0" dirty="0" err="1">
                  <a:ea typeface="Roboto"/>
                  <a:cs typeface="Roboto"/>
                  <a:sym typeface="Roboto"/>
                </a:rPr>
                <a:t>belgilash</a:t>
              </a:r>
              <a:endParaRPr b="1" kern="0" dirty="0"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26" name="Google Shape;126;p26"/>
          <p:cNvGrpSpPr/>
          <p:nvPr/>
        </p:nvGrpSpPr>
        <p:grpSpPr>
          <a:xfrm>
            <a:off x="4191001" y="3542670"/>
            <a:ext cx="7619999" cy="1638930"/>
            <a:chOff x="4329485" y="2504723"/>
            <a:chExt cx="4049917" cy="809676"/>
          </a:xfrm>
        </p:grpSpPr>
        <p:grpSp>
          <p:nvGrpSpPr>
            <p:cNvPr id="127" name="Google Shape;127;p26"/>
            <p:cNvGrpSpPr/>
            <p:nvPr/>
          </p:nvGrpSpPr>
          <p:grpSpPr>
            <a:xfrm>
              <a:off x="4329485" y="2504723"/>
              <a:ext cx="3997017" cy="809676"/>
              <a:chOff x="4572000" y="1763225"/>
              <a:chExt cx="3997017" cy="809676"/>
            </a:xfrm>
          </p:grpSpPr>
          <p:sp>
            <p:nvSpPr>
              <p:cNvPr id="128" name="Google Shape;128;p26"/>
              <p:cNvSpPr/>
              <p:nvPr/>
            </p:nvSpPr>
            <p:spPr>
              <a:xfrm>
                <a:off x="5040475" y="1835195"/>
                <a:ext cx="3528542" cy="621979"/>
              </a:xfrm>
              <a:custGeom>
                <a:avLst/>
                <a:gdLst/>
                <a:ahLst/>
                <a:cxnLst/>
                <a:rect l="l" t="t" r="r" b="b"/>
                <a:pathLst>
                  <a:path w="16741" h="3413" extrusionOk="0">
                    <a:moveTo>
                      <a:pt x="1" y="1"/>
                    </a:moveTo>
                    <a:lnTo>
                      <a:pt x="1" y="3413"/>
                    </a:lnTo>
                    <a:lnTo>
                      <a:pt x="14814" y="3413"/>
                    </a:lnTo>
                    <a:cubicBezTo>
                      <a:pt x="15871" y="3413"/>
                      <a:pt x="16741" y="2543"/>
                      <a:pt x="16741" y="1486"/>
                    </a:cubicBezTo>
                    <a:lnTo>
                      <a:pt x="16741" y="1"/>
                    </a:lnTo>
                    <a:close/>
                  </a:path>
                </a:pathLst>
              </a:custGeom>
              <a:solidFill>
                <a:srgbClr val="FFFF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29" name="Google Shape;129;p26"/>
              <p:cNvSpPr/>
              <p:nvPr/>
            </p:nvSpPr>
            <p:spPr>
              <a:xfrm>
                <a:off x="4987575" y="1835920"/>
                <a:ext cx="537173" cy="616240"/>
              </a:xfrm>
              <a:custGeom>
                <a:avLst/>
                <a:gdLst/>
                <a:ahLst/>
                <a:cxnLst/>
                <a:rect l="l" t="t" r="r" b="b"/>
                <a:pathLst>
                  <a:path w="3252" h="3413" extrusionOk="0">
                    <a:moveTo>
                      <a:pt x="0" y="1"/>
                    </a:moveTo>
                    <a:lnTo>
                      <a:pt x="14" y="3413"/>
                    </a:lnTo>
                    <a:lnTo>
                      <a:pt x="1927" y="3413"/>
                    </a:lnTo>
                    <a:lnTo>
                      <a:pt x="2810" y="2516"/>
                    </a:lnTo>
                    <a:cubicBezTo>
                      <a:pt x="3252" y="2088"/>
                      <a:pt x="3252" y="1392"/>
                      <a:pt x="2810" y="951"/>
                    </a:cubicBezTo>
                    <a:lnTo>
                      <a:pt x="1860" y="1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30" name="Google Shape;130;p26"/>
              <p:cNvSpPr/>
              <p:nvPr/>
            </p:nvSpPr>
            <p:spPr>
              <a:xfrm>
                <a:off x="4572000" y="1763225"/>
                <a:ext cx="837958" cy="809676"/>
              </a:xfrm>
              <a:custGeom>
                <a:avLst/>
                <a:gdLst/>
                <a:ahLst/>
                <a:cxnLst/>
                <a:rect l="l" t="t" r="r" b="b"/>
                <a:pathLst>
                  <a:path w="5073" h="4902" extrusionOk="0">
                    <a:moveTo>
                      <a:pt x="2536" y="1"/>
                    </a:moveTo>
                    <a:cubicBezTo>
                      <a:pt x="2316" y="1"/>
                      <a:pt x="2095" y="88"/>
                      <a:pt x="1927" y="262"/>
                    </a:cubicBezTo>
                    <a:lnTo>
                      <a:pt x="348" y="1841"/>
                    </a:lnTo>
                    <a:cubicBezTo>
                      <a:pt x="1" y="2175"/>
                      <a:pt x="1" y="2724"/>
                      <a:pt x="348" y="3072"/>
                    </a:cubicBezTo>
                    <a:lnTo>
                      <a:pt x="1927" y="4651"/>
                    </a:lnTo>
                    <a:cubicBezTo>
                      <a:pt x="2095" y="4818"/>
                      <a:pt x="2316" y="4902"/>
                      <a:pt x="2536" y="4902"/>
                    </a:cubicBezTo>
                    <a:cubicBezTo>
                      <a:pt x="2757" y="4902"/>
                      <a:pt x="2978" y="4818"/>
                      <a:pt x="3145" y="4651"/>
                    </a:cubicBezTo>
                    <a:lnTo>
                      <a:pt x="4724" y="3072"/>
                    </a:lnTo>
                    <a:cubicBezTo>
                      <a:pt x="5072" y="2724"/>
                      <a:pt x="5072" y="2175"/>
                      <a:pt x="4724" y="1841"/>
                    </a:cubicBezTo>
                    <a:lnTo>
                      <a:pt x="3145" y="262"/>
                    </a:lnTo>
                    <a:cubicBezTo>
                      <a:pt x="2978" y="88"/>
                      <a:pt x="2757" y="1"/>
                      <a:pt x="2536" y="1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31" name="Google Shape;131;p26"/>
              <p:cNvSpPr/>
              <p:nvPr/>
            </p:nvSpPr>
            <p:spPr>
              <a:xfrm>
                <a:off x="4693570" y="1880500"/>
                <a:ext cx="594813" cy="576452"/>
              </a:xfrm>
              <a:custGeom>
                <a:avLst/>
                <a:gdLst/>
                <a:ahLst/>
                <a:cxnLst/>
                <a:rect l="l" t="t" r="r" b="b"/>
                <a:pathLst>
                  <a:path w="3601" h="3490" extrusionOk="0">
                    <a:moveTo>
                      <a:pt x="1800" y="0"/>
                    </a:moveTo>
                    <a:cubicBezTo>
                      <a:pt x="1643" y="0"/>
                      <a:pt x="1486" y="60"/>
                      <a:pt x="1365" y="181"/>
                    </a:cubicBezTo>
                    <a:lnTo>
                      <a:pt x="241" y="1305"/>
                    </a:lnTo>
                    <a:cubicBezTo>
                      <a:pt x="1" y="1546"/>
                      <a:pt x="1" y="1934"/>
                      <a:pt x="241" y="2188"/>
                    </a:cubicBezTo>
                    <a:lnTo>
                      <a:pt x="1365" y="3299"/>
                    </a:lnTo>
                    <a:cubicBezTo>
                      <a:pt x="1486" y="3426"/>
                      <a:pt x="1643" y="3489"/>
                      <a:pt x="1800" y="3489"/>
                    </a:cubicBezTo>
                    <a:cubicBezTo>
                      <a:pt x="1958" y="3489"/>
                      <a:pt x="2115" y="3426"/>
                      <a:pt x="2235" y="3299"/>
                    </a:cubicBezTo>
                    <a:lnTo>
                      <a:pt x="3359" y="2188"/>
                    </a:lnTo>
                    <a:cubicBezTo>
                      <a:pt x="3600" y="1934"/>
                      <a:pt x="3600" y="1546"/>
                      <a:pt x="3359" y="1305"/>
                    </a:cubicBezTo>
                    <a:lnTo>
                      <a:pt x="2235" y="181"/>
                    </a:lnTo>
                    <a:cubicBezTo>
                      <a:pt x="2115" y="60"/>
                      <a:pt x="1958" y="0"/>
                      <a:pt x="180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132" name="Google Shape;132;p26"/>
            <p:cNvSpPr txBox="1"/>
            <p:nvPr/>
          </p:nvSpPr>
          <p:spPr>
            <a:xfrm>
              <a:off x="4400329" y="2623211"/>
              <a:ext cx="6738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 defTabSz="1219170">
                <a:buClr>
                  <a:srgbClr val="000000"/>
                </a:buClr>
              </a:pPr>
              <a:r>
                <a:rPr lang="en" sz="2667" b="1" kern="0" dirty="0">
                  <a:solidFill>
                    <a:srgbClr val="000000"/>
                  </a:solidFill>
                  <a:latin typeface="Fira Sans"/>
                  <a:ea typeface="Fira Sans"/>
                  <a:cs typeface="Fira Sans"/>
                  <a:sym typeface="Fira Sans"/>
                </a:rPr>
                <a:t>02</a:t>
              </a:r>
              <a:endParaRPr sz="2667" b="1" kern="0" dirty="0">
                <a:solidFill>
                  <a:srgbClr val="000000"/>
                </a:solidFill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sp>
          <p:nvSpPr>
            <p:cNvPr id="133" name="Google Shape;133;p26"/>
            <p:cNvSpPr txBox="1"/>
            <p:nvPr/>
          </p:nvSpPr>
          <p:spPr>
            <a:xfrm>
              <a:off x="5208015" y="2509064"/>
              <a:ext cx="3171387" cy="73540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r>
                <a:rPr lang="en-US" b="1" kern="0" dirty="0" err="1">
                  <a:ea typeface="Roboto"/>
                  <a:cs typeface="Roboto"/>
                  <a:sym typeface="Roboto"/>
                </a:rPr>
                <a:t>Mavzu</a:t>
              </a:r>
              <a:r>
                <a:rPr lang="en-US" b="1" kern="0" dirty="0">
                  <a:ea typeface="Roboto"/>
                  <a:cs typeface="Roboto"/>
                  <a:sym typeface="Roboto"/>
                </a:rPr>
                <a:t> </a:t>
              </a:r>
              <a:r>
                <a:rPr lang="en-US" b="1" kern="0" dirty="0" err="1">
                  <a:ea typeface="Roboto"/>
                  <a:cs typeface="Roboto"/>
                  <a:sym typeface="Roboto"/>
                </a:rPr>
                <a:t>matnidagi</a:t>
              </a:r>
              <a:r>
                <a:rPr lang="en-US" b="1" kern="0" dirty="0">
                  <a:ea typeface="Roboto"/>
                  <a:cs typeface="Roboto"/>
                  <a:sym typeface="Roboto"/>
                </a:rPr>
                <a:t> </a:t>
              </a:r>
              <a:r>
                <a:rPr lang="en-US" b="1" kern="0" dirty="0" err="1">
                  <a:ea typeface="Roboto"/>
                  <a:cs typeface="Roboto"/>
                  <a:sym typeface="Roboto"/>
                </a:rPr>
                <a:t>masalalar</a:t>
              </a:r>
              <a:r>
                <a:rPr lang="en-US" b="1" kern="0" dirty="0">
                  <a:ea typeface="Roboto"/>
                  <a:cs typeface="Roboto"/>
                  <a:sym typeface="Roboto"/>
                </a:rPr>
                <a:t> </a:t>
              </a:r>
              <a:r>
                <a:rPr lang="en-US" b="1" kern="0" dirty="0" err="1">
                  <a:ea typeface="Roboto"/>
                  <a:cs typeface="Roboto"/>
                  <a:sym typeface="Roboto"/>
                </a:rPr>
                <a:t>bo‘yicha</a:t>
              </a:r>
              <a:r>
                <a:rPr lang="en-US" b="1" kern="0" dirty="0">
                  <a:ea typeface="Roboto"/>
                  <a:cs typeface="Roboto"/>
                  <a:sym typeface="Roboto"/>
                </a:rPr>
                <a:t> </a:t>
              </a:r>
              <a:r>
                <a:rPr lang="en-US" b="1" kern="0" dirty="0" err="1">
                  <a:ea typeface="Roboto"/>
                  <a:cs typeface="Roboto"/>
                  <a:sym typeface="Roboto"/>
                </a:rPr>
                <a:t>muammoli</a:t>
              </a:r>
              <a:r>
                <a:rPr lang="en-US" b="1" kern="0" dirty="0">
                  <a:ea typeface="Roboto"/>
                  <a:cs typeface="Roboto"/>
                  <a:sym typeface="Roboto"/>
                </a:rPr>
                <a:t> </a:t>
              </a:r>
              <a:r>
                <a:rPr lang="en-US" b="1" kern="0" dirty="0" err="1">
                  <a:ea typeface="Roboto"/>
                  <a:cs typeface="Roboto"/>
                  <a:sym typeface="Roboto"/>
                </a:rPr>
                <a:t>vaziyatni</a:t>
              </a:r>
              <a:r>
                <a:rPr lang="en-US" b="1" kern="0" dirty="0">
                  <a:ea typeface="Roboto"/>
                  <a:cs typeface="Roboto"/>
                  <a:sym typeface="Roboto"/>
                </a:rPr>
                <a:t> </a:t>
              </a:r>
              <a:r>
                <a:rPr lang="en-US" b="1" kern="0" dirty="0" err="1">
                  <a:ea typeface="Roboto"/>
                  <a:cs typeface="Roboto"/>
                  <a:sym typeface="Roboto"/>
                </a:rPr>
                <a:t>keltirib</a:t>
              </a:r>
              <a:r>
                <a:rPr lang="en-US" b="1" kern="0" dirty="0">
                  <a:ea typeface="Roboto"/>
                  <a:cs typeface="Roboto"/>
                  <a:sym typeface="Roboto"/>
                </a:rPr>
                <a:t> </a:t>
              </a:r>
              <a:r>
                <a:rPr lang="en-US" b="1" kern="0" dirty="0" err="1">
                  <a:ea typeface="Roboto"/>
                  <a:cs typeface="Roboto"/>
                  <a:sym typeface="Roboto"/>
                </a:rPr>
                <a:t>chiqadigan</a:t>
              </a:r>
              <a:r>
                <a:rPr lang="en-US" b="1" kern="0" dirty="0">
                  <a:ea typeface="Roboto"/>
                  <a:cs typeface="Roboto"/>
                  <a:sym typeface="Roboto"/>
                </a:rPr>
                <a:t> </a:t>
              </a:r>
              <a:r>
                <a:rPr lang="en-US" b="1" kern="0" dirty="0" err="1">
                  <a:ea typeface="Roboto"/>
                  <a:cs typeface="Roboto"/>
                  <a:sym typeface="Roboto"/>
                </a:rPr>
                <a:t>savollar</a:t>
              </a:r>
              <a:r>
                <a:rPr lang="en-US" b="1" kern="0" dirty="0">
                  <a:ea typeface="Roboto"/>
                  <a:cs typeface="Roboto"/>
                  <a:sym typeface="Roboto"/>
                </a:rPr>
                <a:t>, </a:t>
              </a:r>
              <a:r>
                <a:rPr lang="en-US" b="1" kern="0" dirty="0" err="1">
                  <a:ea typeface="Roboto"/>
                  <a:cs typeface="Roboto"/>
                  <a:sym typeface="Roboto"/>
                </a:rPr>
                <a:t>topshiriqlarni</a:t>
              </a:r>
              <a:r>
                <a:rPr lang="en-US" b="1" kern="0" dirty="0">
                  <a:ea typeface="Roboto"/>
                  <a:cs typeface="Roboto"/>
                  <a:sym typeface="Roboto"/>
                </a:rPr>
                <a:t> </a:t>
              </a:r>
              <a:r>
                <a:rPr lang="en-US" b="1" kern="0" dirty="0" err="1">
                  <a:ea typeface="Roboto"/>
                  <a:cs typeface="Roboto"/>
                  <a:sym typeface="Roboto"/>
                </a:rPr>
                <a:t>aniqlashi</a:t>
              </a:r>
              <a:r>
                <a:rPr lang="en-US" b="1" kern="0" dirty="0">
                  <a:ea typeface="Roboto"/>
                  <a:cs typeface="Roboto"/>
                  <a:sym typeface="Roboto"/>
                </a:rPr>
                <a:t>, </a:t>
              </a:r>
              <a:r>
                <a:rPr lang="en-US" b="1" kern="0" dirty="0" err="1">
                  <a:ea typeface="Roboto"/>
                  <a:cs typeface="Roboto"/>
                  <a:sym typeface="Roboto"/>
                </a:rPr>
                <a:t>bunda</a:t>
              </a:r>
              <a:r>
                <a:rPr lang="en-US" b="1" kern="0" dirty="0">
                  <a:ea typeface="Roboto"/>
                  <a:cs typeface="Roboto"/>
                  <a:sym typeface="Roboto"/>
                </a:rPr>
                <a:t> </a:t>
              </a:r>
              <a:r>
                <a:rPr lang="en-US" b="1" kern="0" dirty="0" err="1">
                  <a:ea typeface="Roboto"/>
                  <a:cs typeface="Roboto"/>
                  <a:sym typeface="Roboto"/>
                </a:rPr>
                <a:t>didaktikaning</a:t>
              </a:r>
              <a:r>
                <a:rPr lang="en-US" b="1" kern="0" dirty="0">
                  <a:ea typeface="Roboto"/>
                  <a:cs typeface="Roboto"/>
                  <a:sym typeface="Roboto"/>
                </a:rPr>
                <a:t> </a:t>
              </a:r>
              <a:r>
                <a:rPr lang="en-US" b="1" kern="0" dirty="0" err="1">
                  <a:ea typeface="Roboto"/>
                  <a:cs typeface="Roboto"/>
                  <a:sym typeface="Roboto"/>
                </a:rPr>
                <a:t>ilmiylik</a:t>
              </a:r>
              <a:r>
                <a:rPr lang="en-US" b="1" kern="0" dirty="0">
                  <a:ea typeface="Roboto"/>
                  <a:cs typeface="Roboto"/>
                  <a:sym typeface="Roboto"/>
                </a:rPr>
                <a:t>,  </a:t>
              </a:r>
              <a:r>
                <a:rPr lang="en-US" b="1" kern="0" dirty="0" err="1">
                  <a:ea typeface="Roboto"/>
                  <a:cs typeface="Roboto"/>
                  <a:sym typeface="Roboto"/>
                </a:rPr>
                <a:t>mantiqiy</a:t>
              </a:r>
              <a:r>
                <a:rPr lang="en-US" b="1" kern="0" dirty="0">
                  <a:ea typeface="Roboto"/>
                  <a:cs typeface="Roboto"/>
                  <a:sym typeface="Roboto"/>
                </a:rPr>
                <a:t> </a:t>
              </a:r>
              <a:r>
                <a:rPr lang="en-US" b="1" kern="0" dirty="0" err="1">
                  <a:ea typeface="Roboto"/>
                  <a:cs typeface="Roboto"/>
                  <a:sym typeface="Roboto"/>
                </a:rPr>
                <a:t>ketma-ketlik</a:t>
              </a:r>
              <a:r>
                <a:rPr lang="en-US" b="1" kern="0" dirty="0">
                  <a:ea typeface="Roboto"/>
                  <a:cs typeface="Roboto"/>
                  <a:sym typeface="Roboto"/>
                </a:rPr>
                <a:t>, </a:t>
              </a:r>
              <a:r>
                <a:rPr lang="en-US" b="1" kern="0" dirty="0" err="1">
                  <a:ea typeface="Roboto"/>
                  <a:cs typeface="Roboto"/>
                  <a:sym typeface="Roboto"/>
                </a:rPr>
                <a:t>izchillilik</a:t>
              </a:r>
              <a:r>
                <a:rPr lang="en-US" b="1" kern="0" dirty="0">
                  <a:ea typeface="Roboto"/>
                  <a:cs typeface="Roboto"/>
                  <a:sym typeface="Roboto"/>
                </a:rPr>
                <a:t> </a:t>
              </a:r>
              <a:r>
                <a:rPr lang="en-US" b="1" kern="0" dirty="0" err="1">
                  <a:ea typeface="Roboto"/>
                  <a:cs typeface="Roboto"/>
                  <a:sym typeface="Roboto"/>
                </a:rPr>
                <a:t>tamoyillariga</a:t>
              </a:r>
              <a:r>
                <a:rPr lang="en-US" b="1" kern="0" dirty="0">
                  <a:ea typeface="Roboto"/>
                  <a:cs typeface="Roboto"/>
                  <a:sym typeface="Roboto"/>
                </a:rPr>
                <a:t> </a:t>
              </a:r>
              <a:r>
                <a:rPr lang="en-US" b="1" kern="0" dirty="0" err="1">
                  <a:ea typeface="Roboto"/>
                  <a:cs typeface="Roboto"/>
                  <a:sym typeface="Roboto"/>
                </a:rPr>
                <a:t>amal</a:t>
              </a:r>
              <a:r>
                <a:rPr lang="en-US" b="1" kern="0" dirty="0">
                  <a:ea typeface="Roboto"/>
                  <a:cs typeface="Roboto"/>
                  <a:sym typeface="Roboto"/>
                </a:rPr>
                <a:t> </a:t>
              </a:r>
              <a:r>
                <a:rPr lang="en-US" b="1" kern="0" dirty="0" err="1">
                  <a:ea typeface="Roboto"/>
                  <a:cs typeface="Roboto"/>
                  <a:sym typeface="Roboto"/>
                </a:rPr>
                <a:t>qilishi</a:t>
              </a:r>
              <a:r>
                <a:rPr lang="en-US" b="1" kern="0" dirty="0">
                  <a:ea typeface="Roboto"/>
                  <a:cs typeface="Roboto"/>
                  <a:sym typeface="Roboto"/>
                </a:rPr>
                <a:t> </a:t>
              </a:r>
              <a:endParaRPr b="1" kern="0" dirty="0"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34" name="Google Shape;134;p26"/>
          <p:cNvGrpSpPr/>
          <p:nvPr/>
        </p:nvGrpSpPr>
        <p:grpSpPr>
          <a:xfrm>
            <a:off x="4716025" y="5026856"/>
            <a:ext cx="7094974" cy="1754944"/>
            <a:chOff x="4329485" y="3426573"/>
            <a:chExt cx="3997017" cy="809676"/>
          </a:xfrm>
        </p:grpSpPr>
        <p:grpSp>
          <p:nvGrpSpPr>
            <p:cNvPr id="135" name="Google Shape;135;p26"/>
            <p:cNvGrpSpPr/>
            <p:nvPr/>
          </p:nvGrpSpPr>
          <p:grpSpPr>
            <a:xfrm>
              <a:off x="4329485" y="3426573"/>
              <a:ext cx="3997017" cy="809676"/>
              <a:chOff x="4572000" y="1763225"/>
              <a:chExt cx="3997017" cy="809676"/>
            </a:xfrm>
          </p:grpSpPr>
          <p:sp>
            <p:nvSpPr>
              <p:cNvPr id="136" name="Google Shape;136;p26"/>
              <p:cNvSpPr/>
              <p:nvPr/>
            </p:nvSpPr>
            <p:spPr>
              <a:xfrm>
                <a:off x="5040475" y="1884473"/>
                <a:ext cx="3528542" cy="572701"/>
              </a:xfrm>
              <a:custGeom>
                <a:avLst/>
                <a:gdLst/>
                <a:ahLst/>
                <a:cxnLst/>
                <a:rect l="l" t="t" r="r" b="b"/>
                <a:pathLst>
                  <a:path w="16741" h="3413" extrusionOk="0">
                    <a:moveTo>
                      <a:pt x="1" y="1"/>
                    </a:moveTo>
                    <a:lnTo>
                      <a:pt x="1" y="3413"/>
                    </a:lnTo>
                    <a:lnTo>
                      <a:pt x="14814" y="3413"/>
                    </a:lnTo>
                    <a:cubicBezTo>
                      <a:pt x="15871" y="3413"/>
                      <a:pt x="16741" y="2543"/>
                      <a:pt x="16741" y="1486"/>
                    </a:cubicBezTo>
                    <a:lnTo>
                      <a:pt x="16741" y="1"/>
                    </a:ln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37" name="Google Shape;137;p26"/>
              <p:cNvSpPr/>
              <p:nvPr/>
            </p:nvSpPr>
            <p:spPr>
              <a:xfrm>
                <a:off x="4987575" y="1886882"/>
                <a:ext cx="537173" cy="565278"/>
              </a:xfrm>
              <a:custGeom>
                <a:avLst/>
                <a:gdLst/>
                <a:ahLst/>
                <a:cxnLst/>
                <a:rect l="l" t="t" r="r" b="b"/>
                <a:pathLst>
                  <a:path w="3252" h="3413" extrusionOk="0">
                    <a:moveTo>
                      <a:pt x="0" y="1"/>
                    </a:moveTo>
                    <a:lnTo>
                      <a:pt x="14" y="3413"/>
                    </a:lnTo>
                    <a:lnTo>
                      <a:pt x="1927" y="3413"/>
                    </a:lnTo>
                    <a:lnTo>
                      <a:pt x="2810" y="2516"/>
                    </a:lnTo>
                    <a:cubicBezTo>
                      <a:pt x="3252" y="2088"/>
                      <a:pt x="3252" y="1392"/>
                      <a:pt x="2810" y="951"/>
                    </a:cubicBezTo>
                    <a:lnTo>
                      <a:pt x="1860" y="1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38" name="Google Shape;138;p26"/>
              <p:cNvSpPr/>
              <p:nvPr/>
            </p:nvSpPr>
            <p:spPr>
              <a:xfrm>
                <a:off x="4572000" y="1763225"/>
                <a:ext cx="837958" cy="809676"/>
              </a:xfrm>
              <a:custGeom>
                <a:avLst/>
                <a:gdLst/>
                <a:ahLst/>
                <a:cxnLst/>
                <a:rect l="l" t="t" r="r" b="b"/>
                <a:pathLst>
                  <a:path w="5073" h="4902" extrusionOk="0">
                    <a:moveTo>
                      <a:pt x="2536" y="1"/>
                    </a:moveTo>
                    <a:cubicBezTo>
                      <a:pt x="2316" y="1"/>
                      <a:pt x="2095" y="88"/>
                      <a:pt x="1927" y="262"/>
                    </a:cubicBezTo>
                    <a:lnTo>
                      <a:pt x="348" y="1841"/>
                    </a:lnTo>
                    <a:cubicBezTo>
                      <a:pt x="1" y="2175"/>
                      <a:pt x="1" y="2724"/>
                      <a:pt x="348" y="3072"/>
                    </a:cubicBezTo>
                    <a:lnTo>
                      <a:pt x="1927" y="4651"/>
                    </a:lnTo>
                    <a:cubicBezTo>
                      <a:pt x="2095" y="4818"/>
                      <a:pt x="2316" y="4902"/>
                      <a:pt x="2536" y="4902"/>
                    </a:cubicBezTo>
                    <a:cubicBezTo>
                      <a:pt x="2757" y="4902"/>
                      <a:pt x="2978" y="4818"/>
                      <a:pt x="3145" y="4651"/>
                    </a:cubicBezTo>
                    <a:lnTo>
                      <a:pt x="4724" y="3072"/>
                    </a:lnTo>
                    <a:cubicBezTo>
                      <a:pt x="5072" y="2724"/>
                      <a:pt x="5072" y="2175"/>
                      <a:pt x="4724" y="1841"/>
                    </a:cubicBezTo>
                    <a:lnTo>
                      <a:pt x="3145" y="262"/>
                    </a:lnTo>
                    <a:cubicBezTo>
                      <a:pt x="2978" y="88"/>
                      <a:pt x="2757" y="1"/>
                      <a:pt x="2536" y="1"/>
                    </a:cubicBez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39" name="Google Shape;139;p26"/>
              <p:cNvSpPr/>
              <p:nvPr/>
            </p:nvSpPr>
            <p:spPr>
              <a:xfrm>
                <a:off x="4693570" y="1880500"/>
                <a:ext cx="594813" cy="576452"/>
              </a:xfrm>
              <a:custGeom>
                <a:avLst/>
                <a:gdLst/>
                <a:ahLst/>
                <a:cxnLst/>
                <a:rect l="l" t="t" r="r" b="b"/>
                <a:pathLst>
                  <a:path w="3601" h="3490" extrusionOk="0">
                    <a:moveTo>
                      <a:pt x="1800" y="0"/>
                    </a:moveTo>
                    <a:cubicBezTo>
                      <a:pt x="1643" y="0"/>
                      <a:pt x="1486" y="60"/>
                      <a:pt x="1365" y="181"/>
                    </a:cubicBezTo>
                    <a:lnTo>
                      <a:pt x="241" y="1305"/>
                    </a:lnTo>
                    <a:cubicBezTo>
                      <a:pt x="1" y="1546"/>
                      <a:pt x="1" y="1934"/>
                      <a:pt x="241" y="2188"/>
                    </a:cubicBezTo>
                    <a:lnTo>
                      <a:pt x="1365" y="3299"/>
                    </a:lnTo>
                    <a:cubicBezTo>
                      <a:pt x="1486" y="3426"/>
                      <a:pt x="1643" y="3489"/>
                      <a:pt x="1800" y="3489"/>
                    </a:cubicBezTo>
                    <a:cubicBezTo>
                      <a:pt x="1958" y="3489"/>
                      <a:pt x="2115" y="3426"/>
                      <a:pt x="2235" y="3299"/>
                    </a:cubicBezTo>
                    <a:lnTo>
                      <a:pt x="3359" y="2188"/>
                    </a:lnTo>
                    <a:cubicBezTo>
                      <a:pt x="3600" y="1934"/>
                      <a:pt x="3600" y="1546"/>
                      <a:pt x="3359" y="1305"/>
                    </a:cubicBezTo>
                    <a:lnTo>
                      <a:pt x="2235" y="181"/>
                    </a:lnTo>
                    <a:cubicBezTo>
                      <a:pt x="2115" y="60"/>
                      <a:pt x="1958" y="0"/>
                      <a:pt x="180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140" name="Google Shape;140;p26"/>
            <p:cNvSpPr txBox="1"/>
            <p:nvPr/>
          </p:nvSpPr>
          <p:spPr>
            <a:xfrm>
              <a:off x="4400329" y="3545061"/>
              <a:ext cx="6738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 defTabSz="1219170">
                <a:buClr>
                  <a:srgbClr val="000000"/>
                </a:buClr>
              </a:pPr>
              <a:r>
                <a:rPr lang="en" sz="2667" b="1" kern="0" dirty="0">
                  <a:solidFill>
                    <a:srgbClr val="000000"/>
                  </a:solidFill>
                  <a:latin typeface="Fira Sans"/>
                  <a:ea typeface="Fira Sans"/>
                  <a:cs typeface="Fira Sans"/>
                  <a:sym typeface="Fira Sans"/>
                </a:rPr>
                <a:t>03</a:t>
              </a:r>
              <a:endParaRPr sz="2667" b="1" kern="0" dirty="0">
                <a:solidFill>
                  <a:srgbClr val="000000"/>
                </a:solidFill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sp>
          <p:nvSpPr>
            <p:cNvPr id="141" name="Google Shape;141;p26"/>
            <p:cNvSpPr txBox="1"/>
            <p:nvPr/>
          </p:nvSpPr>
          <p:spPr>
            <a:xfrm>
              <a:off x="5167438" y="3545061"/>
              <a:ext cx="3100886" cy="572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 defTabSz="1219170">
                <a:buClr>
                  <a:srgbClr val="000000"/>
                </a:buClr>
              </a:pPr>
              <a:r>
                <a:rPr lang="en-US" b="1" kern="0" dirty="0" err="1">
                  <a:ea typeface="Roboto"/>
                  <a:cs typeface="Roboto"/>
                  <a:sym typeface="Roboto"/>
                </a:rPr>
                <a:t>O‘quvchilarning</a:t>
              </a:r>
              <a:r>
                <a:rPr lang="en-US" b="1" kern="0" dirty="0">
                  <a:ea typeface="Roboto"/>
                  <a:cs typeface="Roboto"/>
                  <a:sym typeface="Roboto"/>
                </a:rPr>
                <a:t> </a:t>
              </a:r>
              <a:r>
                <a:rPr lang="en-US" b="1" kern="0" dirty="0" err="1">
                  <a:ea typeface="Roboto"/>
                  <a:cs typeface="Roboto"/>
                  <a:sym typeface="Roboto"/>
                </a:rPr>
                <a:t>bilish</a:t>
              </a:r>
              <a:r>
                <a:rPr lang="en-US" b="1" kern="0" dirty="0">
                  <a:ea typeface="Roboto"/>
                  <a:cs typeface="Roboto"/>
                  <a:sym typeface="Roboto"/>
                </a:rPr>
                <a:t> </a:t>
              </a:r>
              <a:r>
                <a:rPr lang="en-US" b="1" kern="0" dirty="0" err="1">
                  <a:ea typeface="Roboto"/>
                  <a:cs typeface="Roboto"/>
                  <a:sym typeface="Roboto"/>
                </a:rPr>
                <a:t>faoliyatini</a:t>
              </a:r>
              <a:r>
                <a:rPr lang="en-US" b="1" kern="0" dirty="0">
                  <a:ea typeface="Roboto"/>
                  <a:cs typeface="Roboto"/>
                  <a:sym typeface="Roboto"/>
                </a:rPr>
                <a:t> </a:t>
              </a:r>
              <a:r>
                <a:rPr lang="en-US" b="1" kern="0" dirty="0" err="1">
                  <a:ea typeface="Roboto"/>
                  <a:cs typeface="Roboto"/>
                  <a:sym typeface="Roboto"/>
                </a:rPr>
                <a:t>faollashtirish</a:t>
              </a:r>
              <a:r>
                <a:rPr lang="en-US" b="1" kern="0" dirty="0">
                  <a:ea typeface="Roboto"/>
                  <a:cs typeface="Roboto"/>
                  <a:sym typeface="Roboto"/>
                </a:rPr>
                <a:t> </a:t>
              </a:r>
              <a:r>
                <a:rPr lang="en-US" b="1" kern="0" dirty="0" err="1">
                  <a:ea typeface="Roboto"/>
                  <a:cs typeface="Roboto"/>
                  <a:sym typeface="Roboto"/>
                </a:rPr>
                <a:t>va</a:t>
              </a:r>
              <a:r>
                <a:rPr lang="en-US" b="1" kern="0" dirty="0">
                  <a:ea typeface="Roboto"/>
                  <a:cs typeface="Roboto"/>
                  <a:sym typeface="Roboto"/>
                </a:rPr>
                <a:t> </a:t>
              </a:r>
              <a:r>
                <a:rPr lang="en-US" b="1" kern="0" dirty="0" err="1">
                  <a:ea typeface="Roboto"/>
                  <a:cs typeface="Roboto"/>
                  <a:sym typeface="Roboto"/>
                </a:rPr>
                <a:t>boshqarishni</a:t>
              </a:r>
              <a:r>
                <a:rPr lang="en-US" b="1" kern="0" dirty="0">
                  <a:ea typeface="Roboto"/>
                  <a:cs typeface="Roboto"/>
                  <a:sym typeface="Roboto"/>
                </a:rPr>
                <a:t> </a:t>
              </a:r>
              <a:r>
                <a:rPr lang="en-US" b="1" kern="0" dirty="0" err="1">
                  <a:ea typeface="Roboto"/>
                  <a:cs typeface="Roboto"/>
                  <a:sym typeface="Roboto"/>
                </a:rPr>
                <a:t>ta’minlaydigan</a:t>
              </a:r>
              <a:r>
                <a:rPr lang="en-US" b="1" kern="0" dirty="0">
                  <a:ea typeface="Roboto"/>
                  <a:cs typeface="Roboto"/>
                  <a:sym typeface="Roboto"/>
                </a:rPr>
                <a:t> </a:t>
              </a:r>
              <a:r>
                <a:rPr lang="en-US" b="1" kern="0" dirty="0" err="1">
                  <a:ea typeface="Roboto"/>
                  <a:cs typeface="Roboto"/>
                  <a:sym typeface="Roboto"/>
                </a:rPr>
                <a:t>vosita</a:t>
              </a:r>
              <a:r>
                <a:rPr lang="en-US" b="1" kern="0" dirty="0">
                  <a:ea typeface="Roboto"/>
                  <a:cs typeface="Roboto"/>
                  <a:sym typeface="Roboto"/>
                </a:rPr>
                <a:t> </a:t>
              </a:r>
              <a:r>
                <a:rPr lang="en-US" b="1" kern="0" dirty="0" err="1">
                  <a:ea typeface="Roboto"/>
                  <a:cs typeface="Roboto"/>
                  <a:sym typeface="Roboto"/>
                </a:rPr>
                <a:t>va</a:t>
              </a:r>
              <a:r>
                <a:rPr lang="en-US" b="1" kern="0" dirty="0">
                  <a:ea typeface="Roboto"/>
                  <a:cs typeface="Roboto"/>
                  <a:sym typeface="Roboto"/>
                </a:rPr>
                <a:t> </a:t>
              </a:r>
              <a:r>
                <a:rPr lang="en-US" b="1" kern="0" dirty="0" err="1">
                  <a:ea typeface="Roboto"/>
                  <a:cs typeface="Roboto"/>
                  <a:sym typeface="Roboto"/>
                </a:rPr>
                <a:t>usullarni</a:t>
              </a:r>
              <a:r>
                <a:rPr lang="en-US" b="1" kern="0" dirty="0">
                  <a:ea typeface="Roboto"/>
                  <a:cs typeface="Roboto"/>
                  <a:sym typeface="Roboto"/>
                </a:rPr>
                <a:t> </a:t>
              </a:r>
              <a:r>
                <a:rPr lang="en-US" b="1" kern="0" dirty="0" err="1">
                  <a:ea typeface="Roboto"/>
                  <a:cs typeface="Roboto"/>
                  <a:sym typeface="Roboto"/>
                </a:rPr>
                <a:t>aniqlashi</a:t>
              </a:r>
              <a:r>
                <a:rPr lang="en-US" b="1" kern="0" dirty="0">
                  <a:ea typeface="Roboto"/>
                  <a:cs typeface="Roboto"/>
                  <a:sym typeface="Roboto"/>
                </a:rPr>
                <a:t>, </a:t>
              </a:r>
              <a:r>
                <a:rPr lang="en-US" b="1" kern="0" dirty="0" err="1">
                  <a:ea typeface="Roboto"/>
                  <a:cs typeface="Roboto"/>
                  <a:sym typeface="Roboto"/>
                </a:rPr>
                <a:t>ulardan</a:t>
              </a:r>
              <a:r>
                <a:rPr lang="en-US" b="1" kern="0" dirty="0">
                  <a:ea typeface="Roboto"/>
                  <a:cs typeface="Roboto"/>
                  <a:sym typeface="Roboto"/>
                </a:rPr>
                <a:t> </a:t>
              </a:r>
              <a:r>
                <a:rPr lang="en-US" b="1" kern="0" dirty="0" err="1">
                  <a:ea typeface="Roboto"/>
                  <a:cs typeface="Roboto"/>
                  <a:sym typeface="Roboto"/>
                </a:rPr>
                <a:t>o‘z</a:t>
              </a:r>
              <a:r>
                <a:rPr lang="en-US" b="1" kern="0" dirty="0">
                  <a:ea typeface="Roboto"/>
                  <a:cs typeface="Roboto"/>
                  <a:sym typeface="Roboto"/>
                </a:rPr>
                <a:t> </a:t>
              </a:r>
              <a:r>
                <a:rPr lang="en-US" b="1" kern="0" dirty="0" err="1">
                  <a:ea typeface="Roboto"/>
                  <a:cs typeface="Roboto"/>
                  <a:sym typeface="Roboto"/>
                </a:rPr>
                <a:t>o‘rnida</a:t>
              </a:r>
              <a:r>
                <a:rPr lang="en-US" b="1" kern="0" dirty="0">
                  <a:ea typeface="Roboto"/>
                  <a:cs typeface="Roboto"/>
                  <a:sym typeface="Roboto"/>
                </a:rPr>
                <a:t> </a:t>
              </a:r>
              <a:r>
                <a:rPr lang="en-US" b="1" kern="0" dirty="0" err="1">
                  <a:ea typeface="Roboto"/>
                  <a:cs typeface="Roboto"/>
                  <a:sym typeface="Roboto"/>
                </a:rPr>
                <a:t>va</a:t>
              </a:r>
              <a:r>
                <a:rPr lang="en-US" b="1" kern="0" dirty="0">
                  <a:ea typeface="Roboto"/>
                  <a:cs typeface="Roboto"/>
                  <a:sym typeface="Roboto"/>
                </a:rPr>
                <a:t> </a:t>
              </a:r>
              <a:r>
                <a:rPr lang="en-US" b="1" kern="0" dirty="0" err="1">
                  <a:ea typeface="Roboto"/>
                  <a:cs typeface="Roboto"/>
                  <a:sym typeface="Roboto"/>
                </a:rPr>
                <a:t>samarali</a:t>
              </a:r>
              <a:r>
                <a:rPr lang="en-US" b="1" kern="0" dirty="0">
                  <a:ea typeface="Roboto"/>
                  <a:cs typeface="Roboto"/>
                  <a:sym typeface="Roboto"/>
                </a:rPr>
                <a:t> </a:t>
              </a:r>
              <a:r>
                <a:rPr lang="en-US" b="1" kern="0" dirty="0" err="1">
                  <a:ea typeface="Roboto"/>
                  <a:cs typeface="Roboto"/>
                  <a:sym typeface="Roboto"/>
                </a:rPr>
                <a:t>foydalanish</a:t>
              </a:r>
              <a:r>
                <a:rPr lang="en-US" b="1" kern="0" dirty="0">
                  <a:ea typeface="Roboto"/>
                  <a:cs typeface="Roboto"/>
                  <a:sym typeface="Roboto"/>
                </a:rPr>
                <a:t> </a:t>
              </a:r>
              <a:r>
                <a:rPr lang="en-US" b="1" kern="0" dirty="0" err="1">
                  <a:ea typeface="Roboto"/>
                  <a:cs typeface="Roboto"/>
                  <a:sym typeface="Roboto"/>
                </a:rPr>
                <a:t>yo‘llarini</a:t>
              </a:r>
              <a:r>
                <a:rPr lang="en-US" b="1" kern="0" dirty="0">
                  <a:ea typeface="Roboto"/>
                  <a:cs typeface="Roboto"/>
                  <a:sym typeface="Roboto"/>
                </a:rPr>
                <a:t> </a:t>
              </a:r>
              <a:r>
                <a:rPr lang="en-US" b="1" kern="0" dirty="0" err="1">
                  <a:ea typeface="Roboto"/>
                  <a:cs typeface="Roboto"/>
                  <a:sym typeface="Roboto"/>
                </a:rPr>
                <a:t>belgilashi</a:t>
              </a:r>
              <a:r>
                <a:rPr lang="en-US" b="1" kern="0" dirty="0">
                  <a:ea typeface="Roboto"/>
                  <a:cs typeface="Roboto"/>
                  <a:sym typeface="Roboto"/>
                </a:rPr>
                <a:t> </a:t>
              </a:r>
              <a:endParaRPr b="1" kern="0" dirty="0">
                <a:ea typeface="Roboto"/>
                <a:cs typeface="Roboto"/>
                <a:sym typeface="Roboto"/>
              </a:endParaRPr>
            </a:p>
          </p:txBody>
        </p:sp>
      </p:grpSp>
      <p:cxnSp>
        <p:nvCxnSpPr>
          <p:cNvPr id="39" name="Прямая соединительная линия 7">
            <a:extLst>
              <a:ext uri="{FF2B5EF4-FFF2-40B4-BE49-F238E27FC236}">
                <a16:creationId xmlns:a16="http://schemas.microsoft.com/office/drawing/2014/main" xmlns="" id="{9CCB9593-F8A5-4D64-8FBC-66649874C3BD}"/>
              </a:ext>
            </a:extLst>
          </p:cNvPr>
          <p:cNvCxnSpPr/>
          <p:nvPr/>
        </p:nvCxnSpPr>
        <p:spPr>
          <a:xfrm>
            <a:off x="0" y="1143000"/>
            <a:ext cx="11736387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Прямоугольник 60">
            <a:extLst>
              <a:ext uri="{FF2B5EF4-FFF2-40B4-BE49-F238E27FC236}">
                <a16:creationId xmlns:a16="http://schemas.microsoft.com/office/drawing/2014/main" xmlns="" id="{A6A23929-B84E-43D9-8297-06D7B5F037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06000" y="304800"/>
            <a:ext cx="2286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004A9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altLang="ru-RU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4A9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Biologiya</a:t>
            </a:r>
            <a:endParaRPr kumimoji="0" lang="en-US" altLang="ru-RU" sz="2800" b="1" i="0" u="none" strike="noStrike" kern="1200" cap="none" spc="0" normalizeH="0" baseline="0" noProof="0" dirty="0">
              <a:ln>
                <a:noFill/>
              </a:ln>
              <a:solidFill>
                <a:srgbClr val="004A9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3" name="Прямоугольник 6">
            <a:extLst>
              <a:ext uri="{FF2B5EF4-FFF2-40B4-BE49-F238E27FC236}">
                <a16:creationId xmlns:a16="http://schemas.microsoft.com/office/drawing/2014/main" xmlns="" id="{9D65440A-7D9F-4955-A4CA-0149455BBA6E}"/>
              </a:ext>
            </a:extLst>
          </p:cNvPr>
          <p:cNvSpPr/>
          <p:nvPr/>
        </p:nvSpPr>
        <p:spPr>
          <a:xfrm>
            <a:off x="838200" y="1135559"/>
            <a:ext cx="113538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1200" cap="none" spc="0" normalizeH="0" baseline="0" noProof="0" dirty="0" err="1">
                <a:ln>
                  <a:noFill/>
                </a:ln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uLnTx/>
                <a:uFillTx/>
                <a:ea typeface="+mn-ea"/>
                <a:cs typeface="+mn-cs"/>
              </a:rPr>
              <a:t>O‘qitish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uLnTx/>
                <a:uFillTx/>
                <a:ea typeface="+mn-ea"/>
                <a:cs typeface="+mn-cs"/>
              </a:rPr>
              <a:t> </a:t>
            </a:r>
            <a:r>
              <a:rPr kumimoji="0" lang="en-US" sz="2200" b="1" i="0" u="none" strike="noStrike" kern="1200" cap="none" spc="0" normalizeH="0" baseline="0" noProof="0" dirty="0" err="1">
                <a:ln>
                  <a:noFill/>
                </a:ln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uLnTx/>
                <a:uFillTx/>
                <a:ea typeface="+mn-ea"/>
                <a:cs typeface="+mn-cs"/>
              </a:rPr>
              <a:t>jarayoniga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uLnTx/>
                <a:uFillTx/>
                <a:ea typeface="+mn-ea"/>
                <a:cs typeface="+mn-cs"/>
              </a:rPr>
              <a:t> </a:t>
            </a:r>
            <a:r>
              <a:rPr kumimoji="0" lang="en-US" sz="2200" b="1" i="0" u="none" strike="noStrike" kern="1200" cap="none" spc="0" normalizeH="0" baseline="0" noProof="0" dirty="0" err="1">
                <a:ln>
                  <a:noFill/>
                </a:ln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uLnTx/>
                <a:uFillTx/>
                <a:ea typeface="+mn-ea"/>
                <a:cs typeface="+mn-cs"/>
              </a:rPr>
              <a:t>muammoli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uLnTx/>
                <a:uFillTx/>
                <a:ea typeface="+mn-ea"/>
                <a:cs typeface="+mn-cs"/>
              </a:rPr>
              <a:t> </a:t>
            </a:r>
            <a:r>
              <a:rPr kumimoji="0" lang="en-US" sz="2200" b="1" i="0" u="none" strike="noStrike" kern="1200" cap="none" spc="0" normalizeH="0" baseline="0" noProof="0" dirty="0" err="1">
                <a:ln>
                  <a:noFill/>
                </a:ln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uLnTx/>
                <a:uFillTx/>
                <a:ea typeface="+mn-ea"/>
                <a:cs typeface="+mn-cs"/>
              </a:rPr>
              <a:t>darslarni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uLnTx/>
                <a:uFillTx/>
                <a:ea typeface="+mn-ea"/>
                <a:cs typeface="+mn-cs"/>
              </a:rPr>
              <a:t> </a:t>
            </a:r>
            <a:r>
              <a:rPr kumimoji="0" lang="en-US" sz="2200" b="1" i="0" u="none" strike="noStrike" kern="1200" cap="none" spc="0" normalizeH="0" baseline="0" noProof="0" dirty="0" err="1">
                <a:ln>
                  <a:noFill/>
                </a:ln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uLnTx/>
                <a:uFillTx/>
                <a:ea typeface="+mn-ea"/>
                <a:cs typeface="+mn-cs"/>
              </a:rPr>
              <a:t>qo‘llash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uLnTx/>
                <a:uFillTx/>
                <a:ea typeface="+mn-ea"/>
                <a:cs typeface="+mn-cs"/>
              </a:rPr>
              <a:t> </a:t>
            </a:r>
            <a:r>
              <a:rPr kumimoji="0" lang="en-US" sz="2200" b="1" i="0" u="none" strike="noStrike" kern="1200" cap="none" spc="0" normalizeH="0" baseline="0" noProof="0" dirty="0" err="1">
                <a:ln>
                  <a:noFill/>
                </a:ln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uLnTx/>
                <a:uFillTx/>
                <a:ea typeface="+mn-ea"/>
                <a:cs typeface="+mn-cs"/>
              </a:rPr>
              <a:t>uchun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uLnTx/>
                <a:uFillTx/>
                <a:ea typeface="+mn-ea"/>
                <a:cs typeface="+mn-cs"/>
              </a:rPr>
              <a:t> </a:t>
            </a:r>
            <a:r>
              <a:rPr kumimoji="0" lang="en-US" sz="2200" b="1" i="0" u="none" strike="noStrike" kern="1200" cap="none" spc="0" normalizeH="0" baseline="0" noProof="0" dirty="0" err="1">
                <a:ln>
                  <a:noFill/>
                </a:ln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uLnTx/>
                <a:uFillTx/>
                <a:ea typeface="+mn-ea"/>
                <a:cs typeface="+mn-cs"/>
              </a:rPr>
              <a:t>o‘qituvchi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uLnTx/>
                <a:uFillTx/>
                <a:ea typeface="+mn-ea"/>
                <a:cs typeface="+mn-cs"/>
              </a:rPr>
              <a:t> </a:t>
            </a:r>
            <a:r>
              <a:rPr kumimoji="0" lang="en-US" sz="2200" b="1" i="0" u="none" strike="noStrike" kern="1200" cap="none" spc="0" normalizeH="0" baseline="0" noProof="0" dirty="0" err="1">
                <a:ln>
                  <a:noFill/>
                </a:ln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uLnTx/>
                <a:uFillTx/>
                <a:ea typeface="+mn-ea"/>
                <a:cs typeface="+mn-cs"/>
              </a:rPr>
              <a:t>quyidagi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uLnTx/>
                <a:uFillTx/>
                <a:ea typeface="+mn-ea"/>
                <a:cs typeface="+mn-cs"/>
              </a:rPr>
              <a:t> </a:t>
            </a:r>
            <a:r>
              <a:rPr kumimoji="0" lang="en-US" sz="2200" b="1" i="0" u="none" strike="noStrike" kern="1200" cap="none" spc="0" normalizeH="0" baseline="0" noProof="0" dirty="0" err="1">
                <a:ln>
                  <a:noFill/>
                </a:ln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uLnTx/>
                <a:uFillTx/>
                <a:ea typeface="+mn-ea"/>
                <a:cs typeface="+mn-cs"/>
              </a:rPr>
              <a:t>masalalarni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uLnTx/>
                <a:uFillTx/>
                <a:ea typeface="+mn-ea"/>
                <a:cs typeface="+mn-cs"/>
              </a:rPr>
              <a:t> </a:t>
            </a:r>
            <a:r>
              <a:rPr kumimoji="0" lang="en-US" sz="2200" b="1" i="0" u="none" strike="noStrike" kern="1200" cap="none" spc="0" normalizeH="0" baseline="0" noProof="0" dirty="0" err="1">
                <a:ln>
                  <a:noFill/>
                </a:ln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uLnTx/>
                <a:uFillTx/>
                <a:ea typeface="+mn-ea"/>
                <a:cs typeface="+mn-cs"/>
              </a:rPr>
              <a:t>hal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uLnTx/>
                <a:uFillTx/>
                <a:ea typeface="+mn-ea"/>
                <a:cs typeface="+mn-cs"/>
              </a:rPr>
              <a:t> </a:t>
            </a:r>
            <a:r>
              <a:rPr kumimoji="0" lang="en-US" sz="2200" b="1" i="0" u="none" strike="noStrike" kern="1200" cap="none" spc="0" normalizeH="0" baseline="0" noProof="0" dirty="0" err="1">
                <a:ln>
                  <a:noFill/>
                </a:ln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uLnTx/>
                <a:uFillTx/>
                <a:ea typeface="+mn-ea"/>
                <a:cs typeface="+mn-cs"/>
              </a:rPr>
              <a:t>qilishi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uLnTx/>
                <a:uFillTx/>
                <a:ea typeface="+mn-ea"/>
                <a:cs typeface="+mn-cs"/>
              </a:rPr>
              <a:t> </a:t>
            </a:r>
            <a:r>
              <a:rPr kumimoji="0" lang="en-US" sz="2200" b="1" i="0" u="none" strike="noStrike" kern="1200" cap="none" spc="0" normalizeH="0" baseline="0" noProof="0" dirty="0" err="1">
                <a:ln>
                  <a:noFill/>
                </a:ln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uLnTx/>
                <a:uFillTx/>
                <a:ea typeface="+mn-ea"/>
                <a:cs typeface="+mn-cs"/>
              </a:rPr>
              <a:t>lozim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uLnTx/>
                <a:uFillTx/>
                <a:ea typeface="+mn-ea"/>
                <a:cs typeface="+mn-cs"/>
              </a:rPr>
              <a:t> </a:t>
            </a:r>
            <a:endParaRPr kumimoji="0" lang="ru-RU" sz="2200" b="1" i="0" u="none" strike="noStrike" kern="1200" cap="none" spc="0" normalizeH="0" baseline="0" noProof="0" dirty="0">
              <a:ln>
                <a:noFill/>
              </a:ln>
              <a:solidFill>
                <a:srgbClr val="09038B"/>
              </a:solidFill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  <a:uLnTx/>
              <a:uFillTx/>
              <a:ea typeface="+mn-ea"/>
              <a:cs typeface="+mn-cs"/>
            </a:endParaRPr>
          </a:p>
        </p:txBody>
      </p:sp>
      <p:pic>
        <p:nvPicPr>
          <p:cNvPr id="32" name="Picture 2" descr="Mantiqiy savollar javoblari bilan (eng sara 150 ta) - UzBaza.uz™">
            <a:extLst>
              <a:ext uri="{FF2B5EF4-FFF2-40B4-BE49-F238E27FC236}">
                <a16:creationId xmlns:a16="http://schemas.microsoft.com/office/drawing/2014/main" xmlns="" id="{FC0EE80B-717B-4FF9-B169-3ABABD2110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8479" y="2552701"/>
            <a:ext cx="4042521" cy="2552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1" name="Google Shape;111;p16"/>
          <p:cNvGrpSpPr/>
          <p:nvPr/>
        </p:nvGrpSpPr>
        <p:grpSpPr>
          <a:xfrm>
            <a:off x="3966604" y="4919422"/>
            <a:ext cx="1895393" cy="581937"/>
            <a:chOff x="473690" y="3806031"/>
            <a:chExt cx="1421545" cy="436453"/>
          </a:xfrm>
        </p:grpSpPr>
        <p:sp>
          <p:nvSpPr>
            <p:cNvPr id="112" name="Google Shape;112;p16"/>
            <p:cNvSpPr/>
            <p:nvPr/>
          </p:nvSpPr>
          <p:spPr>
            <a:xfrm>
              <a:off x="495226" y="3819806"/>
              <a:ext cx="1381793" cy="405173"/>
            </a:xfrm>
            <a:custGeom>
              <a:avLst/>
              <a:gdLst/>
              <a:ahLst/>
              <a:cxnLst/>
              <a:rect l="l" t="t" r="r" b="b"/>
              <a:pathLst>
                <a:path w="64098" h="18795" extrusionOk="0">
                  <a:moveTo>
                    <a:pt x="34281" y="1"/>
                  </a:moveTo>
                  <a:cubicBezTo>
                    <a:pt x="33292" y="1"/>
                    <a:pt x="32282" y="31"/>
                    <a:pt x="31252" y="95"/>
                  </a:cubicBezTo>
                  <a:cubicBezTo>
                    <a:pt x="14115" y="1136"/>
                    <a:pt x="4196" y="7152"/>
                    <a:pt x="2895" y="8323"/>
                  </a:cubicBezTo>
                  <a:cubicBezTo>
                    <a:pt x="1594" y="9494"/>
                    <a:pt x="1" y="11185"/>
                    <a:pt x="1" y="11185"/>
                  </a:cubicBezTo>
                  <a:lnTo>
                    <a:pt x="4846" y="11965"/>
                  </a:lnTo>
                  <a:lnTo>
                    <a:pt x="2375" y="18794"/>
                  </a:lnTo>
                  <a:cubicBezTo>
                    <a:pt x="7838" y="14989"/>
                    <a:pt x="13822" y="11998"/>
                    <a:pt x="20163" y="9884"/>
                  </a:cubicBezTo>
                  <a:cubicBezTo>
                    <a:pt x="26411" y="7808"/>
                    <a:pt x="32533" y="7186"/>
                    <a:pt x="37658" y="7186"/>
                  </a:cubicBezTo>
                  <a:cubicBezTo>
                    <a:pt x="41202" y="7186"/>
                    <a:pt x="44269" y="7484"/>
                    <a:pt x="46569" y="7803"/>
                  </a:cubicBezTo>
                  <a:cubicBezTo>
                    <a:pt x="52195" y="8583"/>
                    <a:pt x="58992" y="11185"/>
                    <a:pt x="58862" y="11575"/>
                  </a:cubicBezTo>
                  <a:cubicBezTo>
                    <a:pt x="58731" y="11998"/>
                    <a:pt x="56130" y="12778"/>
                    <a:pt x="54666" y="13949"/>
                  </a:cubicBezTo>
                  <a:cubicBezTo>
                    <a:pt x="53236" y="15120"/>
                    <a:pt x="54536" y="16160"/>
                    <a:pt x="56780" y="16290"/>
                  </a:cubicBezTo>
                  <a:cubicBezTo>
                    <a:pt x="56843" y="16294"/>
                    <a:pt x="56909" y="16296"/>
                    <a:pt x="56977" y="16296"/>
                  </a:cubicBezTo>
                  <a:cubicBezTo>
                    <a:pt x="59279" y="16296"/>
                    <a:pt x="64097" y="14209"/>
                    <a:pt x="64097" y="14209"/>
                  </a:cubicBezTo>
                  <a:lnTo>
                    <a:pt x="64097" y="9754"/>
                  </a:lnTo>
                  <a:cubicBezTo>
                    <a:pt x="64097" y="5410"/>
                    <a:pt x="63718" y="3197"/>
                    <a:pt x="62461" y="3197"/>
                  </a:cubicBezTo>
                  <a:cubicBezTo>
                    <a:pt x="62392" y="3197"/>
                    <a:pt x="62319" y="3204"/>
                    <a:pt x="62244" y="3217"/>
                  </a:cubicBezTo>
                  <a:cubicBezTo>
                    <a:pt x="60813" y="3478"/>
                    <a:pt x="59902" y="7412"/>
                    <a:pt x="59902" y="7412"/>
                  </a:cubicBezTo>
                  <a:cubicBezTo>
                    <a:pt x="59902" y="7412"/>
                    <a:pt x="49733" y="1"/>
                    <a:pt x="3428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3" name="Google Shape;113;p16"/>
            <p:cNvSpPr/>
            <p:nvPr/>
          </p:nvSpPr>
          <p:spPr>
            <a:xfrm>
              <a:off x="473690" y="3806031"/>
              <a:ext cx="1354781" cy="260328"/>
            </a:xfrm>
            <a:custGeom>
              <a:avLst/>
              <a:gdLst/>
              <a:ahLst/>
              <a:cxnLst/>
              <a:rect l="l" t="t" r="r" b="b"/>
              <a:pathLst>
                <a:path w="62845" h="12076" extrusionOk="0">
                  <a:moveTo>
                    <a:pt x="32930" y="0"/>
                  </a:moveTo>
                  <a:cubicBezTo>
                    <a:pt x="26025" y="0"/>
                    <a:pt x="19134" y="1151"/>
                    <a:pt x="12707" y="3726"/>
                  </a:cubicBezTo>
                  <a:cubicBezTo>
                    <a:pt x="8284" y="5515"/>
                    <a:pt x="3894" y="7889"/>
                    <a:pt x="350" y="11141"/>
                  </a:cubicBezTo>
                  <a:cubicBezTo>
                    <a:pt x="0" y="11463"/>
                    <a:pt x="340" y="12075"/>
                    <a:pt x="744" y="12075"/>
                  </a:cubicBezTo>
                  <a:cubicBezTo>
                    <a:pt x="828" y="12075"/>
                    <a:pt x="916" y="12048"/>
                    <a:pt x="1000" y="11986"/>
                  </a:cubicBezTo>
                  <a:cubicBezTo>
                    <a:pt x="4284" y="9515"/>
                    <a:pt x="7601" y="7271"/>
                    <a:pt x="11374" y="5580"/>
                  </a:cubicBezTo>
                  <a:cubicBezTo>
                    <a:pt x="15179" y="3856"/>
                    <a:pt x="19211" y="2653"/>
                    <a:pt x="23341" y="1970"/>
                  </a:cubicBezTo>
                  <a:cubicBezTo>
                    <a:pt x="26647" y="1423"/>
                    <a:pt x="29983" y="1151"/>
                    <a:pt x="33315" y="1151"/>
                  </a:cubicBezTo>
                  <a:cubicBezTo>
                    <a:pt x="39290" y="1151"/>
                    <a:pt x="45253" y="2026"/>
                    <a:pt x="51015" y="3759"/>
                  </a:cubicBezTo>
                  <a:cubicBezTo>
                    <a:pt x="55340" y="5027"/>
                    <a:pt x="59080" y="7043"/>
                    <a:pt x="62169" y="10393"/>
                  </a:cubicBezTo>
                  <a:cubicBezTo>
                    <a:pt x="62241" y="10449"/>
                    <a:pt x="62321" y="10473"/>
                    <a:pt x="62397" y="10473"/>
                  </a:cubicBezTo>
                  <a:cubicBezTo>
                    <a:pt x="62634" y="10473"/>
                    <a:pt x="62845" y="10240"/>
                    <a:pt x="62722" y="9970"/>
                  </a:cubicBezTo>
                  <a:cubicBezTo>
                    <a:pt x="60674" y="6783"/>
                    <a:pt x="57194" y="4767"/>
                    <a:pt x="53779" y="3434"/>
                  </a:cubicBezTo>
                  <a:cubicBezTo>
                    <a:pt x="49617" y="1840"/>
                    <a:pt x="45097" y="995"/>
                    <a:pt x="40706" y="474"/>
                  </a:cubicBezTo>
                  <a:cubicBezTo>
                    <a:pt x="38128" y="163"/>
                    <a:pt x="35528" y="0"/>
                    <a:pt x="32930" y="0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4" name="Google Shape;114;p16"/>
            <p:cNvSpPr/>
            <p:nvPr/>
          </p:nvSpPr>
          <p:spPr>
            <a:xfrm>
              <a:off x="474897" y="4052498"/>
              <a:ext cx="132536" cy="33091"/>
            </a:xfrm>
            <a:custGeom>
              <a:avLst/>
              <a:gdLst/>
              <a:ahLst/>
              <a:cxnLst/>
              <a:rect l="l" t="t" r="r" b="b"/>
              <a:pathLst>
                <a:path w="6148" h="1535" extrusionOk="0">
                  <a:moveTo>
                    <a:pt x="456" y="0"/>
                  </a:moveTo>
                  <a:cubicBezTo>
                    <a:pt x="66" y="0"/>
                    <a:pt x="1" y="521"/>
                    <a:pt x="359" y="651"/>
                  </a:cubicBezTo>
                  <a:cubicBezTo>
                    <a:pt x="1334" y="846"/>
                    <a:pt x="2342" y="1041"/>
                    <a:pt x="3318" y="1236"/>
                  </a:cubicBezTo>
                  <a:cubicBezTo>
                    <a:pt x="3962" y="1365"/>
                    <a:pt x="4607" y="1535"/>
                    <a:pt x="5252" y="1535"/>
                  </a:cubicBezTo>
                  <a:cubicBezTo>
                    <a:pt x="5420" y="1535"/>
                    <a:pt x="5588" y="1523"/>
                    <a:pt x="5757" y="1496"/>
                  </a:cubicBezTo>
                  <a:cubicBezTo>
                    <a:pt x="6082" y="1399"/>
                    <a:pt x="6147" y="976"/>
                    <a:pt x="5854" y="813"/>
                  </a:cubicBezTo>
                  <a:cubicBezTo>
                    <a:pt x="5106" y="326"/>
                    <a:pt x="4196" y="326"/>
                    <a:pt x="3318" y="196"/>
                  </a:cubicBezTo>
                  <a:cubicBezTo>
                    <a:pt x="2375" y="65"/>
                    <a:pt x="1399" y="0"/>
                    <a:pt x="456" y="0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5" name="Google Shape;115;p16"/>
            <p:cNvSpPr/>
            <p:nvPr/>
          </p:nvSpPr>
          <p:spPr>
            <a:xfrm>
              <a:off x="531701" y="4070843"/>
              <a:ext cx="77823" cy="167631"/>
            </a:xfrm>
            <a:custGeom>
              <a:avLst/>
              <a:gdLst/>
              <a:ahLst/>
              <a:cxnLst/>
              <a:rect l="l" t="t" r="r" b="b"/>
              <a:pathLst>
                <a:path w="3610" h="7776" extrusionOk="0">
                  <a:moveTo>
                    <a:pt x="3209" y="1"/>
                  </a:moveTo>
                  <a:cubicBezTo>
                    <a:pt x="3110" y="1"/>
                    <a:pt x="3014" y="48"/>
                    <a:pt x="2959" y="158"/>
                  </a:cubicBezTo>
                  <a:cubicBezTo>
                    <a:pt x="2211" y="1328"/>
                    <a:pt x="1756" y="2727"/>
                    <a:pt x="1236" y="3995"/>
                  </a:cubicBezTo>
                  <a:cubicBezTo>
                    <a:pt x="813" y="5003"/>
                    <a:pt x="0" y="6304"/>
                    <a:pt x="33" y="7409"/>
                  </a:cubicBezTo>
                  <a:cubicBezTo>
                    <a:pt x="55" y="7630"/>
                    <a:pt x="241" y="7776"/>
                    <a:pt x="440" y="7776"/>
                  </a:cubicBezTo>
                  <a:cubicBezTo>
                    <a:pt x="534" y="7776"/>
                    <a:pt x="632" y="7743"/>
                    <a:pt x="715" y="7670"/>
                  </a:cubicBezTo>
                  <a:cubicBezTo>
                    <a:pt x="1463" y="6857"/>
                    <a:pt x="1789" y="5426"/>
                    <a:pt x="2179" y="4385"/>
                  </a:cubicBezTo>
                  <a:cubicBezTo>
                    <a:pt x="2667" y="3117"/>
                    <a:pt x="3317" y="1783"/>
                    <a:pt x="3545" y="418"/>
                  </a:cubicBezTo>
                  <a:cubicBezTo>
                    <a:pt x="3609" y="181"/>
                    <a:pt x="3403" y="1"/>
                    <a:pt x="3209" y="1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6" name="Google Shape;116;p16"/>
            <p:cNvSpPr/>
            <p:nvPr/>
          </p:nvSpPr>
          <p:spPr>
            <a:xfrm>
              <a:off x="520642" y="3957127"/>
              <a:ext cx="1267107" cy="285357"/>
            </a:xfrm>
            <a:custGeom>
              <a:avLst/>
              <a:gdLst/>
              <a:ahLst/>
              <a:cxnLst/>
              <a:rect l="l" t="t" r="r" b="b"/>
              <a:pathLst>
                <a:path w="58778" h="13237" extrusionOk="0">
                  <a:moveTo>
                    <a:pt x="35735" y="1"/>
                  </a:moveTo>
                  <a:cubicBezTo>
                    <a:pt x="27398" y="1"/>
                    <a:pt x="19471" y="2482"/>
                    <a:pt x="11830" y="5725"/>
                  </a:cubicBezTo>
                  <a:cubicBezTo>
                    <a:pt x="7732" y="7449"/>
                    <a:pt x="3765" y="9465"/>
                    <a:pt x="383" y="12424"/>
                  </a:cubicBezTo>
                  <a:cubicBezTo>
                    <a:pt x="0" y="12730"/>
                    <a:pt x="358" y="13237"/>
                    <a:pt x="750" y="13237"/>
                  </a:cubicBezTo>
                  <a:cubicBezTo>
                    <a:pt x="857" y="13237"/>
                    <a:pt x="968" y="13198"/>
                    <a:pt x="1066" y="13107"/>
                  </a:cubicBezTo>
                  <a:cubicBezTo>
                    <a:pt x="3928" y="10636"/>
                    <a:pt x="7342" y="8880"/>
                    <a:pt x="10789" y="7384"/>
                  </a:cubicBezTo>
                  <a:cubicBezTo>
                    <a:pt x="14431" y="5790"/>
                    <a:pt x="18139" y="4392"/>
                    <a:pt x="21943" y="3254"/>
                  </a:cubicBezTo>
                  <a:cubicBezTo>
                    <a:pt x="26628" y="1848"/>
                    <a:pt x="31333" y="1220"/>
                    <a:pt x="36067" y="1220"/>
                  </a:cubicBezTo>
                  <a:cubicBezTo>
                    <a:pt x="39549" y="1220"/>
                    <a:pt x="43046" y="1560"/>
                    <a:pt x="46561" y="2181"/>
                  </a:cubicBezTo>
                  <a:cubicBezTo>
                    <a:pt x="50593" y="2896"/>
                    <a:pt x="54528" y="3872"/>
                    <a:pt x="58138" y="5855"/>
                  </a:cubicBezTo>
                  <a:cubicBezTo>
                    <a:pt x="58181" y="5879"/>
                    <a:pt x="58225" y="5890"/>
                    <a:pt x="58270" y="5890"/>
                  </a:cubicBezTo>
                  <a:cubicBezTo>
                    <a:pt x="58530" y="5890"/>
                    <a:pt x="58778" y="5529"/>
                    <a:pt x="58528" y="5335"/>
                  </a:cubicBezTo>
                  <a:lnTo>
                    <a:pt x="58528" y="5335"/>
                  </a:lnTo>
                  <a:lnTo>
                    <a:pt x="58528" y="5367"/>
                  </a:lnTo>
                  <a:cubicBezTo>
                    <a:pt x="55764" y="3156"/>
                    <a:pt x="52187" y="2148"/>
                    <a:pt x="48772" y="1465"/>
                  </a:cubicBezTo>
                  <a:cubicBezTo>
                    <a:pt x="44610" y="555"/>
                    <a:pt x="40350" y="67"/>
                    <a:pt x="36057" y="2"/>
                  </a:cubicBezTo>
                  <a:cubicBezTo>
                    <a:pt x="35949" y="1"/>
                    <a:pt x="35842" y="1"/>
                    <a:pt x="35735" y="1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7" name="Google Shape;117;p16"/>
            <p:cNvSpPr/>
            <p:nvPr/>
          </p:nvSpPr>
          <p:spPr>
            <a:xfrm>
              <a:off x="1780937" y="3873592"/>
              <a:ext cx="114298" cy="257612"/>
            </a:xfrm>
            <a:custGeom>
              <a:avLst/>
              <a:gdLst/>
              <a:ahLst/>
              <a:cxnLst/>
              <a:rect l="l" t="t" r="r" b="b"/>
              <a:pathLst>
                <a:path w="5302" h="11950" extrusionOk="0">
                  <a:moveTo>
                    <a:pt x="2777" y="0"/>
                  </a:moveTo>
                  <a:cubicBezTo>
                    <a:pt x="2071" y="0"/>
                    <a:pt x="1383" y="780"/>
                    <a:pt x="1042" y="1340"/>
                  </a:cubicBezTo>
                  <a:cubicBezTo>
                    <a:pt x="294" y="2608"/>
                    <a:pt x="1" y="4137"/>
                    <a:pt x="261" y="5600"/>
                  </a:cubicBezTo>
                  <a:cubicBezTo>
                    <a:pt x="276" y="5705"/>
                    <a:pt x="353" y="5748"/>
                    <a:pt x="438" y="5748"/>
                  </a:cubicBezTo>
                  <a:cubicBezTo>
                    <a:pt x="537" y="5748"/>
                    <a:pt x="649" y="5688"/>
                    <a:pt x="684" y="5600"/>
                  </a:cubicBezTo>
                  <a:cubicBezTo>
                    <a:pt x="1009" y="4657"/>
                    <a:pt x="1042" y="3649"/>
                    <a:pt x="1399" y="2706"/>
                  </a:cubicBezTo>
                  <a:cubicBezTo>
                    <a:pt x="1497" y="2381"/>
                    <a:pt x="1659" y="2088"/>
                    <a:pt x="1822" y="1828"/>
                  </a:cubicBezTo>
                  <a:cubicBezTo>
                    <a:pt x="1963" y="1602"/>
                    <a:pt x="2398" y="1108"/>
                    <a:pt x="2744" y="1108"/>
                  </a:cubicBezTo>
                  <a:cubicBezTo>
                    <a:pt x="2797" y="1108"/>
                    <a:pt x="2848" y="1119"/>
                    <a:pt x="2895" y="1145"/>
                  </a:cubicBezTo>
                  <a:cubicBezTo>
                    <a:pt x="3253" y="1373"/>
                    <a:pt x="3513" y="3064"/>
                    <a:pt x="3578" y="3389"/>
                  </a:cubicBezTo>
                  <a:cubicBezTo>
                    <a:pt x="4229" y="6023"/>
                    <a:pt x="4391" y="8787"/>
                    <a:pt x="4033" y="11486"/>
                  </a:cubicBezTo>
                  <a:cubicBezTo>
                    <a:pt x="4001" y="11795"/>
                    <a:pt x="4229" y="11950"/>
                    <a:pt x="4477" y="11950"/>
                  </a:cubicBezTo>
                  <a:cubicBezTo>
                    <a:pt x="4724" y="11950"/>
                    <a:pt x="4993" y="11795"/>
                    <a:pt x="5042" y="11486"/>
                  </a:cubicBezTo>
                  <a:cubicBezTo>
                    <a:pt x="5302" y="9405"/>
                    <a:pt x="5302" y="7291"/>
                    <a:pt x="5009" y="5210"/>
                  </a:cubicBezTo>
                  <a:cubicBezTo>
                    <a:pt x="4846" y="4267"/>
                    <a:pt x="4651" y="3356"/>
                    <a:pt x="4391" y="2446"/>
                  </a:cubicBezTo>
                  <a:cubicBezTo>
                    <a:pt x="4196" y="1796"/>
                    <a:pt x="4001" y="787"/>
                    <a:pt x="3481" y="300"/>
                  </a:cubicBezTo>
                  <a:cubicBezTo>
                    <a:pt x="3252" y="88"/>
                    <a:pt x="3014" y="0"/>
                    <a:pt x="2777" y="0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8" name="Google Shape;118;p16"/>
            <p:cNvSpPr/>
            <p:nvPr/>
          </p:nvSpPr>
          <p:spPr>
            <a:xfrm>
              <a:off x="1603583" y="4063535"/>
              <a:ext cx="289819" cy="109491"/>
            </a:xfrm>
            <a:custGeom>
              <a:avLst/>
              <a:gdLst/>
              <a:ahLst/>
              <a:cxnLst/>
              <a:rect l="l" t="t" r="r" b="b"/>
              <a:pathLst>
                <a:path w="13444" h="5079" extrusionOk="0">
                  <a:moveTo>
                    <a:pt x="6645" y="0"/>
                  </a:moveTo>
                  <a:cubicBezTo>
                    <a:pt x="6621" y="0"/>
                    <a:pt x="6595" y="3"/>
                    <a:pt x="6569" y="9"/>
                  </a:cubicBezTo>
                  <a:cubicBezTo>
                    <a:pt x="5431" y="301"/>
                    <a:pt x="1" y="3098"/>
                    <a:pt x="2342" y="4561"/>
                  </a:cubicBezTo>
                  <a:cubicBezTo>
                    <a:pt x="2993" y="4955"/>
                    <a:pt x="3869" y="5079"/>
                    <a:pt x="4747" y="5079"/>
                  </a:cubicBezTo>
                  <a:cubicBezTo>
                    <a:pt x="5537" y="5079"/>
                    <a:pt x="6329" y="4979"/>
                    <a:pt x="6960" y="4887"/>
                  </a:cubicBezTo>
                  <a:cubicBezTo>
                    <a:pt x="9008" y="4529"/>
                    <a:pt x="11025" y="3911"/>
                    <a:pt x="12943" y="3098"/>
                  </a:cubicBezTo>
                  <a:cubicBezTo>
                    <a:pt x="13443" y="2892"/>
                    <a:pt x="13305" y="2128"/>
                    <a:pt x="12841" y="2128"/>
                  </a:cubicBezTo>
                  <a:cubicBezTo>
                    <a:pt x="12792" y="2128"/>
                    <a:pt x="12739" y="2136"/>
                    <a:pt x="12683" y="2155"/>
                  </a:cubicBezTo>
                  <a:cubicBezTo>
                    <a:pt x="10220" y="3019"/>
                    <a:pt x="7694" y="3977"/>
                    <a:pt x="5074" y="3977"/>
                  </a:cubicBezTo>
                  <a:cubicBezTo>
                    <a:pt x="5030" y="3977"/>
                    <a:pt x="4987" y="3977"/>
                    <a:pt x="4944" y="3976"/>
                  </a:cubicBezTo>
                  <a:cubicBezTo>
                    <a:pt x="4878" y="3976"/>
                    <a:pt x="4760" y="3979"/>
                    <a:pt x="4612" y="3979"/>
                  </a:cubicBezTo>
                  <a:cubicBezTo>
                    <a:pt x="4019" y="3979"/>
                    <a:pt x="2947" y="3937"/>
                    <a:pt x="2895" y="3521"/>
                  </a:cubicBezTo>
                  <a:cubicBezTo>
                    <a:pt x="2895" y="3326"/>
                    <a:pt x="4293" y="2350"/>
                    <a:pt x="4423" y="2253"/>
                  </a:cubicBezTo>
                  <a:cubicBezTo>
                    <a:pt x="5236" y="1635"/>
                    <a:pt x="6082" y="1147"/>
                    <a:pt x="6862" y="464"/>
                  </a:cubicBezTo>
                  <a:cubicBezTo>
                    <a:pt x="7040" y="286"/>
                    <a:pt x="6894" y="0"/>
                    <a:pt x="6645" y="0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9" name="Google Shape;119;p16"/>
            <p:cNvSpPr/>
            <p:nvPr/>
          </p:nvSpPr>
          <p:spPr>
            <a:xfrm>
              <a:off x="583611" y="3897392"/>
              <a:ext cx="301740" cy="144090"/>
            </a:xfrm>
            <a:custGeom>
              <a:avLst/>
              <a:gdLst/>
              <a:ahLst/>
              <a:cxnLst/>
              <a:rect l="l" t="t" r="r" b="b"/>
              <a:pathLst>
                <a:path w="13997" h="6684" extrusionOk="0">
                  <a:moveTo>
                    <a:pt x="13779" y="0"/>
                  </a:moveTo>
                  <a:cubicBezTo>
                    <a:pt x="13761" y="0"/>
                    <a:pt x="13742" y="3"/>
                    <a:pt x="13722" y="9"/>
                  </a:cubicBezTo>
                  <a:cubicBezTo>
                    <a:pt x="8844" y="757"/>
                    <a:pt x="4096" y="3391"/>
                    <a:pt x="161" y="6285"/>
                  </a:cubicBezTo>
                  <a:cubicBezTo>
                    <a:pt x="1" y="6419"/>
                    <a:pt x="104" y="6684"/>
                    <a:pt x="272" y="6684"/>
                  </a:cubicBezTo>
                  <a:cubicBezTo>
                    <a:pt x="309" y="6684"/>
                    <a:pt x="348" y="6672"/>
                    <a:pt x="389" y="6643"/>
                  </a:cubicBezTo>
                  <a:cubicBezTo>
                    <a:pt x="2372" y="5309"/>
                    <a:pt x="4486" y="4106"/>
                    <a:pt x="6698" y="3098"/>
                  </a:cubicBezTo>
                  <a:cubicBezTo>
                    <a:pt x="9006" y="1992"/>
                    <a:pt x="11445" y="1277"/>
                    <a:pt x="13819" y="366"/>
                  </a:cubicBezTo>
                  <a:cubicBezTo>
                    <a:pt x="13997" y="278"/>
                    <a:pt x="13959" y="0"/>
                    <a:pt x="13779" y="0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0" name="Google Shape;120;p16"/>
            <p:cNvSpPr/>
            <p:nvPr/>
          </p:nvSpPr>
          <p:spPr>
            <a:xfrm>
              <a:off x="684113" y="3946370"/>
              <a:ext cx="150514" cy="67173"/>
            </a:xfrm>
            <a:custGeom>
              <a:avLst/>
              <a:gdLst/>
              <a:ahLst/>
              <a:cxnLst/>
              <a:rect l="l" t="t" r="r" b="b"/>
              <a:pathLst>
                <a:path w="6982" h="3116" extrusionOk="0">
                  <a:moveTo>
                    <a:pt x="6639" y="0"/>
                  </a:moveTo>
                  <a:cubicBezTo>
                    <a:pt x="6613" y="0"/>
                    <a:pt x="6585" y="4"/>
                    <a:pt x="6556" y="13"/>
                  </a:cubicBezTo>
                  <a:cubicBezTo>
                    <a:pt x="4214" y="436"/>
                    <a:pt x="2003" y="1444"/>
                    <a:pt x="84" y="2875"/>
                  </a:cubicBezTo>
                  <a:cubicBezTo>
                    <a:pt x="0" y="2959"/>
                    <a:pt x="61" y="3115"/>
                    <a:pt x="184" y="3115"/>
                  </a:cubicBezTo>
                  <a:cubicBezTo>
                    <a:pt x="203" y="3115"/>
                    <a:pt x="224" y="3111"/>
                    <a:pt x="247" y="3102"/>
                  </a:cubicBezTo>
                  <a:cubicBezTo>
                    <a:pt x="1320" y="2680"/>
                    <a:pt x="2328" y="2094"/>
                    <a:pt x="3401" y="1671"/>
                  </a:cubicBezTo>
                  <a:cubicBezTo>
                    <a:pt x="4474" y="1249"/>
                    <a:pt x="5613" y="956"/>
                    <a:pt x="6686" y="501"/>
                  </a:cubicBezTo>
                  <a:cubicBezTo>
                    <a:pt x="6982" y="412"/>
                    <a:pt x="6901" y="0"/>
                    <a:pt x="6639" y="0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121" name="Google Shape;121;p16"/>
          <p:cNvGrpSpPr/>
          <p:nvPr/>
        </p:nvGrpSpPr>
        <p:grpSpPr>
          <a:xfrm>
            <a:off x="7710249" y="4919422"/>
            <a:ext cx="1895393" cy="581937"/>
            <a:chOff x="473690" y="3806031"/>
            <a:chExt cx="1421545" cy="436453"/>
          </a:xfrm>
        </p:grpSpPr>
        <p:sp>
          <p:nvSpPr>
            <p:cNvPr id="122" name="Google Shape;122;p16"/>
            <p:cNvSpPr/>
            <p:nvPr/>
          </p:nvSpPr>
          <p:spPr>
            <a:xfrm>
              <a:off x="495226" y="3819806"/>
              <a:ext cx="1381793" cy="405173"/>
            </a:xfrm>
            <a:custGeom>
              <a:avLst/>
              <a:gdLst/>
              <a:ahLst/>
              <a:cxnLst/>
              <a:rect l="l" t="t" r="r" b="b"/>
              <a:pathLst>
                <a:path w="64098" h="18795" extrusionOk="0">
                  <a:moveTo>
                    <a:pt x="34281" y="1"/>
                  </a:moveTo>
                  <a:cubicBezTo>
                    <a:pt x="33292" y="1"/>
                    <a:pt x="32282" y="31"/>
                    <a:pt x="31252" y="95"/>
                  </a:cubicBezTo>
                  <a:cubicBezTo>
                    <a:pt x="14115" y="1136"/>
                    <a:pt x="4196" y="7152"/>
                    <a:pt x="2895" y="8323"/>
                  </a:cubicBezTo>
                  <a:cubicBezTo>
                    <a:pt x="1594" y="9494"/>
                    <a:pt x="1" y="11185"/>
                    <a:pt x="1" y="11185"/>
                  </a:cubicBezTo>
                  <a:lnTo>
                    <a:pt x="4846" y="11965"/>
                  </a:lnTo>
                  <a:lnTo>
                    <a:pt x="2375" y="18794"/>
                  </a:lnTo>
                  <a:cubicBezTo>
                    <a:pt x="7838" y="14989"/>
                    <a:pt x="13822" y="11998"/>
                    <a:pt x="20163" y="9884"/>
                  </a:cubicBezTo>
                  <a:cubicBezTo>
                    <a:pt x="26411" y="7808"/>
                    <a:pt x="32533" y="7186"/>
                    <a:pt x="37658" y="7186"/>
                  </a:cubicBezTo>
                  <a:cubicBezTo>
                    <a:pt x="41202" y="7186"/>
                    <a:pt x="44269" y="7484"/>
                    <a:pt x="46569" y="7803"/>
                  </a:cubicBezTo>
                  <a:cubicBezTo>
                    <a:pt x="52195" y="8583"/>
                    <a:pt x="58992" y="11185"/>
                    <a:pt x="58862" y="11575"/>
                  </a:cubicBezTo>
                  <a:cubicBezTo>
                    <a:pt x="58731" y="11998"/>
                    <a:pt x="56130" y="12778"/>
                    <a:pt x="54666" y="13949"/>
                  </a:cubicBezTo>
                  <a:cubicBezTo>
                    <a:pt x="53236" y="15120"/>
                    <a:pt x="54536" y="16160"/>
                    <a:pt x="56780" y="16290"/>
                  </a:cubicBezTo>
                  <a:cubicBezTo>
                    <a:pt x="56843" y="16294"/>
                    <a:pt x="56909" y="16296"/>
                    <a:pt x="56977" y="16296"/>
                  </a:cubicBezTo>
                  <a:cubicBezTo>
                    <a:pt x="59279" y="16296"/>
                    <a:pt x="64097" y="14209"/>
                    <a:pt x="64097" y="14209"/>
                  </a:cubicBezTo>
                  <a:lnTo>
                    <a:pt x="64097" y="9754"/>
                  </a:lnTo>
                  <a:cubicBezTo>
                    <a:pt x="64097" y="5410"/>
                    <a:pt x="63718" y="3197"/>
                    <a:pt x="62461" y="3197"/>
                  </a:cubicBezTo>
                  <a:cubicBezTo>
                    <a:pt x="62392" y="3197"/>
                    <a:pt x="62319" y="3204"/>
                    <a:pt x="62244" y="3217"/>
                  </a:cubicBezTo>
                  <a:cubicBezTo>
                    <a:pt x="60813" y="3478"/>
                    <a:pt x="59902" y="7412"/>
                    <a:pt x="59902" y="7412"/>
                  </a:cubicBezTo>
                  <a:cubicBezTo>
                    <a:pt x="59902" y="7412"/>
                    <a:pt x="49733" y="1"/>
                    <a:pt x="3428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3" name="Google Shape;123;p16"/>
            <p:cNvSpPr/>
            <p:nvPr/>
          </p:nvSpPr>
          <p:spPr>
            <a:xfrm>
              <a:off x="473690" y="3806031"/>
              <a:ext cx="1354781" cy="260328"/>
            </a:xfrm>
            <a:custGeom>
              <a:avLst/>
              <a:gdLst/>
              <a:ahLst/>
              <a:cxnLst/>
              <a:rect l="l" t="t" r="r" b="b"/>
              <a:pathLst>
                <a:path w="62845" h="12076" extrusionOk="0">
                  <a:moveTo>
                    <a:pt x="32930" y="0"/>
                  </a:moveTo>
                  <a:cubicBezTo>
                    <a:pt x="26025" y="0"/>
                    <a:pt x="19134" y="1151"/>
                    <a:pt x="12707" y="3726"/>
                  </a:cubicBezTo>
                  <a:cubicBezTo>
                    <a:pt x="8284" y="5515"/>
                    <a:pt x="3894" y="7889"/>
                    <a:pt x="350" y="11141"/>
                  </a:cubicBezTo>
                  <a:cubicBezTo>
                    <a:pt x="0" y="11463"/>
                    <a:pt x="340" y="12075"/>
                    <a:pt x="744" y="12075"/>
                  </a:cubicBezTo>
                  <a:cubicBezTo>
                    <a:pt x="828" y="12075"/>
                    <a:pt x="916" y="12048"/>
                    <a:pt x="1000" y="11986"/>
                  </a:cubicBezTo>
                  <a:cubicBezTo>
                    <a:pt x="4284" y="9515"/>
                    <a:pt x="7601" y="7271"/>
                    <a:pt x="11374" y="5580"/>
                  </a:cubicBezTo>
                  <a:cubicBezTo>
                    <a:pt x="15179" y="3856"/>
                    <a:pt x="19211" y="2653"/>
                    <a:pt x="23341" y="1970"/>
                  </a:cubicBezTo>
                  <a:cubicBezTo>
                    <a:pt x="26647" y="1423"/>
                    <a:pt x="29983" y="1151"/>
                    <a:pt x="33315" y="1151"/>
                  </a:cubicBezTo>
                  <a:cubicBezTo>
                    <a:pt x="39290" y="1151"/>
                    <a:pt x="45253" y="2026"/>
                    <a:pt x="51015" y="3759"/>
                  </a:cubicBezTo>
                  <a:cubicBezTo>
                    <a:pt x="55340" y="5027"/>
                    <a:pt x="59080" y="7043"/>
                    <a:pt x="62169" y="10393"/>
                  </a:cubicBezTo>
                  <a:cubicBezTo>
                    <a:pt x="62241" y="10449"/>
                    <a:pt x="62321" y="10473"/>
                    <a:pt x="62397" y="10473"/>
                  </a:cubicBezTo>
                  <a:cubicBezTo>
                    <a:pt x="62634" y="10473"/>
                    <a:pt x="62845" y="10240"/>
                    <a:pt x="62722" y="9970"/>
                  </a:cubicBezTo>
                  <a:cubicBezTo>
                    <a:pt x="60674" y="6783"/>
                    <a:pt x="57194" y="4767"/>
                    <a:pt x="53779" y="3434"/>
                  </a:cubicBezTo>
                  <a:cubicBezTo>
                    <a:pt x="49617" y="1840"/>
                    <a:pt x="45097" y="995"/>
                    <a:pt x="40706" y="474"/>
                  </a:cubicBezTo>
                  <a:cubicBezTo>
                    <a:pt x="38128" y="163"/>
                    <a:pt x="35528" y="0"/>
                    <a:pt x="32930" y="0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4" name="Google Shape;124;p16"/>
            <p:cNvSpPr/>
            <p:nvPr/>
          </p:nvSpPr>
          <p:spPr>
            <a:xfrm>
              <a:off x="474897" y="4052498"/>
              <a:ext cx="132536" cy="33091"/>
            </a:xfrm>
            <a:custGeom>
              <a:avLst/>
              <a:gdLst/>
              <a:ahLst/>
              <a:cxnLst/>
              <a:rect l="l" t="t" r="r" b="b"/>
              <a:pathLst>
                <a:path w="6148" h="1535" extrusionOk="0">
                  <a:moveTo>
                    <a:pt x="456" y="0"/>
                  </a:moveTo>
                  <a:cubicBezTo>
                    <a:pt x="66" y="0"/>
                    <a:pt x="1" y="521"/>
                    <a:pt x="359" y="651"/>
                  </a:cubicBezTo>
                  <a:cubicBezTo>
                    <a:pt x="1334" y="846"/>
                    <a:pt x="2342" y="1041"/>
                    <a:pt x="3318" y="1236"/>
                  </a:cubicBezTo>
                  <a:cubicBezTo>
                    <a:pt x="3962" y="1365"/>
                    <a:pt x="4607" y="1535"/>
                    <a:pt x="5252" y="1535"/>
                  </a:cubicBezTo>
                  <a:cubicBezTo>
                    <a:pt x="5420" y="1535"/>
                    <a:pt x="5588" y="1523"/>
                    <a:pt x="5757" y="1496"/>
                  </a:cubicBezTo>
                  <a:cubicBezTo>
                    <a:pt x="6082" y="1399"/>
                    <a:pt x="6147" y="976"/>
                    <a:pt x="5854" y="813"/>
                  </a:cubicBezTo>
                  <a:cubicBezTo>
                    <a:pt x="5106" y="326"/>
                    <a:pt x="4196" y="326"/>
                    <a:pt x="3318" y="196"/>
                  </a:cubicBezTo>
                  <a:cubicBezTo>
                    <a:pt x="2375" y="65"/>
                    <a:pt x="1399" y="0"/>
                    <a:pt x="456" y="0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5" name="Google Shape;125;p16"/>
            <p:cNvSpPr/>
            <p:nvPr/>
          </p:nvSpPr>
          <p:spPr>
            <a:xfrm>
              <a:off x="531701" y="4070843"/>
              <a:ext cx="77823" cy="167631"/>
            </a:xfrm>
            <a:custGeom>
              <a:avLst/>
              <a:gdLst/>
              <a:ahLst/>
              <a:cxnLst/>
              <a:rect l="l" t="t" r="r" b="b"/>
              <a:pathLst>
                <a:path w="3610" h="7776" extrusionOk="0">
                  <a:moveTo>
                    <a:pt x="3209" y="1"/>
                  </a:moveTo>
                  <a:cubicBezTo>
                    <a:pt x="3110" y="1"/>
                    <a:pt x="3014" y="48"/>
                    <a:pt x="2959" y="158"/>
                  </a:cubicBezTo>
                  <a:cubicBezTo>
                    <a:pt x="2211" y="1328"/>
                    <a:pt x="1756" y="2727"/>
                    <a:pt x="1236" y="3995"/>
                  </a:cubicBezTo>
                  <a:cubicBezTo>
                    <a:pt x="813" y="5003"/>
                    <a:pt x="0" y="6304"/>
                    <a:pt x="33" y="7409"/>
                  </a:cubicBezTo>
                  <a:cubicBezTo>
                    <a:pt x="55" y="7630"/>
                    <a:pt x="241" y="7776"/>
                    <a:pt x="440" y="7776"/>
                  </a:cubicBezTo>
                  <a:cubicBezTo>
                    <a:pt x="534" y="7776"/>
                    <a:pt x="632" y="7743"/>
                    <a:pt x="715" y="7670"/>
                  </a:cubicBezTo>
                  <a:cubicBezTo>
                    <a:pt x="1463" y="6857"/>
                    <a:pt x="1789" y="5426"/>
                    <a:pt x="2179" y="4385"/>
                  </a:cubicBezTo>
                  <a:cubicBezTo>
                    <a:pt x="2667" y="3117"/>
                    <a:pt x="3317" y="1783"/>
                    <a:pt x="3545" y="418"/>
                  </a:cubicBezTo>
                  <a:cubicBezTo>
                    <a:pt x="3609" y="181"/>
                    <a:pt x="3403" y="1"/>
                    <a:pt x="3209" y="1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6" name="Google Shape;126;p16"/>
            <p:cNvSpPr/>
            <p:nvPr/>
          </p:nvSpPr>
          <p:spPr>
            <a:xfrm>
              <a:off x="520642" y="3957127"/>
              <a:ext cx="1267107" cy="285357"/>
            </a:xfrm>
            <a:custGeom>
              <a:avLst/>
              <a:gdLst/>
              <a:ahLst/>
              <a:cxnLst/>
              <a:rect l="l" t="t" r="r" b="b"/>
              <a:pathLst>
                <a:path w="58778" h="13237" extrusionOk="0">
                  <a:moveTo>
                    <a:pt x="35735" y="1"/>
                  </a:moveTo>
                  <a:cubicBezTo>
                    <a:pt x="27398" y="1"/>
                    <a:pt x="19471" y="2482"/>
                    <a:pt x="11830" y="5725"/>
                  </a:cubicBezTo>
                  <a:cubicBezTo>
                    <a:pt x="7732" y="7449"/>
                    <a:pt x="3765" y="9465"/>
                    <a:pt x="383" y="12424"/>
                  </a:cubicBezTo>
                  <a:cubicBezTo>
                    <a:pt x="0" y="12730"/>
                    <a:pt x="358" y="13237"/>
                    <a:pt x="750" y="13237"/>
                  </a:cubicBezTo>
                  <a:cubicBezTo>
                    <a:pt x="857" y="13237"/>
                    <a:pt x="968" y="13198"/>
                    <a:pt x="1066" y="13107"/>
                  </a:cubicBezTo>
                  <a:cubicBezTo>
                    <a:pt x="3928" y="10636"/>
                    <a:pt x="7342" y="8880"/>
                    <a:pt x="10789" y="7384"/>
                  </a:cubicBezTo>
                  <a:cubicBezTo>
                    <a:pt x="14431" y="5790"/>
                    <a:pt x="18139" y="4392"/>
                    <a:pt x="21943" y="3254"/>
                  </a:cubicBezTo>
                  <a:cubicBezTo>
                    <a:pt x="26628" y="1848"/>
                    <a:pt x="31333" y="1220"/>
                    <a:pt x="36067" y="1220"/>
                  </a:cubicBezTo>
                  <a:cubicBezTo>
                    <a:pt x="39549" y="1220"/>
                    <a:pt x="43046" y="1560"/>
                    <a:pt x="46561" y="2181"/>
                  </a:cubicBezTo>
                  <a:cubicBezTo>
                    <a:pt x="50593" y="2896"/>
                    <a:pt x="54528" y="3872"/>
                    <a:pt x="58138" y="5855"/>
                  </a:cubicBezTo>
                  <a:cubicBezTo>
                    <a:pt x="58181" y="5879"/>
                    <a:pt x="58225" y="5890"/>
                    <a:pt x="58270" y="5890"/>
                  </a:cubicBezTo>
                  <a:cubicBezTo>
                    <a:pt x="58530" y="5890"/>
                    <a:pt x="58778" y="5529"/>
                    <a:pt x="58528" y="5335"/>
                  </a:cubicBezTo>
                  <a:lnTo>
                    <a:pt x="58528" y="5335"/>
                  </a:lnTo>
                  <a:lnTo>
                    <a:pt x="58528" y="5367"/>
                  </a:lnTo>
                  <a:cubicBezTo>
                    <a:pt x="55764" y="3156"/>
                    <a:pt x="52187" y="2148"/>
                    <a:pt x="48772" y="1465"/>
                  </a:cubicBezTo>
                  <a:cubicBezTo>
                    <a:pt x="44610" y="555"/>
                    <a:pt x="40350" y="67"/>
                    <a:pt x="36057" y="2"/>
                  </a:cubicBezTo>
                  <a:cubicBezTo>
                    <a:pt x="35949" y="1"/>
                    <a:pt x="35842" y="1"/>
                    <a:pt x="35735" y="1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7" name="Google Shape;127;p16"/>
            <p:cNvSpPr/>
            <p:nvPr/>
          </p:nvSpPr>
          <p:spPr>
            <a:xfrm>
              <a:off x="1780937" y="3873592"/>
              <a:ext cx="114298" cy="257612"/>
            </a:xfrm>
            <a:custGeom>
              <a:avLst/>
              <a:gdLst/>
              <a:ahLst/>
              <a:cxnLst/>
              <a:rect l="l" t="t" r="r" b="b"/>
              <a:pathLst>
                <a:path w="5302" h="11950" extrusionOk="0">
                  <a:moveTo>
                    <a:pt x="2777" y="0"/>
                  </a:moveTo>
                  <a:cubicBezTo>
                    <a:pt x="2071" y="0"/>
                    <a:pt x="1383" y="780"/>
                    <a:pt x="1042" y="1340"/>
                  </a:cubicBezTo>
                  <a:cubicBezTo>
                    <a:pt x="294" y="2608"/>
                    <a:pt x="1" y="4137"/>
                    <a:pt x="261" y="5600"/>
                  </a:cubicBezTo>
                  <a:cubicBezTo>
                    <a:pt x="276" y="5705"/>
                    <a:pt x="353" y="5748"/>
                    <a:pt x="438" y="5748"/>
                  </a:cubicBezTo>
                  <a:cubicBezTo>
                    <a:pt x="537" y="5748"/>
                    <a:pt x="649" y="5688"/>
                    <a:pt x="684" y="5600"/>
                  </a:cubicBezTo>
                  <a:cubicBezTo>
                    <a:pt x="1009" y="4657"/>
                    <a:pt x="1042" y="3649"/>
                    <a:pt x="1399" y="2706"/>
                  </a:cubicBezTo>
                  <a:cubicBezTo>
                    <a:pt x="1497" y="2381"/>
                    <a:pt x="1659" y="2088"/>
                    <a:pt x="1822" y="1828"/>
                  </a:cubicBezTo>
                  <a:cubicBezTo>
                    <a:pt x="1963" y="1602"/>
                    <a:pt x="2398" y="1108"/>
                    <a:pt x="2744" y="1108"/>
                  </a:cubicBezTo>
                  <a:cubicBezTo>
                    <a:pt x="2797" y="1108"/>
                    <a:pt x="2848" y="1119"/>
                    <a:pt x="2895" y="1145"/>
                  </a:cubicBezTo>
                  <a:cubicBezTo>
                    <a:pt x="3253" y="1373"/>
                    <a:pt x="3513" y="3064"/>
                    <a:pt x="3578" y="3389"/>
                  </a:cubicBezTo>
                  <a:cubicBezTo>
                    <a:pt x="4229" y="6023"/>
                    <a:pt x="4391" y="8787"/>
                    <a:pt x="4033" y="11486"/>
                  </a:cubicBezTo>
                  <a:cubicBezTo>
                    <a:pt x="4001" y="11795"/>
                    <a:pt x="4229" y="11950"/>
                    <a:pt x="4477" y="11950"/>
                  </a:cubicBezTo>
                  <a:cubicBezTo>
                    <a:pt x="4724" y="11950"/>
                    <a:pt x="4993" y="11795"/>
                    <a:pt x="5042" y="11486"/>
                  </a:cubicBezTo>
                  <a:cubicBezTo>
                    <a:pt x="5302" y="9405"/>
                    <a:pt x="5302" y="7291"/>
                    <a:pt x="5009" y="5210"/>
                  </a:cubicBezTo>
                  <a:cubicBezTo>
                    <a:pt x="4846" y="4267"/>
                    <a:pt x="4651" y="3356"/>
                    <a:pt x="4391" y="2446"/>
                  </a:cubicBezTo>
                  <a:cubicBezTo>
                    <a:pt x="4196" y="1796"/>
                    <a:pt x="4001" y="787"/>
                    <a:pt x="3481" y="300"/>
                  </a:cubicBezTo>
                  <a:cubicBezTo>
                    <a:pt x="3252" y="88"/>
                    <a:pt x="3014" y="0"/>
                    <a:pt x="2777" y="0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8" name="Google Shape;128;p16"/>
            <p:cNvSpPr/>
            <p:nvPr/>
          </p:nvSpPr>
          <p:spPr>
            <a:xfrm>
              <a:off x="1603583" y="4063535"/>
              <a:ext cx="289819" cy="109491"/>
            </a:xfrm>
            <a:custGeom>
              <a:avLst/>
              <a:gdLst/>
              <a:ahLst/>
              <a:cxnLst/>
              <a:rect l="l" t="t" r="r" b="b"/>
              <a:pathLst>
                <a:path w="13444" h="5079" extrusionOk="0">
                  <a:moveTo>
                    <a:pt x="6645" y="0"/>
                  </a:moveTo>
                  <a:cubicBezTo>
                    <a:pt x="6621" y="0"/>
                    <a:pt x="6595" y="3"/>
                    <a:pt x="6569" y="9"/>
                  </a:cubicBezTo>
                  <a:cubicBezTo>
                    <a:pt x="5431" y="301"/>
                    <a:pt x="1" y="3098"/>
                    <a:pt x="2342" y="4561"/>
                  </a:cubicBezTo>
                  <a:cubicBezTo>
                    <a:pt x="2993" y="4955"/>
                    <a:pt x="3869" y="5079"/>
                    <a:pt x="4747" y="5079"/>
                  </a:cubicBezTo>
                  <a:cubicBezTo>
                    <a:pt x="5537" y="5079"/>
                    <a:pt x="6329" y="4979"/>
                    <a:pt x="6960" y="4887"/>
                  </a:cubicBezTo>
                  <a:cubicBezTo>
                    <a:pt x="9008" y="4529"/>
                    <a:pt x="11025" y="3911"/>
                    <a:pt x="12943" y="3098"/>
                  </a:cubicBezTo>
                  <a:cubicBezTo>
                    <a:pt x="13443" y="2892"/>
                    <a:pt x="13305" y="2128"/>
                    <a:pt x="12841" y="2128"/>
                  </a:cubicBezTo>
                  <a:cubicBezTo>
                    <a:pt x="12792" y="2128"/>
                    <a:pt x="12739" y="2136"/>
                    <a:pt x="12683" y="2155"/>
                  </a:cubicBezTo>
                  <a:cubicBezTo>
                    <a:pt x="10220" y="3019"/>
                    <a:pt x="7694" y="3977"/>
                    <a:pt x="5074" y="3977"/>
                  </a:cubicBezTo>
                  <a:cubicBezTo>
                    <a:pt x="5030" y="3977"/>
                    <a:pt x="4987" y="3977"/>
                    <a:pt x="4944" y="3976"/>
                  </a:cubicBezTo>
                  <a:cubicBezTo>
                    <a:pt x="4878" y="3976"/>
                    <a:pt x="4760" y="3979"/>
                    <a:pt x="4612" y="3979"/>
                  </a:cubicBezTo>
                  <a:cubicBezTo>
                    <a:pt x="4019" y="3979"/>
                    <a:pt x="2947" y="3937"/>
                    <a:pt x="2895" y="3521"/>
                  </a:cubicBezTo>
                  <a:cubicBezTo>
                    <a:pt x="2895" y="3326"/>
                    <a:pt x="4293" y="2350"/>
                    <a:pt x="4423" y="2253"/>
                  </a:cubicBezTo>
                  <a:cubicBezTo>
                    <a:pt x="5236" y="1635"/>
                    <a:pt x="6082" y="1147"/>
                    <a:pt x="6862" y="464"/>
                  </a:cubicBezTo>
                  <a:cubicBezTo>
                    <a:pt x="7040" y="286"/>
                    <a:pt x="6894" y="0"/>
                    <a:pt x="6645" y="0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9" name="Google Shape;129;p16"/>
            <p:cNvSpPr/>
            <p:nvPr/>
          </p:nvSpPr>
          <p:spPr>
            <a:xfrm>
              <a:off x="583611" y="3897392"/>
              <a:ext cx="301740" cy="144090"/>
            </a:xfrm>
            <a:custGeom>
              <a:avLst/>
              <a:gdLst/>
              <a:ahLst/>
              <a:cxnLst/>
              <a:rect l="l" t="t" r="r" b="b"/>
              <a:pathLst>
                <a:path w="13997" h="6684" extrusionOk="0">
                  <a:moveTo>
                    <a:pt x="13779" y="0"/>
                  </a:moveTo>
                  <a:cubicBezTo>
                    <a:pt x="13761" y="0"/>
                    <a:pt x="13742" y="3"/>
                    <a:pt x="13722" y="9"/>
                  </a:cubicBezTo>
                  <a:cubicBezTo>
                    <a:pt x="8844" y="757"/>
                    <a:pt x="4096" y="3391"/>
                    <a:pt x="161" y="6285"/>
                  </a:cubicBezTo>
                  <a:cubicBezTo>
                    <a:pt x="1" y="6419"/>
                    <a:pt x="104" y="6684"/>
                    <a:pt x="272" y="6684"/>
                  </a:cubicBezTo>
                  <a:cubicBezTo>
                    <a:pt x="309" y="6684"/>
                    <a:pt x="348" y="6672"/>
                    <a:pt x="389" y="6643"/>
                  </a:cubicBezTo>
                  <a:cubicBezTo>
                    <a:pt x="2372" y="5309"/>
                    <a:pt x="4486" y="4106"/>
                    <a:pt x="6698" y="3098"/>
                  </a:cubicBezTo>
                  <a:cubicBezTo>
                    <a:pt x="9006" y="1992"/>
                    <a:pt x="11445" y="1277"/>
                    <a:pt x="13819" y="366"/>
                  </a:cubicBezTo>
                  <a:cubicBezTo>
                    <a:pt x="13997" y="278"/>
                    <a:pt x="13959" y="0"/>
                    <a:pt x="13779" y="0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30" name="Google Shape;130;p16"/>
            <p:cNvSpPr/>
            <p:nvPr/>
          </p:nvSpPr>
          <p:spPr>
            <a:xfrm>
              <a:off x="684113" y="3946370"/>
              <a:ext cx="150514" cy="67173"/>
            </a:xfrm>
            <a:custGeom>
              <a:avLst/>
              <a:gdLst/>
              <a:ahLst/>
              <a:cxnLst/>
              <a:rect l="l" t="t" r="r" b="b"/>
              <a:pathLst>
                <a:path w="6982" h="3116" extrusionOk="0">
                  <a:moveTo>
                    <a:pt x="6639" y="0"/>
                  </a:moveTo>
                  <a:cubicBezTo>
                    <a:pt x="6613" y="0"/>
                    <a:pt x="6585" y="4"/>
                    <a:pt x="6556" y="13"/>
                  </a:cubicBezTo>
                  <a:cubicBezTo>
                    <a:pt x="4214" y="436"/>
                    <a:pt x="2003" y="1444"/>
                    <a:pt x="84" y="2875"/>
                  </a:cubicBezTo>
                  <a:cubicBezTo>
                    <a:pt x="0" y="2959"/>
                    <a:pt x="61" y="3115"/>
                    <a:pt x="184" y="3115"/>
                  </a:cubicBezTo>
                  <a:cubicBezTo>
                    <a:pt x="203" y="3115"/>
                    <a:pt x="224" y="3111"/>
                    <a:pt x="247" y="3102"/>
                  </a:cubicBezTo>
                  <a:cubicBezTo>
                    <a:pt x="1320" y="2680"/>
                    <a:pt x="2328" y="2094"/>
                    <a:pt x="3401" y="1671"/>
                  </a:cubicBezTo>
                  <a:cubicBezTo>
                    <a:pt x="4474" y="1249"/>
                    <a:pt x="5613" y="956"/>
                    <a:pt x="6686" y="501"/>
                  </a:cubicBezTo>
                  <a:cubicBezTo>
                    <a:pt x="6982" y="412"/>
                    <a:pt x="6901" y="0"/>
                    <a:pt x="6639" y="0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131" name="Google Shape;131;p16"/>
          <p:cNvGrpSpPr/>
          <p:nvPr/>
        </p:nvGrpSpPr>
        <p:grpSpPr>
          <a:xfrm>
            <a:off x="914396" y="1626918"/>
            <a:ext cx="2906065" cy="3953785"/>
            <a:chOff x="685796" y="1220188"/>
            <a:chExt cx="2179549" cy="2965338"/>
          </a:xfrm>
        </p:grpSpPr>
        <p:grpSp>
          <p:nvGrpSpPr>
            <p:cNvPr id="132" name="Google Shape;132;p16"/>
            <p:cNvGrpSpPr/>
            <p:nvPr/>
          </p:nvGrpSpPr>
          <p:grpSpPr>
            <a:xfrm>
              <a:off x="685796" y="1220188"/>
              <a:ext cx="2179549" cy="2522077"/>
              <a:chOff x="4386721" y="1217320"/>
              <a:chExt cx="2179549" cy="2522077"/>
            </a:xfrm>
          </p:grpSpPr>
          <p:sp>
            <p:nvSpPr>
              <p:cNvPr id="133" name="Google Shape;133;p16"/>
              <p:cNvSpPr/>
              <p:nvPr/>
            </p:nvSpPr>
            <p:spPr>
              <a:xfrm>
                <a:off x="4395840" y="1448352"/>
                <a:ext cx="2145208" cy="2281948"/>
              </a:xfrm>
              <a:custGeom>
                <a:avLst/>
                <a:gdLst/>
                <a:ahLst/>
                <a:cxnLst/>
                <a:rect l="l" t="t" r="r" b="b"/>
                <a:pathLst>
                  <a:path w="99511" h="105854" extrusionOk="0">
                    <a:moveTo>
                      <a:pt x="11527" y="0"/>
                    </a:moveTo>
                    <a:cubicBezTo>
                      <a:pt x="8761" y="0"/>
                      <a:pt x="4347" y="236"/>
                      <a:pt x="3252" y="1681"/>
                    </a:cubicBezTo>
                    <a:cubicBezTo>
                      <a:pt x="1626" y="3860"/>
                      <a:pt x="521" y="34233"/>
                      <a:pt x="521" y="34233"/>
                    </a:cubicBezTo>
                    <a:cubicBezTo>
                      <a:pt x="521" y="34233"/>
                      <a:pt x="1626" y="56217"/>
                      <a:pt x="813" y="66233"/>
                    </a:cubicBezTo>
                    <a:cubicBezTo>
                      <a:pt x="0" y="76281"/>
                      <a:pt x="2699" y="82785"/>
                      <a:pt x="8130" y="84411"/>
                    </a:cubicBezTo>
                    <a:cubicBezTo>
                      <a:pt x="10829" y="85224"/>
                      <a:pt x="19910" y="85427"/>
                      <a:pt x="28317" y="85427"/>
                    </a:cubicBezTo>
                    <a:cubicBezTo>
                      <a:pt x="36723" y="85427"/>
                      <a:pt x="44455" y="85224"/>
                      <a:pt x="44455" y="85224"/>
                    </a:cubicBezTo>
                    <a:lnTo>
                      <a:pt x="69657" y="84411"/>
                    </a:lnTo>
                    <a:cubicBezTo>
                      <a:pt x="69657" y="84411"/>
                      <a:pt x="71836" y="95793"/>
                      <a:pt x="72649" y="99338"/>
                    </a:cubicBezTo>
                    <a:cubicBezTo>
                      <a:pt x="73316" y="102245"/>
                      <a:pt x="73611" y="105853"/>
                      <a:pt x="74449" y="105853"/>
                    </a:cubicBezTo>
                    <a:cubicBezTo>
                      <a:pt x="74633" y="105853"/>
                      <a:pt x="74843" y="105680"/>
                      <a:pt x="75088" y="105289"/>
                    </a:cubicBezTo>
                    <a:cubicBezTo>
                      <a:pt x="76454" y="103142"/>
                      <a:pt x="79706" y="84964"/>
                      <a:pt x="79706" y="84964"/>
                    </a:cubicBezTo>
                    <a:lnTo>
                      <a:pt x="88909" y="84151"/>
                    </a:lnTo>
                    <a:cubicBezTo>
                      <a:pt x="88909" y="84151"/>
                      <a:pt x="94080" y="82525"/>
                      <a:pt x="95153" y="75728"/>
                    </a:cubicBezTo>
                    <a:cubicBezTo>
                      <a:pt x="96258" y="68964"/>
                      <a:pt x="97331" y="36672"/>
                      <a:pt x="97331" y="27730"/>
                    </a:cubicBezTo>
                    <a:cubicBezTo>
                      <a:pt x="97331" y="18787"/>
                      <a:pt x="99510" y="1974"/>
                      <a:pt x="88649" y="901"/>
                    </a:cubicBezTo>
                    <a:cubicBezTo>
                      <a:pt x="84330" y="474"/>
                      <a:pt x="78475" y="346"/>
                      <a:pt x="72987" y="346"/>
                    </a:cubicBezTo>
                    <a:cubicBezTo>
                      <a:pt x="64672" y="346"/>
                      <a:pt x="57202" y="641"/>
                      <a:pt x="57202" y="641"/>
                    </a:cubicBezTo>
                    <a:lnTo>
                      <a:pt x="13821" y="55"/>
                    </a:lnTo>
                    <a:cubicBezTo>
                      <a:pt x="13821" y="55"/>
                      <a:pt x="12868" y="0"/>
                      <a:pt x="1152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34" name="Google Shape;134;p16"/>
              <p:cNvSpPr/>
              <p:nvPr/>
            </p:nvSpPr>
            <p:spPr>
              <a:xfrm>
                <a:off x="4587615" y="1366821"/>
                <a:ext cx="1072917" cy="447210"/>
              </a:xfrm>
              <a:custGeom>
                <a:avLst/>
                <a:gdLst/>
                <a:ahLst/>
                <a:cxnLst/>
                <a:rect l="l" t="t" r="r" b="b"/>
                <a:pathLst>
                  <a:path w="49770" h="20745" extrusionOk="0">
                    <a:moveTo>
                      <a:pt x="4600" y="0"/>
                    </a:moveTo>
                    <a:cubicBezTo>
                      <a:pt x="1185" y="0"/>
                      <a:pt x="210" y="2439"/>
                      <a:pt x="210" y="2439"/>
                    </a:cubicBezTo>
                    <a:cubicBezTo>
                      <a:pt x="1" y="3783"/>
                      <a:pt x="4152" y="3838"/>
                      <a:pt x="4832" y="3838"/>
                    </a:cubicBezTo>
                    <a:cubicBezTo>
                      <a:pt x="4892" y="3838"/>
                      <a:pt x="4925" y="3837"/>
                      <a:pt x="4925" y="3837"/>
                    </a:cubicBezTo>
                    <a:lnTo>
                      <a:pt x="4925" y="3837"/>
                    </a:lnTo>
                    <a:lnTo>
                      <a:pt x="4828" y="8976"/>
                    </a:lnTo>
                    <a:cubicBezTo>
                      <a:pt x="4828" y="8976"/>
                      <a:pt x="5315" y="17723"/>
                      <a:pt x="6291" y="18959"/>
                    </a:cubicBezTo>
                    <a:cubicBezTo>
                      <a:pt x="7266" y="20162"/>
                      <a:pt x="11884" y="20422"/>
                      <a:pt x="15526" y="20650"/>
                    </a:cubicBezTo>
                    <a:cubicBezTo>
                      <a:pt x="16584" y="20717"/>
                      <a:pt x="19167" y="20744"/>
                      <a:pt x="22408" y="20744"/>
                    </a:cubicBezTo>
                    <a:cubicBezTo>
                      <a:pt x="30231" y="20744"/>
                      <a:pt x="41887" y="20583"/>
                      <a:pt x="45152" y="20422"/>
                    </a:cubicBezTo>
                    <a:cubicBezTo>
                      <a:pt x="49770" y="20195"/>
                      <a:pt x="49054" y="16520"/>
                      <a:pt x="49054" y="16520"/>
                    </a:cubicBezTo>
                    <a:cubicBezTo>
                      <a:pt x="49054" y="16520"/>
                      <a:pt x="49542" y="10439"/>
                      <a:pt x="49054" y="5821"/>
                    </a:cubicBezTo>
                    <a:cubicBezTo>
                      <a:pt x="48762" y="3155"/>
                      <a:pt x="46973" y="878"/>
                      <a:pt x="44436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35" name="Google Shape;135;p16"/>
              <p:cNvSpPr/>
              <p:nvPr/>
            </p:nvSpPr>
            <p:spPr>
              <a:xfrm>
                <a:off x="4576535" y="1359535"/>
                <a:ext cx="1086800" cy="467129"/>
              </a:xfrm>
              <a:custGeom>
                <a:avLst/>
                <a:gdLst/>
                <a:ahLst/>
                <a:cxnLst/>
                <a:rect l="l" t="t" r="r" b="b"/>
                <a:pathLst>
                  <a:path w="50414" h="21669" extrusionOk="0">
                    <a:moveTo>
                      <a:pt x="4636" y="826"/>
                    </a:moveTo>
                    <a:lnTo>
                      <a:pt x="4636" y="826"/>
                    </a:lnTo>
                    <a:cubicBezTo>
                      <a:pt x="15757" y="1079"/>
                      <a:pt x="26904" y="994"/>
                      <a:pt x="37991" y="1119"/>
                    </a:cubicBezTo>
                    <a:cubicBezTo>
                      <a:pt x="38365" y="1124"/>
                      <a:pt x="38740" y="1126"/>
                      <a:pt x="39115" y="1126"/>
                    </a:cubicBezTo>
                    <a:cubicBezTo>
                      <a:pt x="39866" y="1126"/>
                      <a:pt x="40619" y="1119"/>
                      <a:pt x="41369" y="1119"/>
                    </a:cubicBezTo>
                    <a:cubicBezTo>
                      <a:pt x="42495" y="1119"/>
                      <a:pt x="43617" y="1135"/>
                      <a:pt x="44723" y="1216"/>
                    </a:cubicBezTo>
                    <a:cubicBezTo>
                      <a:pt x="46739" y="1411"/>
                      <a:pt x="48040" y="2322"/>
                      <a:pt x="48658" y="4273"/>
                    </a:cubicBezTo>
                    <a:cubicBezTo>
                      <a:pt x="49406" y="6712"/>
                      <a:pt x="49113" y="9444"/>
                      <a:pt x="49080" y="11948"/>
                    </a:cubicBezTo>
                    <a:cubicBezTo>
                      <a:pt x="49080" y="13118"/>
                      <a:pt x="49048" y="14289"/>
                      <a:pt x="49015" y="15460"/>
                    </a:cubicBezTo>
                    <a:cubicBezTo>
                      <a:pt x="49015" y="16533"/>
                      <a:pt x="49373" y="18744"/>
                      <a:pt x="48528" y="19590"/>
                    </a:cubicBezTo>
                    <a:cubicBezTo>
                      <a:pt x="48202" y="19915"/>
                      <a:pt x="47292" y="19980"/>
                      <a:pt x="46902" y="20045"/>
                    </a:cubicBezTo>
                    <a:cubicBezTo>
                      <a:pt x="46121" y="20175"/>
                      <a:pt x="45341" y="20208"/>
                      <a:pt x="44560" y="20208"/>
                    </a:cubicBezTo>
                    <a:lnTo>
                      <a:pt x="44072" y="20208"/>
                    </a:lnTo>
                    <a:cubicBezTo>
                      <a:pt x="43389" y="20208"/>
                      <a:pt x="42707" y="20273"/>
                      <a:pt x="42024" y="20305"/>
                    </a:cubicBezTo>
                    <a:cubicBezTo>
                      <a:pt x="39325" y="20370"/>
                      <a:pt x="36593" y="20435"/>
                      <a:pt x="33861" y="20500"/>
                    </a:cubicBezTo>
                    <a:cubicBezTo>
                      <a:pt x="31219" y="20536"/>
                      <a:pt x="28569" y="20572"/>
                      <a:pt x="25915" y="20572"/>
                    </a:cubicBezTo>
                    <a:cubicBezTo>
                      <a:pt x="21384" y="20572"/>
                      <a:pt x="16846" y="20467"/>
                      <a:pt x="12333" y="20078"/>
                    </a:cubicBezTo>
                    <a:cubicBezTo>
                      <a:pt x="11260" y="20012"/>
                      <a:pt x="10219" y="19882"/>
                      <a:pt x="9179" y="19655"/>
                    </a:cubicBezTo>
                    <a:cubicBezTo>
                      <a:pt x="7520" y="19167"/>
                      <a:pt x="6870" y="17931"/>
                      <a:pt x="6512" y="16338"/>
                    </a:cubicBezTo>
                    <a:cubicBezTo>
                      <a:pt x="5764" y="13248"/>
                      <a:pt x="5959" y="10029"/>
                      <a:pt x="5862" y="6875"/>
                    </a:cubicBezTo>
                    <a:cubicBezTo>
                      <a:pt x="5829" y="5476"/>
                      <a:pt x="5699" y="4110"/>
                      <a:pt x="5472" y="2745"/>
                    </a:cubicBezTo>
                    <a:cubicBezTo>
                      <a:pt x="5347" y="2022"/>
                      <a:pt x="5146" y="1300"/>
                      <a:pt x="4636" y="826"/>
                    </a:cubicBezTo>
                    <a:close/>
                    <a:moveTo>
                      <a:pt x="24014" y="1"/>
                    </a:moveTo>
                    <a:cubicBezTo>
                      <a:pt x="17110" y="1"/>
                      <a:pt x="10206" y="55"/>
                      <a:pt x="3293" y="241"/>
                    </a:cubicBezTo>
                    <a:cubicBezTo>
                      <a:pt x="3213" y="241"/>
                      <a:pt x="3151" y="267"/>
                      <a:pt x="3107" y="307"/>
                    </a:cubicBezTo>
                    <a:lnTo>
                      <a:pt x="3107" y="307"/>
                    </a:lnTo>
                    <a:cubicBezTo>
                      <a:pt x="1547" y="399"/>
                      <a:pt x="602" y="2286"/>
                      <a:pt x="138" y="3623"/>
                    </a:cubicBezTo>
                    <a:cubicBezTo>
                      <a:pt x="1" y="4016"/>
                      <a:pt x="327" y="4267"/>
                      <a:pt x="649" y="4267"/>
                    </a:cubicBezTo>
                    <a:cubicBezTo>
                      <a:pt x="860" y="4267"/>
                      <a:pt x="1069" y="4160"/>
                      <a:pt x="1146" y="3915"/>
                    </a:cubicBezTo>
                    <a:cubicBezTo>
                      <a:pt x="1342" y="3200"/>
                      <a:pt x="1667" y="2517"/>
                      <a:pt x="2155" y="1964"/>
                    </a:cubicBezTo>
                    <a:cubicBezTo>
                      <a:pt x="2453" y="1686"/>
                      <a:pt x="2860" y="1383"/>
                      <a:pt x="3288" y="1383"/>
                    </a:cubicBezTo>
                    <a:cubicBezTo>
                      <a:pt x="3560" y="1383"/>
                      <a:pt x="3840" y="1505"/>
                      <a:pt x="4106" y="1834"/>
                    </a:cubicBezTo>
                    <a:cubicBezTo>
                      <a:pt x="4236" y="2127"/>
                      <a:pt x="4333" y="2452"/>
                      <a:pt x="4398" y="2777"/>
                    </a:cubicBezTo>
                    <a:cubicBezTo>
                      <a:pt x="4659" y="4273"/>
                      <a:pt x="4789" y="5801"/>
                      <a:pt x="4789" y="7330"/>
                    </a:cubicBezTo>
                    <a:cubicBezTo>
                      <a:pt x="4854" y="10062"/>
                      <a:pt x="4789" y="12793"/>
                      <a:pt x="5244" y="15460"/>
                    </a:cubicBezTo>
                    <a:cubicBezTo>
                      <a:pt x="5569" y="17508"/>
                      <a:pt x="6154" y="19590"/>
                      <a:pt x="8236" y="20435"/>
                    </a:cubicBezTo>
                    <a:cubicBezTo>
                      <a:pt x="9829" y="21086"/>
                      <a:pt x="11715" y="21118"/>
                      <a:pt x="13406" y="21248"/>
                    </a:cubicBezTo>
                    <a:cubicBezTo>
                      <a:pt x="17688" y="21565"/>
                      <a:pt x="21981" y="21668"/>
                      <a:pt x="26272" y="21668"/>
                    </a:cubicBezTo>
                    <a:cubicBezTo>
                      <a:pt x="29476" y="21668"/>
                      <a:pt x="32680" y="21610"/>
                      <a:pt x="35877" y="21541"/>
                    </a:cubicBezTo>
                    <a:cubicBezTo>
                      <a:pt x="38349" y="21476"/>
                      <a:pt x="40788" y="21411"/>
                      <a:pt x="43259" y="21346"/>
                    </a:cubicBezTo>
                    <a:cubicBezTo>
                      <a:pt x="43682" y="21346"/>
                      <a:pt x="44105" y="21313"/>
                      <a:pt x="44560" y="21313"/>
                    </a:cubicBezTo>
                    <a:cubicBezTo>
                      <a:pt x="44663" y="21313"/>
                      <a:pt x="44771" y="21314"/>
                      <a:pt x="44886" y="21314"/>
                    </a:cubicBezTo>
                    <a:cubicBezTo>
                      <a:pt x="46516" y="21314"/>
                      <a:pt x="49257" y="21257"/>
                      <a:pt x="49926" y="19525"/>
                    </a:cubicBezTo>
                    <a:cubicBezTo>
                      <a:pt x="50251" y="18679"/>
                      <a:pt x="50089" y="17606"/>
                      <a:pt x="50089" y="16695"/>
                    </a:cubicBezTo>
                    <a:cubicBezTo>
                      <a:pt x="50089" y="15395"/>
                      <a:pt x="50154" y="14094"/>
                      <a:pt x="50186" y="12793"/>
                    </a:cubicBezTo>
                    <a:cubicBezTo>
                      <a:pt x="50219" y="10322"/>
                      <a:pt x="50414" y="7720"/>
                      <a:pt x="49991" y="5249"/>
                    </a:cubicBezTo>
                    <a:cubicBezTo>
                      <a:pt x="49731" y="3590"/>
                      <a:pt x="49048" y="1802"/>
                      <a:pt x="47552" y="891"/>
                    </a:cubicBezTo>
                    <a:cubicBezTo>
                      <a:pt x="46251" y="111"/>
                      <a:pt x="44625" y="78"/>
                      <a:pt x="43162" y="78"/>
                    </a:cubicBezTo>
                    <a:cubicBezTo>
                      <a:pt x="36774" y="47"/>
                      <a:pt x="30394" y="1"/>
                      <a:pt x="24014" y="1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36" name="Google Shape;136;p16"/>
              <p:cNvSpPr/>
              <p:nvPr/>
            </p:nvSpPr>
            <p:spPr>
              <a:xfrm>
                <a:off x="4386721" y="1429015"/>
                <a:ext cx="1519179" cy="1875502"/>
              </a:xfrm>
              <a:custGeom>
                <a:avLst/>
                <a:gdLst/>
                <a:ahLst/>
                <a:cxnLst/>
                <a:rect l="l" t="t" r="r" b="b"/>
                <a:pathLst>
                  <a:path w="70471" h="87000" extrusionOk="0">
                    <a:moveTo>
                      <a:pt x="8967" y="1"/>
                    </a:moveTo>
                    <a:cubicBezTo>
                      <a:pt x="8213" y="1"/>
                      <a:pt x="7466" y="68"/>
                      <a:pt x="6732" y="270"/>
                    </a:cubicBezTo>
                    <a:cubicBezTo>
                      <a:pt x="4846" y="757"/>
                      <a:pt x="3383" y="2253"/>
                      <a:pt x="2895" y="4139"/>
                    </a:cubicBezTo>
                    <a:cubicBezTo>
                      <a:pt x="2179" y="6546"/>
                      <a:pt x="2114" y="9212"/>
                      <a:pt x="1919" y="11716"/>
                    </a:cubicBezTo>
                    <a:cubicBezTo>
                      <a:pt x="1691" y="14448"/>
                      <a:pt x="1496" y="17180"/>
                      <a:pt x="1334" y="19879"/>
                    </a:cubicBezTo>
                    <a:cubicBezTo>
                      <a:pt x="618" y="31228"/>
                      <a:pt x="0" y="42577"/>
                      <a:pt x="66" y="53959"/>
                    </a:cubicBezTo>
                    <a:cubicBezTo>
                      <a:pt x="98" y="59650"/>
                      <a:pt x="261" y="65374"/>
                      <a:pt x="716" y="71065"/>
                    </a:cubicBezTo>
                    <a:cubicBezTo>
                      <a:pt x="1074" y="75390"/>
                      <a:pt x="1399" y="80983"/>
                      <a:pt x="4651" y="84202"/>
                    </a:cubicBezTo>
                    <a:cubicBezTo>
                      <a:pt x="7000" y="86552"/>
                      <a:pt x="10359" y="86863"/>
                      <a:pt x="13555" y="86863"/>
                    </a:cubicBezTo>
                    <a:cubicBezTo>
                      <a:pt x="14252" y="86863"/>
                      <a:pt x="14941" y="86848"/>
                      <a:pt x="15610" y="86836"/>
                    </a:cubicBezTo>
                    <a:cubicBezTo>
                      <a:pt x="16657" y="86811"/>
                      <a:pt x="17706" y="86800"/>
                      <a:pt x="18755" y="86800"/>
                    </a:cubicBezTo>
                    <a:cubicBezTo>
                      <a:pt x="23018" y="86800"/>
                      <a:pt x="27297" y="86973"/>
                      <a:pt x="31577" y="86999"/>
                    </a:cubicBezTo>
                    <a:cubicBezTo>
                      <a:pt x="37951" y="86999"/>
                      <a:pt x="44325" y="86999"/>
                      <a:pt x="50699" y="86836"/>
                    </a:cubicBezTo>
                    <a:cubicBezTo>
                      <a:pt x="57072" y="86706"/>
                      <a:pt x="63479" y="86674"/>
                      <a:pt x="69820" y="86024"/>
                    </a:cubicBezTo>
                    <a:cubicBezTo>
                      <a:pt x="70471" y="85991"/>
                      <a:pt x="70471" y="85015"/>
                      <a:pt x="69820" y="84950"/>
                    </a:cubicBezTo>
                    <a:cubicBezTo>
                      <a:pt x="69347" y="84945"/>
                      <a:pt x="68873" y="84942"/>
                      <a:pt x="68401" y="84942"/>
                    </a:cubicBezTo>
                    <a:cubicBezTo>
                      <a:pt x="63578" y="84942"/>
                      <a:pt x="58778" y="85222"/>
                      <a:pt x="53951" y="85341"/>
                    </a:cubicBezTo>
                    <a:cubicBezTo>
                      <a:pt x="48682" y="85471"/>
                      <a:pt x="43382" y="85536"/>
                      <a:pt x="38113" y="85568"/>
                    </a:cubicBezTo>
                    <a:cubicBezTo>
                      <a:pt x="36580" y="85587"/>
                      <a:pt x="35046" y="85595"/>
                      <a:pt x="33514" y="85595"/>
                    </a:cubicBezTo>
                    <a:cubicBezTo>
                      <a:pt x="29814" y="85595"/>
                      <a:pt x="26118" y="85549"/>
                      <a:pt x="22439" y="85503"/>
                    </a:cubicBezTo>
                    <a:cubicBezTo>
                      <a:pt x="20661" y="85478"/>
                      <a:pt x="18901" y="85416"/>
                      <a:pt x="17132" y="85416"/>
                    </a:cubicBezTo>
                    <a:cubicBezTo>
                      <a:pt x="16572" y="85416"/>
                      <a:pt x="16010" y="85423"/>
                      <a:pt x="15447" y="85438"/>
                    </a:cubicBezTo>
                    <a:cubicBezTo>
                      <a:pt x="14692" y="85451"/>
                      <a:pt x="13931" y="85473"/>
                      <a:pt x="13172" y="85473"/>
                    </a:cubicBezTo>
                    <a:cubicBezTo>
                      <a:pt x="11970" y="85473"/>
                      <a:pt x="10769" y="85417"/>
                      <a:pt x="9594" y="85178"/>
                    </a:cubicBezTo>
                    <a:cubicBezTo>
                      <a:pt x="7415" y="84755"/>
                      <a:pt x="5594" y="83650"/>
                      <a:pt x="4456" y="81698"/>
                    </a:cubicBezTo>
                    <a:cubicBezTo>
                      <a:pt x="3317" y="79747"/>
                      <a:pt x="2830" y="77308"/>
                      <a:pt x="2504" y="75064"/>
                    </a:cubicBezTo>
                    <a:cubicBezTo>
                      <a:pt x="1691" y="69764"/>
                      <a:pt x="1594" y="64333"/>
                      <a:pt x="1431" y="59000"/>
                    </a:cubicBezTo>
                    <a:cubicBezTo>
                      <a:pt x="1171" y="48398"/>
                      <a:pt x="1561" y="37797"/>
                      <a:pt x="2147" y="27196"/>
                    </a:cubicBezTo>
                    <a:cubicBezTo>
                      <a:pt x="2504" y="21407"/>
                      <a:pt x="2700" y="15521"/>
                      <a:pt x="3415" y="9765"/>
                    </a:cubicBezTo>
                    <a:cubicBezTo>
                      <a:pt x="3740" y="7326"/>
                      <a:pt x="3708" y="3261"/>
                      <a:pt x="6277" y="1961"/>
                    </a:cubicBezTo>
                    <a:cubicBezTo>
                      <a:pt x="7271" y="1457"/>
                      <a:pt x="8379" y="1335"/>
                      <a:pt x="9518" y="1335"/>
                    </a:cubicBezTo>
                    <a:cubicBezTo>
                      <a:pt x="10583" y="1335"/>
                      <a:pt x="11675" y="1442"/>
                      <a:pt x="12725" y="1442"/>
                    </a:cubicBezTo>
                    <a:cubicBezTo>
                      <a:pt x="13233" y="1442"/>
                      <a:pt x="13731" y="1417"/>
                      <a:pt x="14212" y="1343"/>
                    </a:cubicBezTo>
                    <a:cubicBezTo>
                      <a:pt x="14829" y="1245"/>
                      <a:pt x="14699" y="237"/>
                      <a:pt x="14081" y="237"/>
                    </a:cubicBezTo>
                    <a:lnTo>
                      <a:pt x="14049" y="270"/>
                    </a:lnTo>
                    <a:cubicBezTo>
                      <a:pt x="13895" y="276"/>
                      <a:pt x="13742" y="279"/>
                      <a:pt x="13588" y="279"/>
                    </a:cubicBezTo>
                    <a:cubicBezTo>
                      <a:pt x="12052" y="279"/>
                      <a:pt x="10496" y="1"/>
                      <a:pt x="8967" y="1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37" name="Google Shape;137;p16"/>
              <p:cNvSpPr/>
              <p:nvPr/>
            </p:nvSpPr>
            <p:spPr>
              <a:xfrm>
                <a:off x="5632464" y="1442833"/>
                <a:ext cx="887544" cy="1839243"/>
              </a:xfrm>
              <a:custGeom>
                <a:avLst/>
                <a:gdLst/>
                <a:ahLst/>
                <a:cxnLst/>
                <a:rect l="l" t="t" r="r" b="b"/>
                <a:pathLst>
                  <a:path w="41171" h="85318" extrusionOk="0">
                    <a:moveTo>
                      <a:pt x="13808" y="0"/>
                    </a:moveTo>
                    <a:cubicBezTo>
                      <a:pt x="9335" y="0"/>
                      <a:pt x="4879" y="119"/>
                      <a:pt x="424" y="409"/>
                    </a:cubicBezTo>
                    <a:cubicBezTo>
                      <a:pt x="1" y="442"/>
                      <a:pt x="1" y="1092"/>
                      <a:pt x="424" y="1157"/>
                    </a:cubicBezTo>
                    <a:cubicBezTo>
                      <a:pt x="9301" y="1255"/>
                      <a:pt x="18179" y="1157"/>
                      <a:pt x="27057" y="1482"/>
                    </a:cubicBezTo>
                    <a:cubicBezTo>
                      <a:pt x="29203" y="1547"/>
                      <a:pt x="31642" y="1385"/>
                      <a:pt x="33724" y="1970"/>
                    </a:cubicBezTo>
                    <a:cubicBezTo>
                      <a:pt x="35545" y="2490"/>
                      <a:pt x="36878" y="3824"/>
                      <a:pt x="37724" y="5515"/>
                    </a:cubicBezTo>
                    <a:cubicBezTo>
                      <a:pt x="39480" y="9027"/>
                      <a:pt x="39577" y="13352"/>
                      <a:pt x="39577" y="17189"/>
                    </a:cubicBezTo>
                    <a:cubicBezTo>
                      <a:pt x="39740" y="34522"/>
                      <a:pt x="38862" y="51725"/>
                      <a:pt x="37626" y="69025"/>
                    </a:cubicBezTo>
                    <a:cubicBezTo>
                      <a:pt x="37463" y="71367"/>
                      <a:pt x="37366" y="73708"/>
                      <a:pt x="37073" y="76049"/>
                    </a:cubicBezTo>
                    <a:cubicBezTo>
                      <a:pt x="36878" y="78033"/>
                      <a:pt x="36423" y="80212"/>
                      <a:pt x="34992" y="81740"/>
                    </a:cubicBezTo>
                    <a:cubicBezTo>
                      <a:pt x="33464" y="83334"/>
                      <a:pt x="31220" y="83757"/>
                      <a:pt x="29106" y="83984"/>
                    </a:cubicBezTo>
                    <a:cubicBezTo>
                      <a:pt x="26765" y="84212"/>
                      <a:pt x="24423" y="84342"/>
                      <a:pt x="22082" y="84570"/>
                    </a:cubicBezTo>
                    <a:cubicBezTo>
                      <a:pt x="21626" y="84635"/>
                      <a:pt x="21594" y="85317"/>
                      <a:pt x="22082" y="85317"/>
                    </a:cubicBezTo>
                    <a:cubicBezTo>
                      <a:pt x="24358" y="85317"/>
                      <a:pt x="26634" y="85285"/>
                      <a:pt x="28911" y="85122"/>
                    </a:cubicBezTo>
                    <a:cubicBezTo>
                      <a:pt x="30634" y="85057"/>
                      <a:pt x="32325" y="84700"/>
                      <a:pt x="33886" y="84017"/>
                    </a:cubicBezTo>
                    <a:cubicBezTo>
                      <a:pt x="37106" y="82423"/>
                      <a:pt x="38016" y="78976"/>
                      <a:pt x="38374" y="75692"/>
                    </a:cubicBezTo>
                    <a:cubicBezTo>
                      <a:pt x="39285" y="66294"/>
                      <a:pt x="39740" y="56798"/>
                      <a:pt x="40228" y="47400"/>
                    </a:cubicBezTo>
                    <a:cubicBezTo>
                      <a:pt x="40715" y="37969"/>
                      <a:pt x="40846" y="28603"/>
                      <a:pt x="40878" y="19173"/>
                    </a:cubicBezTo>
                    <a:cubicBezTo>
                      <a:pt x="40911" y="12831"/>
                      <a:pt x="41171" y="1547"/>
                      <a:pt x="32716" y="539"/>
                    </a:cubicBezTo>
                    <a:cubicBezTo>
                      <a:pt x="30179" y="214"/>
                      <a:pt x="27610" y="246"/>
                      <a:pt x="25073" y="181"/>
                    </a:cubicBezTo>
                    <a:cubicBezTo>
                      <a:pt x="22342" y="84"/>
                      <a:pt x="19643" y="19"/>
                      <a:pt x="16944" y="19"/>
                    </a:cubicBezTo>
                    <a:cubicBezTo>
                      <a:pt x="15897" y="6"/>
                      <a:pt x="14852" y="0"/>
                      <a:pt x="13808" y="0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38" name="Google Shape;138;p16"/>
              <p:cNvSpPr/>
              <p:nvPr/>
            </p:nvSpPr>
            <p:spPr>
              <a:xfrm>
                <a:off x="4622970" y="1384930"/>
                <a:ext cx="37187" cy="56739"/>
              </a:xfrm>
              <a:custGeom>
                <a:avLst/>
                <a:gdLst/>
                <a:ahLst/>
                <a:cxnLst/>
                <a:rect l="l" t="t" r="r" b="b"/>
                <a:pathLst>
                  <a:path w="1725" h="2632" extrusionOk="0">
                    <a:moveTo>
                      <a:pt x="1394" y="1"/>
                    </a:moveTo>
                    <a:cubicBezTo>
                      <a:pt x="1374" y="1"/>
                      <a:pt x="1354" y="2"/>
                      <a:pt x="1334" y="6"/>
                    </a:cubicBezTo>
                    <a:cubicBezTo>
                      <a:pt x="879" y="103"/>
                      <a:pt x="586" y="689"/>
                      <a:pt x="423" y="1079"/>
                    </a:cubicBezTo>
                    <a:cubicBezTo>
                      <a:pt x="228" y="1469"/>
                      <a:pt x="1" y="2087"/>
                      <a:pt x="163" y="2510"/>
                    </a:cubicBezTo>
                    <a:cubicBezTo>
                      <a:pt x="183" y="2588"/>
                      <a:pt x="250" y="2631"/>
                      <a:pt x="329" y="2631"/>
                    </a:cubicBezTo>
                    <a:cubicBezTo>
                      <a:pt x="381" y="2631"/>
                      <a:pt x="437" y="2613"/>
                      <a:pt x="488" y="2575"/>
                    </a:cubicBezTo>
                    <a:cubicBezTo>
                      <a:pt x="586" y="2445"/>
                      <a:pt x="683" y="2282"/>
                      <a:pt x="749" y="2119"/>
                    </a:cubicBezTo>
                    <a:cubicBezTo>
                      <a:pt x="814" y="1859"/>
                      <a:pt x="944" y="1632"/>
                      <a:pt x="1074" y="1437"/>
                    </a:cubicBezTo>
                    <a:cubicBezTo>
                      <a:pt x="1301" y="1079"/>
                      <a:pt x="1692" y="721"/>
                      <a:pt x="1724" y="298"/>
                    </a:cubicBezTo>
                    <a:cubicBezTo>
                      <a:pt x="1724" y="123"/>
                      <a:pt x="1567" y="1"/>
                      <a:pt x="1394" y="1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39" name="Google Shape;139;p16"/>
              <p:cNvSpPr/>
              <p:nvPr/>
            </p:nvSpPr>
            <p:spPr>
              <a:xfrm>
                <a:off x="4656664" y="1409031"/>
                <a:ext cx="23110" cy="37338"/>
              </a:xfrm>
              <a:custGeom>
                <a:avLst/>
                <a:gdLst/>
                <a:ahLst/>
                <a:cxnLst/>
                <a:rect l="l" t="t" r="r" b="b"/>
                <a:pathLst>
                  <a:path w="1072" h="1732" extrusionOk="0">
                    <a:moveTo>
                      <a:pt x="741" y="1"/>
                    </a:moveTo>
                    <a:cubicBezTo>
                      <a:pt x="700" y="1"/>
                      <a:pt x="658" y="9"/>
                      <a:pt x="616" y="26"/>
                    </a:cubicBezTo>
                    <a:cubicBezTo>
                      <a:pt x="389" y="156"/>
                      <a:pt x="356" y="416"/>
                      <a:pt x="291" y="644"/>
                    </a:cubicBezTo>
                    <a:lnTo>
                      <a:pt x="64" y="1392"/>
                    </a:lnTo>
                    <a:cubicBezTo>
                      <a:pt x="0" y="1582"/>
                      <a:pt x="157" y="1732"/>
                      <a:pt x="311" y="1732"/>
                    </a:cubicBezTo>
                    <a:cubicBezTo>
                      <a:pt x="393" y="1732"/>
                      <a:pt x="473" y="1689"/>
                      <a:pt x="519" y="1587"/>
                    </a:cubicBezTo>
                    <a:lnTo>
                      <a:pt x="486" y="1587"/>
                    </a:lnTo>
                    <a:cubicBezTo>
                      <a:pt x="616" y="1359"/>
                      <a:pt x="714" y="1132"/>
                      <a:pt x="812" y="871"/>
                    </a:cubicBezTo>
                    <a:cubicBezTo>
                      <a:pt x="942" y="644"/>
                      <a:pt x="1072" y="449"/>
                      <a:pt x="1007" y="188"/>
                    </a:cubicBezTo>
                    <a:cubicBezTo>
                      <a:pt x="958" y="68"/>
                      <a:pt x="856" y="1"/>
                      <a:pt x="741" y="1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40" name="Google Shape;140;p16"/>
              <p:cNvSpPr/>
              <p:nvPr/>
            </p:nvSpPr>
            <p:spPr>
              <a:xfrm>
                <a:off x="5886649" y="3268516"/>
                <a:ext cx="229566" cy="470880"/>
              </a:xfrm>
              <a:custGeom>
                <a:avLst/>
                <a:gdLst/>
                <a:ahLst/>
                <a:cxnLst/>
                <a:rect l="l" t="t" r="r" b="b"/>
                <a:pathLst>
                  <a:path w="10649" h="21843" extrusionOk="0">
                    <a:moveTo>
                      <a:pt x="624" y="1"/>
                    </a:moveTo>
                    <a:cubicBezTo>
                      <a:pt x="325" y="1"/>
                      <a:pt x="1" y="255"/>
                      <a:pt x="80" y="628"/>
                    </a:cubicBezTo>
                    <a:cubicBezTo>
                      <a:pt x="925" y="4823"/>
                      <a:pt x="1803" y="9019"/>
                      <a:pt x="2551" y="13246"/>
                    </a:cubicBezTo>
                    <a:cubicBezTo>
                      <a:pt x="2941" y="15360"/>
                      <a:pt x="3299" y="17441"/>
                      <a:pt x="3624" y="19555"/>
                    </a:cubicBezTo>
                    <a:cubicBezTo>
                      <a:pt x="3748" y="20330"/>
                      <a:pt x="3872" y="21843"/>
                      <a:pt x="4953" y="21843"/>
                    </a:cubicBezTo>
                    <a:cubicBezTo>
                      <a:pt x="5006" y="21843"/>
                      <a:pt x="5062" y="21839"/>
                      <a:pt x="5120" y="21831"/>
                    </a:cubicBezTo>
                    <a:cubicBezTo>
                      <a:pt x="6226" y="21669"/>
                      <a:pt x="6811" y="19913"/>
                      <a:pt x="7104" y="19002"/>
                    </a:cubicBezTo>
                    <a:cubicBezTo>
                      <a:pt x="7722" y="17018"/>
                      <a:pt x="8079" y="14905"/>
                      <a:pt x="8535" y="12888"/>
                    </a:cubicBezTo>
                    <a:cubicBezTo>
                      <a:pt x="8990" y="10742"/>
                      <a:pt x="9413" y="8628"/>
                      <a:pt x="9803" y="6482"/>
                    </a:cubicBezTo>
                    <a:cubicBezTo>
                      <a:pt x="10161" y="4466"/>
                      <a:pt x="10616" y="2417"/>
                      <a:pt x="10648" y="368"/>
                    </a:cubicBezTo>
                    <a:cubicBezTo>
                      <a:pt x="10612" y="152"/>
                      <a:pt x="10437" y="36"/>
                      <a:pt x="10259" y="36"/>
                    </a:cubicBezTo>
                    <a:cubicBezTo>
                      <a:pt x="10117" y="36"/>
                      <a:pt x="9973" y="111"/>
                      <a:pt x="9900" y="271"/>
                    </a:cubicBezTo>
                    <a:cubicBezTo>
                      <a:pt x="9353" y="2107"/>
                      <a:pt x="6221" y="20568"/>
                      <a:pt x="5024" y="20568"/>
                    </a:cubicBezTo>
                    <a:cubicBezTo>
                      <a:pt x="5012" y="20568"/>
                      <a:pt x="5001" y="20566"/>
                      <a:pt x="4990" y="20563"/>
                    </a:cubicBezTo>
                    <a:cubicBezTo>
                      <a:pt x="4730" y="20498"/>
                      <a:pt x="4632" y="18742"/>
                      <a:pt x="4567" y="18514"/>
                    </a:cubicBezTo>
                    <a:cubicBezTo>
                      <a:pt x="4437" y="17636"/>
                      <a:pt x="4275" y="16726"/>
                      <a:pt x="4112" y="15848"/>
                    </a:cubicBezTo>
                    <a:cubicBezTo>
                      <a:pt x="3819" y="14157"/>
                      <a:pt x="3527" y="12433"/>
                      <a:pt x="3201" y="10742"/>
                    </a:cubicBezTo>
                    <a:cubicBezTo>
                      <a:pt x="2551" y="7262"/>
                      <a:pt x="1836" y="3815"/>
                      <a:pt x="1055" y="368"/>
                    </a:cubicBezTo>
                    <a:cubicBezTo>
                      <a:pt x="1004" y="111"/>
                      <a:pt x="819" y="1"/>
                      <a:pt x="624" y="1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41" name="Google Shape;141;p16"/>
              <p:cNvSpPr/>
              <p:nvPr/>
            </p:nvSpPr>
            <p:spPr>
              <a:xfrm>
                <a:off x="4507163" y="1285183"/>
                <a:ext cx="93409" cy="79633"/>
              </a:xfrm>
              <a:custGeom>
                <a:avLst/>
                <a:gdLst/>
                <a:ahLst/>
                <a:cxnLst/>
                <a:rect l="l" t="t" r="r" b="b"/>
                <a:pathLst>
                  <a:path w="4333" h="3694" extrusionOk="0">
                    <a:moveTo>
                      <a:pt x="456" y="1"/>
                    </a:moveTo>
                    <a:cubicBezTo>
                      <a:pt x="161" y="1"/>
                      <a:pt x="0" y="366"/>
                      <a:pt x="234" y="600"/>
                    </a:cubicBezTo>
                    <a:cubicBezTo>
                      <a:pt x="820" y="1121"/>
                      <a:pt x="1535" y="1478"/>
                      <a:pt x="2153" y="1966"/>
                    </a:cubicBezTo>
                    <a:cubicBezTo>
                      <a:pt x="2771" y="2454"/>
                      <a:pt x="3324" y="3007"/>
                      <a:pt x="3877" y="3625"/>
                    </a:cubicBezTo>
                    <a:cubicBezTo>
                      <a:pt x="3917" y="3673"/>
                      <a:pt x="3967" y="3693"/>
                      <a:pt x="4018" y="3693"/>
                    </a:cubicBezTo>
                    <a:cubicBezTo>
                      <a:pt x="4172" y="3693"/>
                      <a:pt x="4332" y="3503"/>
                      <a:pt x="4234" y="3332"/>
                    </a:cubicBezTo>
                    <a:cubicBezTo>
                      <a:pt x="3421" y="2031"/>
                      <a:pt x="2088" y="470"/>
                      <a:pt x="560" y="15"/>
                    </a:cubicBezTo>
                    <a:cubicBezTo>
                      <a:pt x="524" y="5"/>
                      <a:pt x="489" y="1"/>
                      <a:pt x="456" y="1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42" name="Google Shape;142;p16"/>
              <p:cNvSpPr/>
              <p:nvPr/>
            </p:nvSpPr>
            <p:spPr>
              <a:xfrm>
                <a:off x="4583455" y="1229026"/>
                <a:ext cx="61547" cy="105352"/>
              </a:xfrm>
              <a:custGeom>
                <a:avLst/>
                <a:gdLst/>
                <a:ahLst/>
                <a:cxnLst/>
                <a:rect l="l" t="t" r="r" b="b"/>
                <a:pathLst>
                  <a:path w="2855" h="4887" extrusionOk="0">
                    <a:moveTo>
                      <a:pt x="411" y="1"/>
                    </a:moveTo>
                    <a:cubicBezTo>
                      <a:pt x="186" y="1"/>
                      <a:pt x="1" y="211"/>
                      <a:pt x="78" y="441"/>
                    </a:cubicBezTo>
                    <a:cubicBezTo>
                      <a:pt x="273" y="1124"/>
                      <a:pt x="728" y="1709"/>
                      <a:pt x="1053" y="2327"/>
                    </a:cubicBezTo>
                    <a:cubicBezTo>
                      <a:pt x="1443" y="3043"/>
                      <a:pt x="1769" y="3823"/>
                      <a:pt x="2029" y="4604"/>
                    </a:cubicBezTo>
                    <a:cubicBezTo>
                      <a:pt x="2081" y="4801"/>
                      <a:pt x="2234" y="4886"/>
                      <a:pt x="2390" y="4886"/>
                    </a:cubicBezTo>
                    <a:cubicBezTo>
                      <a:pt x="2620" y="4886"/>
                      <a:pt x="2854" y="4699"/>
                      <a:pt x="2777" y="4408"/>
                    </a:cubicBezTo>
                    <a:cubicBezTo>
                      <a:pt x="2419" y="2978"/>
                      <a:pt x="1834" y="929"/>
                      <a:pt x="598" y="51"/>
                    </a:cubicBezTo>
                    <a:cubicBezTo>
                      <a:pt x="535" y="16"/>
                      <a:pt x="471" y="1"/>
                      <a:pt x="411" y="1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43" name="Google Shape;143;p16"/>
              <p:cNvSpPr/>
              <p:nvPr/>
            </p:nvSpPr>
            <p:spPr>
              <a:xfrm>
                <a:off x="4690272" y="1217320"/>
                <a:ext cx="21062" cy="113931"/>
              </a:xfrm>
              <a:custGeom>
                <a:avLst/>
                <a:gdLst/>
                <a:ahLst/>
                <a:cxnLst/>
                <a:rect l="l" t="t" r="r" b="b"/>
                <a:pathLst>
                  <a:path w="977" h="5285" extrusionOk="0">
                    <a:moveTo>
                      <a:pt x="472" y="0"/>
                    </a:moveTo>
                    <a:cubicBezTo>
                      <a:pt x="318" y="0"/>
                      <a:pt x="163" y="90"/>
                      <a:pt x="98" y="269"/>
                    </a:cubicBezTo>
                    <a:cubicBezTo>
                      <a:pt x="0" y="1082"/>
                      <a:pt x="0" y="1895"/>
                      <a:pt x="66" y="2708"/>
                    </a:cubicBezTo>
                    <a:cubicBezTo>
                      <a:pt x="33" y="3521"/>
                      <a:pt x="98" y="4301"/>
                      <a:pt x="228" y="5114"/>
                    </a:cubicBezTo>
                    <a:cubicBezTo>
                      <a:pt x="261" y="5228"/>
                      <a:pt x="366" y="5285"/>
                      <a:pt x="472" y="5285"/>
                    </a:cubicBezTo>
                    <a:cubicBezTo>
                      <a:pt x="578" y="5285"/>
                      <a:pt x="683" y="5228"/>
                      <a:pt x="716" y="5114"/>
                    </a:cubicBezTo>
                    <a:cubicBezTo>
                      <a:pt x="846" y="4301"/>
                      <a:pt x="911" y="3521"/>
                      <a:pt x="878" y="2708"/>
                    </a:cubicBezTo>
                    <a:cubicBezTo>
                      <a:pt x="976" y="1895"/>
                      <a:pt x="944" y="1082"/>
                      <a:pt x="846" y="269"/>
                    </a:cubicBezTo>
                    <a:cubicBezTo>
                      <a:pt x="781" y="90"/>
                      <a:pt x="626" y="0"/>
                      <a:pt x="472" y="0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44" name="Google Shape;144;p16"/>
              <p:cNvSpPr/>
              <p:nvPr/>
            </p:nvSpPr>
            <p:spPr>
              <a:xfrm>
                <a:off x="6458828" y="1470513"/>
                <a:ext cx="107443" cy="210983"/>
              </a:xfrm>
              <a:custGeom>
                <a:avLst/>
                <a:gdLst/>
                <a:ahLst/>
                <a:cxnLst/>
                <a:rect l="l" t="t" r="r" b="b"/>
                <a:pathLst>
                  <a:path w="4984" h="9787" extrusionOk="0">
                    <a:moveTo>
                      <a:pt x="347" y="1"/>
                    </a:moveTo>
                    <a:cubicBezTo>
                      <a:pt x="174" y="1"/>
                      <a:pt x="0" y="202"/>
                      <a:pt x="106" y="361"/>
                    </a:cubicBezTo>
                    <a:cubicBezTo>
                      <a:pt x="1082" y="1694"/>
                      <a:pt x="2187" y="2767"/>
                      <a:pt x="2903" y="4263"/>
                    </a:cubicBezTo>
                    <a:cubicBezTo>
                      <a:pt x="3716" y="5954"/>
                      <a:pt x="4008" y="7678"/>
                      <a:pt x="4236" y="9499"/>
                    </a:cubicBezTo>
                    <a:cubicBezTo>
                      <a:pt x="4255" y="9671"/>
                      <a:pt x="4432" y="9787"/>
                      <a:pt x="4581" y="9787"/>
                    </a:cubicBezTo>
                    <a:cubicBezTo>
                      <a:pt x="4685" y="9787"/>
                      <a:pt x="4776" y="9730"/>
                      <a:pt x="4789" y="9596"/>
                    </a:cubicBezTo>
                    <a:cubicBezTo>
                      <a:pt x="4984" y="7808"/>
                      <a:pt x="4691" y="5987"/>
                      <a:pt x="3943" y="4361"/>
                    </a:cubicBezTo>
                    <a:cubicBezTo>
                      <a:pt x="3260" y="2767"/>
                      <a:pt x="2025" y="849"/>
                      <a:pt x="464" y="36"/>
                    </a:cubicBezTo>
                    <a:cubicBezTo>
                      <a:pt x="427" y="11"/>
                      <a:pt x="387" y="1"/>
                      <a:pt x="347" y="1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45" name="Google Shape;145;p16"/>
              <p:cNvSpPr/>
              <p:nvPr/>
            </p:nvSpPr>
            <p:spPr>
              <a:xfrm>
                <a:off x="4433199" y="3230230"/>
                <a:ext cx="191905" cy="135316"/>
              </a:xfrm>
              <a:custGeom>
                <a:avLst/>
                <a:gdLst/>
                <a:ahLst/>
                <a:cxnLst/>
                <a:rect l="l" t="t" r="r" b="b"/>
                <a:pathLst>
                  <a:path w="8902" h="6277" extrusionOk="0">
                    <a:moveTo>
                      <a:pt x="394" y="1"/>
                    </a:moveTo>
                    <a:cubicBezTo>
                      <a:pt x="202" y="1"/>
                      <a:pt x="0" y="236"/>
                      <a:pt x="121" y="453"/>
                    </a:cubicBezTo>
                    <a:lnTo>
                      <a:pt x="121" y="421"/>
                    </a:lnTo>
                    <a:cubicBezTo>
                      <a:pt x="1096" y="1884"/>
                      <a:pt x="2300" y="3120"/>
                      <a:pt x="3698" y="4161"/>
                    </a:cubicBezTo>
                    <a:cubicBezTo>
                      <a:pt x="4902" y="5080"/>
                      <a:pt x="6694" y="6277"/>
                      <a:pt x="8289" y="6277"/>
                    </a:cubicBezTo>
                    <a:cubicBezTo>
                      <a:pt x="8331" y="6277"/>
                      <a:pt x="8372" y="6276"/>
                      <a:pt x="8413" y="6274"/>
                    </a:cubicBezTo>
                    <a:cubicBezTo>
                      <a:pt x="8771" y="6274"/>
                      <a:pt x="8901" y="5819"/>
                      <a:pt x="8608" y="5656"/>
                    </a:cubicBezTo>
                    <a:cubicBezTo>
                      <a:pt x="7308" y="4778"/>
                      <a:pt x="5649" y="4421"/>
                      <a:pt x="4283" y="3575"/>
                    </a:cubicBezTo>
                    <a:cubicBezTo>
                      <a:pt x="2852" y="2632"/>
                      <a:pt x="1617" y="1461"/>
                      <a:pt x="576" y="96"/>
                    </a:cubicBezTo>
                    <a:cubicBezTo>
                      <a:pt x="526" y="29"/>
                      <a:pt x="461" y="1"/>
                      <a:pt x="394" y="1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46" name="Google Shape;146;p16"/>
              <p:cNvSpPr/>
              <p:nvPr/>
            </p:nvSpPr>
            <p:spPr>
              <a:xfrm>
                <a:off x="4456503" y="3313248"/>
                <a:ext cx="114147" cy="79677"/>
              </a:xfrm>
              <a:custGeom>
                <a:avLst/>
                <a:gdLst/>
                <a:ahLst/>
                <a:cxnLst/>
                <a:rect l="l" t="t" r="r" b="b"/>
                <a:pathLst>
                  <a:path w="5295" h="3696" extrusionOk="0">
                    <a:moveTo>
                      <a:pt x="336" y="0"/>
                    </a:moveTo>
                    <a:cubicBezTo>
                      <a:pt x="168" y="0"/>
                      <a:pt x="0" y="172"/>
                      <a:pt x="113" y="375"/>
                    </a:cubicBezTo>
                    <a:cubicBezTo>
                      <a:pt x="886" y="2049"/>
                      <a:pt x="2648" y="3692"/>
                      <a:pt x="4608" y="3692"/>
                    </a:cubicBezTo>
                    <a:cubicBezTo>
                      <a:pt x="4627" y="3692"/>
                      <a:pt x="4647" y="3692"/>
                      <a:pt x="4666" y="3692"/>
                    </a:cubicBezTo>
                    <a:cubicBezTo>
                      <a:pt x="4686" y="3694"/>
                      <a:pt x="4705" y="3695"/>
                      <a:pt x="4724" y="3695"/>
                    </a:cubicBezTo>
                    <a:cubicBezTo>
                      <a:pt x="5195" y="3695"/>
                      <a:pt x="5295" y="2941"/>
                      <a:pt x="4763" y="2879"/>
                    </a:cubicBezTo>
                    <a:cubicBezTo>
                      <a:pt x="3007" y="2326"/>
                      <a:pt x="1544" y="1740"/>
                      <a:pt x="536" y="114"/>
                    </a:cubicBezTo>
                    <a:cubicBezTo>
                      <a:pt x="486" y="34"/>
                      <a:pt x="411" y="0"/>
                      <a:pt x="336" y="0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47" name="Google Shape;147;p16"/>
              <p:cNvSpPr/>
              <p:nvPr/>
            </p:nvSpPr>
            <p:spPr>
              <a:xfrm>
                <a:off x="6456543" y="3131583"/>
                <a:ext cx="76098" cy="35376"/>
              </a:xfrm>
              <a:custGeom>
                <a:avLst/>
                <a:gdLst/>
                <a:ahLst/>
                <a:cxnLst/>
                <a:rect l="l" t="t" r="r" b="b"/>
                <a:pathLst>
                  <a:path w="3530" h="1641" extrusionOk="0">
                    <a:moveTo>
                      <a:pt x="535" y="0"/>
                    </a:moveTo>
                    <a:cubicBezTo>
                      <a:pt x="255" y="0"/>
                      <a:pt x="0" y="422"/>
                      <a:pt x="245" y="639"/>
                    </a:cubicBezTo>
                    <a:cubicBezTo>
                      <a:pt x="755" y="1076"/>
                      <a:pt x="1682" y="1641"/>
                      <a:pt x="2485" y="1641"/>
                    </a:cubicBezTo>
                    <a:cubicBezTo>
                      <a:pt x="2757" y="1641"/>
                      <a:pt x="3014" y="1576"/>
                      <a:pt x="3236" y="1420"/>
                    </a:cubicBezTo>
                    <a:cubicBezTo>
                      <a:pt x="3432" y="1290"/>
                      <a:pt x="3529" y="899"/>
                      <a:pt x="3236" y="769"/>
                    </a:cubicBezTo>
                    <a:cubicBezTo>
                      <a:pt x="2846" y="672"/>
                      <a:pt x="2423" y="607"/>
                      <a:pt x="2001" y="574"/>
                    </a:cubicBezTo>
                    <a:cubicBezTo>
                      <a:pt x="1545" y="509"/>
                      <a:pt x="1090" y="314"/>
                      <a:pt x="700" y="54"/>
                    </a:cubicBezTo>
                    <a:cubicBezTo>
                      <a:pt x="646" y="16"/>
                      <a:pt x="590" y="0"/>
                      <a:pt x="535" y="0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48" name="Google Shape;148;p16"/>
              <p:cNvSpPr/>
              <p:nvPr/>
            </p:nvSpPr>
            <p:spPr>
              <a:xfrm>
                <a:off x="6458698" y="3185994"/>
                <a:ext cx="71118" cy="34039"/>
              </a:xfrm>
              <a:custGeom>
                <a:avLst/>
                <a:gdLst/>
                <a:ahLst/>
                <a:cxnLst/>
                <a:rect l="l" t="t" r="r" b="b"/>
                <a:pathLst>
                  <a:path w="3299" h="1579" extrusionOk="0">
                    <a:moveTo>
                      <a:pt x="628" y="0"/>
                    </a:moveTo>
                    <a:cubicBezTo>
                      <a:pt x="297" y="0"/>
                      <a:pt x="0" y="403"/>
                      <a:pt x="307" y="684"/>
                    </a:cubicBezTo>
                    <a:cubicBezTo>
                      <a:pt x="776" y="1106"/>
                      <a:pt x="1582" y="1578"/>
                      <a:pt x="2300" y="1578"/>
                    </a:cubicBezTo>
                    <a:cubicBezTo>
                      <a:pt x="2579" y="1578"/>
                      <a:pt x="2844" y="1507"/>
                      <a:pt x="3071" y="1335"/>
                    </a:cubicBezTo>
                    <a:cubicBezTo>
                      <a:pt x="3234" y="1237"/>
                      <a:pt x="3299" y="977"/>
                      <a:pt x="3071" y="879"/>
                    </a:cubicBezTo>
                    <a:cubicBezTo>
                      <a:pt x="2746" y="749"/>
                      <a:pt x="2388" y="652"/>
                      <a:pt x="2031" y="619"/>
                    </a:cubicBezTo>
                    <a:cubicBezTo>
                      <a:pt x="1608" y="522"/>
                      <a:pt x="1218" y="359"/>
                      <a:pt x="893" y="99"/>
                    </a:cubicBezTo>
                    <a:cubicBezTo>
                      <a:pt x="809" y="30"/>
                      <a:pt x="718" y="0"/>
                      <a:pt x="628" y="0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49" name="Google Shape;149;p16"/>
              <p:cNvSpPr/>
              <p:nvPr/>
            </p:nvSpPr>
            <p:spPr>
              <a:xfrm>
                <a:off x="6434964" y="3232300"/>
                <a:ext cx="65750" cy="59757"/>
              </a:xfrm>
              <a:custGeom>
                <a:avLst/>
                <a:gdLst/>
                <a:ahLst/>
                <a:cxnLst/>
                <a:rect l="l" t="t" r="r" b="b"/>
                <a:pathLst>
                  <a:path w="3050" h="2772" extrusionOk="0">
                    <a:moveTo>
                      <a:pt x="616" y="0"/>
                    </a:moveTo>
                    <a:cubicBezTo>
                      <a:pt x="304" y="0"/>
                      <a:pt x="0" y="309"/>
                      <a:pt x="205" y="650"/>
                    </a:cubicBezTo>
                    <a:cubicBezTo>
                      <a:pt x="693" y="1398"/>
                      <a:pt x="1376" y="2374"/>
                      <a:pt x="2221" y="2731"/>
                    </a:cubicBezTo>
                    <a:cubicBezTo>
                      <a:pt x="2276" y="2759"/>
                      <a:pt x="2338" y="2771"/>
                      <a:pt x="2401" y="2771"/>
                    </a:cubicBezTo>
                    <a:cubicBezTo>
                      <a:pt x="2710" y="2771"/>
                      <a:pt x="3050" y="2470"/>
                      <a:pt x="2807" y="2146"/>
                    </a:cubicBezTo>
                    <a:cubicBezTo>
                      <a:pt x="2514" y="1821"/>
                      <a:pt x="2221" y="1495"/>
                      <a:pt x="1863" y="1203"/>
                    </a:cubicBezTo>
                    <a:cubicBezTo>
                      <a:pt x="1538" y="910"/>
                      <a:pt x="1246" y="552"/>
                      <a:pt x="985" y="195"/>
                    </a:cubicBezTo>
                    <a:cubicBezTo>
                      <a:pt x="887" y="58"/>
                      <a:pt x="751" y="0"/>
                      <a:pt x="616" y="0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56" name="Google Shape;156;p16"/>
            <p:cNvGrpSpPr/>
            <p:nvPr/>
          </p:nvGrpSpPr>
          <p:grpSpPr>
            <a:xfrm>
              <a:off x="2205662" y="4040616"/>
              <a:ext cx="164721" cy="144910"/>
              <a:chOff x="2001901" y="4098523"/>
              <a:chExt cx="164721" cy="144910"/>
            </a:xfrm>
          </p:grpSpPr>
          <p:sp>
            <p:nvSpPr>
              <p:cNvPr id="157" name="Google Shape;157;p16"/>
              <p:cNvSpPr/>
              <p:nvPr/>
            </p:nvSpPr>
            <p:spPr>
              <a:xfrm>
                <a:off x="2019298" y="4123056"/>
                <a:ext cx="147324" cy="110008"/>
              </a:xfrm>
              <a:custGeom>
                <a:avLst/>
                <a:gdLst/>
                <a:ahLst/>
                <a:cxnLst/>
                <a:rect l="l" t="t" r="r" b="b"/>
                <a:pathLst>
                  <a:path w="6834" h="5103" extrusionOk="0">
                    <a:moveTo>
                      <a:pt x="3743" y="0"/>
                    </a:moveTo>
                    <a:cubicBezTo>
                      <a:pt x="3649" y="0"/>
                      <a:pt x="3551" y="4"/>
                      <a:pt x="3448" y="12"/>
                    </a:cubicBezTo>
                    <a:cubicBezTo>
                      <a:pt x="1269" y="174"/>
                      <a:pt x="1" y="532"/>
                      <a:pt x="521" y="2678"/>
                    </a:cubicBezTo>
                    <a:cubicBezTo>
                      <a:pt x="908" y="4250"/>
                      <a:pt x="1906" y="5102"/>
                      <a:pt x="2940" y="5102"/>
                    </a:cubicBezTo>
                    <a:cubicBezTo>
                      <a:pt x="3297" y="5102"/>
                      <a:pt x="3658" y="5001"/>
                      <a:pt x="4001" y="4792"/>
                    </a:cubicBezTo>
                    <a:cubicBezTo>
                      <a:pt x="5294" y="4035"/>
                      <a:pt x="6833" y="0"/>
                      <a:pt x="374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58" name="Google Shape;158;p16"/>
              <p:cNvSpPr/>
              <p:nvPr/>
            </p:nvSpPr>
            <p:spPr>
              <a:xfrm>
                <a:off x="2001901" y="4098523"/>
                <a:ext cx="161832" cy="144910"/>
              </a:xfrm>
              <a:custGeom>
                <a:avLst/>
                <a:gdLst/>
                <a:ahLst/>
                <a:cxnLst/>
                <a:rect l="l" t="t" r="r" b="b"/>
                <a:pathLst>
                  <a:path w="7507" h="6722" extrusionOk="0">
                    <a:moveTo>
                      <a:pt x="3847" y="1196"/>
                    </a:moveTo>
                    <a:cubicBezTo>
                      <a:pt x="4425" y="1206"/>
                      <a:pt x="4997" y="1239"/>
                      <a:pt x="5490" y="1638"/>
                    </a:cubicBezTo>
                    <a:cubicBezTo>
                      <a:pt x="6629" y="2516"/>
                      <a:pt x="5946" y="4402"/>
                      <a:pt x="5003" y="5182"/>
                    </a:cubicBezTo>
                    <a:cubicBezTo>
                      <a:pt x="4676" y="5442"/>
                      <a:pt x="4291" y="5555"/>
                      <a:pt x="3894" y="5555"/>
                    </a:cubicBezTo>
                    <a:cubicBezTo>
                      <a:pt x="2751" y="5555"/>
                      <a:pt x="1513" y="4618"/>
                      <a:pt x="1295" y="3556"/>
                    </a:cubicBezTo>
                    <a:cubicBezTo>
                      <a:pt x="990" y="1944"/>
                      <a:pt x="2538" y="1401"/>
                      <a:pt x="3847" y="1196"/>
                    </a:cubicBezTo>
                    <a:close/>
                    <a:moveTo>
                      <a:pt x="3782" y="1"/>
                    </a:moveTo>
                    <a:cubicBezTo>
                      <a:pt x="3379" y="1"/>
                      <a:pt x="2985" y="67"/>
                      <a:pt x="2629" y="207"/>
                    </a:cubicBezTo>
                    <a:cubicBezTo>
                      <a:pt x="2508" y="244"/>
                      <a:pt x="2422" y="318"/>
                      <a:pt x="2370" y="409"/>
                    </a:cubicBezTo>
                    <a:lnTo>
                      <a:pt x="2370" y="409"/>
                    </a:lnTo>
                    <a:cubicBezTo>
                      <a:pt x="1186" y="750"/>
                      <a:pt x="206" y="1697"/>
                      <a:pt x="125" y="3036"/>
                    </a:cubicBezTo>
                    <a:cubicBezTo>
                      <a:pt x="0" y="5087"/>
                      <a:pt x="2013" y="6722"/>
                      <a:pt x="3980" y="6722"/>
                    </a:cubicBezTo>
                    <a:cubicBezTo>
                      <a:pt x="4072" y="6722"/>
                      <a:pt x="4163" y="6718"/>
                      <a:pt x="4255" y="6711"/>
                    </a:cubicBezTo>
                    <a:cubicBezTo>
                      <a:pt x="6173" y="6548"/>
                      <a:pt x="7507" y="4077"/>
                      <a:pt x="7149" y="2288"/>
                    </a:cubicBezTo>
                    <a:cubicBezTo>
                      <a:pt x="6843" y="884"/>
                      <a:pt x="5253" y="1"/>
                      <a:pt x="3782" y="1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159" name="Google Shape;159;p16"/>
            <p:cNvSpPr txBox="1"/>
            <p:nvPr/>
          </p:nvSpPr>
          <p:spPr>
            <a:xfrm>
              <a:off x="719146" y="1713789"/>
              <a:ext cx="2080643" cy="160091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 defTabSz="1219170">
                <a:buClr>
                  <a:srgbClr val="000000"/>
                </a:buClr>
              </a:pPr>
              <a:r>
                <a:rPr lang="en-US" b="1" kern="0" dirty="0" err="1">
                  <a:solidFill>
                    <a:schemeClr val="bg1"/>
                  </a:solidFill>
                  <a:ea typeface="Roboto"/>
                  <a:cs typeface="Roboto"/>
                  <a:sym typeface="Roboto"/>
                </a:rPr>
                <a:t>O‘quvchilarning</a:t>
              </a:r>
              <a:r>
                <a:rPr lang="en-US" b="1" kern="0" dirty="0">
                  <a:solidFill>
                    <a:schemeClr val="bg1"/>
                  </a:solidFill>
                  <a:ea typeface="Roboto"/>
                  <a:cs typeface="Roboto"/>
                  <a:sym typeface="Roboto"/>
                </a:rPr>
                <a:t> </a:t>
              </a:r>
              <a:r>
                <a:rPr lang="en-US" b="1" kern="0" dirty="0" err="1">
                  <a:solidFill>
                    <a:schemeClr val="bg1"/>
                  </a:solidFill>
                  <a:ea typeface="Roboto"/>
                  <a:cs typeface="Roboto"/>
                  <a:sym typeface="Roboto"/>
                </a:rPr>
                <a:t>avval</a:t>
              </a:r>
              <a:r>
                <a:rPr lang="en-US" b="1" kern="0" dirty="0">
                  <a:solidFill>
                    <a:schemeClr val="bg1"/>
                  </a:solidFill>
                  <a:ea typeface="Roboto"/>
                  <a:cs typeface="Roboto"/>
                  <a:sym typeface="Roboto"/>
                </a:rPr>
                <a:t> </a:t>
              </a:r>
              <a:r>
                <a:rPr lang="en-US" b="1" kern="0" dirty="0" err="1">
                  <a:solidFill>
                    <a:schemeClr val="bg1"/>
                  </a:solidFill>
                  <a:ea typeface="Roboto"/>
                  <a:cs typeface="Roboto"/>
                  <a:sym typeface="Roboto"/>
                </a:rPr>
                <a:t>o‘zlashtirgan</a:t>
              </a:r>
              <a:r>
                <a:rPr lang="en-US" b="1" kern="0" dirty="0">
                  <a:solidFill>
                    <a:schemeClr val="bg1"/>
                  </a:solidFill>
                  <a:ea typeface="Roboto"/>
                  <a:cs typeface="Roboto"/>
                  <a:sym typeface="Roboto"/>
                </a:rPr>
                <a:t> </a:t>
              </a:r>
              <a:r>
                <a:rPr lang="en-US" b="1" kern="0" dirty="0" err="1">
                  <a:solidFill>
                    <a:schemeClr val="bg1"/>
                  </a:solidFill>
                  <a:ea typeface="Roboto"/>
                  <a:cs typeface="Roboto"/>
                  <a:sym typeface="Roboto"/>
                </a:rPr>
                <a:t>bilimlarini</a:t>
              </a:r>
              <a:r>
                <a:rPr lang="en-US" b="1" kern="0" dirty="0">
                  <a:solidFill>
                    <a:schemeClr val="bg1"/>
                  </a:solidFill>
                  <a:ea typeface="Roboto"/>
                  <a:cs typeface="Roboto"/>
                  <a:sym typeface="Roboto"/>
                </a:rPr>
                <a:t> </a:t>
              </a:r>
              <a:r>
                <a:rPr lang="en-US" b="1" kern="0" dirty="0" err="1">
                  <a:solidFill>
                    <a:schemeClr val="bg1"/>
                  </a:solidFill>
                  <a:ea typeface="Roboto"/>
                  <a:cs typeface="Roboto"/>
                  <a:sym typeface="Roboto"/>
                </a:rPr>
                <a:t>muammoni</a:t>
              </a:r>
              <a:r>
                <a:rPr lang="en-US" b="1" kern="0" dirty="0">
                  <a:solidFill>
                    <a:schemeClr val="bg1"/>
                  </a:solidFill>
                  <a:ea typeface="Roboto"/>
                  <a:cs typeface="Roboto"/>
                  <a:sym typeface="Roboto"/>
                </a:rPr>
                <a:t> </a:t>
              </a:r>
              <a:r>
                <a:rPr lang="en-US" b="1" kern="0" dirty="0" err="1">
                  <a:solidFill>
                    <a:schemeClr val="bg1"/>
                  </a:solidFill>
                  <a:ea typeface="Roboto"/>
                  <a:cs typeface="Roboto"/>
                  <a:sym typeface="Roboto"/>
                </a:rPr>
                <a:t>hal</a:t>
              </a:r>
              <a:r>
                <a:rPr lang="en-US" b="1" kern="0" dirty="0">
                  <a:solidFill>
                    <a:schemeClr val="bg1"/>
                  </a:solidFill>
                  <a:ea typeface="Roboto"/>
                  <a:cs typeface="Roboto"/>
                  <a:sym typeface="Roboto"/>
                </a:rPr>
                <a:t> </a:t>
              </a:r>
              <a:r>
                <a:rPr lang="en-US" b="1" kern="0" dirty="0" err="1">
                  <a:solidFill>
                    <a:schemeClr val="bg1"/>
                  </a:solidFill>
                  <a:ea typeface="Roboto"/>
                  <a:cs typeface="Roboto"/>
                  <a:sym typeface="Roboto"/>
                </a:rPr>
                <a:t>etishda</a:t>
              </a:r>
              <a:r>
                <a:rPr lang="en-US" b="1" kern="0" dirty="0">
                  <a:solidFill>
                    <a:schemeClr val="bg1"/>
                  </a:solidFill>
                  <a:ea typeface="Roboto"/>
                  <a:cs typeface="Roboto"/>
                  <a:sym typeface="Roboto"/>
                </a:rPr>
                <a:t> </a:t>
              </a:r>
              <a:r>
                <a:rPr lang="en-US" b="1" kern="0" dirty="0" err="1">
                  <a:solidFill>
                    <a:schemeClr val="bg1"/>
                  </a:solidFill>
                  <a:ea typeface="Roboto"/>
                  <a:cs typeface="Roboto"/>
                  <a:sym typeface="Roboto"/>
                </a:rPr>
                <a:t>ijodiy</a:t>
              </a:r>
              <a:r>
                <a:rPr lang="en-US" b="1" kern="0" dirty="0">
                  <a:solidFill>
                    <a:schemeClr val="bg1"/>
                  </a:solidFill>
                  <a:ea typeface="Roboto"/>
                  <a:cs typeface="Roboto"/>
                  <a:sym typeface="Roboto"/>
                </a:rPr>
                <a:t> </a:t>
              </a:r>
              <a:r>
                <a:rPr lang="en-US" b="1" kern="0" dirty="0" err="1">
                  <a:solidFill>
                    <a:schemeClr val="bg1"/>
                  </a:solidFill>
                  <a:ea typeface="Roboto"/>
                  <a:cs typeface="Roboto"/>
                  <a:sym typeface="Roboto"/>
                </a:rPr>
                <a:t>qo‘llab</a:t>
              </a:r>
              <a:r>
                <a:rPr lang="en-US" b="1" kern="0" dirty="0">
                  <a:solidFill>
                    <a:schemeClr val="bg1"/>
                  </a:solidFill>
                  <a:ea typeface="Roboto"/>
                  <a:cs typeface="Roboto"/>
                  <a:sym typeface="Roboto"/>
                </a:rPr>
                <a:t>, </a:t>
              </a:r>
              <a:r>
                <a:rPr lang="en-US" b="1" kern="0" dirty="0" err="1">
                  <a:solidFill>
                    <a:schemeClr val="bg1"/>
                  </a:solidFill>
                  <a:ea typeface="Roboto"/>
                  <a:cs typeface="Roboto"/>
                  <a:sym typeface="Roboto"/>
                </a:rPr>
                <a:t>yangi</a:t>
              </a:r>
              <a:r>
                <a:rPr lang="en-US" b="1" kern="0" dirty="0">
                  <a:solidFill>
                    <a:schemeClr val="bg1"/>
                  </a:solidFill>
                  <a:ea typeface="Roboto"/>
                  <a:cs typeface="Roboto"/>
                  <a:sym typeface="Roboto"/>
                </a:rPr>
                <a:t> </a:t>
              </a:r>
              <a:r>
                <a:rPr lang="en-US" b="1" kern="0" dirty="0" err="1">
                  <a:solidFill>
                    <a:schemeClr val="bg1"/>
                  </a:solidFill>
                  <a:ea typeface="Roboto"/>
                  <a:cs typeface="Roboto"/>
                  <a:sym typeface="Roboto"/>
                </a:rPr>
                <a:t>bilimlarini</a:t>
              </a:r>
              <a:r>
                <a:rPr lang="en-US" b="1" kern="0" dirty="0">
                  <a:solidFill>
                    <a:schemeClr val="bg1"/>
                  </a:solidFill>
                  <a:ea typeface="Roboto"/>
                  <a:cs typeface="Roboto"/>
                  <a:sym typeface="Roboto"/>
                </a:rPr>
                <a:t> </a:t>
              </a:r>
              <a:r>
                <a:rPr lang="en-US" b="1" kern="0" dirty="0" err="1">
                  <a:solidFill>
                    <a:schemeClr val="bg1"/>
                  </a:solidFill>
                  <a:ea typeface="Roboto"/>
                  <a:cs typeface="Roboto"/>
                  <a:sym typeface="Roboto"/>
                </a:rPr>
                <a:t>egallash</a:t>
              </a:r>
              <a:r>
                <a:rPr lang="en-US" b="1" kern="0" dirty="0">
                  <a:solidFill>
                    <a:schemeClr val="bg1"/>
                  </a:solidFill>
                  <a:ea typeface="Roboto"/>
                  <a:cs typeface="Roboto"/>
                  <a:sym typeface="Roboto"/>
                </a:rPr>
                <a:t> </a:t>
              </a:r>
              <a:r>
                <a:rPr lang="en-US" b="1" kern="0" dirty="0" err="1">
                  <a:solidFill>
                    <a:schemeClr val="bg1"/>
                  </a:solidFill>
                  <a:ea typeface="Roboto"/>
                  <a:cs typeface="Roboto"/>
                  <a:sym typeface="Roboto"/>
                </a:rPr>
                <a:t>ko‘nikmalari</a:t>
              </a:r>
              <a:endParaRPr b="1" kern="0" dirty="0">
                <a:solidFill>
                  <a:schemeClr val="bg1"/>
                </a:solidFill>
                <a:ea typeface="Roboto"/>
                <a:cs typeface="Roboto"/>
                <a:sym typeface="Roboto"/>
              </a:endParaRPr>
            </a:p>
          </p:txBody>
        </p:sp>
        <p:sp>
          <p:nvSpPr>
            <p:cNvPr id="160" name="Google Shape;160;p16"/>
            <p:cNvSpPr txBox="1"/>
            <p:nvPr/>
          </p:nvSpPr>
          <p:spPr>
            <a:xfrm>
              <a:off x="1019625" y="1407275"/>
              <a:ext cx="912900" cy="377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 defTabSz="1219170">
                <a:buClr>
                  <a:srgbClr val="000000"/>
                </a:buClr>
              </a:pPr>
              <a:r>
                <a:rPr lang="en-US" sz="2133" kern="0" dirty="0">
                  <a:solidFill>
                    <a:srgbClr val="231F20"/>
                  </a:solidFill>
                  <a:latin typeface="Arial"/>
                  <a:cs typeface="Arial"/>
                  <a:sym typeface="Arial"/>
                </a:rPr>
                <a:t>1</a:t>
              </a:r>
              <a:endParaRPr sz="2133" kern="0" dirty="0">
                <a:solidFill>
                  <a:srgbClr val="231F20"/>
                </a:solidFill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161" name="Google Shape;161;p16"/>
          <p:cNvGrpSpPr/>
          <p:nvPr/>
        </p:nvGrpSpPr>
        <p:grpSpPr>
          <a:xfrm>
            <a:off x="662920" y="1626918"/>
            <a:ext cx="10866160" cy="5023198"/>
            <a:chOff x="497189" y="1220188"/>
            <a:chExt cx="8149621" cy="3767398"/>
          </a:xfrm>
        </p:grpSpPr>
        <p:grpSp>
          <p:nvGrpSpPr>
            <p:cNvPr id="162" name="Google Shape;162;p16"/>
            <p:cNvGrpSpPr/>
            <p:nvPr/>
          </p:nvGrpSpPr>
          <p:grpSpPr>
            <a:xfrm>
              <a:off x="5001065" y="4040616"/>
              <a:ext cx="177052" cy="144910"/>
              <a:chOff x="3596983" y="4098523"/>
              <a:chExt cx="177052" cy="144910"/>
            </a:xfrm>
          </p:grpSpPr>
          <p:sp>
            <p:nvSpPr>
              <p:cNvPr id="163" name="Google Shape;163;p16"/>
              <p:cNvSpPr/>
              <p:nvPr/>
            </p:nvSpPr>
            <p:spPr>
              <a:xfrm>
                <a:off x="3596983" y="4111501"/>
                <a:ext cx="167243" cy="123762"/>
              </a:xfrm>
              <a:custGeom>
                <a:avLst/>
                <a:gdLst/>
                <a:ahLst/>
                <a:cxnLst/>
                <a:rect l="l" t="t" r="r" b="b"/>
                <a:pathLst>
                  <a:path w="7758" h="5741" extrusionOk="0">
                    <a:moveTo>
                      <a:pt x="4861" y="1"/>
                    </a:moveTo>
                    <a:cubicBezTo>
                      <a:pt x="4041" y="1"/>
                      <a:pt x="3070" y="487"/>
                      <a:pt x="1903" y="1654"/>
                    </a:cubicBezTo>
                    <a:cubicBezTo>
                      <a:pt x="0" y="3529"/>
                      <a:pt x="2216" y="5741"/>
                      <a:pt x="4218" y="5741"/>
                    </a:cubicBezTo>
                    <a:cubicBezTo>
                      <a:pt x="4542" y="5741"/>
                      <a:pt x="4861" y="5683"/>
                      <a:pt x="5155" y="5556"/>
                    </a:cubicBezTo>
                    <a:cubicBezTo>
                      <a:pt x="6684" y="4873"/>
                      <a:pt x="7757" y="2304"/>
                      <a:pt x="6684" y="971"/>
                    </a:cubicBezTo>
                    <a:cubicBezTo>
                      <a:pt x="6170" y="366"/>
                      <a:pt x="5573" y="1"/>
                      <a:pt x="4861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64" name="Google Shape;164;p16"/>
              <p:cNvSpPr/>
              <p:nvPr/>
            </p:nvSpPr>
            <p:spPr>
              <a:xfrm>
                <a:off x="3611492" y="4098523"/>
                <a:ext cx="162544" cy="144910"/>
              </a:xfrm>
              <a:custGeom>
                <a:avLst/>
                <a:gdLst/>
                <a:ahLst/>
                <a:cxnLst/>
                <a:rect l="l" t="t" r="r" b="b"/>
                <a:pathLst>
                  <a:path w="7540" h="6722" extrusionOk="0">
                    <a:moveTo>
                      <a:pt x="3858" y="1196"/>
                    </a:moveTo>
                    <a:lnTo>
                      <a:pt x="3858" y="1196"/>
                    </a:lnTo>
                    <a:cubicBezTo>
                      <a:pt x="4441" y="1206"/>
                      <a:pt x="5016" y="1239"/>
                      <a:pt x="5491" y="1638"/>
                    </a:cubicBezTo>
                    <a:cubicBezTo>
                      <a:pt x="6661" y="2516"/>
                      <a:pt x="5946" y="4402"/>
                      <a:pt x="5003" y="5182"/>
                    </a:cubicBezTo>
                    <a:cubicBezTo>
                      <a:pt x="4684" y="5442"/>
                      <a:pt x="4303" y="5555"/>
                      <a:pt x="3908" y="5555"/>
                    </a:cubicBezTo>
                    <a:cubicBezTo>
                      <a:pt x="2771" y="5555"/>
                      <a:pt x="1521" y="4618"/>
                      <a:pt x="1328" y="3556"/>
                    </a:cubicBezTo>
                    <a:cubicBezTo>
                      <a:pt x="994" y="1944"/>
                      <a:pt x="2563" y="1401"/>
                      <a:pt x="3858" y="1196"/>
                    </a:cubicBezTo>
                    <a:close/>
                    <a:moveTo>
                      <a:pt x="3782" y="1"/>
                    </a:moveTo>
                    <a:cubicBezTo>
                      <a:pt x="3379" y="1"/>
                      <a:pt x="2985" y="67"/>
                      <a:pt x="2629" y="207"/>
                    </a:cubicBezTo>
                    <a:cubicBezTo>
                      <a:pt x="2508" y="244"/>
                      <a:pt x="2422" y="318"/>
                      <a:pt x="2370" y="409"/>
                    </a:cubicBezTo>
                    <a:lnTo>
                      <a:pt x="2370" y="409"/>
                    </a:lnTo>
                    <a:cubicBezTo>
                      <a:pt x="1186" y="750"/>
                      <a:pt x="206" y="1697"/>
                      <a:pt x="125" y="3036"/>
                    </a:cubicBezTo>
                    <a:cubicBezTo>
                      <a:pt x="1" y="5087"/>
                      <a:pt x="2013" y="6722"/>
                      <a:pt x="3980" y="6722"/>
                    </a:cubicBezTo>
                    <a:cubicBezTo>
                      <a:pt x="4072" y="6722"/>
                      <a:pt x="4163" y="6718"/>
                      <a:pt x="4255" y="6711"/>
                    </a:cubicBezTo>
                    <a:cubicBezTo>
                      <a:pt x="6206" y="6548"/>
                      <a:pt x="7539" y="4077"/>
                      <a:pt x="7149" y="2288"/>
                    </a:cubicBezTo>
                    <a:cubicBezTo>
                      <a:pt x="6843" y="884"/>
                      <a:pt x="5254" y="1"/>
                      <a:pt x="3782" y="1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65" name="Google Shape;165;p16"/>
            <p:cNvGrpSpPr/>
            <p:nvPr/>
          </p:nvGrpSpPr>
          <p:grpSpPr>
            <a:xfrm>
              <a:off x="3478160" y="1220188"/>
              <a:ext cx="2179549" cy="2522077"/>
              <a:chOff x="4386721" y="1217320"/>
              <a:chExt cx="2179549" cy="2522077"/>
            </a:xfrm>
          </p:grpSpPr>
          <p:sp>
            <p:nvSpPr>
              <p:cNvPr id="166" name="Google Shape;166;p16"/>
              <p:cNvSpPr/>
              <p:nvPr/>
            </p:nvSpPr>
            <p:spPr>
              <a:xfrm>
                <a:off x="4395840" y="1448352"/>
                <a:ext cx="2145208" cy="2281948"/>
              </a:xfrm>
              <a:custGeom>
                <a:avLst/>
                <a:gdLst/>
                <a:ahLst/>
                <a:cxnLst/>
                <a:rect l="l" t="t" r="r" b="b"/>
                <a:pathLst>
                  <a:path w="99511" h="105854" extrusionOk="0">
                    <a:moveTo>
                      <a:pt x="11527" y="0"/>
                    </a:moveTo>
                    <a:cubicBezTo>
                      <a:pt x="8761" y="0"/>
                      <a:pt x="4347" y="236"/>
                      <a:pt x="3252" y="1681"/>
                    </a:cubicBezTo>
                    <a:cubicBezTo>
                      <a:pt x="1626" y="3860"/>
                      <a:pt x="521" y="34233"/>
                      <a:pt x="521" y="34233"/>
                    </a:cubicBezTo>
                    <a:cubicBezTo>
                      <a:pt x="521" y="34233"/>
                      <a:pt x="1626" y="56217"/>
                      <a:pt x="813" y="66233"/>
                    </a:cubicBezTo>
                    <a:cubicBezTo>
                      <a:pt x="0" y="76281"/>
                      <a:pt x="2699" y="82785"/>
                      <a:pt x="8130" y="84411"/>
                    </a:cubicBezTo>
                    <a:cubicBezTo>
                      <a:pt x="10829" y="85224"/>
                      <a:pt x="19910" y="85427"/>
                      <a:pt x="28317" y="85427"/>
                    </a:cubicBezTo>
                    <a:cubicBezTo>
                      <a:pt x="36723" y="85427"/>
                      <a:pt x="44455" y="85224"/>
                      <a:pt x="44455" y="85224"/>
                    </a:cubicBezTo>
                    <a:lnTo>
                      <a:pt x="69657" y="84411"/>
                    </a:lnTo>
                    <a:cubicBezTo>
                      <a:pt x="69657" y="84411"/>
                      <a:pt x="71836" y="95793"/>
                      <a:pt x="72649" y="99338"/>
                    </a:cubicBezTo>
                    <a:cubicBezTo>
                      <a:pt x="73316" y="102245"/>
                      <a:pt x="73611" y="105853"/>
                      <a:pt x="74449" y="105853"/>
                    </a:cubicBezTo>
                    <a:cubicBezTo>
                      <a:pt x="74633" y="105853"/>
                      <a:pt x="74843" y="105680"/>
                      <a:pt x="75088" y="105289"/>
                    </a:cubicBezTo>
                    <a:cubicBezTo>
                      <a:pt x="76454" y="103142"/>
                      <a:pt x="79706" y="84964"/>
                      <a:pt x="79706" y="84964"/>
                    </a:cubicBezTo>
                    <a:lnTo>
                      <a:pt x="88909" y="84151"/>
                    </a:lnTo>
                    <a:cubicBezTo>
                      <a:pt x="88909" y="84151"/>
                      <a:pt x="94080" y="82525"/>
                      <a:pt x="95153" y="75728"/>
                    </a:cubicBezTo>
                    <a:cubicBezTo>
                      <a:pt x="96258" y="68964"/>
                      <a:pt x="97331" y="36672"/>
                      <a:pt x="97331" y="27730"/>
                    </a:cubicBezTo>
                    <a:cubicBezTo>
                      <a:pt x="97331" y="18787"/>
                      <a:pt x="99510" y="1974"/>
                      <a:pt x="88649" y="901"/>
                    </a:cubicBezTo>
                    <a:cubicBezTo>
                      <a:pt x="84330" y="474"/>
                      <a:pt x="78475" y="346"/>
                      <a:pt x="72987" y="346"/>
                    </a:cubicBezTo>
                    <a:cubicBezTo>
                      <a:pt x="64672" y="346"/>
                      <a:pt x="57202" y="641"/>
                      <a:pt x="57202" y="641"/>
                    </a:cubicBezTo>
                    <a:lnTo>
                      <a:pt x="13821" y="55"/>
                    </a:lnTo>
                    <a:cubicBezTo>
                      <a:pt x="13821" y="55"/>
                      <a:pt x="12868" y="0"/>
                      <a:pt x="11527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67" name="Google Shape;167;p16"/>
              <p:cNvSpPr/>
              <p:nvPr/>
            </p:nvSpPr>
            <p:spPr>
              <a:xfrm>
                <a:off x="4587615" y="1366821"/>
                <a:ext cx="1072917" cy="447210"/>
              </a:xfrm>
              <a:custGeom>
                <a:avLst/>
                <a:gdLst/>
                <a:ahLst/>
                <a:cxnLst/>
                <a:rect l="l" t="t" r="r" b="b"/>
                <a:pathLst>
                  <a:path w="49770" h="20745" extrusionOk="0">
                    <a:moveTo>
                      <a:pt x="4600" y="0"/>
                    </a:moveTo>
                    <a:cubicBezTo>
                      <a:pt x="1185" y="0"/>
                      <a:pt x="210" y="2439"/>
                      <a:pt x="210" y="2439"/>
                    </a:cubicBezTo>
                    <a:cubicBezTo>
                      <a:pt x="1" y="3783"/>
                      <a:pt x="4152" y="3838"/>
                      <a:pt x="4832" y="3838"/>
                    </a:cubicBezTo>
                    <a:cubicBezTo>
                      <a:pt x="4892" y="3838"/>
                      <a:pt x="4925" y="3837"/>
                      <a:pt x="4925" y="3837"/>
                    </a:cubicBezTo>
                    <a:lnTo>
                      <a:pt x="4925" y="3837"/>
                    </a:lnTo>
                    <a:lnTo>
                      <a:pt x="4828" y="8976"/>
                    </a:lnTo>
                    <a:cubicBezTo>
                      <a:pt x="4828" y="8976"/>
                      <a:pt x="5315" y="17723"/>
                      <a:pt x="6291" y="18959"/>
                    </a:cubicBezTo>
                    <a:cubicBezTo>
                      <a:pt x="7266" y="20162"/>
                      <a:pt x="11884" y="20422"/>
                      <a:pt x="15526" y="20650"/>
                    </a:cubicBezTo>
                    <a:cubicBezTo>
                      <a:pt x="16584" y="20717"/>
                      <a:pt x="19167" y="20744"/>
                      <a:pt x="22408" y="20744"/>
                    </a:cubicBezTo>
                    <a:cubicBezTo>
                      <a:pt x="30231" y="20744"/>
                      <a:pt x="41887" y="20583"/>
                      <a:pt x="45152" y="20422"/>
                    </a:cubicBezTo>
                    <a:cubicBezTo>
                      <a:pt x="49770" y="20195"/>
                      <a:pt x="49054" y="16520"/>
                      <a:pt x="49054" y="16520"/>
                    </a:cubicBezTo>
                    <a:cubicBezTo>
                      <a:pt x="49054" y="16520"/>
                      <a:pt x="49542" y="10439"/>
                      <a:pt x="49054" y="5821"/>
                    </a:cubicBezTo>
                    <a:cubicBezTo>
                      <a:pt x="48762" y="3155"/>
                      <a:pt x="46973" y="878"/>
                      <a:pt x="44436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68" name="Google Shape;168;p16"/>
              <p:cNvSpPr/>
              <p:nvPr/>
            </p:nvSpPr>
            <p:spPr>
              <a:xfrm>
                <a:off x="4576535" y="1359535"/>
                <a:ext cx="1086800" cy="467129"/>
              </a:xfrm>
              <a:custGeom>
                <a:avLst/>
                <a:gdLst/>
                <a:ahLst/>
                <a:cxnLst/>
                <a:rect l="l" t="t" r="r" b="b"/>
                <a:pathLst>
                  <a:path w="50414" h="21669" extrusionOk="0">
                    <a:moveTo>
                      <a:pt x="4636" y="826"/>
                    </a:moveTo>
                    <a:lnTo>
                      <a:pt x="4636" y="826"/>
                    </a:lnTo>
                    <a:cubicBezTo>
                      <a:pt x="15757" y="1079"/>
                      <a:pt x="26904" y="994"/>
                      <a:pt x="37991" y="1119"/>
                    </a:cubicBezTo>
                    <a:cubicBezTo>
                      <a:pt x="38365" y="1124"/>
                      <a:pt x="38740" y="1126"/>
                      <a:pt x="39115" y="1126"/>
                    </a:cubicBezTo>
                    <a:cubicBezTo>
                      <a:pt x="39866" y="1126"/>
                      <a:pt x="40619" y="1119"/>
                      <a:pt x="41369" y="1119"/>
                    </a:cubicBezTo>
                    <a:cubicBezTo>
                      <a:pt x="42495" y="1119"/>
                      <a:pt x="43617" y="1135"/>
                      <a:pt x="44723" y="1216"/>
                    </a:cubicBezTo>
                    <a:cubicBezTo>
                      <a:pt x="46739" y="1411"/>
                      <a:pt x="48040" y="2322"/>
                      <a:pt x="48658" y="4273"/>
                    </a:cubicBezTo>
                    <a:cubicBezTo>
                      <a:pt x="49406" y="6712"/>
                      <a:pt x="49113" y="9444"/>
                      <a:pt x="49080" y="11948"/>
                    </a:cubicBezTo>
                    <a:cubicBezTo>
                      <a:pt x="49080" y="13118"/>
                      <a:pt x="49048" y="14289"/>
                      <a:pt x="49015" y="15460"/>
                    </a:cubicBezTo>
                    <a:cubicBezTo>
                      <a:pt x="49015" y="16533"/>
                      <a:pt x="49373" y="18744"/>
                      <a:pt x="48528" y="19590"/>
                    </a:cubicBezTo>
                    <a:cubicBezTo>
                      <a:pt x="48202" y="19915"/>
                      <a:pt x="47292" y="19980"/>
                      <a:pt x="46902" y="20045"/>
                    </a:cubicBezTo>
                    <a:cubicBezTo>
                      <a:pt x="46121" y="20175"/>
                      <a:pt x="45341" y="20208"/>
                      <a:pt x="44560" y="20208"/>
                    </a:cubicBezTo>
                    <a:lnTo>
                      <a:pt x="44072" y="20208"/>
                    </a:lnTo>
                    <a:cubicBezTo>
                      <a:pt x="43389" y="20208"/>
                      <a:pt x="42707" y="20273"/>
                      <a:pt x="42024" y="20305"/>
                    </a:cubicBezTo>
                    <a:cubicBezTo>
                      <a:pt x="39325" y="20370"/>
                      <a:pt x="36593" y="20435"/>
                      <a:pt x="33861" y="20500"/>
                    </a:cubicBezTo>
                    <a:cubicBezTo>
                      <a:pt x="31219" y="20536"/>
                      <a:pt x="28569" y="20572"/>
                      <a:pt x="25915" y="20572"/>
                    </a:cubicBezTo>
                    <a:cubicBezTo>
                      <a:pt x="21384" y="20572"/>
                      <a:pt x="16846" y="20467"/>
                      <a:pt x="12333" y="20078"/>
                    </a:cubicBezTo>
                    <a:cubicBezTo>
                      <a:pt x="11260" y="20012"/>
                      <a:pt x="10219" y="19882"/>
                      <a:pt x="9179" y="19655"/>
                    </a:cubicBezTo>
                    <a:cubicBezTo>
                      <a:pt x="7520" y="19167"/>
                      <a:pt x="6870" y="17931"/>
                      <a:pt x="6512" y="16338"/>
                    </a:cubicBezTo>
                    <a:cubicBezTo>
                      <a:pt x="5764" y="13248"/>
                      <a:pt x="5959" y="10029"/>
                      <a:pt x="5862" y="6875"/>
                    </a:cubicBezTo>
                    <a:cubicBezTo>
                      <a:pt x="5829" y="5476"/>
                      <a:pt x="5699" y="4110"/>
                      <a:pt x="5472" y="2745"/>
                    </a:cubicBezTo>
                    <a:cubicBezTo>
                      <a:pt x="5347" y="2022"/>
                      <a:pt x="5146" y="1300"/>
                      <a:pt x="4636" y="826"/>
                    </a:cubicBezTo>
                    <a:close/>
                    <a:moveTo>
                      <a:pt x="24014" y="1"/>
                    </a:moveTo>
                    <a:cubicBezTo>
                      <a:pt x="17110" y="1"/>
                      <a:pt x="10206" y="55"/>
                      <a:pt x="3293" y="241"/>
                    </a:cubicBezTo>
                    <a:cubicBezTo>
                      <a:pt x="3213" y="241"/>
                      <a:pt x="3151" y="267"/>
                      <a:pt x="3107" y="307"/>
                    </a:cubicBezTo>
                    <a:lnTo>
                      <a:pt x="3107" y="307"/>
                    </a:lnTo>
                    <a:cubicBezTo>
                      <a:pt x="1547" y="399"/>
                      <a:pt x="602" y="2286"/>
                      <a:pt x="138" y="3623"/>
                    </a:cubicBezTo>
                    <a:cubicBezTo>
                      <a:pt x="1" y="4016"/>
                      <a:pt x="327" y="4267"/>
                      <a:pt x="649" y="4267"/>
                    </a:cubicBezTo>
                    <a:cubicBezTo>
                      <a:pt x="860" y="4267"/>
                      <a:pt x="1069" y="4160"/>
                      <a:pt x="1146" y="3915"/>
                    </a:cubicBezTo>
                    <a:cubicBezTo>
                      <a:pt x="1342" y="3200"/>
                      <a:pt x="1667" y="2517"/>
                      <a:pt x="2155" y="1964"/>
                    </a:cubicBezTo>
                    <a:cubicBezTo>
                      <a:pt x="2453" y="1686"/>
                      <a:pt x="2860" y="1383"/>
                      <a:pt x="3288" y="1383"/>
                    </a:cubicBezTo>
                    <a:cubicBezTo>
                      <a:pt x="3560" y="1383"/>
                      <a:pt x="3840" y="1505"/>
                      <a:pt x="4106" y="1834"/>
                    </a:cubicBezTo>
                    <a:cubicBezTo>
                      <a:pt x="4236" y="2127"/>
                      <a:pt x="4333" y="2452"/>
                      <a:pt x="4398" y="2777"/>
                    </a:cubicBezTo>
                    <a:cubicBezTo>
                      <a:pt x="4659" y="4273"/>
                      <a:pt x="4789" y="5801"/>
                      <a:pt x="4789" y="7330"/>
                    </a:cubicBezTo>
                    <a:cubicBezTo>
                      <a:pt x="4854" y="10062"/>
                      <a:pt x="4789" y="12793"/>
                      <a:pt x="5244" y="15460"/>
                    </a:cubicBezTo>
                    <a:cubicBezTo>
                      <a:pt x="5569" y="17508"/>
                      <a:pt x="6154" y="19590"/>
                      <a:pt x="8236" y="20435"/>
                    </a:cubicBezTo>
                    <a:cubicBezTo>
                      <a:pt x="9829" y="21086"/>
                      <a:pt x="11715" y="21118"/>
                      <a:pt x="13406" y="21248"/>
                    </a:cubicBezTo>
                    <a:cubicBezTo>
                      <a:pt x="17688" y="21565"/>
                      <a:pt x="21981" y="21668"/>
                      <a:pt x="26272" y="21668"/>
                    </a:cubicBezTo>
                    <a:cubicBezTo>
                      <a:pt x="29476" y="21668"/>
                      <a:pt x="32680" y="21610"/>
                      <a:pt x="35877" y="21541"/>
                    </a:cubicBezTo>
                    <a:cubicBezTo>
                      <a:pt x="38349" y="21476"/>
                      <a:pt x="40788" y="21411"/>
                      <a:pt x="43259" y="21346"/>
                    </a:cubicBezTo>
                    <a:cubicBezTo>
                      <a:pt x="43682" y="21346"/>
                      <a:pt x="44105" y="21313"/>
                      <a:pt x="44560" y="21313"/>
                    </a:cubicBezTo>
                    <a:cubicBezTo>
                      <a:pt x="44663" y="21313"/>
                      <a:pt x="44771" y="21314"/>
                      <a:pt x="44886" y="21314"/>
                    </a:cubicBezTo>
                    <a:cubicBezTo>
                      <a:pt x="46516" y="21314"/>
                      <a:pt x="49257" y="21257"/>
                      <a:pt x="49926" y="19525"/>
                    </a:cubicBezTo>
                    <a:cubicBezTo>
                      <a:pt x="50251" y="18679"/>
                      <a:pt x="50089" y="17606"/>
                      <a:pt x="50089" y="16695"/>
                    </a:cubicBezTo>
                    <a:cubicBezTo>
                      <a:pt x="50089" y="15395"/>
                      <a:pt x="50154" y="14094"/>
                      <a:pt x="50186" y="12793"/>
                    </a:cubicBezTo>
                    <a:cubicBezTo>
                      <a:pt x="50219" y="10322"/>
                      <a:pt x="50414" y="7720"/>
                      <a:pt x="49991" y="5249"/>
                    </a:cubicBezTo>
                    <a:cubicBezTo>
                      <a:pt x="49731" y="3590"/>
                      <a:pt x="49048" y="1802"/>
                      <a:pt x="47552" y="891"/>
                    </a:cubicBezTo>
                    <a:cubicBezTo>
                      <a:pt x="46251" y="111"/>
                      <a:pt x="44625" y="78"/>
                      <a:pt x="43162" y="78"/>
                    </a:cubicBezTo>
                    <a:cubicBezTo>
                      <a:pt x="36774" y="47"/>
                      <a:pt x="30394" y="1"/>
                      <a:pt x="24014" y="1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69" name="Google Shape;169;p16"/>
              <p:cNvSpPr/>
              <p:nvPr/>
            </p:nvSpPr>
            <p:spPr>
              <a:xfrm>
                <a:off x="4386721" y="1429015"/>
                <a:ext cx="1519179" cy="1875502"/>
              </a:xfrm>
              <a:custGeom>
                <a:avLst/>
                <a:gdLst/>
                <a:ahLst/>
                <a:cxnLst/>
                <a:rect l="l" t="t" r="r" b="b"/>
                <a:pathLst>
                  <a:path w="70471" h="87000" extrusionOk="0">
                    <a:moveTo>
                      <a:pt x="8967" y="1"/>
                    </a:moveTo>
                    <a:cubicBezTo>
                      <a:pt x="8213" y="1"/>
                      <a:pt x="7466" y="68"/>
                      <a:pt x="6732" y="270"/>
                    </a:cubicBezTo>
                    <a:cubicBezTo>
                      <a:pt x="4846" y="757"/>
                      <a:pt x="3383" y="2253"/>
                      <a:pt x="2895" y="4139"/>
                    </a:cubicBezTo>
                    <a:cubicBezTo>
                      <a:pt x="2179" y="6546"/>
                      <a:pt x="2114" y="9212"/>
                      <a:pt x="1919" y="11716"/>
                    </a:cubicBezTo>
                    <a:cubicBezTo>
                      <a:pt x="1691" y="14448"/>
                      <a:pt x="1496" y="17180"/>
                      <a:pt x="1334" y="19879"/>
                    </a:cubicBezTo>
                    <a:cubicBezTo>
                      <a:pt x="618" y="31228"/>
                      <a:pt x="0" y="42577"/>
                      <a:pt x="66" y="53959"/>
                    </a:cubicBezTo>
                    <a:cubicBezTo>
                      <a:pt x="98" y="59650"/>
                      <a:pt x="261" y="65374"/>
                      <a:pt x="716" y="71065"/>
                    </a:cubicBezTo>
                    <a:cubicBezTo>
                      <a:pt x="1074" y="75390"/>
                      <a:pt x="1399" y="80983"/>
                      <a:pt x="4651" y="84202"/>
                    </a:cubicBezTo>
                    <a:cubicBezTo>
                      <a:pt x="7000" y="86552"/>
                      <a:pt x="10359" y="86863"/>
                      <a:pt x="13555" y="86863"/>
                    </a:cubicBezTo>
                    <a:cubicBezTo>
                      <a:pt x="14252" y="86863"/>
                      <a:pt x="14941" y="86848"/>
                      <a:pt x="15610" y="86836"/>
                    </a:cubicBezTo>
                    <a:cubicBezTo>
                      <a:pt x="16657" y="86811"/>
                      <a:pt x="17706" y="86800"/>
                      <a:pt x="18755" y="86800"/>
                    </a:cubicBezTo>
                    <a:cubicBezTo>
                      <a:pt x="23018" y="86800"/>
                      <a:pt x="27297" y="86973"/>
                      <a:pt x="31577" y="86999"/>
                    </a:cubicBezTo>
                    <a:cubicBezTo>
                      <a:pt x="37951" y="86999"/>
                      <a:pt x="44325" y="86999"/>
                      <a:pt x="50699" y="86836"/>
                    </a:cubicBezTo>
                    <a:cubicBezTo>
                      <a:pt x="57072" y="86706"/>
                      <a:pt x="63479" y="86674"/>
                      <a:pt x="69820" y="86024"/>
                    </a:cubicBezTo>
                    <a:cubicBezTo>
                      <a:pt x="70471" y="85991"/>
                      <a:pt x="70471" y="85015"/>
                      <a:pt x="69820" y="84950"/>
                    </a:cubicBezTo>
                    <a:cubicBezTo>
                      <a:pt x="69347" y="84945"/>
                      <a:pt x="68873" y="84942"/>
                      <a:pt x="68401" y="84942"/>
                    </a:cubicBezTo>
                    <a:cubicBezTo>
                      <a:pt x="63578" y="84942"/>
                      <a:pt x="58778" y="85222"/>
                      <a:pt x="53951" y="85341"/>
                    </a:cubicBezTo>
                    <a:cubicBezTo>
                      <a:pt x="48682" y="85471"/>
                      <a:pt x="43382" y="85536"/>
                      <a:pt x="38113" y="85568"/>
                    </a:cubicBezTo>
                    <a:cubicBezTo>
                      <a:pt x="36580" y="85587"/>
                      <a:pt x="35046" y="85595"/>
                      <a:pt x="33514" y="85595"/>
                    </a:cubicBezTo>
                    <a:cubicBezTo>
                      <a:pt x="29814" y="85595"/>
                      <a:pt x="26118" y="85549"/>
                      <a:pt x="22439" y="85503"/>
                    </a:cubicBezTo>
                    <a:cubicBezTo>
                      <a:pt x="20661" y="85478"/>
                      <a:pt x="18901" y="85416"/>
                      <a:pt x="17132" y="85416"/>
                    </a:cubicBezTo>
                    <a:cubicBezTo>
                      <a:pt x="16572" y="85416"/>
                      <a:pt x="16010" y="85423"/>
                      <a:pt x="15447" y="85438"/>
                    </a:cubicBezTo>
                    <a:cubicBezTo>
                      <a:pt x="14692" y="85451"/>
                      <a:pt x="13931" y="85473"/>
                      <a:pt x="13172" y="85473"/>
                    </a:cubicBezTo>
                    <a:cubicBezTo>
                      <a:pt x="11970" y="85473"/>
                      <a:pt x="10769" y="85417"/>
                      <a:pt x="9594" y="85178"/>
                    </a:cubicBezTo>
                    <a:cubicBezTo>
                      <a:pt x="7415" y="84755"/>
                      <a:pt x="5594" y="83650"/>
                      <a:pt x="4456" y="81698"/>
                    </a:cubicBezTo>
                    <a:cubicBezTo>
                      <a:pt x="3317" y="79747"/>
                      <a:pt x="2830" y="77308"/>
                      <a:pt x="2504" y="75064"/>
                    </a:cubicBezTo>
                    <a:cubicBezTo>
                      <a:pt x="1691" y="69764"/>
                      <a:pt x="1594" y="64333"/>
                      <a:pt x="1431" y="59000"/>
                    </a:cubicBezTo>
                    <a:cubicBezTo>
                      <a:pt x="1171" y="48398"/>
                      <a:pt x="1561" y="37797"/>
                      <a:pt x="2147" y="27196"/>
                    </a:cubicBezTo>
                    <a:cubicBezTo>
                      <a:pt x="2504" y="21407"/>
                      <a:pt x="2700" y="15521"/>
                      <a:pt x="3415" y="9765"/>
                    </a:cubicBezTo>
                    <a:cubicBezTo>
                      <a:pt x="3740" y="7326"/>
                      <a:pt x="3708" y="3261"/>
                      <a:pt x="6277" y="1961"/>
                    </a:cubicBezTo>
                    <a:cubicBezTo>
                      <a:pt x="7271" y="1457"/>
                      <a:pt x="8379" y="1335"/>
                      <a:pt x="9518" y="1335"/>
                    </a:cubicBezTo>
                    <a:cubicBezTo>
                      <a:pt x="10583" y="1335"/>
                      <a:pt x="11675" y="1442"/>
                      <a:pt x="12725" y="1442"/>
                    </a:cubicBezTo>
                    <a:cubicBezTo>
                      <a:pt x="13233" y="1442"/>
                      <a:pt x="13731" y="1417"/>
                      <a:pt x="14212" y="1343"/>
                    </a:cubicBezTo>
                    <a:cubicBezTo>
                      <a:pt x="14829" y="1245"/>
                      <a:pt x="14699" y="237"/>
                      <a:pt x="14081" y="237"/>
                    </a:cubicBezTo>
                    <a:lnTo>
                      <a:pt x="14049" y="270"/>
                    </a:lnTo>
                    <a:cubicBezTo>
                      <a:pt x="13895" y="276"/>
                      <a:pt x="13742" y="279"/>
                      <a:pt x="13588" y="279"/>
                    </a:cubicBezTo>
                    <a:cubicBezTo>
                      <a:pt x="12052" y="279"/>
                      <a:pt x="10496" y="1"/>
                      <a:pt x="8967" y="1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70" name="Google Shape;170;p16"/>
              <p:cNvSpPr/>
              <p:nvPr/>
            </p:nvSpPr>
            <p:spPr>
              <a:xfrm>
                <a:off x="5632464" y="1442833"/>
                <a:ext cx="887544" cy="1839243"/>
              </a:xfrm>
              <a:custGeom>
                <a:avLst/>
                <a:gdLst/>
                <a:ahLst/>
                <a:cxnLst/>
                <a:rect l="l" t="t" r="r" b="b"/>
                <a:pathLst>
                  <a:path w="41171" h="85318" extrusionOk="0">
                    <a:moveTo>
                      <a:pt x="13808" y="0"/>
                    </a:moveTo>
                    <a:cubicBezTo>
                      <a:pt x="9335" y="0"/>
                      <a:pt x="4879" y="119"/>
                      <a:pt x="424" y="409"/>
                    </a:cubicBezTo>
                    <a:cubicBezTo>
                      <a:pt x="1" y="442"/>
                      <a:pt x="1" y="1092"/>
                      <a:pt x="424" y="1157"/>
                    </a:cubicBezTo>
                    <a:cubicBezTo>
                      <a:pt x="9301" y="1255"/>
                      <a:pt x="18179" y="1157"/>
                      <a:pt x="27057" y="1482"/>
                    </a:cubicBezTo>
                    <a:cubicBezTo>
                      <a:pt x="29203" y="1547"/>
                      <a:pt x="31642" y="1385"/>
                      <a:pt x="33724" y="1970"/>
                    </a:cubicBezTo>
                    <a:cubicBezTo>
                      <a:pt x="35545" y="2490"/>
                      <a:pt x="36878" y="3824"/>
                      <a:pt x="37724" y="5515"/>
                    </a:cubicBezTo>
                    <a:cubicBezTo>
                      <a:pt x="39480" y="9027"/>
                      <a:pt x="39577" y="13352"/>
                      <a:pt x="39577" y="17189"/>
                    </a:cubicBezTo>
                    <a:cubicBezTo>
                      <a:pt x="39740" y="34522"/>
                      <a:pt x="38862" y="51725"/>
                      <a:pt x="37626" y="69025"/>
                    </a:cubicBezTo>
                    <a:cubicBezTo>
                      <a:pt x="37463" y="71367"/>
                      <a:pt x="37366" y="73708"/>
                      <a:pt x="37073" y="76049"/>
                    </a:cubicBezTo>
                    <a:cubicBezTo>
                      <a:pt x="36878" y="78033"/>
                      <a:pt x="36423" y="80212"/>
                      <a:pt x="34992" y="81740"/>
                    </a:cubicBezTo>
                    <a:cubicBezTo>
                      <a:pt x="33464" y="83334"/>
                      <a:pt x="31220" y="83757"/>
                      <a:pt x="29106" y="83984"/>
                    </a:cubicBezTo>
                    <a:cubicBezTo>
                      <a:pt x="26765" y="84212"/>
                      <a:pt x="24423" y="84342"/>
                      <a:pt x="22082" y="84570"/>
                    </a:cubicBezTo>
                    <a:cubicBezTo>
                      <a:pt x="21626" y="84635"/>
                      <a:pt x="21594" y="85317"/>
                      <a:pt x="22082" y="85317"/>
                    </a:cubicBezTo>
                    <a:cubicBezTo>
                      <a:pt x="24358" y="85317"/>
                      <a:pt x="26634" y="85285"/>
                      <a:pt x="28911" y="85122"/>
                    </a:cubicBezTo>
                    <a:cubicBezTo>
                      <a:pt x="30634" y="85057"/>
                      <a:pt x="32325" y="84700"/>
                      <a:pt x="33886" y="84017"/>
                    </a:cubicBezTo>
                    <a:cubicBezTo>
                      <a:pt x="37106" y="82423"/>
                      <a:pt x="38016" y="78976"/>
                      <a:pt x="38374" y="75692"/>
                    </a:cubicBezTo>
                    <a:cubicBezTo>
                      <a:pt x="39285" y="66294"/>
                      <a:pt x="39740" y="56798"/>
                      <a:pt x="40228" y="47400"/>
                    </a:cubicBezTo>
                    <a:cubicBezTo>
                      <a:pt x="40715" y="37969"/>
                      <a:pt x="40846" y="28603"/>
                      <a:pt x="40878" y="19173"/>
                    </a:cubicBezTo>
                    <a:cubicBezTo>
                      <a:pt x="40911" y="12831"/>
                      <a:pt x="41171" y="1547"/>
                      <a:pt x="32716" y="539"/>
                    </a:cubicBezTo>
                    <a:cubicBezTo>
                      <a:pt x="30179" y="214"/>
                      <a:pt x="27610" y="246"/>
                      <a:pt x="25073" y="181"/>
                    </a:cubicBezTo>
                    <a:cubicBezTo>
                      <a:pt x="22342" y="84"/>
                      <a:pt x="19643" y="19"/>
                      <a:pt x="16944" y="19"/>
                    </a:cubicBezTo>
                    <a:cubicBezTo>
                      <a:pt x="15897" y="6"/>
                      <a:pt x="14852" y="0"/>
                      <a:pt x="13808" y="0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71" name="Google Shape;171;p16"/>
              <p:cNvSpPr/>
              <p:nvPr/>
            </p:nvSpPr>
            <p:spPr>
              <a:xfrm>
                <a:off x="4622970" y="1384930"/>
                <a:ext cx="37187" cy="56739"/>
              </a:xfrm>
              <a:custGeom>
                <a:avLst/>
                <a:gdLst/>
                <a:ahLst/>
                <a:cxnLst/>
                <a:rect l="l" t="t" r="r" b="b"/>
                <a:pathLst>
                  <a:path w="1725" h="2632" extrusionOk="0">
                    <a:moveTo>
                      <a:pt x="1394" y="1"/>
                    </a:moveTo>
                    <a:cubicBezTo>
                      <a:pt x="1374" y="1"/>
                      <a:pt x="1354" y="2"/>
                      <a:pt x="1334" y="6"/>
                    </a:cubicBezTo>
                    <a:cubicBezTo>
                      <a:pt x="879" y="103"/>
                      <a:pt x="586" y="689"/>
                      <a:pt x="423" y="1079"/>
                    </a:cubicBezTo>
                    <a:cubicBezTo>
                      <a:pt x="228" y="1469"/>
                      <a:pt x="1" y="2087"/>
                      <a:pt x="163" y="2510"/>
                    </a:cubicBezTo>
                    <a:cubicBezTo>
                      <a:pt x="183" y="2588"/>
                      <a:pt x="250" y="2631"/>
                      <a:pt x="329" y="2631"/>
                    </a:cubicBezTo>
                    <a:cubicBezTo>
                      <a:pt x="381" y="2631"/>
                      <a:pt x="437" y="2613"/>
                      <a:pt x="488" y="2575"/>
                    </a:cubicBezTo>
                    <a:cubicBezTo>
                      <a:pt x="586" y="2445"/>
                      <a:pt x="683" y="2282"/>
                      <a:pt x="749" y="2119"/>
                    </a:cubicBezTo>
                    <a:cubicBezTo>
                      <a:pt x="814" y="1859"/>
                      <a:pt x="944" y="1632"/>
                      <a:pt x="1074" y="1437"/>
                    </a:cubicBezTo>
                    <a:cubicBezTo>
                      <a:pt x="1301" y="1079"/>
                      <a:pt x="1692" y="721"/>
                      <a:pt x="1724" y="298"/>
                    </a:cubicBezTo>
                    <a:cubicBezTo>
                      <a:pt x="1724" y="123"/>
                      <a:pt x="1567" y="1"/>
                      <a:pt x="1394" y="1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72" name="Google Shape;172;p16"/>
              <p:cNvSpPr/>
              <p:nvPr/>
            </p:nvSpPr>
            <p:spPr>
              <a:xfrm>
                <a:off x="4656664" y="1409031"/>
                <a:ext cx="23110" cy="37338"/>
              </a:xfrm>
              <a:custGeom>
                <a:avLst/>
                <a:gdLst/>
                <a:ahLst/>
                <a:cxnLst/>
                <a:rect l="l" t="t" r="r" b="b"/>
                <a:pathLst>
                  <a:path w="1072" h="1732" extrusionOk="0">
                    <a:moveTo>
                      <a:pt x="741" y="1"/>
                    </a:moveTo>
                    <a:cubicBezTo>
                      <a:pt x="700" y="1"/>
                      <a:pt x="658" y="9"/>
                      <a:pt x="616" y="26"/>
                    </a:cubicBezTo>
                    <a:cubicBezTo>
                      <a:pt x="389" y="156"/>
                      <a:pt x="356" y="416"/>
                      <a:pt x="291" y="644"/>
                    </a:cubicBezTo>
                    <a:lnTo>
                      <a:pt x="64" y="1392"/>
                    </a:lnTo>
                    <a:cubicBezTo>
                      <a:pt x="0" y="1582"/>
                      <a:pt x="157" y="1732"/>
                      <a:pt x="311" y="1732"/>
                    </a:cubicBezTo>
                    <a:cubicBezTo>
                      <a:pt x="393" y="1732"/>
                      <a:pt x="473" y="1689"/>
                      <a:pt x="519" y="1587"/>
                    </a:cubicBezTo>
                    <a:lnTo>
                      <a:pt x="486" y="1587"/>
                    </a:lnTo>
                    <a:cubicBezTo>
                      <a:pt x="616" y="1359"/>
                      <a:pt x="714" y="1132"/>
                      <a:pt x="812" y="871"/>
                    </a:cubicBezTo>
                    <a:cubicBezTo>
                      <a:pt x="942" y="644"/>
                      <a:pt x="1072" y="449"/>
                      <a:pt x="1007" y="188"/>
                    </a:cubicBezTo>
                    <a:cubicBezTo>
                      <a:pt x="958" y="68"/>
                      <a:pt x="856" y="1"/>
                      <a:pt x="741" y="1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73" name="Google Shape;173;p16"/>
              <p:cNvSpPr/>
              <p:nvPr/>
            </p:nvSpPr>
            <p:spPr>
              <a:xfrm>
                <a:off x="5886649" y="3268516"/>
                <a:ext cx="229566" cy="470880"/>
              </a:xfrm>
              <a:custGeom>
                <a:avLst/>
                <a:gdLst/>
                <a:ahLst/>
                <a:cxnLst/>
                <a:rect l="l" t="t" r="r" b="b"/>
                <a:pathLst>
                  <a:path w="10649" h="21843" extrusionOk="0">
                    <a:moveTo>
                      <a:pt x="624" y="1"/>
                    </a:moveTo>
                    <a:cubicBezTo>
                      <a:pt x="325" y="1"/>
                      <a:pt x="1" y="255"/>
                      <a:pt x="80" y="628"/>
                    </a:cubicBezTo>
                    <a:cubicBezTo>
                      <a:pt x="925" y="4823"/>
                      <a:pt x="1803" y="9019"/>
                      <a:pt x="2551" y="13246"/>
                    </a:cubicBezTo>
                    <a:cubicBezTo>
                      <a:pt x="2941" y="15360"/>
                      <a:pt x="3299" y="17441"/>
                      <a:pt x="3624" y="19555"/>
                    </a:cubicBezTo>
                    <a:cubicBezTo>
                      <a:pt x="3748" y="20330"/>
                      <a:pt x="3872" y="21843"/>
                      <a:pt x="4953" y="21843"/>
                    </a:cubicBezTo>
                    <a:cubicBezTo>
                      <a:pt x="5006" y="21843"/>
                      <a:pt x="5062" y="21839"/>
                      <a:pt x="5120" y="21831"/>
                    </a:cubicBezTo>
                    <a:cubicBezTo>
                      <a:pt x="6226" y="21669"/>
                      <a:pt x="6811" y="19913"/>
                      <a:pt x="7104" y="19002"/>
                    </a:cubicBezTo>
                    <a:cubicBezTo>
                      <a:pt x="7722" y="17018"/>
                      <a:pt x="8079" y="14905"/>
                      <a:pt x="8535" y="12888"/>
                    </a:cubicBezTo>
                    <a:cubicBezTo>
                      <a:pt x="8990" y="10742"/>
                      <a:pt x="9413" y="8628"/>
                      <a:pt x="9803" y="6482"/>
                    </a:cubicBezTo>
                    <a:cubicBezTo>
                      <a:pt x="10161" y="4466"/>
                      <a:pt x="10616" y="2417"/>
                      <a:pt x="10648" y="368"/>
                    </a:cubicBezTo>
                    <a:cubicBezTo>
                      <a:pt x="10612" y="152"/>
                      <a:pt x="10437" y="36"/>
                      <a:pt x="10259" y="36"/>
                    </a:cubicBezTo>
                    <a:cubicBezTo>
                      <a:pt x="10117" y="36"/>
                      <a:pt x="9973" y="111"/>
                      <a:pt x="9900" y="271"/>
                    </a:cubicBezTo>
                    <a:cubicBezTo>
                      <a:pt x="9353" y="2107"/>
                      <a:pt x="6221" y="20568"/>
                      <a:pt x="5024" y="20568"/>
                    </a:cubicBezTo>
                    <a:cubicBezTo>
                      <a:pt x="5012" y="20568"/>
                      <a:pt x="5001" y="20566"/>
                      <a:pt x="4990" y="20563"/>
                    </a:cubicBezTo>
                    <a:cubicBezTo>
                      <a:pt x="4730" y="20498"/>
                      <a:pt x="4632" y="18742"/>
                      <a:pt x="4567" y="18514"/>
                    </a:cubicBezTo>
                    <a:cubicBezTo>
                      <a:pt x="4437" y="17636"/>
                      <a:pt x="4275" y="16726"/>
                      <a:pt x="4112" y="15848"/>
                    </a:cubicBezTo>
                    <a:cubicBezTo>
                      <a:pt x="3819" y="14157"/>
                      <a:pt x="3527" y="12433"/>
                      <a:pt x="3201" y="10742"/>
                    </a:cubicBezTo>
                    <a:cubicBezTo>
                      <a:pt x="2551" y="7262"/>
                      <a:pt x="1836" y="3815"/>
                      <a:pt x="1055" y="368"/>
                    </a:cubicBezTo>
                    <a:cubicBezTo>
                      <a:pt x="1004" y="111"/>
                      <a:pt x="819" y="1"/>
                      <a:pt x="624" y="1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74" name="Google Shape;174;p16"/>
              <p:cNvSpPr/>
              <p:nvPr/>
            </p:nvSpPr>
            <p:spPr>
              <a:xfrm>
                <a:off x="4507163" y="1285183"/>
                <a:ext cx="93409" cy="79633"/>
              </a:xfrm>
              <a:custGeom>
                <a:avLst/>
                <a:gdLst/>
                <a:ahLst/>
                <a:cxnLst/>
                <a:rect l="l" t="t" r="r" b="b"/>
                <a:pathLst>
                  <a:path w="4333" h="3694" extrusionOk="0">
                    <a:moveTo>
                      <a:pt x="456" y="1"/>
                    </a:moveTo>
                    <a:cubicBezTo>
                      <a:pt x="161" y="1"/>
                      <a:pt x="0" y="366"/>
                      <a:pt x="234" y="600"/>
                    </a:cubicBezTo>
                    <a:cubicBezTo>
                      <a:pt x="820" y="1121"/>
                      <a:pt x="1535" y="1478"/>
                      <a:pt x="2153" y="1966"/>
                    </a:cubicBezTo>
                    <a:cubicBezTo>
                      <a:pt x="2771" y="2454"/>
                      <a:pt x="3324" y="3007"/>
                      <a:pt x="3877" y="3625"/>
                    </a:cubicBezTo>
                    <a:cubicBezTo>
                      <a:pt x="3917" y="3673"/>
                      <a:pt x="3967" y="3693"/>
                      <a:pt x="4018" y="3693"/>
                    </a:cubicBezTo>
                    <a:cubicBezTo>
                      <a:pt x="4172" y="3693"/>
                      <a:pt x="4332" y="3503"/>
                      <a:pt x="4234" y="3332"/>
                    </a:cubicBezTo>
                    <a:cubicBezTo>
                      <a:pt x="3421" y="2031"/>
                      <a:pt x="2088" y="470"/>
                      <a:pt x="560" y="15"/>
                    </a:cubicBezTo>
                    <a:cubicBezTo>
                      <a:pt x="524" y="5"/>
                      <a:pt x="489" y="1"/>
                      <a:pt x="456" y="1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75" name="Google Shape;175;p16"/>
              <p:cNvSpPr/>
              <p:nvPr/>
            </p:nvSpPr>
            <p:spPr>
              <a:xfrm>
                <a:off x="4583455" y="1229026"/>
                <a:ext cx="61547" cy="105352"/>
              </a:xfrm>
              <a:custGeom>
                <a:avLst/>
                <a:gdLst/>
                <a:ahLst/>
                <a:cxnLst/>
                <a:rect l="l" t="t" r="r" b="b"/>
                <a:pathLst>
                  <a:path w="2855" h="4887" extrusionOk="0">
                    <a:moveTo>
                      <a:pt x="411" y="1"/>
                    </a:moveTo>
                    <a:cubicBezTo>
                      <a:pt x="186" y="1"/>
                      <a:pt x="1" y="211"/>
                      <a:pt x="78" y="441"/>
                    </a:cubicBezTo>
                    <a:cubicBezTo>
                      <a:pt x="273" y="1124"/>
                      <a:pt x="728" y="1709"/>
                      <a:pt x="1053" y="2327"/>
                    </a:cubicBezTo>
                    <a:cubicBezTo>
                      <a:pt x="1443" y="3043"/>
                      <a:pt x="1769" y="3823"/>
                      <a:pt x="2029" y="4604"/>
                    </a:cubicBezTo>
                    <a:cubicBezTo>
                      <a:pt x="2081" y="4801"/>
                      <a:pt x="2234" y="4886"/>
                      <a:pt x="2390" y="4886"/>
                    </a:cubicBezTo>
                    <a:cubicBezTo>
                      <a:pt x="2620" y="4886"/>
                      <a:pt x="2854" y="4699"/>
                      <a:pt x="2777" y="4408"/>
                    </a:cubicBezTo>
                    <a:cubicBezTo>
                      <a:pt x="2419" y="2978"/>
                      <a:pt x="1834" y="929"/>
                      <a:pt x="598" y="51"/>
                    </a:cubicBezTo>
                    <a:cubicBezTo>
                      <a:pt x="535" y="16"/>
                      <a:pt x="471" y="1"/>
                      <a:pt x="411" y="1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76" name="Google Shape;176;p16"/>
              <p:cNvSpPr/>
              <p:nvPr/>
            </p:nvSpPr>
            <p:spPr>
              <a:xfrm>
                <a:off x="4690272" y="1217320"/>
                <a:ext cx="21062" cy="113931"/>
              </a:xfrm>
              <a:custGeom>
                <a:avLst/>
                <a:gdLst/>
                <a:ahLst/>
                <a:cxnLst/>
                <a:rect l="l" t="t" r="r" b="b"/>
                <a:pathLst>
                  <a:path w="977" h="5285" extrusionOk="0">
                    <a:moveTo>
                      <a:pt x="472" y="0"/>
                    </a:moveTo>
                    <a:cubicBezTo>
                      <a:pt x="318" y="0"/>
                      <a:pt x="163" y="90"/>
                      <a:pt x="98" y="269"/>
                    </a:cubicBezTo>
                    <a:cubicBezTo>
                      <a:pt x="0" y="1082"/>
                      <a:pt x="0" y="1895"/>
                      <a:pt x="66" y="2708"/>
                    </a:cubicBezTo>
                    <a:cubicBezTo>
                      <a:pt x="33" y="3521"/>
                      <a:pt x="98" y="4301"/>
                      <a:pt x="228" y="5114"/>
                    </a:cubicBezTo>
                    <a:cubicBezTo>
                      <a:pt x="261" y="5228"/>
                      <a:pt x="366" y="5285"/>
                      <a:pt x="472" y="5285"/>
                    </a:cubicBezTo>
                    <a:cubicBezTo>
                      <a:pt x="578" y="5285"/>
                      <a:pt x="683" y="5228"/>
                      <a:pt x="716" y="5114"/>
                    </a:cubicBezTo>
                    <a:cubicBezTo>
                      <a:pt x="846" y="4301"/>
                      <a:pt x="911" y="3521"/>
                      <a:pt x="878" y="2708"/>
                    </a:cubicBezTo>
                    <a:cubicBezTo>
                      <a:pt x="976" y="1895"/>
                      <a:pt x="944" y="1082"/>
                      <a:pt x="846" y="269"/>
                    </a:cubicBezTo>
                    <a:cubicBezTo>
                      <a:pt x="781" y="90"/>
                      <a:pt x="626" y="0"/>
                      <a:pt x="472" y="0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77" name="Google Shape;177;p16"/>
              <p:cNvSpPr/>
              <p:nvPr/>
            </p:nvSpPr>
            <p:spPr>
              <a:xfrm>
                <a:off x="6458828" y="1470513"/>
                <a:ext cx="107443" cy="210983"/>
              </a:xfrm>
              <a:custGeom>
                <a:avLst/>
                <a:gdLst/>
                <a:ahLst/>
                <a:cxnLst/>
                <a:rect l="l" t="t" r="r" b="b"/>
                <a:pathLst>
                  <a:path w="4984" h="9787" extrusionOk="0">
                    <a:moveTo>
                      <a:pt x="347" y="1"/>
                    </a:moveTo>
                    <a:cubicBezTo>
                      <a:pt x="174" y="1"/>
                      <a:pt x="0" y="202"/>
                      <a:pt x="106" y="361"/>
                    </a:cubicBezTo>
                    <a:cubicBezTo>
                      <a:pt x="1082" y="1694"/>
                      <a:pt x="2187" y="2767"/>
                      <a:pt x="2903" y="4263"/>
                    </a:cubicBezTo>
                    <a:cubicBezTo>
                      <a:pt x="3716" y="5954"/>
                      <a:pt x="4008" y="7678"/>
                      <a:pt x="4236" y="9499"/>
                    </a:cubicBezTo>
                    <a:cubicBezTo>
                      <a:pt x="4255" y="9671"/>
                      <a:pt x="4432" y="9787"/>
                      <a:pt x="4581" y="9787"/>
                    </a:cubicBezTo>
                    <a:cubicBezTo>
                      <a:pt x="4685" y="9787"/>
                      <a:pt x="4776" y="9730"/>
                      <a:pt x="4789" y="9596"/>
                    </a:cubicBezTo>
                    <a:cubicBezTo>
                      <a:pt x="4984" y="7808"/>
                      <a:pt x="4691" y="5987"/>
                      <a:pt x="3943" y="4361"/>
                    </a:cubicBezTo>
                    <a:cubicBezTo>
                      <a:pt x="3260" y="2767"/>
                      <a:pt x="2025" y="849"/>
                      <a:pt x="464" y="36"/>
                    </a:cubicBezTo>
                    <a:cubicBezTo>
                      <a:pt x="427" y="11"/>
                      <a:pt x="387" y="1"/>
                      <a:pt x="347" y="1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78" name="Google Shape;178;p16"/>
              <p:cNvSpPr/>
              <p:nvPr/>
            </p:nvSpPr>
            <p:spPr>
              <a:xfrm>
                <a:off x="4433199" y="3230230"/>
                <a:ext cx="191905" cy="135316"/>
              </a:xfrm>
              <a:custGeom>
                <a:avLst/>
                <a:gdLst/>
                <a:ahLst/>
                <a:cxnLst/>
                <a:rect l="l" t="t" r="r" b="b"/>
                <a:pathLst>
                  <a:path w="8902" h="6277" extrusionOk="0">
                    <a:moveTo>
                      <a:pt x="394" y="1"/>
                    </a:moveTo>
                    <a:cubicBezTo>
                      <a:pt x="202" y="1"/>
                      <a:pt x="0" y="236"/>
                      <a:pt x="121" y="453"/>
                    </a:cubicBezTo>
                    <a:lnTo>
                      <a:pt x="121" y="421"/>
                    </a:lnTo>
                    <a:cubicBezTo>
                      <a:pt x="1096" y="1884"/>
                      <a:pt x="2300" y="3120"/>
                      <a:pt x="3698" y="4161"/>
                    </a:cubicBezTo>
                    <a:cubicBezTo>
                      <a:pt x="4902" y="5080"/>
                      <a:pt x="6694" y="6277"/>
                      <a:pt x="8289" y="6277"/>
                    </a:cubicBezTo>
                    <a:cubicBezTo>
                      <a:pt x="8331" y="6277"/>
                      <a:pt x="8372" y="6276"/>
                      <a:pt x="8413" y="6274"/>
                    </a:cubicBezTo>
                    <a:cubicBezTo>
                      <a:pt x="8771" y="6274"/>
                      <a:pt x="8901" y="5819"/>
                      <a:pt x="8608" y="5656"/>
                    </a:cubicBezTo>
                    <a:cubicBezTo>
                      <a:pt x="7308" y="4778"/>
                      <a:pt x="5649" y="4421"/>
                      <a:pt x="4283" y="3575"/>
                    </a:cubicBezTo>
                    <a:cubicBezTo>
                      <a:pt x="2852" y="2632"/>
                      <a:pt x="1617" y="1461"/>
                      <a:pt x="576" y="96"/>
                    </a:cubicBezTo>
                    <a:cubicBezTo>
                      <a:pt x="526" y="29"/>
                      <a:pt x="461" y="1"/>
                      <a:pt x="394" y="1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79" name="Google Shape;179;p16"/>
              <p:cNvSpPr/>
              <p:nvPr/>
            </p:nvSpPr>
            <p:spPr>
              <a:xfrm>
                <a:off x="4456503" y="3313248"/>
                <a:ext cx="114147" cy="79677"/>
              </a:xfrm>
              <a:custGeom>
                <a:avLst/>
                <a:gdLst/>
                <a:ahLst/>
                <a:cxnLst/>
                <a:rect l="l" t="t" r="r" b="b"/>
                <a:pathLst>
                  <a:path w="5295" h="3696" extrusionOk="0">
                    <a:moveTo>
                      <a:pt x="336" y="0"/>
                    </a:moveTo>
                    <a:cubicBezTo>
                      <a:pt x="168" y="0"/>
                      <a:pt x="0" y="172"/>
                      <a:pt x="113" y="375"/>
                    </a:cubicBezTo>
                    <a:cubicBezTo>
                      <a:pt x="886" y="2049"/>
                      <a:pt x="2648" y="3692"/>
                      <a:pt x="4608" y="3692"/>
                    </a:cubicBezTo>
                    <a:cubicBezTo>
                      <a:pt x="4627" y="3692"/>
                      <a:pt x="4647" y="3692"/>
                      <a:pt x="4666" y="3692"/>
                    </a:cubicBezTo>
                    <a:cubicBezTo>
                      <a:pt x="4686" y="3694"/>
                      <a:pt x="4705" y="3695"/>
                      <a:pt x="4724" y="3695"/>
                    </a:cubicBezTo>
                    <a:cubicBezTo>
                      <a:pt x="5195" y="3695"/>
                      <a:pt x="5295" y="2941"/>
                      <a:pt x="4763" y="2879"/>
                    </a:cubicBezTo>
                    <a:cubicBezTo>
                      <a:pt x="3007" y="2326"/>
                      <a:pt x="1544" y="1740"/>
                      <a:pt x="536" y="114"/>
                    </a:cubicBezTo>
                    <a:cubicBezTo>
                      <a:pt x="486" y="34"/>
                      <a:pt x="411" y="0"/>
                      <a:pt x="336" y="0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80" name="Google Shape;180;p16"/>
              <p:cNvSpPr/>
              <p:nvPr/>
            </p:nvSpPr>
            <p:spPr>
              <a:xfrm>
                <a:off x="6456543" y="3131583"/>
                <a:ext cx="76098" cy="35376"/>
              </a:xfrm>
              <a:custGeom>
                <a:avLst/>
                <a:gdLst/>
                <a:ahLst/>
                <a:cxnLst/>
                <a:rect l="l" t="t" r="r" b="b"/>
                <a:pathLst>
                  <a:path w="3530" h="1641" extrusionOk="0">
                    <a:moveTo>
                      <a:pt x="535" y="0"/>
                    </a:moveTo>
                    <a:cubicBezTo>
                      <a:pt x="255" y="0"/>
                      <a:pt x="0" y="422"/>
                      <a:pt x="245" y="639"/>
                    </a:cubicBezTo>
                    <a:cubicBezTo>
                      <a:pt x="755" y="1076"/>
                      <a:pt x="1682" y="1641"/>
                      <a:pt x="2485" y="1641"/>
                    </a:cubicBezTo>
                    <a:cubicBezTo>
                      <a:pt x="2757" y="1641"/>
                      <a:pt x="3014" y="1576"/>
                      <a:pt x="3236" y="1420"/>
                    </a:cubicBezTo>
                    <a:cubicBezTo>
                      <a:pt x="3432" y="1290"/>
                      <a:pt x="3529" y="899"/>
                      <a:pt x="3236" y="769"/>
                    </a:cubicBezTo>
                    <a:cubicBezTo>
                      <a:pt x="2846" y="672"/>
                      <a:pt x="2423" y="607"/>
                      <a:pt x="2001" y="574"/>
                    </a:cubicBezTo>
                    <a:cubicBezTo>
                      <a:pt x="1545" y="509"/>
                      <a:pt x="1090" y="314"/>
                      <a:pt x="700" y="54"/>
                    </a:cubicBezTo>
                    <a:cubicBezTo>
                      <a:pt x="646" y="16"/>
                      <a:pt x="590" y="0"/>
                      <a:pt x="535" y="0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81" name="Google Shape;181;p16"/>
              <p:cNvSpPr/>
              <p:nvPr/>
            </p:nvSpPr>
            <p:spPr>
              <a:xfrm>
                <a:off x="6458698" y="3185994"/>
                <a:ext cx="71118" cy="34039"/>
              </a:xfrm>
              <a:custGeom>
                <a:avLst/>
                <a:gdLst/>
                <a:ahLst/>
                <a:cxnLst/>
                <a:rect l="l" t="t" r="r" b="b"/>
                <a:pathLst>
                  <a:path w="3299" h="1579" extrusionOk="0">
                    <a:moveTo>
                      <a:pt x="628" y="0"/>
                    </a:moveTo>
                    <a:cubicBezTo>
                      <a:pt x="297" y="0"/>
                      <a:pt x="0" y="403"/>
                      <a:pt x="307" y="684"/>
                    </a:cubicBezTo>
                    <a:cubicBezTo>
                      <a:pt x="776" y="1106"/>
                      <a:pt x="1582" y="1578"/>
                      <a:pt x="2300" y="1578"/>
                    </a:cubicBezTo>
                    <a:cubicBezTo>
                      <a:pt x="2579" y="1578"/>
                      <a:pt x="2844" y="1507"/>
                      <a:pt x="3071" y="1335"/>
                    </a:cubicBezTo>
                    <a:cubicBezTo>
                      <a:pt x="3234" y="1237"/>
                      <a:pt x="3299" y="977"/>
                      <a:pt x="3071" y="879"/>
                    </a:cubicBezTo>
                    <a:cubicBezTo>
                      <a:pt x="2746" y="749"/>
                      <a:pt x="2388" y="652"/>
                      <a:pt x="2031" y="619"/>
                    </a:cubicBezTo>
                    <a:cubicBezTo>
                      <a:pt x="1608" y="522"/>
                      <a:pt x="1218" y="359"/>
                      <a:pt x="893" y="99"/>
                    </a:cubicBezTo>
                    <a:cubicBezTo>
                      <a:pt x="809" y="30"/>
                      <a:pt x="718" y="0"/>
                      <a:pt x="628" y="0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82" name="Google Shape;182;p16"/>
              <p:cNvSpPr/>
              <p:nvPr/>
            </p:nvSpPr>
            <p:spPr>
              <a:xfrm>
                <a:off x="6434964" y="3232300"/>
                <a:ext cx="65750" cy="59757"/>
              </a:xfrm>
              <a:custGeom>
                <a:avLst/>
                <a:gdLst/>
                <a:ahLst/>
                <a:cxnLst/>
                <a:rect l="l" t="t" r="r" b="b"/>
                <a:pathLst>
                  <a:path w="3050" h="2772" extrusionOk="0">
                    <a:moveTo>
                      <a:pt x="616" y="0"/>
                    </a:moveTo>
                    <a:cubicBezTo>
                      <a:pt x="304" y="0"/>
                      <a:pt x="0" y="309"/>
                      <a:pt x="205" y="650"/>
                    </a:cubicBezTo>
                    <a:cubicBezTo>
                      <a:pt x="693" y="1398"/>
                      <a:pt x="1376" y="2374"/>
                      <a:pt x="2221" y="2731"/>
                    </a:cubicBezTo>
                    <a:cubicBezTo>
                      <a:pt x="2276" y="2759"/>
                      <a:pt x="2338" y="2771"/>
                      <a:pt x="2401" y="2771"/>
                    </a:cubicBezTo>
                    <a:cubicBezTo>
                      <a:pt x="2710" y="2771"/>
                      <a:pt x="3050" y="2470"/>
                      <a:pt x="2807" y="2146"/>
                    </a:cubicBezTo>
                    <a:cubicBezTo>
                      <a:pt x="2514" y="1821"/>
                      <a:pt x="2221" y="1495"/>
                      <a:pt x="1863" y="1203"/>
                    </a:cubicBezTo>
                    <a:cubicBezTo>
                      <a:pt x="1538" y="910"/>
                      <a:pt x="1246" y="552"/>
                      <a:pt x="985" y="195"/>
                    </a:cubicBezTo>
                    <a:cubicBezTo>
                      <a:pt x="887" y="58"/>
                      <a:pt x="751" y="0"/>
                      <a:pt x="616" y="0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183" name="Google Shape;183;p16"/>
            <p:cNvSpPr txBox="1"/>
            <p:nvPr/>
          </p:nvSpPr>
          <p:spPr>
            <a:xfrm>
              <a:off x="3696299" y="1828799"/>
              <a:ext cx="1675800" cy="997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 defTabSz="1219170">
                <a:buClr>
                  <a:srgbClr val="000000"/>
                </a:buClr>
              </a:pPr>
              <a:r>
                <a:rPr lang="en-US" b="1" kern="0" dirty="0" err="1">
                  <a:solidFill>
                    <a:srgbClr val="FFFFFF"/>
                  </a:solidFill>
                  <a:ea typeface="Roboto"/>
                  <a:cs typeface="Roboto"/>
                  <a:sym typeface="Roboto"/>
                </a:rPr>
                <a:t>Bilimlarni</a:t>
              </a:r>
              <a:r>
                <a:rPr lang="en-US" b="1" kern="0" dirty="0">
                  <a:solidFill>
                    <a:srgbClr val="FFFFFF"/>
                  </a:solidFill>
                  <a:ea typeface="Roboto"/>
                  <a:cs typeface="Roboto"/>
                  <a:sym typeface="Roboto"/>
                </a:rPr>
                <a:t> </a:t>
              </a:r>
              <a:r>
                <a:rPr lang="en-US" b="1" kern="0" dirty="0" err="1">
                  <a:solidFill>
                    <a:srgbClr val="FFFFFF"/>
                  </a:solidFill>
                  <a:ea typeface="Roboto"/>
                  <a:cs typeface="Roboto"/>
                  <a:sym typeface="Roboto"/>
                </a:rPr>
                <a:t>ijodiy</a:t>
              </a:r>
              <a:r>
                <a:rPr lang="en-US" b="1" kern="0" dirty="0">
                  <a:solidFill>
                    <a:srgbClr val="FFFFFF"/>
                  </a:solidFill>
                  <a:ea typeface="Roboto"/>
                  <a:cs typeface="Roboto"/>
                  <a:sym typeface="Roboto"/>
                </a:rPr>
                <a:t> </a:t>
              </a:r>
              <a:r>
                <a:rPr lang="en-US" b="1" kern="0" dirty="0" err="1">
                  <a:solidFill>
                    <a:srgbClr val="FFFFFF"/>
                  </a:solidFill>
                  <a:ea typeface="Roboto"/>
                  <a:cs typeface="Roboto"/>
                  <a:sym typeface="Roboto"/>
                </a:rPr>
                <a:t>o‘zlashtirish</a:t>
              </a:r>
              <a:r>
                <a:rPr lang="en-US" b="1" kern="0" dirty="0">
                  <a:solidFill>
                    <a:srgbClr val="FFFFFF"/>
                  </a:solidFill>
                  <a:ea typeface="Roboto"/>
                  <a:cs typeface="Roboto"/>
                  <a:sym typeface="Roboto"/>
                </a:rPr>
                <a:t> </a:t>
              </a:r>
              <a:r>
                <a:rPr lang="en-US" b="1" kern="0" dirty="0" err="1">
                  <a:solidFill>
                    <a:srgbClr val="FFFFFF"/>
                  </a:solidFill>
                  <a:ea typeface="Roboto"/>
                  <a:cs typeface="Roboto"/>
                  <a:sym typeface="Roboto"/>
                </a:rPr>
                <a:t>va</a:t>
              </a:r>
              <a:r>
                <a:rPr lang="en-US" b="1" kern="0" dirty="0">
                  <a:solidFill>
                    <a:srgbClr val="FFFFFF"/>
                  </a:solidFill>
                  <a:ea typeface="Roboto"/>
                  <a:cs typeface="Roboto"/>
                  <a:sym typeface="Roboto"/>
                </a:rPr>
                <a:t> </a:t>
              </a:r>
              <a:r>
                <a:rPr lang="en-US" b="1" kern="0" dirty="0" err="1">
                  <a:solidFill>
                    <a:srgbClr val="FFFFFF"/>
                  </a:solidFill>
                  <a:ea typeface="Roboto"/>
                  <a:cs typeface="Roboto"/>
                  <a:sym typeface="Roboto"/>
                </a:rPr>
                <a:t>amalda</a:t>
              </a:r>
              <a:r>
                <a:rPr lang="en-US" b="1" kern="0" dirty="0">
                  <a:solidFill>
                    <a:srgbClr val="FFFFFF"/>
                  </a:solidFill>
                  <a:ea typeface="Roboto"/>
                  <a:cs typeface="Roboto"/>
                  <a:sym typeface="Roboto"/>
                </a:rPr>
                <a:t> </a:t>
              </a:r>
              <a:r>
                <a:rPr lang="en-US" b="1" kern="0" dirty="0" err="1">
                  <a:solidFill>
                    <a:srgbClr val="FFFFFF"/>
                  </a:solidFill>
                  <a:ea typeface="Roboto"/>
                  <a:cs typeface="Roboto"/>
                  <a:sym typeface="Roboto"/>
                </a:rPr>
                <a:t>qo‘llash</a:t>
              </a:r>
              <a:r>
                <a:rPr lang="en-US" b="1" kern="0" dirty="0">
                  <a:solidFill>
                    <a:srgbClr val="FFFFFF"/>
                  </a:solidFill>
                  <a:ea typeface="Roboto"/>
                  <a:cs typeface="Roboto"/>
                  <a:sym typeface="Roboto"/>
                </a:rPr>
                <a:t> </a:t>
              </a:r>
              <a:r>
                <a:rPr lang="en-US" b="1" kern="0" dirty="0" err="1">
                  <a:solidFill>
                    <a:srgbClr val="FFFFFF"/>
                  </a:solidFill>
                  <a:ea typeface="Roboto"/>
                  <a:cs typeface="Roboto"/>
                  <a:sym typeface="Roboto"/>
                </a:rPr>
                <a:t>malakasi</a:t>
              </a:r>
              <a:r>
                <a:rPr lang="en-US" b="1" kern="0" dirty="0">
                  <a:solidFill>
                    <a:srgbClr val="FFFFFF"/>
                  </a:solidFill>
                  <a:ea typeface="Roboto"/>
                  <a:cs typeface="Roboto"/>
                  <a:sym typeface="Roboto"/>
                </a:rPr>
                <a:t> </a:t>
              </a:r>
              <a:endParaRPr b="1" kern="0" dirty="0">
                <a:solidFill>
                  <a:srgbClr val="FFFFFF"/>
                </a:solidFill>
                <a:ea typeface="Roboto"/>
                <a:cs typeface="Roboto"/>
                <a:sym typeface="Roboto"/>
              </a:endParaRPr>
            </a:p>
          </p:txBody>
        </p:sp>
        <p:sp>
          <p:nvSpPr>
            <p:cNvPr id="184" name="Google Shape;184;p16"/>
            <p:cNvSpPr txBox="1"/>
            <p:nvPr/>
          </p:nvSpPr>
          <p:spPr>
            <a:xfrm>
              <a:off x="3811975" y="1407275"/>
              <a:ext cx="912900" cy="377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 defTabSz="1219170">
                <a:buClr>
                  <a:srgbClr val="000000"/>
                </a:buClr>
              </a:pPr>
              <a:r>
                <a:rPr lang="en" sz="2133" kern="0" dirty="0">
                  <a:solidFill>
                    <a:srgbClr val="231F20"/>
                  </a:solidFill>
                  <a:latin typeface="Fira Sans Extra Condensed Medium"/>
                  <a:cs typeface="Arial"/>
                  <a:sym typeface="Fira Sans Extra Condensed Medium"/>
                </a:rPr>
                <a:t>2</a:t>
              </a:r>
              <a:endParaRPr sz="2133" kern="0" dirty="0">
                <a:solidFill>
                  <a:srgbClr val="231F20"/>
                </a:solidFill>
                <a:latin typeface="Arial"/>
                <a:cs typeface="Arial"/>
                <a:sym typeface="Arial"/>
              </a:endParaRPr>
            </a:p>
          </p:txBody>
        </p:sp>
        <p:grpSp>
          <p:nvGrpSpPr>
            <p:cNvPr id="185" name="Google Shape;185;p16"/>
            <p:cNvGrpSpPr/>
            <p:nvPr/>
          </p:nvGrpSpPr>
          <p:grpSpPr>
            <a:xfrm>
              <a:off x="497189" y="4489605"/>
              <a:ext cx="8149621" cy="497981"/>
              <a:chOff x="-2475098" y="4393342"/>
              <a:chExt cx="8149621" cy="497981"/>
            </a:xfrm>
          </p:grpSpPr>
          <p:sp>
            <p:nvSpPr>
              <p:cNvPr id="186" name="Google Shape;186;p16"/>
              <p:cNvSpPr/>
              <p:nvPr/>
            </p:nvSpPr>
            <p:spPr>
              <a:xfrm>
                <a:off x="-2475098" y="4393342"/>
                <a:ext cx="8035322" cy="143272"/>
              </a:xfrm>
              <a:custGeom>
                <a:avLst/>
                <a:gdLst/>
                <a:ahLst/>
                <a:cxnLst/>
                <a:rect l="l" t="t" r="r" b="b"/>
                <a:pathLst>
                  <a:path w="31461" h="1978" extrusionOk="0">
                    <a:moveTo>
                      <a:pt x="19366" y="1"/>
                    </a:moveTo>
                    <a:cubicBezTo>
                      <a:pt x="18038" y="1"/>
                      <a:pt x="16710" y="17"/>
                      <a:pt x="15382" y="59"/>
                    </a:cubicBezTo>
                    <a:cubicBezTo>
                      <a:pt x="10407" y="222"/>
                      <a:pt x="5236" y="319"/>
                      <a:pt x="391" y="1327"/>
                    </a:cubicBezTo>
                    <a:cubicBezTo>
                      <a:pt x="0" y="1392"/>
                      <a:pt x="98" y="1978"/>
                      <a:pt x="456" y="1978"/>
                    </a:cubicBezTo>
                    <a:cubicBezTo>
                      <a:pt x="5496" y="1913"/>
                      <a:pt x="10569" y="1230"/>
                      <a:pt x="15610" y="1067"/>
                    </a:cubicBezTo>
                    <a:cubicBezTo>
                      <a:pt x="18284" y="981"/>
                      <a:pt x="20966" y="896"/>
                      <a:pt x="23644" y="896"/>
                    </a:cubicBezTo>
                    <a:cubicBezTo>
                      <a:pt x="26047" y="896"/>
                      <a:pt x="28445" y="965"/>
                      <a:pt x="30829" y="1165"/>
                    </a:cubicBezTo>
                    <a:cubicBezTo>
                      <a:pt x="30847" y="1167"/>
                      <a:pt x="30865" y="1167"/>
                      <a:pt x="30882" y="1167"/>
                    </a:cubicBezTo>
                    <a:cubicBezTo>
                      <a:pt x="31448" y="1167"/>
                      <a:pt x="31460" y="156"/>
                      <a:pt x="30829" y="156"/>
                    </a:cubicBezTo>
                    <a:cubicBezTo>
                      <a:pt x="26995" y="132"/>
                      <a:pt x="23178" y="1"/>
                      <a:pt x="19366" y="1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87" name="Google Shape;187;p16"/>
              <p:cNvSpPr/>
              <p:nvPr/>
            </p:nvSpPr>
            <p:spPr>
              <a:xfrm>
                <a:off x="-2360799" y="4474169"/>
                <a:ext cx="8035322" cy="344467"/>
              </a:xfrm>
              <a:custGeom>
                <a:avLst/>
                <a:gdLst/>
                <a:ahLst/>
                <a:cxnLst/>
                <a:rect l="l" t="t" r="r" b="b"/>
                <a:pathLst>
                  <a:path w="31122" h="11268" extrusionOk="0">
                    <a:moveTo>
                      <a:pt x="24662" y="0"/>
                    </a:moveTo>
                    <a:cubicBezTo>
                      <a:pt x="21583" y="0"/>
                      <a:pt x="18509" y="130"/>
                      <a:pt x="15447" y="373"/>
                    </a:cubicBezTo>
                    <a:cubicBezTo>
                      <a:pt x="7383" y="1024"/>
                      <a:pt x="1" y="1446"/>
                      <a:pt x="1" y="1446"/>
                    </a:cubicBezTo>
                    <a:lnTo>
                      <a:pt x="1" y="11267"/>
                    </a:lnTo>
                    <a:lnTo>
                      <a:pt x="30894" y="11267"/>
                    </a:lnTo>
                    <a:lnTo>
                      <a:pt x="31122" y="8015"/>
                    </a:lnTo>
                    <a:lnTo>
                      <a:pt x="30244" y="146"/>
                    </a:lnTo>
                    <a:cubicBezTo>
                      <a:pt x="28383" y="48"/>
                      <a:pt x="26521" y="0"/>
                      <a:pt x="24662" y="0"/>
                    </a:cubicBezTo>
                    <a:close/>
                  </a:path>
                </a:pathLst>
              </a:custGeom>
              <a:solidFill>
                <a:srgbClr val="F9C74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algn="ctr" defTabSz="1219170">
                  <a:buClr>
                    <a:srgbClr val="000000"/>
                  </a:buClr>
                </a:pPr>
                <a:r>
                  <a:rPr lang="en-US" sz="2800" b="1" kern="0" dirty="0" err="1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rPr>
                  <a:t>Muammoli</a:t>
                </a:r>
                <a:r>
                  <a:rPr lang="en-US" sz="2800" b="1" kern="0" dirty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rPr>
                  <a:t> </a:t>
                </a:r>
                <a:r>
                  <a:rPr lang="en-US" sz="2800" b="1" kern="0" dirty="0" err="1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rPr>
                  <a:t>darslarning</a:t>
                </a:r>
                <a:r>
                  <a:rPr lang="en-US" sz="2800" b="1" kern="0" dirty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rPr>
                  <a:t> </a:t>
                </a:r>
                <a:r>
                  <a:rPr lang="en-US" sz="2800" b="1" kern="0" dirty="0" err="1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rPr>
                  <a:t>didaktik</a:t>
                </a:r>
                <a:r>
                  <a:rPr lang="en-US" sz="2800" b="1" kern="0" dirty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rPr>
                  <a:t> </a:t>
                </a:r>
                <a:r>
                  <a:rPr lang="en-US" sz="2800" b="1" kern="0" dirty="0" err="1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rPr>
                  <a:t>maqsadi</a:t>
                </a:r>
                <a:endParaRPr lang="en-US" sz="2800" b="1" kern="0" dirty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88" name="Google Shape;188;p16"/>
              <p:cNvSpPr/>
              <p:nvPr/>
            </p:nvSpPr>
            <p:spPr>
              <a:xfrm flipH="1">
                <a:off x="-2417949" y="4398911"/>
                <a:ext cx="57150" cy="419725"/>
              </a:xfrm>
              <a:custGeom>
                <a:avLst/>
                <a:gdLst/>
                <a:ahLst/>
                <a:cxnLst/>
                <a:rect l="l" t="t" r="r" b="b"/>
                <a:pathLst>
                  <a:path w="1855" h="11188" extrusionOk="0">
                    <a:moveTo>
                      <a:pt x="1045" y="0"/>
                    </a:moveTo>
                    <a:cubicBezTo>
                      <a:pt x="911" y="0"/>
                      <a:pt x="781" y="82"/>
                      <a:pt x="748" y="244"/>
                    </a:cubicBezTo>
                    <a:cubicBezTo>
                      <a:pt x="293" y="1805"/>
                      <a:pt x="488" y="3626"/>
                      <a:pt x="423" y="5285"/>
                    </a:cubicBezTo>
                    <a:cubicBezTo>
                      <a:pt x="358" y="7041"/>
                      <a:pt x="0" y="8992"/>
                      <a:pt x="228" y="10716"/>
                    </a:cubicBezTo>
                    <a:cubicBezTo>
                      <a:pt x="228" y="11021"/>
                      <a:pt x="466" y="11188"/>
                      <a:pt x="707" y="11188"/>
                    </a:cubicBezTo>
                    <a:cubicBezTo>
                      <a:pt x="902" y="11188"/>
                      <a:pt x="1098" y="11079"/>
                      <a:pt x="1171" y="10846"/>
                    </a:cubicBezTo>
                    <a:cubicBezTo>
                      <a:pt x="1626" y="9220"/>
                      <a:pt x="1529" y="7236"/>
                      <a:pt x="1561" y="5513"/>
                    </a:cubicBezTo>
                    <a:cubicBezTo>
                      <a:pt x="1594" y="3822"/>
                      <a:pt x="1854" y="1870"/>
                      <a:pt x="1366" y="244"/>
                    </a:cubicBezTo>
                    <a:cubicBezTo>
                      <a:pt x="1318" y="82"/>
                      <a:pt x="1179" y="0"/>
                      <a:pt x="1045" y="0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89" name="Google Shape;189;p16"/>
              <p:cNvSpPr/>
              <p:nvPr/>
            </p:nvSpPr>
            <p:spPr>
              <a:xfrm flipV="1">
                <a:off x="-2475098" y="4791460"/>
                <a:ext cx="8149621" cy="99863"/>
              </a:xfrm>
              <a:custGeom>
                <a:avLst/>
                <a:gdLst/>
                <a:ahLst/>
                <a:cxnLst/>
                <a:rect l="l" t="t" r="r" b="b"/>
                <a:pathLst>
                  <a:path w="32163" h="2072" extrusionOk="0">
                    <a:moveTo>
                      <a:pt x="25716" y="1"/>
                    </a:moveTo>
                    <a:cubicBezTo>
                      <a:pt x="22364" y="1"/>
                      <a:pt x="19003" y="170"/>
                      <a:pt x="15708" y="274"/>
                    </a:cubicBezTo>
                    <a:cubicBezTo>
                      <a:pt x="13106" y="371"/>
                      <a:pt x="10504" y="469"/>
                      <a:pt x="7903" y="599"/>
                    </a:cubicBezTo>
                    <a:cubicBezTo>
                      <a:pt x="5431" y="729"/>
                      <a:pt x="2797" y="664"/>
                      <a:pt x="391" y="1250"/>
                    </a:cubicBezTo>
                    <a:cubicBezTo>
                      <a:pt x="1" y="1380"/>
                      <a:pt x="131" y="1932"/>
                      <a:pt x="488" y="1965"/>
                    </a:cubicBezTo>
                    <a:lnTo>
                      <a:pt x="521" y="1965"/>
                    </a:lnTo>
                    <a:cubicBezTo>
                      <a:pt x="1193" y="2041"/>
                      <a:pt x="1876" y="2071"/>
                      <a:pt x="2565" y="2071"/>
                    </a:cubicBezTo>
                    <a:cubicBezTo>
                      <a:pt x="4510" y="2071"/>
                      <a:pt x="6502" y="1833"/>
                      <a:pt x="8423" y="1737"/>
                    </a:cubicBezTo>
                    <a:cubicBezTo>
                      <a:pt x="10927" y="1607"/>
                      <a:pt x="13431" y="1510"/>
                      <a:pt x="15968" y="1477"/>
                    </a:cubicBezTo>
                    <a:cubicBezTo>
                      <a:pt x="17204" y="1438"/>
                      <a:pt x="18442" y="1425"/>
                      <a:pt x="19681" y="1425"/>
                    </a:cubicBezTo>
                    <a:cubicBezTo>
                      <a:pt x="22010" y="1425"/>
                      <a:pt x="24342" y="1470"/>
                      <a:pt x="26671" y="1470"/>
                    </a:cubicBezTo>
                    <a:cubicBezTo>
                      <a:pt x="28254" y="1470"/>
                      <a:pt x="29836" y="1450"/>
                      <a:pt x="31415" y="1380"/>
                    </a:cubicBezTo>
                    <a:cubicBezTo>
                      <a:pt x="32163" y="1380"/>
                      <a:pt x="32163" y="209"/>
                      <a:pt x="31415" y="209"/>
                    </a:cubicBezTo>
                    <a:cubicBezTo>
                      <a:pt x="29528" y="56"/>
                      <a:pt x="27623" y="1"/>
                      <a:pt x="25716" y="1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90" name="Google Shape;190;p16"/>
              <p:cNvSpPr/>
              <p:nvPr/>
            </p:nvSpPr>
            <p:spPr>
              <a:xfrm rot="20283763">
                <a:off x="5503092" y="4423696"/>
                <a:ext cx="91471" cy="415646"/>
              </a:xfrm>
              <a:custGeom>
                <a:avLst/>
                <a:gdLst/>
                <a:ahLst/>
                <a:cxnLst/>
                <a:rect l="l" t="t" r="r" b="b"/>
                <a:pathLst>
                  <a:path w="2115" h="11235" extrusionOk="0">
                    <a:moveTo>
                      <a:pt x="860" y="0"/>
                    </a:moveTo>
                    <a:cubicBezTo>
                      <a:pt x="666" y="0"/>
                      <a:pt x="460" y="157"/>
                      <a:pt x="423" y="397"/>
                    </a:cubicBezTo>
                    <a:cubicBezTo>
                      <a:pt x="1" y="3747"/>
                      <a:pt x="456" y="7292"/>
                      <a:pt x="423" y="10674"/>
                    </a:cubicBezTo>
                    <a:cubicBezTo>
                      <a:pt x="423" y="11048"/>
                      <a:pt x="700" y="11235"/>
                      <a:pt x="984" y="11235"/>
                    </a:cubicBezTo>
                    <a:cubicBezTo>
                      <a:pt x="1269" y="11235"/>
                      <a:pt x="1562" y="11048"/>
                      <a:pt x="1594" y="10674"/>
                    </a:cubicBezTo>
                    <a:cubicBezTo>
                      <a:pt x="1789" y="7324"/>
                      <a:pt x="2114" y="3584"/>
                      <a:pt x="1204" y="300"/>
                    </a:cubicBezTo>
                    <a:cubicBezTo>
                      <a:pt x="1148" y="90"/>
                      <a:pt x="1007" y="0"/>
                      <a:pt x="860" y="0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191" name="Google Shape;191;p16"/>
          <p:cNvGrpSpPr/>
          <p:nvPr/>
        </p:nvGrpSpPr>
        <p:grpSpPr>
          <a:xfrm>
            <a:off x="8360701" y="1626918"/>
            <a:ext cx="2906065" cy="3953755"/>
            <a:chOff x="6270525" y="1220188"/>
            <a:chExt cx="2179549" cy="2965316"/>
          </a:xfrm>
        </p:grpSpPr>
        <p:grpSp>
          <p:nvGrpSpPr>
            <p:cNvPr id="192" name="Google Shape;192;p16"/>
            <p:cNvGrpSpPr/>
            <p:nvPr/>
          </p:nvGrpSpPr>
          <p:grpSpPr>
            <a:xfrm>
              <a:off x="7808799" y="4040616"/>
              <a:ext cx="168149" cy="144888"/>
              <a:chOff x="5898290" y="4019321"/>
              <a:chExt cx="168149" cy="144888"/>
            </a:xfrm>
          </p:grpSpPr>
          <p:sp>
            <p:nvSpPr>
              <p:cNvPr id="193" name="Google Shape;193;p16"/>
              <p:cNvSpPr/>
              <p:nvPr/>
            </p:nvSpPr>
            <p:spPr>
              <a:xfrm>
                <a:off x="5922693" y="4023654"/>
                <a:ext cx="143745" cy="123632"/>
              </a:xfrm>
              <a:custGeom>
                <a:avLst/>
                <a:gdLst/>
                <a:ahLst/>
                <a:cxnLst/>
                <a:rect l="l" t="t" r="r" b="b"/>
                <a:pathLst>
                  <a:path w="6668" h="5735" extrusionOk="0">
                    <a:moveTo>
                      <a:pt x="2369" y="0"/>
                    </a:moveTo>
                    <a:cubicBezTo>
                      <a:pt x="848" y="0"/>
                      <a:pt x="1" y="2069"/>
                      <a:pt x="1" y="3875"/>
                    </a:cubicBezTo>
                    <a:cubicBezTo>
                      <a:pt x="1" y="5223"/>
                      <a:pt x="920" y="5735"/>
                      <a:pt x="1963" y="5735"/>
                    </a:cubicBezTo>
                    <a:cubicBezTo>
                      <a:pt x="2781" y="5735"/>
                      <a:pt x="3675" y="5420"/>
                      <a:pt x="4261" y="4948"/>
                    </a:cubicBezTo>
                    <a:cubicBezTo>
                      <a:pt x="5594" y="3875"/>
                      <a:pt x="6668" y="2802"/>
                      <a:pt x="4001" y="688"/>
                    </a:cubicBezTo>
                    <a:cubicBezTo>
                      <a:pt x="3394" y="205"/>
                      <a:pt x="2848" y="0"/>
                      <a:pt x="2369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94" name="Google Shape;194;p16"/>
              <p:cNvSpPr/>
              <p:nvPr/>
            </p:nvSpPr>
            <p:spPr>
              <a:xfrm>
                <a:off x="5898290" y="4019321"/>
                <a:ext cx="162544" cy="144888"/>
              </a:xfrm>
              <a:custGeom>
                <a:avLst/>
                <a:gdLst/>
                <a:ahLst/>
                <a:cxnLst/>
                <a:rect l="l" t="t" r="r" b="b"/>
                <a:pathLst>
                  <a:path w="7540" h="6721" extrusionOk="0">
                    <a:moveTo>
                      <a:pt x="3883" y="1190"/>
                    </a:moveTo>
                    <a:cubicBezTo>
                      <a:pt x="4449" y="1207"/>
                      <a:pt x="5007" y="1246"/>
                      <a:pt x="5491" y="1637"/>
                    </a:cubicBezTo>
                    <a:cubicBezTo>
                      <a:pt x="6629" y="2515"/>
                      <a:pt x="5946" y="4401"/>
                      <a:pt x="4970" y="5182"/>
                    </a:cubicBezTo>
                    <a:cubicBezTo>
                      <a:pt x="4652" y="5441"/>
                      <a:pt x="4273" y="5554"/>
                      <a:pt x="3881" y="5554"/>
                    </a:cubicBezTo>
                    <a:cubicBezTo>
                      <a:pt x="2751" y="5554"/>
                      <a:pt x="1513" y="4618"/>
                      <a:pt x="1296" y="3556"/>
                    </a:cubicBezTo>
                    <a:cubicBezTo>
                      <a:pt x="987" y="1928"/>
                      <a:pt x="2566" y="1390"/>
                      <a:pt x="3883" y="1190"/>
                    </a:cubicBezTo>
                    <a:close/>
                    <a:moveTo>
                      <a:pt x="3778" y="0"/>
                    </a:moveTo>
                    <a:cubicBezTo>
                      <a:pt x="3378" y="0"/>
                      <a:pt x="2985" y="66"/>
                      <a:pt x="2629" y="206"/>
                    </a:cubicBezTo>
                    <a:cubicBezTo>
                      <a:pt x="2509" y="243"/>
                      <a:pt x="2423" y="316"/>
                      <a:pt x="2371" y="406"/>
                    </a:cubicBezTo>
                    <a:lnTo>
                      <a:pt x="2371" y="406"/>
                    </a:lnTo>
                    <a:cubicBezTo>
                      <a:pt x="1191" y="744"/>
                      <a:pt x="206" y="1693"/>
                      <a:pt x="125" y="3035"/>
                    </a:cubicBezTo>
                    <a:cubicBezTo>
                      <a:pt x="1" y="5086"/>
                      <a:pt x="2013" y="6721"/>
                      <a:pt x="3980" y="6721"/>
                    </a:cubicBezTo>
                    <a:cubicBezTo>
                      <a:pt x="4072" y="6721"/>
                      <a:pt x="4163" y="6717"/>
                      <a:pt x="4255" y="6710"/>
                    </a:cubicBezTo>
                    <a:cubicBezTo>
                      <a:pt x="6174" y="6547"/>
                      <a:pt x="7539" y="4076"/>
                      <a:pt x="7117" y="2287"/>
                    </a:cubicBezTo>
                    <a:cubicBezTo>
                      <a:pt x="6810" y="883"/>
                      <a:pt x="5241" y="0"/>
                      <a:pt x="3778" y="0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95" name="Google Shape;195;p16"/>
            <p:cNvGrpSpPr/>
            <p:nvPr/>
          </p:nvGrpSpPr>
          <p:grpSpPr>
            <a:xfrm>
              <a:off x="6270525" y="1220188"/>
              <a:ext cx="2179549" cy="2522077"/>
              <a:chOff x="4386721" y="1217320"/>
              <a:chExt cx="2179549" cy="2522077"/>
            </a:xfrm>
          </p:grpSpPr>
          <p:sp>
            <p:nvSpPr>
              <p:cNvPr id="196" name="Google Shape;196;p16"/>
              <p:cNvSpPr/>
              <p:nvPr/>
            </p:nvSpPr>
            <p:spPr>
              <a:xfrm>
                <a:off x="4395840" y="1448352"/>
                <a:ext cx="2145208" cy="2281948"/>
              </a:xfrm>
              <a:custGeom>
                <a:avLst/>
                <a:gdLst/>
                <a:ahLst/>
                <a:cxnLst/>
                <a:rect l="l" t="t" r="r" b="b"/>
                <a:pathLst>
                  <a:path w="99511" h="105854" extrusionOk="0">
                    <a:moveTo>
                      <a:pt x="11527" y="0"/>
                    </a:moveTo>
                    <a:cubicBezTo>
                      <a:pt x="8761" y="0"/>
                      <a:pt x="4347" y="236"/>
                      <a:pt x="3252" y="1681"/>
                    </a:cubicBezTo>
                    <a:cubicBezTo>
                      <a:pt x="1626" y="3860"/>
                      <a:pt x="521" y="34233"/>
                      <a:pt x="521" y="34233"/>
                    </a:cubicBezTo>
                    <a:cubicBezTo>
                      <a:pt x="521" y="34233"/>
                      <a:pt x="1626" y="56217"/>
                      <a:pt x="813" y="66233"/>
                    </a:cubicBezTo>
                    <a:cubicBezTo>
                      <a:pt x="0" y="76281"/>
                      <a:pt x="2699" y="82785"/>
                      <a:pt x="8130" y="84411"/>
                    </a:cubicBezTo>
                    <a:cubicBezTo>
                      <a:pt x="10829" y="85224"/>
                      <a:pt x="19910" y="85427"/>
                      <a:pt x="28317" y="85427"/>
                    </a:cubicBezTo>
                    <a:cubicBezTo>
                      <a:pt x="36723" y="85427"/>
                      <a:pt x="44455" y="85224"/>
                      <a:pt x="44455" y="85224"/>
                    </a:cubicBezTo>
                    <a:lnTo>
                      <a:pt x="69657" y="84411"/>
                    </a:lnTo>
                    <a:cubicBezTo>
                      <a:pt x="69657" y="84411"/>
                      <a:pt x="71836" y="95793"/>
                      <a:pt x="72649" y="99338"/>
                    </a:cubicBezTo>
                    <a:cubicBezTo>
                      <a:pt x="73316" y="102245"/>
                      <a:pt x="73611" y="105853"/>
                      <a:pt x="74449" y="105853"/>
                    </a:cubicBezTo>
                    <a:cubicBezTo>
                      <a:pt x="74633" y="105853"/>
                      <a:pt x="74843" y="105680"/>
                      <a:pt x="75088" y="105289"/>
                    </a:cubicBezTo>
                    <a:cubicBezTo>
                      <a:pt x="76454" y="103142"/>
                      <a:pt x="79706" y="84964"/>
                      <a:pt x="79706" y="84964"/>
                    </a:cubicBezTo>
                    <a:lnTo>
                      <a:pt x="88909" y="84151"/>
                    </a:lnTo>
                    <a:cubicBezTo>
                      <a:pt x="88909" y="84151"/>
                      <a:pt x="94080" y="82525"/>
                      <a:pt x="95153" y="75728"/>
                    </a:cubicBezTo>
                    <a:cubicBezTo>
                      <a:pt x="96258" y="68964"/>
                      <a:pt x="97331" y="36672"/>
                      <a:pt x="97331" y="27730"/>
                    </a:cubicBezTo>
                    <a:cubicBezTo>
                      <a:pt x="97331" y="18787"/>
                      <a:pt x="99510" y="1974"/>
                      <a:pt x="88649" y="901"/>
                    </a:cubicBezTo>
                    <a:cubicBezTo>
                      <a:pt x="84330" y="474"/>
                      <a:pt x="78475" y="346"/>
                      <a:pt x="72987" y="346"/>
                    </a:cubicBezTo>
                    <a:cubicBezTo>
                      <a:pt x="64672" y="346"/>
                      <a:pt x="57202" y="641"/>
                      <a:pt x="57202" y="641"/>
                    </a:cubicBezTo>
                    <a:lnTo>
                      <a:pt x="13821" y="55"/>
                    </a:lnTo>
                    <a:cubicBezTo>
                      <a:pt x="13821" y="55"/>
                      <a:pt x="12868" y="0"/>
                      <a:pt x="11527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97" name="Google Shape;197;p16"/>
              <p:cNvSpPr/>
              <p:nvPr/>
            </p:nvSpPr>
            <p:spPr>
              <a:xfrm>
                <a:off x="4587615" y="1366821"/>
                <a:ext cx="1072917" cy="447210"/>
              </a:xfrm>
              <a:custGeom>
                <a:avLst/>
                <a:gdLst/>
                <a:ahLst/>
                <a:cxnLst/>
                <a:rect l="l" t="t" r="r" b="b"/>
                <a:pathLst>
                  <a:path w="49770" h="20745" extrusionOk="0">
                    <a:moveTo>
                      <a:pt x="4600" y="0"/>
                    </a:moveTo>
                    <a:cubicBezTo>
                      <a:pt x="1185" y="0"/>
                      <a:pt x="210" y="2439"/>
                      <a:pt x="210" y="2439"/>
                    </a:cubicBezTo>
                    <a:cubicBezTo>
                      <a:pt x="1" y="3783"/>
                      <a:pt x="4152" y="3838"/>
                      <a:pt x="4832" y="3838"/>
                    </a:cubicBezTo>
                    <a:cubicBezTo>
                      <a:pt x="4892" y="3838"/>
                      <a:pt x="4925" y="3837"/>
                      <a:pt x="4925" y="3837"/>
                    </a:cubicBezTo>
                    <a:lnTo>
                      <a:pt x="4925" y="3837"/>
                    </a:lnTo>
                    <a:lnTo>
                      <a:pt x="4828" y="8976"/>
                    </a:lnTo>
                    <a:cubicBezTo>
                      <a:pt x="4828" y="8976"/>
                      <a:pt x="5315" y="17723"/>
                      <a:pt x="6291" y="18959"/>
                    </a:cubicBezTo>
                    <a:cubicBezTo>
                      <a:pt x="7266" y="20162"/>
                      <a:pt x="11884" y="20422"/>
                      <a:pt x="15526" y="20650"/>
                    </a:cubicBezTo>
                    <a:cubicBezTo>
                      <a:pt x="16584" y="20717"/>
                      <a:pt x="19167" y="20744"/>
                      <a:pt x="22408" y="20744"/>
                    </a:cubicBezTo>
                    <a:cubicBezTo>
                      <a:pt x="30231" y="20744"/>
                      <a:pt x="41887" y="20583"/>
                      <a:pt x="45152" y="20422"/>
                    </a:cubicBezTo>
                    <a:cubicBezTo>
                      <a:pt x="49770" y="20195"/>
                      <a:pt x="49054" y="16520"/>
                      <a:pt x="49054" y="16520"/>
                    </a:cubicBezTo>
                    <a:cubicBezTo>
                      <a:pt x="49054" y="16520"/>
                      <a:pt x="49542" y="10439"/>
                      <a:pt x="49054" y="5821"/>
                    </a:cubicBezTo>
                    <a:cubicBezTo>
                      <a:pt x="48762" y="3155"/>
                      <a:pt x="46973" y="878"/>
                      <a:pt x="44436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98" name="Google Shape;198;p16"/>
              <p:cNvSpPr/>
              <p:nvPr/>
            </p:nvSpPr>
            <p:spPr>
              <a:xfrm>
                <a:off x="4576535" y="1359535"/>
                <a:ext cx="1086800" cy="467129"/>
              </a:xfrm>
              <a:custGeom>
                <a:avLst/>
                <a:gdLst/>
                <a:ahLst/>
                <a:cxnLst/>
                <a:rect l="l" t="t" r="r" b="b"/>
                <a:pathLst>
                  <a:path w="50414" h="21669" extrusionOk="0">
                    <a:moveTo>
                      <a:pt x="4636" y="826"/>
                    </a:moveTo>
                    <a:lnTo>
                      <a:pt x="4636" y="826"/>
                    </a:lnTo>
                    <a:cubicBezTo>
                      <a:pt x="15757" y="1079"/>
                      <a:pt x="26904" y="994"/>
                      <a:pt x="37991" y="1119"/>
                    </a:cubicBezTo>
                    <a:cubicBezTo>
                      <a:pt x="38365" y="1124"/>
                      <a:pt x="38740" y="1126"/>
                      <a:pt x="39115" y="1126"/>
                    </a:cubicBezTo>
                    <a:cubicBezTo>
                      <a:pt x="39866" y="1126"/>
                      <a:pt x="40619" y="1119"/>
                      <a:pt x="41369" y="1119"/>
                    </a:cubicBezTo>
                    <a:cubicBezTo>
                      <a:pt x="42495" y="1119"/>
                      <a:pt x="43617" y="1135"/>
                      <a:pt x="44723" y="1216"/>
                    </a:cubicBezTo>
                    <a:cubicBezTo>
                      <a:pt x="46739" y="1411"/>
                      <a:pt x="48040" y="2322"/>
                      <a:pt x="48658" y="4273"/>
                    </a:cubicBezTo>
                    <a:cubicBezTo>
                      <a:pt x="49406" y="6712"/>
                      <a:pt x="49113" y="9444"/>
                      <a:pt x="49080" y="11948"/>
                    </a:cubicBezTo>
                    <a:cubicBezTo>
                      <a:pt x="49080" y="13118"/>
                      <a:pt x="49048" y="14289"/>
                      <a:pt x="49015" y="15460"/>
                    </a:cubicBezTo>
                    <a:cubicBezTo>
                      <a:pt x="49015" y="16533"/>
                      <a:pt x="49373" y="18744"/>
                      <a:pt x="48528" y="19590"/>
                    </a:cubicBezTo>
                    <a:cubicBezTo>
                      <a:pt x="48202" y="19915"/>
                      <a:pt x="47292" y="19980"/>
                      <a:pt x="46902" y="20045"/>
                    </a:cubicBezTo>
                    <a:cubicBezTo>
                      <a:pt x="46121" y="20175"/>
                      <a:pt x="45341" y="20208"/>
                      <a:pt x="44560" y="20208"/>
                    </a:cubicBezTo>
                    <a:lnTo>
                      <a:pt x="44072" y="20208"/>
                    </a:lnTo>
                    <a:cubicBezTo>
                      <a:pt x="43389" y="20208"/>
                      <a:pt x="42707" y="20273"/>
                      <a:pt x="42024" y="20305"/>
                    </a:cubicBezTo>
                    <a:cubicBezTo>
                      <a:pt x="39325" y="20370"/>
                      <a:pt x="36593" y="20435"/>
                      <a:pt x="33861" y="20500"/>
                    </a:cubicBezTo>
                    <a:cubicBezTo>
                      <a:pt x="31219" y="20536"/>
                      <a:pt x="28569" y="20572"/>
                      <a:pt x="25915" y="20572"/>
                    </a:cubicBezTo>
                    <a:cubicBezTo>
                      <a:pt x="21384" y="20572"/>
                      <a:pt x="16846" y="20467"/>
                      <a:pt x="12333" y="20078"/>
                    </a:cubicBezTo>
                    <a:cubicBezTo>
                      <a:pt x="11260" y="20012"/>
                      <a:pt x="10219" y="19882"/>
                      <a:pt x="9179" y="19655"/>
                    </a:cubicBezTo>
                    <a:cubicBezTo>
                      <a:pt x="7520" y="19167"/>
                      <a:pt x="6870" y="17931"/>
                      <a:pt x="6512" y="16338"/>
                    </a:cubicBezTo>
                    <a:cubicBezTo>
                      <a:pt x="5764" y="13248"/>
                      <a:pt x="5959" y="10029"/>
                      <a:pt x="5862" y="6875"/>
                    </a:cubicBezTo>
                    <a:cubicBezTo>
                      <a:pt x="5829" y="5476"/>
                      <a:pt x="5699" y="4110"/>
                      <a:pt x="5472" y="2745"/>
                    </a:cubicBezTo>
                    <a:cubicBezTo>
                      <a:pt x="5347" y="2022"/>
                      <a:pt x="5146" y="1300"/>
                      <a:pt x="4636" y="826"/>
                    </a:cubicBezTo>
                    <a:close/>
                    <a:moveTo>
                      <a:pt x="24014" y="1"/>
                    </a:moveTo>
                    <a:cubicBezTo>
                      <a:pt x="17110" y="1"/>
                      <a:pt x="10206" y="55"/>
                      <a:pt x="3293" y="241"/>
                    </a:cubicBezTo>
                    <a:cubicBezTo>
                      <a:pt x="3213" y="241"/>
                      <a:pt x="3151" y="267"/>
                      <a:pt x="3107" y="307"/>
                    </a:cubicBezTo>
                    <a:lnTo>
                      <a:pt x="3107" y="307"/>
                    </a:lnTo>
                    <a:cubicBezTo>
                      <a:pt x="1547" y="399"/>
                      <a:pt x="602" y="2286"/>
                      <a:pt x="138" y="3623"/>
                    </a:cubicBezTo>
                    <a:cubicBezTo>
                      <a:pt x="1" y="4016"/>
                      <a:pt x="327" y="4267"/>
                      <a:pt x="649" y="4267"/>
                    </a:cubicBezTo>
                    <a:cubicBezTo>
                      <a:pt x="860" y="4267"/>
                      <a:pt x="1069" y="4160"/>
                      <a:pt x="1146" y="3915"/>
                    </a:cubicBezTo>
                    <a:cubicBezTo>
                      <a:pt x="1342" y="3200"/>
                      <a:pt x="1667" y="2517"/>
                      <a:pt x="2155" y="1964"/>
                    </a:cubicBezTo>
                    <a:cubicBezTo>
                      <a:pt x="2453" y="1686"/>
                      <a:pt x="2860" y="1383"/>
                      <a:pt x="3288" y="1383"/>
                    </a:cubicBezTo>
                    <a:cubicBezTo>
                      <a:pt x="3560" y="1383"/>
                      <a:pt x="3840" y="1505"/>
                      <a:pt x="4106" y="1834"/>
                    </a:cubicBezTo>
                    <a:cubicBezTo>
                      <a:pt x="4236" y="2127"/>
                      <a:pt x="4333" y="2452"/>
                      <a:pt x="4398" y="2777"/>
                    </a:cubicBezTo>
                    <a:cubicBezTo>
                      <a:pt x="4659" y="4273"/>
                      <a:pt x="4789" y="5801"/>
                      <a:pt x="4789" y="7330"/>
                    </a:cubicBezTo>
                    <a:cubicBezTo>
                      <a:pt x="4854" y="10062"/>
                      <a:pt x="4789" y="12793"/>
                      <a:pt x="5244" y="15460"/>
                    </a:cubicBezTo>
                    <a:cubicBezTo>
                      <a:pt x="5569" y="17508"/>
                      <a:pt x="6154" y="19590"/>
                      <a:pt x="8236" y="20435"/>
                    </a:cubicBezTo>
                    <a:cubicBezTo>
                      <a:pt x="9829" y="21086"/>
                      <a:pt x="11715" y="21118"/>
                      <a:pt x="13406" y="21248"/>
                    </a:cubicBezTo>
                    <a:cubicBezTo>
                      <a:pt x="17688" y="21565"/>
                      <a:pt x="21981" y="21668"/>
                      <a:pt x="26272" y="21668"/>
                    </a:cubicBezTo>
                    <a:cubicBezTo>
                      <a:pt x="29476" y="21668"/>
                      <a:pt x="32680" y="21610"/>
                      <a:pt x="35877" y="21541"/>
                    </a:cubicBezTo>
                    <a:cubicBezTo>
                      <a:pt x="38349" y="21476"/>
                      <a:pt x="40788" y="21411"/>
                      <a:pt x="43259" y="21346"/>
                    </a:cubicBezTo>
                    <a:cubicBezTo>
                      <a:pt x="43682" y="21346"/>
                      <a:pt x="44105" y="21313"/>
                      <a:pt x="44560" y="21313"/>
                    </a:cubicBezTo>
                    <a:cubicBezTo>
                      <a:pt x="44663" y="21313"/>
                      <a:pt x="44771" y="21314"/>
                      <a:pt x="44886" y="21314"/>
                    </a:cubicBezTo>
                    <a:cubicBezTo>
                      <a:pt x="46516" y="21314"/>
                      <a:pt x="49257" y="21257"/>
                      <a:pt x="49926" y="19525"/>
                    </a:cubicBezTo>
                    <a:cubicBezTo>
                      <a:pt x="50251" y="18679"/>
                      <a:pt x="50089" y="17606"/>
                      <a:pt x="50089" y="16695"/>
                    </a:cubicBezTo>
                    <a:cubicBezTo>
                      <a:pt x="50089" y="15395"/>
                      <a:pt x="50154" y="14094"/>
                      <a:pt x="50186" y="12793"/>
                    </a:cubicBezTo>
                    <a:cubicBezTo>
                      <a:pt x="50219" y="10322"/>
                      <a:pt x="50414" y="7720"/>
                      <a:pt x="49991" y="5249"/>
                    </a:cubicBezTo>
                    <a:cubicBezTo>
                      <a:pt x="49731" y="3590"/>
                      <a:pt x="49048" y="1802"/>
                      <a:pt x="47552" y="891"/>
                    </a:cubicBezTo>
                    <a:cubicBezTo>
                      <a:pt x="46251" y="111"/>
                      <a:pt x="44625" y="78"/>
                      <a:pt x="43162" y="78"/>
                    </a:cubicBezTo>
                    <a:cubicBezTo>
                      <a:pt x="36774" y="47"/>
                      <a:pt x="30394" y="1"/>
                      <a:pt x="24014" y="1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99" name="Google Shape;199;p16"/>
              <p:cNvSpPr/>
              <p:nvPr/>
            </p:nvSpPr>
            <p:spPr>
              <a:xfrm>
                <a:off x="4386721" y="1429015"/>
                <a:ext cx="1519179" cy="1875502"/>
              </a:xfrm>
              <a:custGeom>
                <a:avLst/>
                <a:gdLst/>
                <a:ahLst/>
                <a:cxnLst/>
                <a:rect l="l" t="t" r="r" b="b"/>
                <a:pathLst>
                  <a:path w="70471" h="87000" extrusionOk="0">
                    <a:moveTo>
                      <a:pt x="8967" y="1"/>
                    </a:moveTo>
                    <a:cubicBezTo>
                      <a:pt x="8213" y="1"/>
                      <a:pt x="7466" y="68"/>
                      <a:pt x="6732" y="270"/>
                    </a:cubicBezTo>
                    <a:cubicBezTo>
                      <a:pt x="4846" y="757"/>
                      <a:pt x="3383" y="2253"/>
                      <a:pt x="2895" y="4139"/>
                    </a:cubicBezTo>
                    <a:cubicBezTo>
                      <a:pt x="2179" y="6546"/>
                      <a:pt x="2114" y="9212"/>
                      <a:pt x="1919" y="11716"/>
                    </a:cubicBezTo>
                    <a:cubicBezTo>
                      <a:pt x="1691" y="14448"/>
                      <a:pt x="1496" y="17180"/>
                      <a:pt x="1334" y="19879"/>
                    </a:cubicBezTo>
                    <a:cubicBezTo>
                      <a:pt x="618" y="31228"/>
                      <a:pt x="0" y="42577"/>
                      <a:pt x="66" y="53959"/>
                    </a:cubicBezTo>
                    <a:cubicBezTo>
                      <a:pt x="98" y="59650"/>
                      <a:pt x="261" y="65374"/>
                      <a:pt x="716" y="71065"/>
                    </a:cubicBezTo>
                    <a:cubicBezTo>
                      <a:pt x="1074" y="75390"/>
                      <a:pt x="1399" y="80983"/>
                      <a:pt x="4651" y="84202"/>
                    </a:cubicBezTo>
                    <a:cubicBezTo>
                      <a:pt x="7000" y="86552"/>
                      <a:pt x="10359" y="86863"/>
                      <a:pt x="13555" y="86863"/>
                    </a:cubicBezTo>
                    <a:cubicBezTo>
                      <a:pt x="14252" y="86863"/>
                      <a:pt x="14941" y="86848"/>
                      <a:pt x="15610" y="86836"/>
                    </a:cubicBezTo>
                    <a:cubicBezTo>
                      <a:pt x="16657" y="86811"/>
                      <a:pt x="17706" y="86800"/>
                      <a:pt x="18755" y="86800"/>
                    </a:cubicBezTo>
                    <a:cubicBezTo>
                      <a:pt x="23018" y="86800"/>
                      <a:pt x="27297" y="86973"/>
                      <a:pt x="31577" y="86999"/>
                    </a:cubicBezTo>
                    <a:cubicBezTo>
                      <a:pt x="37951" y="86999"/>
                      <a:pt x="44325" y="86999"/>
                      <a:pt x="50699" y="86836"/>
                    </a:cubicBezTo>
                    <a:cubicBezTo>
                      <a:pt x="57072" y="86706"/>
                      <a:pt x="63479" y="86674"/>
                      <a:pt x="69820" y="86024"/>
                    </a:cubicBezTo>
                    <a:cubicBezTo>
                      <a:pt x="70471" y="85991"/>
                      <a:pt x="70471" y="85015"/>
                      <a:pt x="69820" y="84950"/>
                    </a:cubicBezTo>
                    <a:cubicBezTo>
                      <a:pt x="69347" y="84945"/>
                      <a:pt x="68873" y="84942"/>
                      <a:pt x="68401" y="84942"/>
                    </a:cubicBezTo>
                    <a:cubicBezTo>
                      <a:pt x="63578" y="84942"/>
                      <a:pt x="58778" y="85222"/>
                      <a:pt x="53951" y="85341"/>
                    </a:cubicBezTo>
                    <a:cubicBezTo>
                      <a:pt x="48682" y="85471"/>
                      <a:pt x="43382" y="85536"/>
                      <a:pt x="38113" y="85568"/>
                    </a:cubicBezTo>
                    <a:cubicBezTo>
                      <a:pt x="36580" y="85587"/>
                      <a:pt x="35046" y="85595"/>
                      <a:pt x="33514" y="85595"/>
                    </a:cubicBezTo>
                    <a:cubicBezTo>
                      <a:pt x="29814" y="85595"/>
                      <a:pt x="26118" y="85549"/>
                      <a:pt x="22439" y="85503"/>
                    </a:cubicBezTo>
                    <a:cubicBezTo>
                      <a:pt x="20661" y="85478"/>
                      <a:pt x="18901" y="85416"/>
                      <a:pt x="17132" y="85416"/>
                    </a:cubicBezTo>
                    <a:cubicBezTo>
                      <a:pt x="16572" y="85416"/>
                      <a:pt x="16010" y="85423"/>
                      <a:pt x="15447" y="85438"/>
                    </a:cubicBezTo>
                    <a:cubicBezTo>
                      <a:pt x="14692" y="85451"/>
                      <a:pt x="13931" y="85473"/>
                      <a:pt x="13172" y="85473"/>
                    </a:cubicBezTo>
                    <a:cubicBezTo>
                      <a:pt x="11970" y="85473"/>
                      <a:pt x="10769" y="85417"/>
                      <a:pt x="9594" y="85178"/>
                    </a:cubicBezTo>
                    <a:cubicBezTo>
                      <a:pt x="7415" y="84755"/>
                      <a:pt x="5594" y="83650"/>
                      <a:pt x="4456" y="81698"/>
                    </a:cubicBezTo>
                    <a:cubicBezTo>
                      <a:pt x="3317" y="79747"/>
                      <a:pt x="2830" y="77308"/>
                      <a:pt x="2504" y="75064"/>
                    </a:cubicBezTo>
                    <a:cubicBezTo>
                      <a:pt x="1691" y="69764"/>
                      <a:pt x="1594" y="64333"/>
                      <a:pt x="1431" y="59000"/>
                    </a:cubicBezTo>
                    <a:cubicBezTo>
                      <a:pt x="1171" y="48398"/>
                      <a:pt x="1561" y="37797"/>
                      <a:pt x="2147" y="27196"/>
                    </a:cubicBezTo>
                    <a:cubicBezTo>
                      <a:pt x="2504" y="21407"/>
                      <a:pt x="2700" y="15521"/>
                      <a:pt x="3415" y="9765"/>
                    </a:cubicBezTo>
                    <a:cubicBezTo>
                      <a:pt x="3740" y="7326"/>
                      <a:pt x="3708" y="3261"/>
                      <a:pt x="6277" y="1961"/>
                    </a:cubicBezTo>
                    <a:cubicBezTo>
                      <a:pt x="7271" y="1457"/>
                      <a:pt x="8379" y="1335"/>
                      <a:pt x="9518" y="1335"/>
                    </a:cubicBezTo>
                    <a:cubicBezTo>
                      <a:pt x="10583" y="1335"/>
                      <a:pt x="11675" y="1442"/>
                      <a:pt x="12725" y="1442"/>
                    </a:cubicBezTo>
                    <a:cubicBezTo>
                      <a:pt x="13233" y="1442"/>
                      <a:pt x="13731" y="1417"/>
                      <a:pt x="14212" y="1343"/>
                    </a:cubicBezTo>
                    <a:cubicBezTo>
                      <a:pt x="14829" y="1245"/>
                      <a:pt x="14699" y="237"/>
                      <a:pt x="14081" y="237"/>
                    </a:cubicBezTo>
                    <a:lnTo>
                      <a:pt x="14049" y="270"/>
                    </a:lnTo>
                    <a:cubicBezTo>
                      <a:pt x="13895" y="276"/>
                      <a:pt x="13742" y="279"/>
                      <a:pt x="13588" y="279"/>
                    </a:cubicBezTo>
                    <a:cubicBezTo>
                      <a:pt x="12052" y="279"/>
                      <a:pt x="10496" y="1"/>
                      <a:pt x="8967" y="1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00" name="Google Shape;200;p16"/>
              <p:cNvSpPr/>
              <p:nvPr/>
            </p:nvSpPr>
            <p:spPr>
              <a:xfrm>
                <a:off x="5632464" y="1442833"/>
                <a:ext cx="887544" cy="1839243"/>
              </a:xfrm>
              <a:custGeom>
                <a:avLst/>
                <a:gdLst/>
                <a:ahLst/>
                <a:cxnLst/>
                <a:rect l="l" t="t" r="r" b="b"/>
                <a:pathLst>
                  <a:path w="41171" h="85318" extrusionOk="0">
                    <a:moveTo>
                      <a:pt x="13808" y="0"/>
                    </a:moveTo>
                    <a:cubicBezTo>
                      <a:pt x="9335" y="0"/>
                      <a:pt x="4879" y="119"/>
                      <a:pt x="424" y="409"/>
                    </a:cubicBezTo>
                    <a:cubicBezTo>
                      <a:pt x="1" y="442"/>
                      <a:pt x="1" y="1092"/>
                      <a:pt x="424" y="1157"/>
                    </a:cubicBezTo>
                    <a:cubicBezTo>
                      <a:pt x="9301" y="1255"/>
                      <a:pt x="18179" y="1157"/>
                      <a:pt x="27057" y="1482"/>
                    </a:cubicBezTo>
                    <a:cubicBezTo>
                      <a:pt x="29203" y="1547"/>
                      <a:pt x="31642" y="1385"/>
                      <a:pt x="33724" y="1970"/>
                    </a:cubicBezTo>
                    <a:cubicBezTo>
                      <a:pt x="35545" y="2490"/>
                      <a:pt x="36878" y="3824"/>
                      <a:pt x="37724" y="5515"/>
                    </a:cubicBezTo>
                    <a:cubicBezTo>
                      <a:pt x="39480" y="9027"/>
                      <a:pt x="39577" y="13352"/>
                      <a:pt x="39577" y="17189"/>
                    </a:cubicBezTo>
                    <a:cubicBezTo>
                      <a:pt x="39740" y="34522"/>
                      <a:pt x="38862" y="51725"/>
                      <a:pt x="37626" y="69025"/>
                    </a:cubicBezTo>
                    <a:cubicBezTo>
                      <a:pt x="37463" y="71367"/>
                      <a:pt x="37366" y="73708"/>
                      <a:pt x="37073" y="76049"/>
                    </a:cubicBezTo>
                    <a:cubicBezTo>
                      <a:pt x="36878" y="78033"/>
                      <a:pt x="36423" y="80212"/>
                      <a:pt x="34992" y="81740"/>
                    </a:cubicBezTo>
                    <a:cubicBezTo>
                      <a:pt x="33464" y="83334"/>
                      <a:pt x="31220" y="83757"/>
                      <a:pt x="29106" y="83984"/>
                    </a:cubicBezTo>
                    <a:cubicBezTo>
                      <a:pt x="26765" y="84212"/>
                      <a:pt x="24423" y="84342"/>
                      <a:pt x="22082" y="84570"/>
                    </a:cubicBezTo>
                    <a:cubicBezTo>
                      <a:pt x="21626" y="84635"/>
                      <a:pt x="21594" y="85317"/>
                      <a:pt x="22082" y="85317"/>
                    </a:cubicBezTo>
                    <a:cubicBezTo>
                      <a:pt x="24358" y="85317"/>
                      <a:pt x="26634" y="85285"/>
                      <a:pt x="28911" y="85122"/>
                    </a:cubicBezTo>
                    <a:cubicBezTo>
                      <a:pt x="30634" y="85057"/>
                      <a:pt x="32325" y="84700"/>
                      <a:pt x="33886" y="84017"/>
                    </a:cubicBezTo>
                    <a:cubicBezTo>
                      <a:pt x="37106" y="82423"/>
                      <a:pt x="38016" y="78976"/>
                      <a:pt x="38374" y="75692"/>
                    </a:cubicBezTo>
                    <a:cubicBezTo>
                      <a:pt x="39285" y="66294"/>
                      <a:pt x="39740" y="56798"/>
                      <a:pt x="40228" y="47400"/>
                    </a:cubicBezTo>
                    <a:cubicBezTo>
                      <a:pt x="40715" y="37969"/>
                      <a:pt x="40846" y="28603"/>
                      <a:pt x="40878" y="19173"/>
                    </a:cubicBezTo>
                    <a:cubicBezTo>
                      <a:pt x="40911" y="12831"/>
                      <a:pt x="41171" y="1547"/>
                      <a:pt x="32716" y="539"/>
                    </a:cubicBezTo>
                    <a:cubicBezTo>
                      <a:pt x="30179" y="214"/>
                      <a:pt x="27610" y="246"/>
                      <a:pt x="25073" y="181"/>
                    </a:cubicBezTo>
                    <a:cubicBezTo>
                      <a:pt x="22342" y="84"/>
                      <a:pt x="19643" y="19"/>
                      <a:pt x="16944" y="19"/>
                    </a:cubicBezTo>
                    <a:cubicBezTo>
                      <a:pt x="15897" y="6"/>
                      <a:pt x="14852" y="0"/>
                      <a:pt x="13808" y="0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01" name="Google Shape;201;p16"/>
              <p:cNvSpPr/>
              <p:nvPr/>
            </p:nvSpPr>
            <p:spPr>
              <a:xfrm>
                <a:off x="4622970" y="1384930"/>
                <a:ext cx="37187" cy="56739"/>
              </a:xfrm>
              <a:custGeom>
                <a:avLst/>
                <a:gdLst/>
                <a:ahLst/>
                <a:cxnLst/>
                <a:rect l="l" t="t" r="r" b="b"/>
                <a:pathLst>
                  <a:path w="1725" h="2632" extrusionOk="0">
                    <a:moveTo>
                      <a:pt x="1394" y="1"/>
                    </a:moveTo>
                    <a:cubicBezTo>
                      <a:pt x="1374" y="1"/>
                      <a:pt x="1354" y="2"/>
                      <a:pt x="1334" y="6"/>
                    </a:cubicBezTo>
                    <a:cubicBezTo>
                      <a:pt x="879" y="103"/>
                      <a:pt x="586" y="689"/>
                      <a:pt x="423" y="1079"/>
                    </a:cubicBezTo>
                    <a:cubicBezTo>
                      <a:pt x="228" y="1469"/>
                      <a:pt x="1" y="2087"/>
                      <a:pt x="163" y="2510"/>
                    </a:cubicBezTo>
                    <a:cubicBezTo>
                      <a:pt x="183" y="2588"/>
                      <a:pt x="250" y="2631"/>
                      <a:pt x="329" y="2631"/>
                    </a:cubicBezTo>
                    <a:cubicBezTo>
                      <a:pt x="381" y="2631"/>
                      <a:pt x="437" y="2613"/>
                      <a:pt x="488" y="2575"/>
                    </a:cubicBezTo>
                    <a:cubicBezTo>
                      <a:pt x="586" y="2445"/>
                      <a:pt x="683" y="2282"/>
                      <a:pt x="749" y="2119"/>
                    </a:cubicBezTo>
                    <a:cubicBezTo>
                      <a:pt x="814" y="1859"/>
                      <a:pt x="944" y="1632"/>
                      <a:pt x="1074" y="1437"/>
                    </a:cubicBezTo>
                    <a:cubicBezTo>
                      <a:pt x="1301" y="1079"/>
                      <a:pt x="1692" y="721"/>
                      <a:pt x="1724" y="298"/>
                    </a:cubicBezTo>
                    <a:cubicBezTo>
                      <a:pt x="1724" y="123"/>
                      <a:pt x="1567" y="1"/>
                      <a:pt x="1394" y="1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02" name="Google Shape;202;p16"/>
              <p:cNvSpPr/>
              <p:nvPr/>
            </p:nvSpPr>
            <p:spPr>
              <a:xfrm>
                <a:off x="4656664" y="1409031"/>
                <a:ext cx="23110" cy="37338"/>
              </a:xfrm>
              <a:custGeom>
                <a:avLst/>
                <a:gdLst/>
                <a:ahLst/>
                <a:cxnLst/>
                <a:rect l="l" t="t" r="r" b="b"/>
                <a:pathLst>
                  <a:path w="1072" h="1732" extrusionOk="0">
                    <a:moveTo>
                      <a:pt x="741" y="1"/>
                    </a:moveTo>
                    <a:cubicBezTo>
                      <a:pt x="700" y="1"/>
                      <a:pt x="658" y="9"/>
                      <a:pt x="616" y="26"/>
                    </a:cubicBezTo>
                    <a:cubicBezTo>
                      <a:pt x="389" y="156"/>
                      <a:pt x="356" y="416"/>
                      <a:pt x="291" y="644"/>
                    </a:cubicBezTo>
                    <a:lnTo>
                      <a:pt x="64" y="1392"/>
                    </a:lnTo>
                    <a:cubicBezTo>
                      <a:pt x="0" y="1582"/>
                      <a:pt x="157" y="1732"/>
                      <a:pt x="311" y="1732"/>
                    </a:cubicBezTo>
                    <a:cubicBezTo>
                      <a:pt x="393" y="1732"/>
                      <a:pt x="473" y="1689"/>
                      <a:pt x="519" y="1587"/>
                    </a:cubicBezTo>
                    <a:lnTo>
                      <a:pt x="486" y="1587"/>
                    </a:lnTo>
                    <a:cubicBezTo>
                      <a:pt x="616" y="1359"/>
                      <a:pt x="714" y="1132"/>
                      <a:pt x="812" y="871"/>
                    </a:cubicBezTo>
                    <a:cubicBezTo>
                      <a:pt x="942" y="644"/>
                      <a:pt x="1072" y="449"/>
                      <a:pt x="1007" y="188"/>
                    </a:cubicBezTo>
                    <a:cubicBezTo>
                      <a:pt x="958" y="68"/>
                      <a:pt x="856" y="1"/>
                      <a:pt x="741" y="1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03" name="Google Shape;203;p16"/>
              <p:cNvSpPr/>
              <p:nvPr/>
            </p:nvSpPr>
            <p:spPr>
              <a:xfrm>
                <a:off x="5886649" y="3268516"/>
                <a:ext cx="229566" cy="470880"/>
              </a:xfrm>
              <a:custGeom>
                <a:avLst/>
                <a:gdLst/>
                <a:ahLst/>
                <a:cxnLst/>
                <a:rect l="l" t="t" r="r" b="b"/>
                <a:pathLst>
                  <a:path w="10649" h="21843" extrusionOk="0">
                    <a:moveTo>
                      <a:pt x="624" y="1"/>
                    </a:moveTo>
                    <a:cubicBezTo>
                      <a:pt x="325" y="1"/>
                      <a:pt x="1" y="255"/>
                      <a:pt x="80" y="628"/>
                    </a:cubicBezTo>
                    <a:cubicBezTo>
                      <a:pt x="925" y="4823"/>
                      <a:pt x="1803" y="9019"/>
                      <a:pt x="2551" y="13246"/>
                    </a:cubicBezTo>
                    <a:cubicBezTo>
                      <a:pt x="2941" y="15360"/>
                      <a:pt x="3299" y="17441"/>
                      <a:pt x="3624" y="19555"/>
                    </a:cubicBezTo>
                    <a:cubicBezTo>
                      <a:pt x="3748" y="20330"/>
                      <a:pt x="3872" y="21843"/>
                      <a:pt x="4953" y="21843"/>
                    </a:cubicBezTo>
                    <a:cubicBezTo>
                      <a:pt x="5006" y="21843"/>
                      <a:pt x="5062" y="21839"/>
                      <a:pt x="5120" y="21831"/>
                    </a:cubicBezTo>
                    <a:cubicBezTo>
                      <a:pt x="6226" y="21669"/>
                      <a:pt x="6811" y="19913"/>
                      <a:pt x="7104" y="19002"/>
                    </a:cubicBezTo>
                    <a:cubicBezTo>
                      <a:pt x="7722" y="17018"/>
                      <a:pt x="8079" y="14905"/>
                      <a:pt x="8535" y="12888"/>
                    </a:cubicBezTo>
                    <a:cubicBezTo>
                      <a:pt x="8990" y="10742"/>
                      <a:pt x="9413" y="8628"/>
                      <a:pt x="9803" y="6482"/>
                    </a:cubicBezTo>
                    <a:cubicBezTo>
                      <a:pt x="10161" y="4466"/>
                      <a:pt x="10616" y="2417"/>
                      <a:pt x="10648" y="368"/>
                    </a:cubicBezTo>
                    <a:cubicBezTo>
                      <a:pt x="10612" y="152"/>
                      <a:pt x="10437" y="36"/>
                      <a:pt x="10259" y="36"/>
                    </a:cubicBezTo>
                    <a:cubicBezTo>
                      <a:pt x="10117" y="36"/>
                      <a:pt x="9973" y="111"/>
                      <a:pt x="9900" y="271"/>
                    </a:cubicBezTo>
                    <a:cubicBezTo>
                      <a:pt x="9353" y="2107"/>
                      <a:pt x="6221" y="20568"/>
                      <a:pt x="5024" y="20568"/>
                    </a:cubicBezTo>
                    <a:cubicBezTo>
                      <a:pt x="5012" y="20568"/>
                      <a:pt x="5001" y="20566"/>
                      <a:pt x="4990" y="20563"/>
                    </a:cubicBezTo>
                    <a:cubicBezTo>
                      <a:pt x="4730" y="20498"/>
                      <a:pt x="4632" y="18742"/>
                      <a:pt x="4567" y="18514"/>
                    </a:cubicBezTo>
                    <a:cubicBezTo>
                      <a:pt x="4437" y="17636"/>
                      <a:pt x="4275" y="16726"/>
                      <a:pt x="4112" y="15848"/>
                    </a:cubicBezTo>
                    <a:cubicBezTo>
                      <a:pt x="3819" y="14157"/>
                      <a:pt x="3527" y="12433"/>
                      <a:pt x="3201" y="10742"/>
                    </a:cubicBezTo>
                    <a:cubicBezTo>
                      <a:pt x="2551" y="7262"/>
                      <a:pt x="1836" y="3815"/>
                      <a:pt x="1055" y="368"/>
                    </a:cubicBezTo>
                    <a:cubicBezTo>
                      <a:pt x="1004" y="111"/>
                      <a:pt x="819" y="1"/>
                      <a:pt x="624" y="1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04" name="Google Shape;204;p16"/>
              <p:cNvSpPr/>
              <p:nvPr/>
            </p:nvSpPr>
            <p:spPr>
              <a:xfrm>
                <a:off x="4507163" y="1285183"/>
                <a:ext cx="93409" cy="79633"/>
              </a:xfrm>
              <a:custGeom>
                <a:avLst/>
                <a:gdLst/>
                <a:ahLst/>
                <a:cxnLst/>
                <a:rect l="l" t="t" r="r" b="b"/>
                <a:pathLst>
                  <a:path w="4333" h="3694" extrusionOk="0">
                    <a:moveTo>
                      <a:pt x="456" y="1"/>
                    </a:moveTo>
                    <a:cubicBezTo>
                      <a:pt x="161" y="1"/>
                      <a:pt x="0" y="366"/>
                      <a:pt x="234" y="600"/>
                    </a:cubicBezTo>
                    <a:cubicBezTo>
                      <a:pt x="820" y="1121"/>
                      <a:pt x="1535" y="1478"/>
                      <a:pt x="2153" y="1966"/>
                    </a:cubicBezTo>
                    <a:cubicBezTo>
                      <a:pt x="2771" y="2454"/>
                      <a:pt x="3324" y="3007"/>
                      <a:pt x="3877" y="3625"/>
                    </a:cubicBezTo>
                    <a:cubicBezTo>
                      <a:pt x="3917" y="3673"/>
                      <a:pt x="3967" y="3693"/>
                      <a:pt x="4018" y="3693"/>
                    </a:cubicBezTo>
                    <a:cubicBezTo>
                      <a:pt x="4172" y="3693"/>
                      <a:pt x="4332" y="3503"/>
                      <a:pt x="4234" y="3332"/>
                    </a:cubicBezTo>
                    <a:cubicBezTo>
                      <a:pt x="3421" y="2031"/>
                      <a:pt x="2088" y="470"/>
                      <a:pt x="560" y="15"/>
                    </a:cubicBezTo>
                    <a:cubicBezTo>
                      <a:pt x="524" y="5"/>
                      <a:pt x="489" y="1"/>
                      <a:pt x="456" y="1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05" name="Google Shape;205;p16"/>
              <p:cNvSpPr/>
              <p:nvPr/>
            </p:nvSpPr>
            <p:spPr>
              <a:xfrm>
                <a:off x="4583455" y="1229026"/>
                <a:ext cx="61547" cy="105352"/>
              </a:xfrm>
              <a:custGeom>
                <a:avLst/>
                <a:gdLst/>
                <a:ahLst/>
                <a:cxnLst/>
                <a:rect l="l" t="t" r="r" b="b"/>
                <a:pathLst>
                  <a:path w="2855" h="4887" extrusionOk="0">
                    <a:moveTo>
                      <a:pt x="411" y="1"/>
                    </a:moveTo>
                    <a:cubicBezTo>
                      <a:pt x="186" y="1"/>
                      <a:pt x="1" y="211"/>
                      <a:pt x="78" y="441"/>
                    </a:cubicBezTo>
                    <a:cubicBezTo>
                      <a:pt x="273" y="1124"/>
                      <a:pt x="728" y="1709"/>
                      <a:pt x="1053" y="2327"/>
                    </a:cubicBezTo>
                    <a:cubicBezTo>
                      <a:pt x="1443" y="3043"/>
                      <a:pt x="1769" y="3823"/>
                      <a:pt x="2029" y="4604"/>
                    </a:cubicBezTo>
                    <a:cubicBezTo>
                      <a:pt x="2081" y="4801"/>
                      <a:pt x="2234" y="4886"/>
                      <a:pt x="2390" y="4886"/>
                    </a:cubicBezTo>
                    <a:cubicBezTo>
                      <a:pt x="2620" y="4886"/>
                      <a:pt x="2854" y="4699"/>
                      <a:pt x="2777" y="4408"/>
                    </a:cubicBezTo>
                    <a:cubicBezTo>
                      <a:pt x="2419" y="2978"/>
                      <a:pt x="1834" y="929"/>
                      <a:pt x="598" y="51"/>
                    </a:cubicBezTo>
                    <a:cubicBezTo>
                      <a:pt x="535" y="16"/>
                      <a:pt x="471" y="1"/>
                      <a:pt x="411" y="1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06" name="Google Shape;206;p16"/>
              <p:cNvSpPr/>
              <p:nvPr/>
            </p:nvSpPr>
            <p:spPr>
              <a:xfrm>
                <a:off x="4690272" y="1217320"/>
                <a:ext cx="21062" cy="113931"/>
              </a:xfrm>
              <a:custGeom>
                <a:avLst/>
                <a:gdLst/>
                <a:ahLst/>
                <a:cxnLst/>
                <a:rect l="l" t="t" r="r" b="b"/>
                <a:pathLst>
                  <a:path w="977" h="5285" extrusionOk="0">
                    <a:moveTo>
                      <a:pt x="472" y="0"/>
                    </a:moveTo>
                    <a:cubicBezTo>
                      <a:pt x="318" y="0"/>
                      <a:pt x="163" y="90"/>
                      <a:pt x="98" y="269"/>
                    </a:cubicBezTo>
                    <a:cubicBezTo>
                      <a:pt x="0" y="1082"/>
                      <a:pt x="0" y="1895"/>
                      <a:pt x="66" y="2708"/>
                    </a:cubicBezTo>
                    <a:cubicBezTo>
                      <a:pt x="33" y="3521"/>
                      <a:pt x="98" y="4301"/>
                      <a:pt x="228" y="5114"/>
                    </a:cubicBezTo>
                    <a:cubicBezTo>
                      <a:pt x="261" y="5228"/>
                      <a:pt x="366" y="5285"/>
                      <a:pt x="472" y="5285"/>
                    </a:cubicBezTo>
                    <a:cubicBezTo>
                      <a:pt x="578" y="5285"/>
                      <a:pt x="683" y="5228"/>
                      <a:pt x="716" y="5114"/>
                    </a:cubicBezTo>
                    <a:cubicBezTo>
                      <a:pt x="846" y="4301"/>
                      <a:pt x="911" y="3521"/>
                      <a:pt x="878" y="2708"/>
                    </a:cubicBezTo>
                    <a:cubicBezTo>
                      <a:pt x="976" y="1895"/>
                      <a:pt x="944" y="1082"/>
                      <a:pt x="846" y="269"/>
                    </a:cubicBezTo>
                    <a:cubicBezTo>
                      <a:pt x="781" y="90"/>
                      <a:pt x="626" y="0"/>
                      <a:pt x="472" y="0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07" name="Google Shape;207;p16"/>
              <p:cNvSpPr/>
              <p:nvPr/>
            </p:nvSpPr>
            <p:spPr>
              <a:xfrm>
                <a:off x="6458828" y="1470513"/>
                <a:ext cx="107443" cy="210983"/>
              </a:xfrm>
              <a:custGeom>
                <a:avLst/>
                <a:gdLst/>
                <a:ahLst/>
                <a:cxnLst/>
                <a:rect l="l" t="t" r="r" b="b"/>
                <a:pathLst>
                  <a:path w="4984" h="9787" extrusionOk="0">
                    <a:moveTo>
                      <a:pt x="347" y="1"/>
                    </a:moveTo>
                    <a:cubicBezTo>
                      <a:pt x="174" y="1"/>
                      <a:pt x="0" y="202"/>
                      <a:pt x="106" y="361"/>
                    </a:cubicBezTo>
                    <a:cubicBezTo>
                      <a:pt x="1082" y="1694"/>
                      <a:pt x="2187" y="2767"/>
                      <a:pt x="2903" y="4263"/>
                    </a:cubicBezTo>
                    <a:cubicBezTo>
                      <a:pt x="3716" y="5954"/>
                      <a:pt x="4008" y="7678"/>
                      <a:pt x="4236" y="9499"/>
                    </a:cubicBezTo>
                    <a:cubicBezTo>
                      <a:pt x="4255" y="9671"/>
                      <a:pt x="4432" y="9787"/>
                      <a:pt x="4581" y="9787"/>
                    </a:cubicBezTo>
                    <a:cubicBezTo>
                      <a:pt x="4685" y="9787"/>
                      <a:pt x="4776" y="9730"/>
                      <a:pt x="4789" y="9596"/>
                    </a:cubicBezTo>
                    <a:cubicBezTo>
                      <a:pt x="4984" y="7808"/>
                      <a:pt x="4691" y="5987"/>
                      <a:pt x="3943" y="4361"/>
                    </a:cubicBezTo>
                    <a:cubicBezTo>
                      <a:pt x="3260" y="2767"/>
                      <a:pt x="2025" y="849"/>
                      <a:pt x="464" y="36"/>
                    </a:cubicBezTo>
                    <a:cubicBezTo>
                      <a:pt x="427" y="11"/>
                      <a:pt x="387" y="1"/>
                      <a:pt x="347" y="1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08" name="Google Shape;208;p16"/>
              <p:cNvSpPr/>
              <p:nvPr/>
            </p:nvSpPr>
            <p:spPr>
              <a:xfrm>
                <a:off x="4433199" y="3230230"/>
                <a:ext cx="191905" cy="135316"/>
              </a:xfrm>
              <a:custGeom>
                <a:avLst/>
                <a:gdLst/>
                <a:ahLst/>
                <a:cxnLst/>
                <a:rect l="l" t="t" r="r" b="b"/>
                <a:pathLst>
                  <a:path w="8902" h="6277" extrusionOk="0">
                    <a:moveTo>
                      <a:pt x="394" y="1"/>
                    </a:moveTo>
                    <a:cubicBezTo>
                      <a:pt x="202" y="1"/>
                      <a:pt x="0" y="236"/>
                      <a:pt x="121" y="453"/>
                    </a:cubicBezTo>
                    <a:lnTo>
                      <a:pt x="121" y="421"/>
                    </a:lnTo>
                    <a:cubicBezTo>
                      <a:pt x="1096" y="1884"/>
                      <a:pt x="2300" y="3120"/>
                      <a:pt x="3698" y="4161"/>
                    </a:cubicBezTo>
                    <a:cubicBezTo>
                      <a:pt x="4902" y="5080"/>
                      <a:pt x="6694" y="6277"/>
                      <a:pt x="8289" y="6277"/>
                    </a:cubicBezTo>
                    <a:cubicBezTo>
                      <a:pt x="8331" y="6277"/>
                      <a:pt x="8372" y="6276"/>
                      <a:pt x="8413" y="6274"/>
                    </a:cubicBezTo>
                    <a:cubicBezTo>
                      <a:pt x="8771" y="6274"/>
                      <a:pt x="8901" y="5819"/>
                      <a:pt x="8608" y="5656"/>
                    </a:cubicBezTo>
                    <a:cubicBezTo>
                      <a:pt x="7308" y="4778"/>
                      <a:pt x="5649" y="4421"/>
                      <a:pt x="4283" y="3575"/>
                    </a:cubicBezTo>
                    <a:cubicBezTo>
                      <a:pt x="2852" y="2632"/>
                      <a:pt x="1617" y="1461"/>
                      <a:pt x="576" y="96"/>
                    </a:cubicBezTo>
                    <a:cubicBezTo>
                      <a:pt x="526" y="29"/>
                      <a:pt x="461" y="1"/>
                      <a:pt x="394" y="1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09" name="Google Shape;209;p16"/>
              <p:cNvSpPr/>
              <p:nvPr/>
            </p:nvSpPr>
            <p:spPr>
              <a:xfrm>
                <a:off x="4456503" y="3313248"/>
                <a:ext cx="114147" cy="79677"/>
              </a:xfrm>
              <a:custGeom>
                <a:avLst/>
                <a:gdLst/>
                <a:ahLst/>
                <a:cxnLst/>
                <a:rect l="l" t="t" r="r" b="b"/>
                <a:pathLst>
                  <a:path w="5295" h="3696" extrusionOk="0">
                    <a:moveTo>
                      <a:pt x="336" y="0"/>
                    </a:moveTo>
                    <a:cubicBezTo>
                      <a:pt x="168" y="0"/>
                      <a:pt x="0" y="172"/>
                      <a:pt x="113" y="375"/>
                    </a:cubicBezTo>
                    <a:cubicBezTo>
                      <a:pt x="886" y="2049"/>
                      <a:pt x="2648" y="3692"/>
                      <a:pt x="4608" y="3692"/>
                    </a:cubicBezTo>
                    <a:cubicBezTo>
                      <a:pt x="4627" y="3692"/>
                      <a:pt x="4647" y="3692"/>
                      <a:pt x="4666" y="3692"/>
                    </a:cubicBezTo>
                    <a:cubicBezTo>
                      <a:pt x="4686" y="3694"/>
                      <a:pt x="4705" y="3695"/>
                      <a:pt x="4724" y="3695"/>
                    </a:cubicBezTo>
                    <a:cubicBezTo>
                      <a:pt x="5195" y="3695"/>
                      <a:pt x="5295" y="2941"/>
                      <a:pt x="4763" y="2879"/>
                    </a:cubicBezTo>
                    <a:cubicBezTo>
                      <a:pt x="3007" y="2326"/>
                      <a:pt x="1544" y="1740"/>
                      <a:pt x="536" y="114"/>
                    </a:cubicBezTo>
                    <a:cubicBezTo>
                      <a:pt x="486" y="34"/>
                      <a:pt x="411" y="0"/>
                      <a:pt x="336" y="0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10" name="Google Shape;210;p16"/>
              <p:cNvSpPr/>
              <p:nvPr/>
            </p:nvSpPr>
            <p:spPr>
              <a:xfrm>
                <a:off x="6456543" y="3131583"/>
                <a:ext cx="76098" cy="35376"/>
              </a:xfrm>
              <a:custGeom>
                <a:avLst/>
                <a:gdLst/>
                <a:ahLst/>
                <a:cxnLst/>
                <a:rect l="l" t="t" r="r" b="b"/>
                <a:pathLst>
                  <a:path w="3530" h="1641" extrusionOk="0">
                    <a:moveTo>
                      <a:pt x="535" y="0"/>
                    </a:moveTo>
                    <a:cubicBezTo>
                      <a:pt x="255" y="0"/>
                      <a:pt x="0" y="422"/>
                      <a:pt x="245" y="639"/>
                    </a:cubicBezTo>
                    <a:cubicBezTo>
                      <a:pt x="755" y="1076"/>
                      <a:pt x="1682" y="1641"/>
                      <a:pt x="2485" y="1641"/>
                    </a:cubicBezTo>
                    <a:cubicBezTo>
                      <a:pt x="2757" y="1641"/>
                      <a:pt x="3014" y="1576"/>
                      <a:pt x="3236" y="1420"/>
                    </a:cubicBezTo>
                    <a:cubicBezTo>
                      <a:pt x="3432" y="1290"/>
                      <a:pt x="3529" y="899"/>
                      <a:pt x="3236" y="769"/>
                    </a:cubicBezTo>
                    <a:cubicBezTo>
                      <a:pt x="2846" y="672"/>
                      <a:pt x="2423" y="607"/>
                      <a:pt x="2001" y="574"/>
                    </a:cubicBezTo>
                    <a:cubicBezTo>
                      <a:pt x="1545" y="509"/>
                      <a:pt x="1090" y="314"/>
                      <a:pt x="700" y="54"/>
                    </a:cubicBezTo>
                    <a:cubicBezTo>
                      <a:pt x="646" y="16"/>
                      <a:pt x="590" y="0"/>
                      <a:pt x="535" y="0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11" name="Google Shape;211;p16"/>
              <p:cNvSpPr/>
              <p:nvPr/>
            </p:nvSpPr>
            <p:spPr>
              <a:xfrm>
                <a:off x="6458698" y="3185994"/>
                <a:ext cx="71118" cy="34039"/>
              </a:xfrm>
              <a:custGeom>
                <a:avLst/>
                <a:gdLst/>
                <a:ahLst/>
                <a:cxnLst/>
                <a:rect l="l" t="t" r="r" b="b"/>
                <a:pathLst>
                  <a:path w="3299" h="1579" extrusionOk="0">
                    <a:moveTo>
                      <a:pt x="628" y="0"/>
                    </a:moveTo>
                    <a:cubicBezTo>
                      <a:pt x="297" y="0"/>
                      <a:pt x="0" y="403"/>
                      <a:pt x="307" y="684"/>
                    </a:cubicBezTo>
                    <a:cubicBezTo>
                      <a:pt x="776" y="1106"/>
                      <a:pt x="1582" y="1578"/>
                      <a:pt x="2300" y="1578"/>
                    </a:cubicBezTo>
                    <a:cubicBezTo>
                      <a:pt x="2579" y="1578"/>
                      <a:pt x="2844" y="1507"/>
                      <a:pt x="3071" y="1335"/>
                    </a:cubicBezTo>
                    <a:cubicBezTo>
                      <a:pt x="3234" y="1237"/>
                      <a:pt x="3299" y="977"/>
                      <a:pt x="3071" y="879"/>
                    </a:cubicBezTo>
                    <a:cubicBezTo>
                      <a:pt x="2746" y="749"/>
                      <a:pt x="2388" y="652"/>
                      <a:pt x="2031" y="619"/>
                    </a:cubicBezTo>
                    <a:cubicBezTo>
                      <a:pt x="1608" y="522"/>
                      <a:pt x="1218" y="359"/>
                      <a:pt x="893" y="99"/>
                    </a:cubicBezTo>
                    <a:cubicBezTo>
                      <a:pt x="809" y="30"/>
                      <a:pt x="718" y="0"/>
                      <a:pt x="628" y="0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12" name="Google Shape;212;p16"/>
              <p:cNvSpPr/>
              <p:nvPr/>
            </p:nvSpPr>
            <p:spPr>
              <a:xfrm>
                <a:off x="6434964" y="3232300"/>
                <a:ext cx="65750" cy="59757"/>
              </a:xfrm>
              <a:custGeom>
                <a:avLst/>
                <a:gdLst/>
                <a:ahLst/>
                <a:cxnLst/>
                <a:rect l="l" t="t" r="r" b="b"/>
                <a:pathLst>
                  <a:path w="3050" h="2772" extrusionOk="0">
                    <a:moveTo>
                      <a:pt x="616" y="0"/>
                    </a:moveTo>
                    <a:cubicBezTo>
                      <a:pt x="304" y="0"/>
                      <a:pt x="0" y="309"/>
                      <a:pt x="205" y="650"/>
                    </a:cubicBezTo>
                    <a:cubicBezTo>
                      <a:pt x="693" y="1398"/>
                      <a:pt x="1376" y="2374"/>
                      <a:pt x="2221" y="2731"/>
                    </a:cubicBezTo>
                    <a:cubicBezTo>
                      <a:pt x="2276" y="2759"/>
                      <a:pt x="2338" y="2771"/>
                      <a:pt x="2401" y="2771"/>
                    </a:cubicBezTo>
                    <a:cubicBezTo>
                      <a:pt x="2710" y="2771"/>
                      <a:pt x="3050" y="2470"/>
                      <a:pt x="2807" y="2146"/>
                    </a:cubicBezTo>
                    <a:cubicBezTo>
                      <a:pt x="2514" y="1821"/>
                      <a:pt x="2221" y="1495"/>
                      <a:pt x="1863" y="1203"/>
                    </a:cubicBezTo>
                    <a:cubicBezTo>
                      <a:pt x="1538" y="910"/>
                      <a:pt x="1246" y="552"/>
                      <a:pt x="985" y="195"/>
                    </a:cubicBezTo>
                    <a:cubicBezTo>
                      <a:pt x="887" y="58"/>
                      <a:pt x="751" y="0"/>
                      <a:pt x="616" y="0"/>
                    </a:cubicBezTo>
                    <a:close/>
                  </a:path>
                </a:pathLst>
              </a:custGeom>
              <a:solidFill>
                <a:srgbClr val="231F2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defTabSz="1219170">
                  <a:buClr>
                    <a:srgbClr val="000000"/>
                  </a:buClr>
                </a:pPr>
                <a:endParaRPr sz="1867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213" name="Google Shape;213;p16"/>
            <p:cNvSpPr txBox="1"/>
            <p:nvPr/>
          </p:nvSpPr>
          <p:spPr>
            <a:xfrm>
              <a:off x="6374153" y="1812798"/>
              <a:ext cx="1969746" cy="144475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 defTabSz="1219170">
                <a:buClr>
                  <a:srgbClr val="000000"/>
                </a:buClr>
              </a:pPr>
              <a:r>
                <a:rPr lang="en-US" b="1" kern="0" dirty="0" err="1">
                  <a:solidFill>
                    <a:srgbClr val="FFFFFF"/>
                  </a:solidFill>
                  <a:ea typeface="Roboto"/>
                  <a:cs typeface="Roboto"/>
                  <a:sym typeface="Roboto"/>
                </a:rPr>
                <a:t>Izlanuvchanligi</a:t>
              </a:r>
              <a:r>
                <a:rPr lang="en-US" b="1" kern="0" dirty="0">
                  <a:solidFill>
                    <a:srgbClr val="FFFFFF"/>
                  </a:solidFill>
                  <a:ea typeface="Roboto"/>
                  <a:cs typeface="Roboto"/>
                  <a:sym typeface="Roboto"/>
                </a:rPr>
                <a:t>, </a:t>
              </a:r>
              <a:r>
                <a:rPr lang="en-US" b="1" kern="0" dirty="0" err="1">
                  <a:solidFill>
                    <a:srgbClr val="FFFFFF"/>
                  </a:solidFill>
                  <a:ea typeface="Roboto"/>
                  <a:cs typeface="Roboto"/>
                  <a:sym typeface="Roboto"/>
                </a:rPr>
                <a:t>qiziqishi</a:t>
              </a:r>
              <a:r>
                <a:rPr lang="en-US" b="1" kern="0" dirty="0">
                  <a:solidFill>
                    <a:srgbClr val="FFFFFF"/>
                  </a:solidFill>
                  <a:ea typeface="Roboto"/>
                  <a:cs typeface="Roboto"/>
                  <a:sym typeface="Roboto"/>
                </a:rPr>
                <a:t>, </a:t>
              </a:r>
              <a:r>
                <a:rPr lang="en-US" b="1" kern="0" dirty="0" err="1">
                  <a:solidFill>
                    <a:srgbClr val="FFFFFF"/>
                  </a:solidFill>
                  <a:ea typeface="Roboto"/>
                  <a:cs typeface="Roboto"/>
                  <a:sym typeface="Roboto"/>
                </a:rPr>
                <a:t>motivlari</a:t>
              </a:r>
              <a:r>
                <a:rPr lang="en-US" b="1" kern="0" dirty="0">
                  <a:solidFill>
                    <a:srgbClr val="FFFFFF"/>
                  </a:solidFill>
                  <a:ea typeface="Roboto"/>
                  <a:cs typeface="Roboto"/>
                  <a:sym typeface="Roboto"/>
                </a:rPr>
                <a:t>, </a:t>
              </a:r>
              <a:r>
                <a:rPr lang="en-US" b="1" kern="0" dirty="0" err="1">
                  <a:solidFill>
                    <a:srgbClr val="FFFFFF"/>
                  </a:solidFill>
                  <a:ea typeface="Roboto"/>
                  <a:cs typeface="Roboto"/>
                  <a:sym typeface="Roboto"/>
                </a:rPr>
                <a:t>mantiqiy</a:t>
              </a:r>
              <a:r>
                <a:rPr lang="en-US" b="1" kern="0" dirty="0">
                  <a:solidFill>
                    <a:srgbClr val="FFFFFF"/>
                  </a:solidFill>
                  <a:ea typeface="Roboto"/>
                  <a:cs typeface="Roboto"/>
                  <a:sym typeface="Roboto"/>
                </a:rPr>
                <a:t> </a:t>
              </a:r>
              <a:r>
                <a:rPr lang="en-US" b="1" kern="0" dirty="0" err="1">
                  <a:solidFill>
                    <a:srgbClr val="FFFFFF"/>
                  </a:solidFill>
                  <a:ea typeface="Roboto"/>
                  <a:cs typeface="Roboto"/>
                  <a:sym typeface="Roboto"/>
                </a:rPr>
                <a:t>tafakkuri</a:t>
              </a:r>
              <a:r>
                <a:rPr lang="en-US" b="1" kern="0" dirty="0">
                  <a:solidFill>
                    <a:srgbClr val="FFFFFF"/>
                  </a:solidFill>
                  <a:ea typeface="Roboto"/>
                  <a:cs typeface="Roboto"/>
                  <a:sym typeface="Roboto"/>
                </a:rPr>
                <a:t>, </a:t>
              </a:r>
              <a:r>
                <a:rPr lang="en-US" b="1" kern="0" dirty="0" err="1">
                  <a:solidFill>
                    <a:srgbClr val="FFFFFF"/>
                  </a:solidFill>
                  <a:ea typeface="Roboto"/>
                  <a:cs typeface="Roboto"/>
                  <a:sym typeface="Roboto"/>
                </a:rPr>
                <a:t>ijodiy</a:t>
              </a:r>
              <a:r>
                <a:rPr lang="en-US" b="1" kern="0" dirty="0">
                  <a:solidFill>
                    <a:srgbClr val="FFFFFF"/>
                  </a:solidFill>
                  <a:ea typeface="Roboto"/>
                  <a:cs typeface="Roboto"/>
                  <a:sym typeface="Roboto"/>
                </a:rPr>
                <a:t> </a:t>
              </a:r>
              <a:r>
                <a:rPr lang="en-US" b="1" kern="0" dirty="0" err="1">
                  <a:solidFill>
                    <a:srgbClr val="FFFFFF"/>
                  </a:solidFill>
                  <a:ea typeface="Roboto"/>
                  <a:cs typeface="Roboto"/>
                  <a:sym typeface="Roboto"/>
                </a:rPr>
                <a:t>faoliyati</a:t>
              </a:r>
              <a:r>
                <a:rPr lang="en-US" b="1" kern="0" dirty="0">
                  <a:solidFill>
                    <a:srgbClr val="FFFFFF"/>
                  </a:solidFill>
                  <a:ea typeface="Roboto"/>
                  <a:cs typeface="Roboto"/>
                  <a:sym typeface="Roboto"/>
                </a:rPr>
                <a:t>, </a:t>
              </a:r>
              <a:r>
                <a:rPr lang="en-US" b="1" kern="0" dirty="0" err="1">
                  <a:solidFill>
                    <a:srgbClr val="FFFFFF"/>
                  </a:solidFill>
                  <a:ea typeface="Roboto"/>
                  <a:cs typeface="Roboto"/>
                  <a:sym typeface="Roboto"/>
                </a:rPr>
                <a:t>aqliy</a:t>
              </a:r>
              <a:r>
                <a:rPr lang="en-US" b="1" kern="0" dirty="0">
                  <a:solidFill>
                    <a:srgbClr val="FFFFFF"/>
                  </a:solidFill>
                  <a:ea typeface="Roboto"/>
                  <a:cs typeface="Roboto"/>
                  <a:sym typeface="Roboto"/>
                </a:rPr>
                <a:t> </a:t>
              </a:r>
              <a:r>
                <a:rPr lang="en-US" b="1" kern="0" dirty="0" err="1">
                  <a:solidFill>
                    <a:srgbClr val="FFFFFF"/>
                  </a:solidFill>
                  <a:ea typeface="Roboto"/>
                  <a:cs typeface="Roboto"/>
                  <a:sym typeface="Roboto"/>
                </a:rPr>
                <a:t>kamoloti</a:t>
              </a:r>
              <a:r>
                <a:rPr lang="en-US" b="1" kern="0" dirty="0">
                  <a:solidFill>
                    <a:srgbClr val="FFFFFF"/>
                  </a:solidFill>
                  <a:ea typeface="Roboto"/>
                  <a:cs typeface="Roboto"/>
                  <a:sym typeface="Roboto"/>
                </a:rPr>
                <a:t>, </a:t>
              </a:r>
              <a:r>
                <a:rPr lang="en-US" b="1" kern="0" dirty="0" err="1">
                  <a:solidFill>
                    <a:srgbClr val="FFFFFF"/>
                  </a:solidFill>
                  <a:ea typeface="Roboto"/>
                  <a:cs typeface="Roboto"/>
                  <a:sym typeface="Roboto"/>
                </a:rPr>
                <a:t>zakovatini</a:t>
              </a:r>
              <a:r>
                <a:rPr lang="en-US" b="1" kern="0" dirty="0">
                  <a:solidFill>
                    <a:srgbClr val="FFFFFF"/>
                  </a:solidFill>
                  <a:ea typeface="Roboto"/>
                  <a:cs typeface="Roboto"/>
                  <a:sym typeface="Roboto"/>
                </a:rPr>
                <a:t> </a:t>
              </a:r>
              <a:r>
                <a:rPr lang="en-US" b="1" kern="0" dirty="0" err="1">
                  <a:solidFill>
                    <a:srgbClr val="FFFFFF"/>
                  </a:solidFill>
                  <a:ea typeface="Roboto"/>
                  <a:cs typeface="Roboto"/>
                  <a:sym typeface="Roboto"/>
                </a:rPr>
                <a:t>rivojlantirishdan</a:t>
              </a:r>
              <a:r>
                <a:rPr lang="en-US" b="1" kern="0" dirty="0">
                  <a:solidFill>
                    <a:srgbClr val="FFFFFF"/>
                  </a:solidFill>
                  <a:ea typeface="Roboto"/>
                  <a:cs typeface="Roboto"/>
                  <a:sym typeface="Roboto"/>
                </a:rPr>
                <a:t> </a:t>
              </a:r>
              <a:r>
                <a:rPr lang="en-US" b="1" kern="0" dirty="0" err="1">
                  <a:solidFill>
                    <a:srgbClr val="FFFFFF"/>
                  </a:solidFill>
                  <a:ea typeface="Roboto"/>
                  <a:cs typeface="Roboto"/>
                  <a:sym typeface="Roboto"/>
                </a:rPr>
                <a:t>iborat</a:t>
              </a:r>
              <a:r>
                <a:rPr lang="en-US" b="1" kern="0" dirty="0">
                  <a:solidFill>
                    <a:srgbClr val="FFFFFF"/>
                  </a:solidFill>
                  <a:ea typeface="Roboto"/>
                  <a:cs typeface="Roboto"/>
                  <a:sym typeface="Roboto"/>
                </a:rPr>
                <a:t>.</a:t>
              </a:r>
              <a:endParaRPr b="1" kern="0" dirty="0">
                <a:solidFill>
                  <a:srgbClr val="FFFFFF"/>
                </a:solidFill>
                <a:ea typeface="Roboto"/>
                <a:cs typeface="Roboto"/>
                <a:sym typeface="Roboto"/>
              </a:endParaRPr>
            </a:p>
          </p:txBody>
        </p:sp>
        <p:sp>
          <p:nvSpPr>
            <p:cNvPr id="214" name="Google Shape;214;p16"/>
            <p:cNvSpPr txBox="1"/>
            <p:nvPr/>
          </p:nvSpPr>
          <p:spPr>
            <a:xfrm>
              <a:off x="6604325" y="1407275"/>
              <a:ext cx="912900" cy="377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 defTabSz="1219170">
                <a:buClr>
                  <a:srgbClr val="000000"/>
                </a:buClr>
              </a:pPr>
              <a:r>
                <a:rPr lang="en" sz="2133" kern="0" dirty="0">
                  <a:solidFill>
                    <a:srgbClr val="231F20"/>
                  </a:solidFill>
                  <a:latin typeface="Fira Sans Extra Condensed Medium"/>
                  <a:cs typeface="Arial"/>
                  <a:sym typeface="Fira Sans Extra Condensed Medium"/>
                </a:rPr>
                <a:t>3</a:t>
              </a:r>
              <a:endParaRPr sz="2133" kern="0" dirty="0">
                <a:solidFill>
                  <a:srgbClr val="231F20"/>
                </a:solidFill>
                <a:latin typeface="Arial"/>
                <a:cs typeface="Arial"/>
                <a:sym typeface="Arial"/>
              </a:endParaRPr>
            </a:p>
          </p:txBody>
        </p:sp>
      </p:grpSp>
      <p:cxnSp>
        <p:nvCxnSpPr>
          <p:cNvPr id="222" name="Прямая соединительная линия 7">
            <a:extLst>
              <a:ext uri="{FF2B5EF4-FFF2-40B4-BE49-F238E27FC236}">
                <a16:creationId xmlns:a16="http://schemas.microsoft.com/office/drawing/2014/main" xmlns="" id="{BA8EA180-F2C4-4586-828F-C1F172D85702}"/>
              </a:ext>
            </a:extLst>
          </p:cNvPr>
          <p:cNvCxnSpPr/>
          <p:nvPr/>
        </p:nvCxnSpPr>
        <p:spPr>
          <a:xfrm>
            <a:off x="0" y="1143000"/>
            <a:ext cx="11736387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4" name="Прямоугольник 60">
            <a:extLst>
              <a:ext uri="{FF2B5EF4-FFF2-40B4-BE49-F238E27FC236}">
                <a16:creationId xmlns:a16="http://schemas.microsoft.com/office/drawing/2014/main" xmlns="" id="{C96F3B8B-CB7A-4ED9-8FFC-92C2FE62BD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06000" y="304800"/>
            <a:ext cx="2286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004A9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altLang="ru-RU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4A9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Biologiya</a:t>
            </a:r>
            <a:endParaRPr kumimoji="0" lang="en-US" altLang="ru-RU" sz="2800" b="1" i="0" u="none" strike="noStrike" kern="1200" cap="none" spc="0" normalizeH="0" baseline="0" noProof="0" dirty="0">
              <a:ln>
                <a:noFill/>
              </a:ln>
              <a:solidFill>
                <a:srgbClr val="004A9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xmlns="" id="{95DB7C9E-E7ED-4649-8684-BA4788A3F56B}"/>
              </a:ext>
            </a:extLst>
          </p:cNvPr>
          <p:cNvCxnSpPr/>
          <p:nvPr/>
        </p:nvCxnSpPr>
        <p:spPr>
          <a:xfrm>
            <a:off x="-1066800" y="6858000"/>
            <a:ext cx="914400" cy="0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3" name="Google Shape;953;p27"/>
          <p:cNvGrpSpPr/>
          <p:nvPr/>
        </p:nvGrpSpPr>
        <p:grpSpPr>
          <a:xfrm>
            <a:off x="227013" y="1903392"/>
            <a:ext cx="11736387" cy="4573608"/>
            <a:chOff x="498084" y="982043"/>
            <a:chExt cx="8196566" cy="3761915"/>
          </a:xfrm>
        </p:grpSpPr>
        <p:grpSp>
          <p:nvGrpSpPr>
            <p:cNvPr id="954" name="Google Shape;954;p27"/>
            <p:cNvGrpSpPr/>
            <p:nvPr/>
          </p:nvGrpSpPr>
          <p:grpSpPr>
            <a:xfrm>
              <a:off x="5660504" y="3858395"/>
              <a:ext cx="540553" cy="351425"/>
              <a:chOff x="5563987" y="2907726"/>
              <a:chExt cx="284936" cy="185243"/>
            </a:xfrm>
          </p:grpSpPr>
          <p:sp>
            <p:nvSpPr>
              <p:cNvPr id="955" name="Google Shape;955;p27"/>
              <p:cNvSpPr/>
              <p:nvPr/>
            </p:nvSpPr>
            <p:spPr>
              <a:xfrm>
                <a:off x="5563987" y="2938336"/>
                <a:ext cx="284936" cy="154633"/>
              </a:xfrm>
              <a:custGeom>
                <a:avLst/>
                <a:gdLst/>
                <a:ahLst/>
                <a:cxnLst/>
                <a:rect l="l" t="t" r="r" b="b"/>
                <a:pathLst>
                  <a:path w="15974" h="8669" extrusionOk="0">
                    <a:moveTo>
                      <a:pt x="15924" y="1"/>
                    </a:moveTo>
                    <a:cubicBezTo>
                      <a:pt x="15914" y="1"/>
                      <a:pt x="15904" y="6"/>
                      <a:pt x="15894" y="16"/>
                    </a:cubicBezTo>
                    <a:lnTo>
                      <a:pt x="8136" y="5864"/>
                    </a:lnTo>
                    <a:cubicBezTo>
                      <a:pt x="8126" y="5874"/>
                      <a:pt x="8111" y="5879"/>
                      <a:pt x="8096" y="5879"/>
                    </a:cubicBezTo>
                    <a:cubicBezTo>
                      <a:pt x="8081" y="5879"/>
                      <a:pt x="8067" y="5874"/>
                      <a:pt x="8057" y="5864"/>
                    </a:cubicBezTo>
                    <a:lnTo>
                      <a:pt x="219" y="55"/>
                    </a:lnTo>
                    <a:cubicBezTo>
                      <a:pt x="205" y="41"/>
                      <a:pt x="161" y="27"/>
                      <a:pt x="129" y="27"/>
                    </a:cubicBezTo>
                    <a:cubicBezTo>
                      <a:pt x="116" y="27"/>
                      <a:pt x="105" y="30"/>
                      <a:pt x="100" y="35"/>
                    </a:cubicBezTo>
                    <a:cubicBezTo>
                      <a:pt x="80" y="55"/>
                      <a:pt x="0" y="75"/>
                      <a:pt x="0" y="115"/>
                    </a:cubicBezTo>
                    <a:lnTo>
                      <a:pt x="0" y="8311"/>
                    </a:lnTo>
                    <a:cubicBezTo>
                      <a:pt x="0" y="8490"/>
                      <a:pt x="239" y="8669"/>
                      <a:pt x="418" y="8669"/>
                    </a:cubicBezTo>
                    <a:lnTo>
                      <a:pt x="15735" y="8669"/>
                    </a:lnTo>
                    <a:cubicBezTo>
                      <a:pt x="15914" y="8669"/>
                      <a:pt x="15954" y="8490"/>
                      <a:pt x="15954" y="8311"/>
                    </a:cubicBezTo>
                    <a:lnTo>
                      <a:pt x="15954" y="75"/>
                    </a:lnTo>
                    <a:cubicBezTo>
                      <a:pt x="15954" y="55"/>
                      <a:pt x="15974" y="16"/>
                      <a:pt x="15954" y="16"/>
                    </a:cubicBezTo>
                    <a:cubicBezTo>
                      <a:pt x="15944" y="6"/>
                      <a:pt x="15934" y="1"/>
                      <a:pt x="15924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956" name="Google Shape;956;p27"/>
              <p:cNvSpPr/>
              <p:nvPr/>
            </p:nvSpPr>
            <p:spPr>
              <a:xfrm>
                <a:off x="5563987" y="2907726"/>
                <a:ext cx="284579" cy="98945"/>
              </a:xfrm>
              <a:custGeom>
                <a:avLst/>
                <a:gdLst/>
                <a:ahLst/>
                <a:cxnLst/>
                <a:rect l="l" t="t" r="r" b="b"/>
                <a:pathLst>
                  <a:path w="15954" h="5547" extrusionOk="0">
                    <a:moveTo>
                      <a:pt x="398" y="1"/>
                    </a:moveTo>
                    <a:cubicBezTo>
                      <a:pt x="239" y="1"/>
                      <a:pt x="0" y="41"/>
                      <a:pt x="0" y="220"/>
                    </a:cubicBezTo>
                    <a:lnTo>
                      <a:pt x="0" y="359"/>
                    </a:lnTo>
                    <a:lnTo>
                      <a:pt x="7997" y="5531"/>
                    </a:lnTo>
                    <a:cubicBezTo>
                      <a:pt x="8017" y="5541"/>
                      <a:pt x="8027" y="5546"/>
                      <a:pt x="8037" y="5546"/>
                    </a:cubicBezTo>
                    <a:cubicBezTo>
                      <a:pt x="8047" y="5546"/>
                      <a:pt x="8057" y="5541"/>
                      <a:pt x="8076" y="5531"/>
                    </a:cubicBezTo>
                    <a:lnTo>
                      <a:pt x="15954" y="339"/>
                    </a:lnTo>
                    <a:lnTo>
                      <a:pt x="15954" y="220"/>
                    </a:lnTo>
                    <a:cubicBezTo>
                      <a:pt x="15954" y="41"/>
                      <a:pt x="15914" y="1"/>
                      <a:pt x="15735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  <p:grpSp>
          <p:nvGrpSpPr>
            <p:cNvPr id="957" name="Google Shape;957;p27"/>
            <p:cNvGrpSpPr/>
            <p:nvPr/>
          </p:nvGrpSpPr>
          <p:grpSpPr>
            <a:xfrm>
              <a:off x="5124080" y="1069653"/>
              <a:ext cx="3568346" cy="3663304"/>
              <a:chOff x="5124080" y="1069653"/>
              <a:chExt cx="3568346" cy="3663304"/>
            </a:xfrm>
          </p:grpSpPr>
          <p:sp>
            <p:nvSpPr>
              <p:cNvPr id="959" name="Google Shape;959;p27"/>
              <p:cNvSpPr txBox="1"/>
              <p:nvPr/>
            </p:nvSpPr>
            <p:spPr>
              <a:xfrm>
                <a:off x="7079026" y="1069653"/>
                <a:ext cx="1613400" cy="122414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algn="ctr"/>
                <a:r>
                  <a:rPr lang="en-US" sz="2000" b="1" dirty="0" err="1">
                    <a:ea typeface="Fira Sans Extra Condensed"/>
                    <a:cs typeface="Fira Sans Extra Condensed"/>
                    <a:sym typeface="Fira Sans Extra Condensed"/>
                  </a:rPr>
                  <a:t>Olimlarning</a:t>
                </a:r>
                <a:r>
                  <a:rPr lang="en-US" sz="2000" b="1" dirty="0">
                    <a:ea typeface="Fira Sans Extra Condensed"/>
                    <a:cs typeface="Fira Sans Extra Condensed"/>
                    <a:sym typeface="Fira Sans Extra Condensed"/>
                  </a:rPr>
                  <a:t> </a:t>
                </a:r>
                <a:r>
                  <a:rPr lang="en-US" sz="2000" b="1" dirty="0" err="1">
                    <a:ea typeface="Fira Sans Extra Condensed"/>
                    <a:cs typeface="Fira Sans Extra Condensed"/>
                    <a:sym typeface="Fira Sans Extra Condensed"/>
                  </a:rPr>
                  <a:t>fikrlari</a:t>
                </a:r>
                <a:r>
                  <a:rPr lang="en-US" sz="2000" b="1" dirty="0">
                    <a:ea typeface="Fira Sans Extra Condensed"/>
                    <a:cs typeface="Fira Sans Extra Condensed"/>
                    <a:sym typeface="Fira Sans Extra Condensed"/>
                  </a:rPr>
                  <a:t> </a:t>
                </a:r>
                <a:r>
                  <a:rPr lang="en-US" sz="2000" b="1" dirty="0" err="1">
                    <a:ea typeface="Fira Sans Extra Condensed"/>
                    <a:cs typeface="Fira Sans Extra Condensed"/>
                    <a:sym typeface="Fira Sans Extra Condensed"/>
                  </a:rPr>
                  <a:t>asosida</a:t>
                </a:r>
                <a:r>
                  <a:rPr lang="en-US" sz="2000" b="1" dirty="0">
                    <a:ea typeface="Fira Sans Extra Condensed"/>
                    <a:cs typeface="Fira Sans Extra Condensed"/>
                    <a:sym typeface="Fira Sans Extra Condensed"/>
                  </a:rPr>
                  <a:t> </a:t>
                </a:r>
                <a:r>
                  <a:rPr lang="en-US" sz="2000" b="1" dirty="0" err="1">
                    <a:ea typeface="Fira Sans Extra Condensed"/>
                    <a:cs typeface="Fira Sans Extra Condensed"/>
                    <a:sym typeface="Fira Sans Extra Condensed"/>
                  </a:rPr>
                  <a:t>muammoli</a:t>
                </a:r>
                <a:r>
                  <a:rPr lang="en-US" sz="2000" b="1" dirty="0">
                    <a:ea typeface="Fira Sans Extra Condensed"/>
                    <a:cs typeface="Fira Sans Extra Condensed"/>
                    <a:sym typeface="Fira Sans Extra Condensed"/>
                  </a:rPr>
                  <a:t> </a:t>
                </a:r>
                <a:r>
                  <a:rPr lang="en-US" sz="2000" b="1" dirty="0" err="1">
                    <a:ea typeface="Fira Sans Extra Condensed"/>
                    <a:cs typeface="Fira Sans Extra Condensed"/>
                    <a:sym typeface="Fira Sans Extra Condensed"/>
                  </a:rPr>
                  <a:t>vaziyatlarni</a:t>
                </a:r>
                <a:r>
                  <a:rPr lang="en-US" sz="2000" b="1" dirty="0">
                    <a:ea typeface="Fira Sans Extra Condensed"/>
                    <a:cs typeface="Fira Sans Extra Condensed"/>
                    <a:sym typeface="Fira Sans Extra Condensed"/>
                  </a:rPr>
                  <a:t> </a:t>
                </a:r>
                <a:r>
                  <a:rPr lang="en-US" sz="2000" b="1" dirty="0" err="1">
                    <a:ea typeface="Fira Sans Extra Condensed"/>
                    <a:cs typeface="Fira Sans Extra Condensed"/>
                    <a:sym typeface="Fira Sans Extra Condensed"/>
                  </a:rPr>
                  <a:t>vujudga</a:t>
                </a:r>
                <a:r>
                  <a:rPr lang="en-US" sz="2000" b="1" dirty="0">
                    <a:ea typeface="Fira Sans Extra Condensed"/>
                    <a:cs typeface="Fira Sans Extra Condensed"/>
                    <a:sym typeface="Fira Sans Extra Condensed"/>
                  </a:rPr>
                  <a:t> </a:t>
                </a:r>
                <a:r>
                  <a:rPr lang="en-US" sz="2000" b="1" dirty="0" err="1">
                    <a:ea typeface="Fira Sans Extra Condensed"/>
                    <a:cs typeface="Fira Sans Extra Condensed"/>
                    <a:sym typeface="Fira Sans Extra Condensed"/>
                  </a:rPr>
                  <a:t>keltirish</a:t>
                </a:r>
                <a:endParaRPr sz="2000" b="1" dirty="0"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  <p:sp>
            <p:nvSpPr>
              <p:cNvPr id="960" name="Google Shape;960;p27"/>
              <p:cNvSpPr/>
              <p:nvPr/>
            </p:nvSpPr>
            <p:spPr>
              <a:xfrm>
                <a:off x="5124080" y="3335257"/>
                <a:ext cx="1613400" cy="1397700"/>
              </a:xfrm>
              <a:prstGeom prst="hexagon">
                <a:avLst>
                  <a:gd name="adj" fmla="val 25000"/>
                  <a:gd name="vf" fmla="val 115470"/>
                </a:avLst>
              </a:prstGeom>
              <a:solidFill>
                <a:srgbClr val="0070C0"/>
              </a:solidFill>
              <a:ln>
                <a:solidFill>
                  <a:srgbClr val="002060"/>
                </a:solidFill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cxnSp>
            <p:nvCxnSpPr>
              <p:cNvPr id="961" name="Google Shape;961;p27"/>
              <p:cNvCxnSpPr>
                <a:cxnSpLocks/>
              </p:cNvCxnSpPr>
              <p:nvPr/>
            </p:nvCxnSpPr>
            <p:spPr>
              <a:xfrm flipH="1">
                <a:off x="6505727" y="3523242"/>
                <a:ext cx="514881" cy="53262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oval" w="med" len="med"/>
                <a:tailEnd type="none" w="med" len="med"/>
              </a:ln>
            </p:spPr>
          </p:cxnSp>
        </p:grpSp>
        <p:grpSp>
          <p:nvGrpSpPr>
            <p:cNvPr id="962" name="Google Shape;962;p27"/>
            <p:cNvGrpSpPr/>
            <p:nvPr/>
          </p:nvGrpSpPr>
          <p:grpSpPr>
            <a:xfrm>
              <a:off x="1095462" y="982043"/>
              <a:ext cx="4271036" cy="1397700"/>
              <a:chOff x="1095462" y="982043"/>
              <a:chExt cx="4271036" cy="1397700"/>
            </a:xfrm>
          </p:grpSpPr>
          <p:sp>
            <p:nvSpPr>
              <p:cNvPr id="964" name="Google Shape;964;p27"/>
              <p:cNvSpPr txBox="1"/>
              <p:nvPr/>
            </p:nvSpPr>
            <p:spPr>
              <a:xfrm>
                <a:off x="1095462" y="1257300"/>
                <a:ext cx="1584823" cy="41572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r>
                  <a:rPr lang="en-US" sz="2000" b="1" dirty="0">
                    <a:ea typeface="Fira Sans Extra Condensed"/>
                    <a:cs typeface="Fira Sans Extra Condensed"/>
                    <a:sym typeface="Fira Sans Extra Condensed"/>
                  </a:rPr>
                  <a:t>A</a:t>
                </a:r>
                <a:r>
                  <a:rPr lang="en" sz="2000" b="1" dirty="0">
                    <a:ea typeface="Fira Sans Extra Condensed"/>
                    <a:cs typeface="Fira Sans Extra Condensed"/>
                    <a:sym typeface="Fira Sans Extra Condensed"/>
                  </a:rPr>
                  <a:t>nalogiya </a:t>
                </a:r>
                <a:r>
                  <a:rPr lang="en-US" sz="2000" b="1" dirty="0" err="1">
                    <a:ea typeface="Fira Sans Extra Condensed"/>
                    <a:cs typeface="Fira Sans Extra Condensed"/>
                    <a:sym typeface="Fira Sans Extra Condensed"/>
                  </a:rPr>
                  <a:t>usuli</a:t>
                </a:r>
                <a:r>
                  <a:rPr lang="en" sz="2000" b="1" dirty="0">
                    <a:ea typeface="Fira Sans Extra Condensed"/>
                    <a:cs typeface="Fira Sans Extra Condensed"/>
                    <a:sym typeface="Fira Sans Extra Condensed"/>
                  </a:rPr>
                  <a:t> </a:t>
                </a:r>
                <a:endParaRPr sz="2000" b="1" dirty="0"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  <p:cxnSp>
            <p:nvCxnSpPr>
              <p:cNvPr id="965" name="Google Shape;965;p27"/>
              <p:cNvCxnSpPr>
                <a:cxnSpLocks/>
                <a:stCxn id="964" idx="3"/>
              </p:cNvCxnSpPr>
              <p:nvPr/>
            </p:nvCxnSpPr>
            <p:spPr>
              <a:xfrm flipV="1">
                <a:off x="2680285" y="1366491"/>
                <a:ext cx="1978574" cy="98671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70C0"/>
                </a:solidFill>
                <a:prstDash val="solid"/>
                <a:round/>
                <a:headEnd type="oval" w="med" len="med"/>
                <a:tailEnd type="none" w="med" len="med"/>
              </a:ln>
            </p:spPr>
          </p:cxnSp>
          <p:sp>
            <p:nvSpPr>
              <p:cNvPr id="966" name="Google Shape;966;p27"/>
              <p:cNvSpPr/>
              <p:nvPr/>
            </p:nvSpPr>
            <p:spPr>
              <a:xfrm>
                <a:off x="3753098" y="982043"/>
                <a:ext cx="1613400" cy="1397700"/>
              </a:xfrm>
              <a:prstGeom prst="hexagon">
                <a:avLst>
                  <a:gd name="adj" fmla="val 25000"/>
                  <a:gd name="vf" fmla="val 115470"/>
                </a:avLst>
              </a:prstGeom>
              <a:solidFill>
                <a:srgbClr val="00B0F0"/>
              </a:solidFill>
              <a:ln>
                <a:solidFill>
                  <a:srgbClr val="0070C0"/>
                </a:solidFill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  <p:grpSp>
          <p:nvGrpSpPr>
            <p:cNvPr id="967" name="Google Shape;967;p27"/>
            <p:cNvGrpSpPr/>
            <p:nvPr/>
          </p:nvGrpSpPr>
          <p:grpSpPr>
            <a:xfrm>
              <a:off x="502689" y="1774636"/>
              <a:ext cx="3476307" cy="1397700"/>
              <a:chOff x="502689" y="1774636"/>
              <a:chExt cx="3476307" cy="1397700"/>
            </a:xfrm>
          </p:grpSpPr>
          <p:sp>
            <p:nvSpPr>
              <p:cNvPr id="969" name="Google Shape;969;p27"/>
              <p:cNvSpPr txBox="1"/>
              <p:nvPr/>
            </p:nvSpPr>
            <p:spPr>
              <a:xfrm>
                <a:off x="502689" y="2448810"/>
                <a:ext cx="1698577" cy="63729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algn="ctr"/>
                <a:r>
                  <a:rPr lang="en-US" sz="2000" b="1" dirty="0">
                    <a:ea typeface="Fira Sans Extra Condensed"/>
                    <a:cs typeface="Fira Sans Extra Condensed"/>
                    <a:sym typeface="Fira Sans Extra Condensed"/>
                  </a:rPr>
                  <a:t>T</a:t>
                </a:r>
                <a:r>
                  <a:rPr lang="en" sz="2000" b="1" dirty="0">
                    <a:ea typeface="Fira Sans Extra Condensed"/>
                    <a:cs typeface="Fira Sans Extra Condensed"/>
                    <a:sym typeface="Fira Sans Extra Condensed"/>
                  </a:rPr>
                  <a:t>ahlil va sintez </a:t>
                </a:r>
                <a:r>
                  <a:rPr lang="en-US" sz="2000" b="1" dirty="0" err="1">
                    <a:ea typeface="Fira Sans Extra Condensed"/>
                    <a:cs typeface="Fira Sans Extra Condensed"/>
                    <a:sym typeface="Fira Sans Extra Condensed"/>
                  </a:rPr>
                  <a:t>usuli</a:t>
                </a:r>
                <a:r>
                  <a:rPr lang="en" sz="2000" b="1" dirty="0">
                    <a:ea typeface="Fira Sans Extra Condensed"/>
                    <a:cs typeface="Fira Sans Extra Condensed"/>
                    <a:sym typeface="Fira Sans Extra Condensed"/>
                  </a:rPr>
                  <a:t> </a:t>
                </a:r>
                <a:endParaRPr sz="2000" b="1" dirty="0"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  <p:sp>
            <p:nvSpPr>
              <p:cNvPr id="970" name="Google Shape;970;p27"/>
              <p:cNvSpPr/>
              <p:nvPr/>
            </p:nvSpPr>
            <p:spPr>
              <a:xfrm>
                <a:off x="2365596" y="1774636"/>
                <a:ext cx="1613400" cy="1397700"/>
              </a:xfrm>
              <a:prstGeom prst="hexagon">
                <a:avLst>
                  <a:gd name="adj" fmla="val 25000"/>
                  <a:gd name="vf" fmla="val 115470"/>
                </a:avLst>
              </a:prstGeom>
              <a:solidFill>
                <a:srgbClr val="F16BD7"/>
              </a:solidFill>
              <a:ln>
                <a:solidFill>
                  <a:srgbClr val="C00000"/>
                </a:solidFill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cxnSp>
            <p:nvCxnSpPr>
              <p:cNvPr id="971" name="Google Shape;971;p27"/>
              <p:cNvCxnSpPr>
                <a:cxnSpLocks/>
                <a:stCxn id="969" idx="3"/>
              </p:cNvCxnSpPr>
              <p:nvPr/>
            </p:nvCxnSpPr>
            <p:spPr>
              <a:xfrm>
                <a:off x="2201266" y="2767455"/>
                <a:ext cx="493223" cy="192621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1"/>
                </a:solidFill>
                <a:prstDash val="solid"/>
                <a:round/>
                <a:headEnd type="oval" w="med" len="med"/>
                <a:tailEnd type="none" w="med" len="med"/>
              </a:ln>
            </p:spPr>
          </p:cxnSp>
        </p:grpSp>
        <p:grpSp>
          <p:nvGrpSpPr>
            <p:cNvPr id="972" name="Google Shape;972;p27"/>
            <p:cNvGrpSpPr/>
            <p:nvPr/>
          </p:nvGrpSpPr>
          <p:grpSpPr>
            <a:xfrm>
              <a:off x="498084" y="3335257"/>
              <a:ext cx="3480912" cy="1408194"/>
              <a:chOff x="498084" y="3335257"/>
              <a:chExt cx="3480912" cy="1408194"/>
            </a:xfrm>
          </p:grpSpPr>
          <p:sp>
            <p:nvSpPr>
              <p:cNvPr id="974" name="Google Shape;974;p27"/>
              <p:cNvSpPr txBox="1"/>
              <p:nvPr/>
            </p:nvSpPr>
            <p:spPr>
              <a:xfrm>
                <a:off x="498084" y="3609203"/>
                <a:ext cx="1626318" cy="113424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algn="ctr"/>
                <a:r>
                  <a:rPr lang="en-US" sz="2000" b="1" dirty="0">
                    <a:ea typeface="Fira Sans Extra Condensed"/>
                    <a:cs typeface="Fira Sans Extra Condensed"/>
                    <a:sym typeface="Fira Sans Extra Condensed"/>
                  </a:rPr>
                  <a:t>O</a:t>
                </a:r>
                <a:r>
                  <a:rPr lang="en" sz="2000" b="1" dirty="0">
                    <a:ea typeface="Fira Sans Extra Condensed"/>
                    <a:cs typeface="Fira Sans Extra Condensed"/>
                    <a:sym typeface="Fira Sans Extra Condensed"/>
                  </a:rPr>
                  <a:t>‘</a:t>
                </a:r>
                <a:r>
                  <a:rPr lang="en-US" sz="2000" b="1" dirty="0" err="1">
                    <a:ea typeface="Fira Sans Extra Condensed"/>
                    <a:cs typeface="Fira Sans Extra Condensed"/>
                    <a:sym typeface="Fira Sans Extra Condensed"/>
                  </a:rPr>
                  <a:t>tkazilgan</a:t>
                </a:r>
                <a:r>
                  <a:rPr lang="en-US" sz="2000" b="1" dirty="0">
                    <a:ea typeface="Fira Sans Extra Condensed"/>
                    <a:cs typeface="Fira Sans Extra Condensed"/>
                    <a:sym typeface="Fira Sans Extra Condensed"/>
                  </a:rPr>
                  <a:t> </a:t>
                </a:r>
                <a:r>
                  <a:rPr lang="en-US" sz="2000" b="1" dirty="0" err="1">
                    <a:ea typeface="Fira Sans Extra Condensed"/>
                    <a:cs typeface="Fira Sans Extra Condensed"/>
                    <a:sym typeface="Fira Sans Extra Condensed"/>
                  </a:rPr>
                  <a:t>tajriba</a:t>
                </a:r>
                <a:r>
                  <a:rPr lang="en-US" sz="2000" b="1" dirty="0">
                    <a:ea typeface="Fira Sans Extra Condensed"/>
                    <a:cs typeface="Fira Sans Extra Condensed"/>
                    <a:sym typeface="Fira Sans Extra Condensed"/>
                  </a:rPr>
                  <a:t> </a:t>
                </a:r>
                <a:r>
                  <a:rPr lang="en-US" sz="2000" b="1" dirty="0" err="1">
                    <a:ea typeface="Fira Sans Extra Condensed"/>
                    <a:cs typeface="Fira Sans Extra Condensed"/>
                    <a:sym typeface="Fira Sans Extra Condensed"/>
                  </a:rPr>
                  <a:t>natijasida</a:t>
                </a:r>
                <a:r>
                  <a:rPr lang="en-US" sz="2000" b="1" dirty="0">
                    <a:ea typeface="Fira Sans Extra Condensed"/>
                    <a:cs typeface="Fira Sans Extra Condensed"/>
                    <a:sym typeface="Fira Sans Extra Condensed"/>
                  </a:rPr>
                  <a:t> </a:t>
                </a:r>
                <a:r>
                  <a:rPr lang="en-US" sz="2000" b="1" dirty="0" err="1">
                    <a:ea typeface="Fira Sans Extra Condensed"/>
                    <a:cs typeface="Fira Sans Extra Condensed"/>
                    <a:sym typeface="Fira Sans Extra Condensed"/>
                  </a:rPr>
                  <a:t>mohiyatni</a:t>
                </a:r>
                <a:r>
                  <a:rPr lang="en-US" sz="2000" b="1" dirty="0">
                    <a:ea typeface="Fira Sans Extra Condensed"/>
                    <a:cs typeface="Fira Sans Extra Condensed"/>
                    <a:sym typeface="Fira Sans Extra Condensed"/>
                  </a:rPr>
                  <a:t> </a:t>
                </a:r>
                <a:r>
                  <a:rPr lang="en-US" sz="2000" b="1" dirty="0" err="1">
                    <a:ea typeface="Fira Sans Extra Condensed"/>
                    <a:cs typeface="Fira Sans Extra Condensed"/>
                    <a:sym typeface="Fira Sans Extra Condensed"/>
                  </a:rPr>
                  <a:t>aniqlash</a:t>
                </a:r>
                <a:endParaRPr sz="2000" b="1" dirty="0"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  <p:sp>
            <p:nvSpPr>
              <p:cNvPr id="975" name="Google Shape;975;p27"/>
              <p:cNvSpPr/>
              <p:nvPr/>
            </p:nvSpPr>
            <p:spPr>
              <a:xfrm>
                <a:off x="2365596" y="3335257"/>
                <a:ext cx="1613400" cy="1397700"/>
              </a:xfrm>
              <a:prstGeom prst="hexagon">
                <a:avLst>
                  <a:gd name="adj" fmla="val 25000"/>
                  <a:gd name="vf" fmla="val 115470"/>
                </a:avLst>
              </a:prstGeom>
              <a:solidFill>
                <a:schemeClr val="accent2"/>
              </a:solidFill>
              <a:ln>
                <a:solidFill>
                  <a:schemeClr val="accent1">
                    <a:lumMod val="50000"/>
                  </a:schemeClr>
                </a:solidFill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 dirty="0"/>
              </a:p>
            </p:txBody>
          </p:sp>
          <p:cxnSp>
            <p:nvCxnSpPr>
              <p:cNvPr id="976" name="Google Shape;976;p27"/>
              <p:cNvCxnSpPr>
                <a:cxnSpLocks/>
                <a:stCxn id="974" idx="3"/>
              </p:cNvCxnSpPr>
              <p:nvPr/>
            </p:nvCxnSpPr>
            <p:spPr>
              <a:xfrm>
                <a:off x="2124402" y="4176323"/>
                <a:ext cx="646966" cy="461674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2"/>
                </a:solidFill>
                <a:prstDash val="solid"/>
                <a:round/>
                <a:headEnd type="oval" w="med" len="med"/>
                <a:tailEnd type="none" w="med" len="med"/>
              </a:ln>
            </p:spPr>
          </p:cxnSp>
        </p:grpSp>
        <p:grpSp>
          <p:nvGrpSpPr>
            <p:cNvPr id="977" name="Google Shape;977;p27"/>
            <p:cNvGrpSpPr/>
            <p:nvPr/>
          </p:nvGrpSpPr>
          <p:grpSpPr>
            <a:xfrm>
              <a:off x="5124080" y="1708185"/>
              <a:ext cx="3570570" cy="2921813"/>
              <a:chOff x="5124080" y="1708185"/>
              <a:chExt cx="3570570" cy="2921813"/>
            </a:xfrm>
          </p:grpSpPr>
          <p:sp>
            <p:nvSpPr>
              <p:cNvPr id="979" name="Google Shape;979;p27"/>
              <p:cNvSpPr txBox="1"/>
              <p:nvPr/>
            </p:nvSpPr>
            <p:spPr>
              <a:xfrm>
                <a:off x="6938242" y="3246945"/>
                <a:ext cx="1756408" cy="138305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algn="ctr"/>
                <a:r>
                  <a:rPr lang="en-US" sz="2000" b="1" dirty="0">
                    <a:ea typeface="Fira Sans Extra Condensed"/>
                    <a:cs typeface="Fira Sans Extra Condensed"/>
                    <a:sym typeface="Fira Sans Extra Condensed"/>
                  </a:rPr>
                  <a:t>A</a:t>
                </a:r>
                <a:r>
                  <a:rPr lang="en" sz="2000" b="1" dirty="0">
                    <a:ea typeface="Fira Sans Extra Condensed"/>
                    <a:cs typeface="Fira Sans Extra Condensed"/>
                    <a:sym typeface="Fira Sans Extra Condensed"/>
                  </a:rPr>
                  <a:t>jablanarli faktlarni bayon etish orqali </a:t>
                </a:r>
                <a:r>
                  <a:rPr lang="en-US" sz="2000" b="1" dirty="0" err="1">
                    <a:ea typeface="Fira Sans Extra Condensed"/>
                    <a:cs typeface="Fira Sans Extra Condensed"/>
                    <a:sym typeface="Fira Sans Extra Condensed"/>
                  </a:rPr>
                  <a:t>mustaqil</a:t>
                </a:r>
                <a:r>
                  <a:rPr lang="en-US" sz="2000" b="1" dirty="0">
                    <a:ea typeface="Fira Sans Extra Condensed"/>
                    <a:cs typeface="Fira Sans Extra Condensed"/>
                    <a:sym typeface="Fira Sans Extra Condensed"/>
                  </a:rPr>
                  <a:t> </a:t>
                </a:r>
                <a:r>
                  <a:rPr lang="en-US" sz="2000" b="1" dirty="0" err="1">
                    <a:ea typeface="Fira Sans Extra Condensed"/>
                    <a:cs typeface="Fira Sans Extra Condensed"/>
                    <a:sym typeface="Fira Sans Extra Condensed"/>
                  </a:rPr>
                  <a:t>fikr</a:t>
                </a:r>
                <a:r>
                  <a:rPr lang="en-US" sz="2000" b="1" dirty="0">
                    <a:ea typeface="Fira Sans Extra Condensed"/>
                    <a:cs typeface="Fira Sans Extra Condensed"/>
                    <a:sym typeface="Fira Sans Extra Condensed"/>
                  </a:rPr>
                  <a:t> </a:t>
                </a:r>
                <a:r>
                  <a:rPr lang="en-US" sz="2000" b="1" dirty="0" err="1">
                    <a:ea typeface="Fira Sans Extra Condensed"/>
                    <a:cs typeface="Fira Sans Extra Condensed"/>
                    <a:sym typeface="Fira Sans Extra Condensed"/>
                  </a:rPr>
                  <a:t>yuritishni</a:t>
                </a:r>
                <a:r>
                  <a:rPr lang="en-US" sz="2000" b="1" dirty="0">
                    <a:ea typeface="Fira Sans Extra Condensed"/>
                    <a:cs typeface="Fira Sans Extra Condensed"/>
                    <a:sym typeface="Fira Sans Extra Condensed"/>
                  </a:rPr>
                  <a:t> </a:t>
                </a:r>
                <a:r>
                  <a:rPr lang="en-US" sz="2000" b="1" dirty="0" err="1">
                    <a:ea typeface="Fira Sans Extra Condensed"/>
                    <a:cs typeface="Fira Sans Extra Condensed"/>
                    <a:sym typeface="Fira Sans Extra Condensed"/>
                  </a:rPr>
                  <a:t>vujudga</a:t>
                </a:r>
                <a:r>
                  <a:rPr lang="en-US" sz="2000" b="1" dirty="0">
                    <a:ea typeface="Fira Sans Extra Condensed"/>
                    <a:cs typeface="Fira Sans Extra Condensed"/>
                    <a:sym typeface="Fira Sans Extra Condensed"/>
                  </a:rPr>
                  <a:t> </a:t>
                </a:r>
                <a:r>
                  <a:rPr lang="en-US" sz="2000" b="1" dirty="0" err="1">
                    <a:ea typeface="Fira Sans Extra Condensed"/>
                    <a:cs typeface="Fira Sans Extra Condensed"/>
                    <a:sym typeface="Fira Sans Extra Condensed"/>
                  </a:rPr>
                  <a:t>keltirish</a:t>
                </a:r>
                <a:endParaRPr sz="2000" b="1" dirty="0"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  <p:sp>
            <p:nvSpPr>
              <p:cNvPr id="980" name="Google Shape;980;p27"/>
              <p:cNvSpPr/>
              <p:nvPr/>
            </p:nvSpPr>
            <p:spPr>
              <a:xfrm>
                <a:off x="5124080" y="1774636"/>
                <a:ext cx="1613400" cy="1397700"/>
              </a:xfrm>
              <a:prstGeom prst="hexagon">
                <a:avLst>
                  <a:gd name="adj" fmla="val 25000"/>
                  <a:gd name="vf" fmla="val 115470"/>
                </a:avLst>
              </a:prstGeom>
              <a:solidFill>
                <a:schemeClr val="bg2">
                  <a:lumMod val="60000"/>
                  <a:lumOff val="40000"/>
                </a:schemeClr>
              </a:solidFill>
              <a:ln>
                <a:solidFill>
                  <a:srgbClr val="FF0066"/>
                </a:solidFill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cxnSp>
            <p:nvCxnSpPr>
              <p:cNvPr id="981" name="Google Shape;981;p27"/>
              <p:cNvCxnSpPr>
                <a:cxnSpLocks/>
              </p:cNvCxnSpPr>
              <p:nvPr/>
            </p:nvCxnSpPr>
            <p:spPr>
              <a:xfrm flipH="1">
                <a:off x="6505727" y="1708185"/>
                <a:ext cx="432515" cy="23295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oval" w="med" len="med"/>
                <a:tailEnd type="none" w="med" len="med"/>
              </a:ln>
            </p:spPr>
          </p:cxnSp>
        </p:grpSp>
        <p:grpSp>
          <p:nvGrpSpPr>
            <p:cNvPr id="982" name="Google Shape;982;p27"/>
            <p:cNvGrpSpPr/>
            <p:nvPr/>
          </p:nvGrpSpPr>
          <p:grpSpPr>
            <a:xfrm>
              <a:off x="3753098" y="2537141"/>
              <a:ext cx="1613400" cy="2206817"/>
              <a:chOff x="3753098" y="2537141"/>
              <a:chExt cx="1613400" cy="2206817"/>
            </a:xfrm>
          </p:grpSpPr>
          <p:sp>
            <p:nvSpPr>
              <p:cNvPr id="984" name="Google Shape;984;p27"/>
              <p:cNvSpPr txBox="1"/>
              <p:nvPr/>
            </p:nvSpPr>
            <p:spPr>
              <a:xfrm>
                <a:off x="3851224" y="4258692"/>
                <a:ext cx="1355601" cy="48526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algn="ctr"/>
                <a:r>
                  <a:rPr lang="en-US" sz="2000" b="1" dirty="0" err="1">
                    <a:ea typeface="Fira Sans Extra Condensed"/>
                    <a:cs typeface="Fira Sans Extra Condensed"/>
                    <a:sym typeface="Fira Sans Extra Condensed"/>
                  </a:rPr>
                  <a:t>Muammoli</a:t>
                </a:r>
                <a:r>
                  <a:rPr lang="en-US" sz="2000" b="1" dirty="0">
                    <a:ea typeface="Fira Sans Extra Condensed"/>
                    <a:cs typeface="Fira Sans Extra Condensed"/>
                    <a:sym typeface="Fira Sans Extra Condensed"/>
                  </a:rPr>
                  <a:t> </a:t>
                </a:r>
                <a:r>
                  <a:rPr lang="en-US" sz="2000" b="1" dirty="0" err="1">
                    <a:ea typeface="Fira Sans Extra Condensed"/>
                    <a:cs typeface="Fira Sans Extra Condensed"/>
                    <a:sym typeface="Fira Sans Extra Condensed"/>
                  </a:rPr>
                  <a:t>savolni</a:t>
                </a:r>
                <a:r>
                  <a:rPr lang="en-US" sz="2000" b="1" dirty="0">
                    <a:ea typeface="Fira Sans Extra Condensed"/>
                    <a:cs typeface="Fira Sans Extra Condensed"/>
                    <a:sym typeface="Fira Sans Extra Condensed"/>
                  </a:rPr>
                  <a:t> </a:t>
                </a:r>
                <a:r>
                  <a:rPr lang="en-US" sz="2000" b="1" dirty="0" err="1">
                    <a:ea typeface="Fira Sans Extra Condensed"/>
                    <a:cs typeface="Fira Sans Extra Condensed"/>
                    <a:sym typeface="Fira Sans Extra Condensed"/>
                  </a:rPr>
                  <a:t>ilgari</a:t>
                </a:r>
                <a:r>
                  <a:rPr lang="en-US" sz="2000" b="1" dirty="0">
                    <a:ea typeface="Fira Sans Extra Condensed"/>
                    <a:cs typeface="Fira Sans Extra Condensed"/>
                    <a:sym typeface="Fira Sans Extra Condensed"/>
                  </a:rPr>
                  <a:t> </a:t>
                </a:r>
                <a:r>
                  <a:rPr lang="en-US" sz="2000" b="1" dirty="0" err="1">
                    <a:ea typeface="Fira Sans Extra Condensed"/>
                    <a:cs typeface="Fira Sans Extra Condensed"/>
                    <a:sym typeface="Fira Sans Extra Condensed"/>
                  </a:rPr>
                  <a:t>surish</a:t>
                </a:r>
                <a:endParaRPr sz="2000" b="1" dirty="0"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  <p:sp>
            <p:nvSpPr>
              <p:cNvPr id="985" name="Google Shape;985;p27"/>
              <p:cNvSpPr/>
              <p:nvPr/>
            </p:nvSpPr>
            <p:spPr>
              <a:xfrm>
                <a:off x="3753098" y="2537141"/>
                <a:ext cx="1613400" cy="1397700"/>
              </a:xfrm>
              <a:prstGeom prst="hexagon">
                <a:avLst>
                  <a:gd name="adj" fmla="val 25000"/>
                  <a:gd name="vf" fmla="val 115470"/>
                </a:avLst>
              </a:prstGeom>
              <a:solidFill>
                <a:schemeClr val="accent4"/>
              </a:solidFill>
              <a:ln>
                <a:solidFill>
                  <a:schemeClr val="accent3">
                    <a:lumMod val="50000"/>
                  </a:schemeClr>
                </a:solidFill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cxnSp>
            <p:nvCxnSpPr>
              <p:cNvPr id="986" name="Google Shape;986;p27"/>
              <p:cNvCxnSpPr>
                <a:cxnSpLocks/>
              </p:cNvCxnSpPr>
              <p:nvPr/>
            </p:nvCxnSpPr>
            <p:spPr>
              <a:xfrm>
                <a:off x="4412328" y="3889252"/>
                <a:ext cx="116696" cy="263187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4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</p:grpSp>
      </p:grpSp>
      <p:grpSp>
        <p:nvGrpSpPr>
          <p:cNvPr id="988" name="Google Shape;988;p27"/>
          <p:cNvGrpSpPr/>
          <p:nvPr/>
        </p:nvGrpSpPr>
        <p:grpSpPr>
          <a:xfrm>
            <a:off x="3581400" y="5105400"/>
            <a:ext cx="969411" cy="887435"/>
            <a:chOff x="5016448" y="1830771"/>
            <a:chExt cx="267206" cy="253025"/>
          </a:xfrm>
          <a:solidFill>
            <a:srgbClr val="00B0F0"/>
          </a:solidFill>
        </p:grpSpPr>
        <p:sp>
          <p:nvSpPr>
            <p:cNvPr id="989" name="Google Shape;989;p27"/>
            <p:cNvSpPr/>
            <p:nvPr/>
          </p:nvSpPr>
          <p:spPr>
            <a:xfrm>
              <a:off x="5016448" y="1830771"/>
              <a:ext cx="267206" cy="253025"/>
            </a:xfrm>
            <a:custGeom>
              <a:avLst/>
              <a:gdLst/>
              <a:ahLst/>
              <a:cxnLst/>
              <a:rect l="l" t="t" r="r" b="b"/>
              <a:pathLst>
                <a:path w="14980" h="14185" extrusionOk="0">
                  <a:moveTo>
                    <a:pt x="558" y="1"/>
                  </a:moveTo>
                  <a:cubicBezTo>
                    <a:pt x="259" y="1"/>
                    <a:pt x="1" y="80"/>
                    <a:pt x="1" y="478"/>
                  </a:cubicBezTo>
                  <a:lnTo>
                    <a:pt x="1" y="13488"/>
                  </a:lnTo>
                  <a:cubicBezTo>
                    <a:pt x="1" y="13866"/>
                    <a:pt x="319" y="14184"/>
                    <a:pt x="697" y="14184"/>
                  </a:cubicBezTo>
                  <a:lnTo>
                    <a:pt x="14502" y="14184"/>
                  </a:lnTo>
                  <a:cubicBezTo>
                    <a:pt x="14900" y="14184"/>
                    <a:pt x="14980" y="13945"/>
                    <a:pt x="14980" y="13627"/>
                  </a:cubicBezTo>
                  <a:cubicBezTo>
                    <a:pt x="14980" y="13309"/>
                    <a:pt x="14900" y="13070"/>
                    <a:pt x="14502" y="13070"/>
                  </a:cubicBezTo>
                  <a:lnTo>
                    <a:pt x="1831" y="13070"/>
                  </a:lnTo>
                  <a:cubicBezTo>
                    <a:pt x="1433" y="13070"/>
                    <a:pt x="1135" y="12752"/>
                    <a:pt x="1135" y="12354"/>
                  </a:cubicBezTo>
                  <a:lnTo>
                    <a:pt x="1135" y="478"/>
                  </a:lnTo>
                  <a:cubicBezTo>
                    <a:pt x="1135" y="80"/>
                    <a:pt x="876" y="1"/>
                    <a:pt x="55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990" name="Google Shape;990;p27"/>
            <p:cNvSpPr/>
            <p:nvPr/>
          </p:nvSpPr>
          <p:spPr>
            <a:xfrm>
              <a:off x="5056548" y="1856012"/>
              <a:ext cx="208556" cy="176020"/>
            </a:xfrm>
            <a:custGeom>
              <a:avLst/>
              <a:gdLst/>
              <a:ahLst/>
              <a:cxnLst/>
              <a:rect l="l" t="t" r="r" b="b"/>
              <a:pathLst>
                <a:path w="11692" h="9868" extrusionOk="0">
                  <a:moveTo>
                    <a:pt x="11142" y="1"/>
                  </a:moveTo>
                  <a:cubicBezTo>
                    <a:pt x="11110" y="1"/>
                    <a:pt x="11076" y="6"/>
                    <a:pt x="11041" y="18"/>
                  </a:cubicBezTo>
                  <a:lnTo>
                    <a:pt x="8236" y="1072"/>
                  </a:lnTo>
                  <a:cubicBezTo>
                    <a:pt x="8057" y="1152"/>
                    <a:pt x="8037" y="1291"/>
                    <a:pt x="8196" y="1390"/>
                  </a:cubicBezTo>
                  <a:lnTo>
                    <a:pt x="8713" y="1729"/>
                  </a:lnTo>
                  <a:cubicBezTo>
                    <a:pt x="8873" y="1828"/>
                    <a:pt x="8932" y="2047"/>
                    <a:pt x="8813" y="2206"/>
                  </a:cubicBezTo>
                  <a:lnTo>
                    <a:pt x="6684" y="5429"/>
                  </a:lnTo>
                  <a:cubicBezTo>
                    <a:pt x="6607" y="5552"/>
                    <a:pt x="6447" y="5627"/>
                    <a:pt x="6295" y="5627"/>
                  </a:cubicBezTo>
                  <a:cubicBezTo>
                    <a:pt x="6251" y="5627"/>
                    <a:pt x="6208" y="5621"/>
                    <a:pt x="6167" y="5608"/>
                  </a:cubicBezTo>
                  <a:lnTo>
                    <a:pt x="2865" y="4354"/>
                  </a:lnTo>
                  <a:cubicBezTo>
                    <a:pt x="2816" y="4333"/>
                    <a:pt x="2761" y="4323"/>
                    <a:pt x="2705" y="4323"/>
                  </a:cubicBezTo>
                  <a:cubicBezTo>
                    <a:pt x="2555" y="4323"/>
                    <a:pt x="2395" y="4392"/>
                    <a:pt x="2308" y="4494"/>
                  </a:cubicBezTo>
                  <a:lnTo>
                    <a:pt x="219" y="7020"/>
                  </a:lnTo>
                  <a:cubicBezTo>
                    <a:pt x="100" y="7159"/>
                    <a:pt x="0" y="7438"/>
                    <a:pt x="0" y="7637"/>
                  </a:cubicBezTo>
                  <a:lnTo>
                    <a:pt x="0" y="9686"/>
                  </a:lnTo>
                  <a:cubicBezTo>
                    <a:pt x="0" y="9805"/>
                    <a:pt x="37" y="9868"/>
                    <a:pt x="91" y="9868"/>
                  </a:cubicBezTo>
                  <a:cubicBezTo>
                    <a:pt x="128" y="9868"/>
                    <a:pt x="172" y="9840"/>
                    <a:pt x="219" y="9785"/>
                  </a:cubicBezTo>
                  <a:lnTo>
                    <a:pt x="2905" y="6662"/>
                  </a:lnTo>
                  <a:cubicBezTo>
                    <a:pt x="2989" y="6550"/>
                    <a:pt x="3141" y="6488"/>
                    <a:pt x="3286" y="6488"/>
                  </a:cubicBezTo>
                  <a:cubicBezTo>
                    <a:pt x="3348" y="6488"/>
                    <a:pt x="3408" y="6499"/>
                    <a:pt x="3462" y="6523"/>
                  </a:cubicBezTo>
                  <a:lnTo>
                    <a:pt x="6784" y="7776"/>
                  </a:lnTo>
                  <a:cubicBezTo>
                    <a:pt x="6832" y="7797"/>
                    <a:pt x="6884" y="7807"/>
                    <a:pt x="6937" y="7807"/>
                  </a:cubicBezTo>
                  <a:cubicBezTo>
                    <a:pt x="7081" y="7807"/>
                    <a:pt x="7228" y="7733"/>
                    <a:pt x="7301" y="7617"/>
                  </a:cubicBezTo>
                  <a:lnTo>
                    <a:pt x="10305" y="3121"/>
                  </a:lnTo>
                  <a:cubicBezTo>
                    <a:pt x="10368" y="3020"/>
                    <a:pt x="10479" y="2967"/>
                    <a:pt x="10592" y="2967"/>
                  </a:cubicBezTo>
                  <a:cubicBezTo>
                    <a:pt x="10658" y="2967"/>
                    <a:pt x="10724" y="2985"/>
                    <a:pt x="10782" y="3022"/>
                  </a:cubicBezTo>
                  <a:lnTo>
                    <a:pt x="11419" y="3419"/>
                  </a:lnTo>
                  <a:cubicBezTo>
                    <a:pt x="11465" y="3448"/>
                    <a:pt x="11508" y="3462"/>
                    <a:pt x="11546" y="3462"/>
                  </a:cubicBezTo>
                  <a:cubicBezTo>
                    <a:pt x="11636" y="3462"/>
                    <a:pt x="11692" y="3381"/>
                    <a:pt x="11678" y="3240"/>
                  </a:cubicBezTo>
                  <a:lnTo>
                    <a:pt x="11399" y="256"/>
                  </a:lnTo>
                  <a:cubicBezTo>
                    <a:pt x="11383" y="96"/>
                    <a:pt x="11277" y="1"/>
                    <a:pt x="1114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sp>
        <p:nvSpPr>
          <p:cNvPr id="991" name="Google Shape;991;p27"/>
          <p:cNvSpPr/>
          <p:nvPr/>
        </p:nvSpPr>
        <p:spPr>
          <a:xfrm>
            <a:off x="5404845" y="2238040"/>
            <a:ext cx="1148355" cy="962360"/>
          </a:xfrm>
          <a:custGeom>
            <a:avLst/>
            <a:gdLst/>
            <a:ahLst/>
            <a:cxnLst/>
            <a:rect l="l" t="t" r="r" b="b"/>
            <a:pathLst>
              <a:path w="15239" h="14309" extrusionOk="0">
                <a:moveTo>
                  <a:pt x="7622" y="0"/>
                </a:moveTo>
                <a:cubicBezTo>
                  <a:pt x="7510" y="0"/>
                  <a:pt x="7401" y="85"/>
                  <a:pt x="7321" y="254"/>
                </a:cubicBezTo>
                <a:lnTo>
                  <a:pt x="5511" y="3914"/>
                </a:lnTo>
                <a:cubicBezTo>
                  <a:pt x="5332" y="4272"/>
                  <a:pt x="4895" y="4590"/>
                  <a:pt x="4517" y="4650"/>
                </a:cubicBezTo>
                <a:lnTo>
                  <a:pt x="458" y="5227"/>
                </a:lnTo>
                <a:cubicBezTo>
                  <a:pt x="81" y="5287"/>
                  <a:pt x="1" y="5545"/>
                  <a:pt x="279" y="5824"/>
                </a:cubicBezTo>
                <a:lnTo>
                  <a:pt x="3204" y="8668"/>
                </a:lnTo>
                <a:cubicBezTo>
                  <a:pt x="3482" y="8947"/>
                  <a:pt x="3641" y="9464"/>
                  <a:pt x="3582" y="9842"/>
                </a:cubicBezTo>
                <a:lnTo>
                  <a:pt x="2885" y="13860"/>
                </a:lnTo>
                <a:cubicBezTo>
                  <a:pt x="2842" y="14138"/>
                  <a:pt x="2948" y="14308"/>
                  <a:pt x="3141" y="14308"/>
                </a:cubicBezTo>
                <a:cubicBezTo>
                  <a:pt x="3211" y="14308"/>
                  <a:pt x="3293" y="14286"/>
                  <a:pt x="3383" y="14238"/>
                </a:cubicBezTo>
                <a:lnTo>
                  <a:pt x="7003" y="12329"/>
                </a:lnTo>
                <a:cubicBezTo>
                  <a:pt x="7172" y="12239"/>
                  <a:pt x="7396" y="12194"/>
                  <a:pt x="7620" y="12194"/>
                </a:cubicBezTo>
                <a:cubicBezTo>
                  <a:pt x="7844" y="12194"/>
                  <a:pt x="8067" y="12239"/>
                  <a:pt x="8237" y="12329"/>
                </a:cubicBezTo>
                <a:lnTo>
                  <a:pt x="11857" y="14238"/>
                </a:lnTo>
                <a:cubicBezTo>
                  <a:pt x="11947" y="14286"/>
                  <a:pt x="12028" y="14308"/>
                  <a:pt x="12098" y="14308"/>
                </a:cubicBezTo>
                <a:cubicBezTo>
                  <a:pt x="12292" y="14308"/>
                  <a:pt x="12398" y="14138"/>
                  <a:pt x="12354" y="13860"/>
                </a:cubicBezTo>
                <a:lnTo>
                  <a:pt x="11658" y="9842"/>
                </a:lnTo>
                <a:cubicBezTo>
                  <a:pt x="11598" y="9464"/>
                  <a:pt x="11777" y="8947"/>
                  <a:pt x="12036" y="8668"/>
                </a:cubicBezTo>
                <a:lnTo>
                  <a:pt x="14960" y="5824"/>
                </a:lnTo>
                <a:cubicBezTo>
                  <a:pt x="15239" y="5545"/>
                  <a:pt x="15159" y="5287"/>
                  <a:pt x="14781" y="5227"/>
                </a:cubicBezTo>
                <a:lnTo>
                  <a:pt x="10743" y="4650"/>
                </a:lnTo>
                <a:cubicBezTo>
                  <a:pt x="10345" y="4590"/>
                  <a:pt x="9908" y="4272"/>
                  <a:pt x="9728" y="3914"/>
                </a:cubicBezTo>
                <a:lnTo>
                  <a:pt x="7938" y="254"/>
                </a:lnTo>
                <a:cubicBezTo>
                  <a:pt x="7849" y="85"/>
                  <a:pt x="7734" y="0"/>
                  <a:pt x="7622" y="0"/>
                </a:cubicBezTo>
                <a:close/>
              </a:path>
            </a:pathLst>
          </a:custGeom>
          <a:solidFill>
            <a:srgbClr val="FF000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992" name="Google Shape;992;p27"/>
          <p:cNvSpPr/>
          <p:nvPr/>
        </p:nvSpPr>
        <p:spPr>
          <a:xfrm>
            <a:off x="7503336" y="3270539"/>
            <a:ext cx="954864" cy="1037677"/>
          </a:xfrm>
          <a:custGeom>
            <a:avLst/>
            <a:gdLst/>
            <a:ahLst/>
            <a:cxnLst/>
            <a:rect l="l" t="t" r="r" b="b"/>
            <a:pathLst>
              <a:path w="12852" h="14722" extrusionOk="0">
                <a:moveTo>
                  <a:pt x="3581" y="5113"/>
                </a:moveTo>
                <a:cubicBezTo>
                  <a:pt x="4118" y="5113"/>
                  <a:pt x="4556" y="5551"/>
                  <a:pt x="4556" y="6088"/>
                </a:cubicBezTo>
                <a:cubicBezTo>
                  <a:pt x="4556" y="6625"/>
                  <a:pt x="4118" y="7043"/>
                  <a:pt x="3581" y="7043"/>
                </a:cubicBezTo>
                <a:cubicBezTo>
                  <a:pt x="3044" y="7043"/>
                  <a:pt x="2607" y="6625"/>
                  <a:pt x="2607" y="6088"/>
                </a:cubicBezTo>
                <a:cubicBezTo>
                  <a:pt x="2607" y="5551"/>
                  <a:pt x="3044" y="5113"/>
                  <a:pt x="3581" y="5113"/>
                </a:cubicBezTo>
                <a:close/>
                <a:moveTo>
                  <a:pt x="6426" y="5113"/>
                </a:moveTo>
                <a:cubicBezTo>
                  <a:pt x="6963" y="5113"/>
                  <a:pt x="7401" y="5551"/>
                  <a:pt x="7401" y="6088"/>
                </a:cubicBezTo>
                <a:cubicBezTo>
                  <a:pt x="7401" y="6625"/>
                  <a:pt x="6963" y="7043"/>
                  <a:pt x="6426" y="7043"/>
                </a:cubicBezTo>
                <a:cubicBezTo>
                  <a:pt x="5889" y="7043"/>
                  <a:pt x="5451" y="6625"/>
                  <a:pt x="5451" y="6088"/>
                </a:cubicBezTo>
                <a:cubicBezTo>
                  <a:pt x="5451" y="5551"/>
                  <a:pt x="5889" y="5113"/>
                  <a:pt x="6426" y="5113"/>
                </a:cubicBezTo>
                <a:close/>
                <a:moveTo>
                  <a:pt x="9271" y="5113"/>
                </a:moveTo>
                <a:cubicBezTo>
                  <a:pt x="9808" y="5113"/>
                  <a:pt x="10225" y="5551"/>
                  <a:pt x="10225" y="6088"/>
                </a:cubicBezTo>
                <a:cubicBezTo>
                  <a:pt x="10225" y="6625"/>
                  <a:pt x="9808" y="7043"/>
                  <a:pt x="9271" y="7043"/>
                </a:cubicBezTo>
                <a:cubicBezTo>
                  <a:pt x="8733" y="7043"/>
                  <a:pt x="8296" y="6625"/>
                  <a:pt x="8296" y="6088"/>
                </a:cubicBezTo>
                <a:cubicBezTo>
                  <a:pt x="8296" y="5551"/>
                  <a:pt x="8733" y="5113"/>
                  <a:pt x="9271" y="5113"/>
                </a:cubicBezTo>
                <a:close/>
                <a:moveTo>
                  <a:pt x="6426" y="1"/>
                </a:moveTo>
                <a:cubicBezTo>
                  <a:pt x="2865" y="1"/>
                  <a:pt x="1" y="2507"/>
                  <a:pt x="1" y="5591"/>
                </a:cubicBezTo>
                <a:cubicBezTo>
                  <a:pt x="1" y="8674"/>
                  <a:pt x="2865" y="11181"/>
                  <a:pt x="6426" y="11181"/>
                </a:cubicBezTo>
                <a:cubicBezTo>
                  <a:pt x="6585" y="11181"/>
                  <a:pt x="6747" y="11186"/>
                  <a:pt x="6907" y="11186"/>
                </a:cubicBezTo>
                <a:cubicBezTo>
                  <a:pt x="7188" y="11186"/>
                  <a:pt x="7466" y="11170"/>
                  <a:pt x="7719" y="11081"/>
                </a:cubicBezTo>
                <a:cubicBezTo>
                  <a:pt x="7911" y="11013"/>
                  <a:pt x="8074" y="10981"/>
                  <a:pt x="8213" y="10981"/>
                </a:cubicBezTo>
                <a:cubicBezTo>
                  <a:pt x="9729" y="10981"/>
                  <a:pt x="8276" y="14722"/>
                  <a:pt x="8276" y="14722"/>
                </a:cubicBezTo>
                <a:cubicBezTo>
                  <a:pt x="8276" y="14722"/>
                  <a:pt x="10981" y="11976"/>
                  <a:pt x="12175" y="9152"/>
                </a:cubicBezTo>
                <a:cubicBezTo>
                  <a:pt x="12652" y="8018"/>
                  <a:pt x="12851" y="6804"/>
                  <a:pt x="12851" y="5591"/>
                </a:cubicBezTo>
                <a:cubicBezTo>
                  <a:pt x="12851" y="2507"/>
                  <a:pt x="9967" y="1"/>
                  <a:pt x="6426" y="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993" name="Google Shape;993;p27"/>
          <p:cNvSpPr/>
          <p:nvPr/>
        </p:nvSpPr>
        <p:spPr>
          <a:xfrm>
            <a:off x="7572532" y="5237137"/>
            <a:ext cx="885668" cy="782663"/>
          </a:xfrm>
          <a:custGeom>
            <a:avLst/>
            <a:gdLst/>
            <a:ahLst/>
            <a:cxnLst/>
            <a:rect l="l" t="t" r="r" b="b"/>
            <a:pathLst>
              <a:path w="15159" h="13310" extrusionOk="0">
                <a:moveTo>
                  <a:pt x="11299" y="1"/>
                </a:moveTo>
                <a:cubicBezTo>
                  <a:pt x="10344" y="1"/>
                  <a:pt x="9569" y="777"/>
                  <a:pt x="9569" y="1732"/>
                </a:cubicBezTo>
                <a:cubicBezTo>
                  <a:pt x="9569" y="1891"/>
                  <a:pt x="9588" y="2030"/>
                  <a:pt x="9628" y="2169"/>
                </a:cubicBezTo>
                <a:lnTo>
                  <a:pt x="6843" y="3840"/>
                </a:lnTo>
                <a:cubicBezTo>
                  <a:pt x="6147" y="2965"/>
                  <a:pt x="5073" y="2408"/>
                  <a:pt x="3859" y="2408"/>
                </a:cubicBezTo>
                <a:cubicBezTo>
                  <a:pt x="1731" y="2408"/>
                  <a:pt x="0" y="4139"/>
                  <a:pt x="0" y="6267"/>
                </a:cubicBezTo>
                <a:cubicBezTo>
                  <a:pt x="0" y="8396"/>
                  <a:pt x="1731" y="10106"/>
                  <a:pt x="3859" y="10106"/>
                </a:cubicBezTo>
                <a:cubicBezTo>
                  <a:pt x="5152" y="10106"/>
                  <a:pt x="6286" y="9470"/>
                  <a:pt x="6982" y="8515"/>
                </a:cubicBezTo>
                <a:lnTo>
                  <a:pt x="10583" y="10405"/>
                </a:lnTo>
                <a:cubicBezTo>
                  <a:pt x="10523" y="10584"/>
                  <a:pt x="10503" y="10783"/>
                  <a:pt x="10503" y="10982"/>
                </a:cubicBezTo>
                <a:cubicBezTo>
                  <a:pt x="10503" y="12255"/>
                  <a:pt x="11538" y="13309"/>
                  <a:pt x="12831" y="13309"/>
                </a:cubicBezTo>
                <a:cubicBezTo>
                  <a:pt x="14124" y="13309"/>
                  <a:pt x="15158" y="12255"/>
                  <a:pt x="15158" y="10982"/>
                </a:cubicBezTo>
                <a:cubicBezTo>
                  <a:pt x="15158" y="9689"/>
                  <a:pt x="14124" y="8654"/>
                  <a:pt x="12831" y="8654"/>
                </a:cubicBezTo>
                <a:cubicBezTo>
                  <a:pt x="12135" y="8654"/>
                  <a:pt x="11498" y="8972"/>
                  <a:pt x="11080" y="9450"/>
                </a:cubicBezTo>
                <a:lnTo>
                  <a:pt x="7480" y="7560"/>
                </a:lnTo>
                <a:cubicBezTo>
                  <a:pt x="7619" y="7162"/>
                  <a:pt x="7719" y="6705"/>
                  <a:pt x="7719" y="6267"/>
                </a:cubicBezTo>
                <a:cubicBezTo>
                  <a:pt x="7719" y="5710"/>
                  <a:pt x="7599" y="5213"/>
                  <a:pt x="7400" y="4755"/>
                </a:cubicBezTo>
                <a:lnTo>
                  <a:pt x="10205" y="3064"/>
                </a:lnTo>
                <a:cubicBezTo>
                  <a:pt x="10503" y="3303"/>
                  <a:pt x="10881" y="3462"/>
                  <a:pt x="11299" y="3462"/>
                </a:cubicBezTo>
                <a:cubicBezTo>
                  <a:pt x="12254" y="3462"/>
                  <a:pt x="13030" y="2686"/>
                  <a:pt x="13030" y="1732"/>
                </a:cubicBezTo>
                <a:cubicBezTo>
                  <a:pt x="13030" y="777"/>
                  <a:pt x="12254" y="1"/>
                  <a:pt x="11299" y="1"/>
                </a:cubicBezTo>
                <a:close/>
              </a:path>
            </a:pathLst>
          </a:custGeom>
          <a:solidFill>
            <a:srgbClr val="92D05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grpSp>
        <p:nvGrpSpPr>
          <p:cNvPr id="994" name="Google Shape;994;p27"/>
          <p:cNvGrpSpPr/>
          <p:nvPr/>
        </p:nvGrpSpPr>
        <p:grpSpPr>
          <a:xfrm>
            <a:off x="5556498" y="4160634"/>
            <a:ext cx="996702" cy="1020966"/>
            <a:chOff x="4042044" y="2093722"/>
            <a:chExt cx="219294" cy="239882"/>
          </a:xfrm>
          <a:solidFill>
            <a:schemeClr val="accent2"/>
          </a:solidFill>
        </p:grpSpPr>
        <p:sp>
          <p:nvSpPr>
            <p:cNvPr id="995" name="Google Shape;995;p27"/>
            <p:cNvSpPr/>
            <p:nvPr/>
          </p:nvSpPr>
          <p:spPr>
            <a:xfrm>
              <a:off x="4089582" y="2093722"/>
              <a:ext cx="124220" cy="124559"/>
            </a:xfrm>
            <a:custGeom>
              <a:avLst/>
              <a:gdLst/>
              <a:ahLst/>
              <a:cxnLst/>
              <a:rect l="l" t="t" r="r" b="b"/>
              <a:pathLst>
                <a:path w="6964" h="6983" extrusionOk="0">
                  <a:moveTo>
                    <a:pt x="3482" y="0"/>
                  </a:moveTo>
                  <a:cubicBezTo>
                    <a:pt x="1553" y="0"/>
                    <a:pt x="1" y="1572"/>
                    <a:pt x="1" y="3501"/>
                  </a:cubicBezTo>
                  <a:cubicBezTo>
                    <a:pt x="1" y="5411"/>
                    <a:pt x="1553" y="6982"/>
                    <a:pt x="3482" y="6982"/>
                  </a:cubicBezTo>
                  <a:cubicBezTo>
                    <a:pt x="5392" y="6982"/>
                    <a:pt x="6963" y="5411"/>
                    <a:pt x="6963" y="3501"/>
                  </a:cubicBezTo>
                  <a:cubicBezTo>
                    <a:pt x="6963" y="1572"/>
                    <a:pt x="5392" y="0"/>
                    <a:pt x="348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996" name="Google Shape;996;p27"/>
            <p:cNvSpPr/>
            <p:nvPr/>
          </p:nvSpPr>
          <p:spPr>
            <a:xfrm>
              <a:off x="4042044" y="2206905"/>
              <a:ext cx="219294" cy="126700"/>
            </a:xfrm>
            <a:custGeom>
              <a:avLst/>
              <a:gdLst/>
              <a:ahLst/>
              <a:cxnLst/>
              <a:rect l="l" t="t" r="r" b="b"/>
              <a:pathLst>
                <a:path w="12294" h="7103" extrusionOk="0">
                  <a:moveTo>
                    <a:pt x="2865" y="1"/>
                  </a:moveTo>
                  <a:cubicBezTo>
                    <a:pt x="1273" y="1"/>
                    <a:pt x="0" y="1294"/>
                    <a:pt x="0" y="2865"/>
                  </a:cubicBezTo>
                  <a:lnTo>
                    <a:pt x="0" y="7102"/>
                  </a:lnTo>
                  <a:lnTo>
                    <a:pt x="2109" y="7102"/>
                  </a:lnTo>
                  <a:lnTo>
                    <a:pt x="2109" y="4735"/>
                  </a:lnTo>
                  <a:cubicBezTo>
                    <a:pt x="2109" y="4576"/>
                    <a:pt x="2248" y="4437"/>
                    <a:pt x="2427" y="4437"/>
                  </a:cubicBezTo>
                  <a:cubicBezTo>
                    <a:pt x="2586" y="4437"/>
                    <a:pt x="2726" y="4576"/>
                    <a:pt x="2726" y="4735"/>
                  </a:cubicBezTo>
                  <a:lnTo>
                    <a:pt x="2726" y="7102"/>
                  </a:lnTo>
                  <a:lnTo>
                    <a:pt x="9549" y="7102"/>
                  </a:lnTo>
                  <a:lnTo>
                    <a:pt x="9549" y="4735"/>
                  </a:lnTo>
                  <a:cubicBezTo>
                    <a:pt x="9549" y="4576"/>
                    <a:pt x="9688" y="4437"/>
                    <a:pt x="9847" y="4437"/>
                  </a:cubicBezTo>
                  <a:cubicBezTo>
                    <a:pt x="10026" y="4437"/>
                    <a:pt x="10165" y="4576"/>
                    <a:pt x="10165" y="4735"/>
                  </a:cubicBezTo>
                  <a:lnTo>
                    <a:pt x="10165" y="7102"/>
                  </a:lnTo>
                  <a:lnTo>
                    <a:pt x="12294" y="7102"/>
                  </a:lnTo>
                  <a:lnTo>
                    <a:pt x="12294" y="2865"/>
                  </a:lnTo>
                  <a:cubicBezTo>
                    <a:pt x="12294" y="1294"/>
                    <a:pt x="11001" y="1"/>
                    <a:pt x="9429" y="1"/>
                  </a:cubicBezTo>
                  <a:lnTo>
                    <a:pt x="9350" y="1"/>
                  </a:lnTo>
                  <a:cubicBezTo>
                    <a:pt x="8574" y="916"/>
                    <a:pt x="7420" y="1493"/>
                    <a:pt x="6147" y="1493"/>
                  </a:cubicBezTo>
                  <a:cubicBezTo>
                    <a:pt x="4854" y="1493"/>
                    <a:pt x="3700" y="916"/>
                    <a:pt x="29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cxnSp>
        <p:nvCxnSpPr>
          <p:cNvPr id="52" name="Прямая соединительная линия 7">
            <a:extLst>
              <a:ext uri="{FF2B5EF4-FFF2-40B4-BE49-F238E27FC236}">
                <a16:creationId xmlns:a16="http://schemas.microsoft.com/office/drawing/2014/main" xmlns="" id="{0453CF9F-31E4-4B42-8113-98C8704DA1FC}"/>
              </a:ext>
            </a:extLst>
          </p:cNvPr>
          <p:cNvCxnSpPr/>
          <p:nvPr/>
        </p:nvCxnSpPr>
        <p:spPr>
          <a:xfrm>
            <a:off x="74613" y="1143000"/>
            <a:ext cx="11736387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Прямоугольник 60">
            <a:extLst>
              <a:ext uri="{FF2B5EF4-FFF2-40B4-BE49-F238E27FC236}">
                <a16:creationId xmlns:a16="http://schemas.microsoft.com/office/drawing/2014/main" xmlns="" id="{72219E18-0FCD-4115-85E4-07CF43FD66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06000" y="304800"/>
            <a:ext cx="2286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004A9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altLang="ru-RU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4A9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Biologiya</a:t>
            </a:r>
            <a:endParaRPr kumimoji="0" lang="en-US" altLang="ru-RU" sz="2800" b="1" i="0" u="none" strike="noStrike" kern="1200" cap="none" spc="0" normalizeH="0" baseline="0" noProof="0" dirty="0">
              <a:ln>
                <a:noFill/>
              </a:ln>
              <a:solidFill>
                <a:srgbClr val="004A9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4" name="Прямоугольник 6">
            <a:extLst>
              <a:ext uri="{FF2B5EF4-FFF2-40B4-BE49-F238E27FC236}">
                <a16:creationId xmlns:a16="http://schemas.microsoft.com/office/drawing/2014/main" xmlns="" id="{B5DF8A7F-F2C8-4293-A5B4-35D20CE1867C}"/>
              </a:ext>
            </a:extLst>
          </p:cNvPr>
          <p:cNvSpPr/>
          <p:nvPr/>
        </p:nvSpPr>
        <p:spPr>
          <a:xfrm>
            <a:off x="1752600" y="1214735"/>
            <a:ext cx="8763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</a:rPr>
              <a:t>Muammoli</a:t>
            </a:r>
            <a:r>
              <a:rPr lang="en-US" sz="24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</a:rPr>
              <a:t> </a:t>
            </a:r>
            <a:r>
              <a:rPr lang="en-US" sz="2400" b="1" dirty="0" err="1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</a:rPr>
              <a:t>vaziyatlarni</a:t>
            </a:r>
            <a:r>
              <a:rPr lang="en-US" sz="24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</a:rPr>
              <a:t> </a:t>
            </a:r>
            <a:r>
              <a:rPr lang="en-US" sz="2400" b="1" dirty="0" err="1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</a:rPr>
              <a:t>vujudga</a:t>
            </a:r>
            <a:r>
              <a:rPr lang="en-US" sz="24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</a:rPr>
              <a:t> </a:t>
            </a:r>
            <a:r>
              <a:rPr lang="en-US" sz="2400" b="1" dirty="0" err="1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</a:rPr>
              <a:t>keltirishning</a:t>
            </a:r>
            <a:r>
              <a:rPr lang="en-US" sz="24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</a:rPr>
              <a:t> </a:t>
            </a:r>
            <a:r>
              <a:rPr lang="en-US" sz="2400" b="1" dirty="0" err="1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</a:rPr>
              <a:t>turli</a:t>
            </a:r>
            <a:r>
              <a:rPr lang="en-US" sz="24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</a:rPr>
              <a:t> </a:t>
            </a:r>
            <a:r>
              <a:rPr lang="en-US" sz="2400" b="1" dirty="0" err="1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</a:rPr>
              <a:t>usullari</a:t>
            </a:r>
            <a:endParaRPr lang="ru-RU" sz="2400" b="1" dirty="0">
              <a:solidFill>
                <a:srgbClr val="09038B"/>
              </a:solidFill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</a:endParaRPr>
          </a:p>
        </p:txBody>
      </p:sp>
      <p:pic>
        <p:nvPicPr>
          <p:cNvPr id="4098" name="Picture 2" descr="Значок анализа в плоском стиле Символ анализа данных Иллюстрация вектора -  иллюстрации насчитывающей хозяйственно, представление: 118353500">
            <a:extLst>
              <a:ext uri="{FF2B5EF4-FFF2-40B4-BE49-F238E27FC236}">
                <a16:creationId xmlns:a16="http://schemas.microsoft.com/office/drawing/2014/main" xmlns="" id="{2B6C3182-6121-44E5-8EB8-F34138E9D45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309" t="29308" r="25555" b="29293"/>
          <a:stretch/>
        </p:blipFill>
        <p:spPr bwMode="auto">
          <a:xfrm>
            <a:off x="3318199" y="3119715"/>
            <a:ext cx="1499512" cy="1261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11114018" y="336835"/>
            <a:ext cx="534143" cy="534143"/>
          </a:xfrm>
          <a:custGeom>
            <a:avLst/>
            <a:gdLst/>
            <a:ahLst/>
            <a:cxnLst/>
            <a:rect l="l" t="t" r="r" b="b"/>
            <a:pathLst>
              <a:path w="252729" h="252729">
                <a:moveTo>
                  <a:pt x="252463" y="0"/>
                </a:moveTo>
                <a:lnTo>
                  <a:pt x="0" y="0"/>
                </a:lnTo>
                <a:lnTo>
                  <a:pt x="0" y="252463"/>
                </a:lnTo>
                <a:lnTo>
                  <a:pt x="252463" y="252463"/>
                </a:lnTo>
                <a:lnTo>
                  <a:pt x="252463" y="0"/>
                </a:lnTo>
                <a:close/>
              </a:path>
            </a:pathLst>
          </a:custGeom>
          <a:solidFill>
            <a:srgbClr val="FEFEFE"/>
          </a:solidFill>
        </p:spPr>
        <p:txBody>
          <a:bodyPr wrap="square" lIns="0" tIns="0" rIns="0" bIns="0" rtlCol="0"/>
          <a:lstStyle/>
          <a:p>
            <a:endParaRPr sz="2396"/>
          </a:p>
        </p:txBody>
      </p:sp>
      <p:sp>
        <p:nvSpPr>
          <p:cNvPr id="16" name="Right Arrow 14">
            <a:extLst>
              <a:ext uri="{FF2B5EF4-FFF2-40B4-BE49-F238E27FC236}">
                <a16:creationId xmlns:a16="http://schemas.microsoft.com/office/drawing/2014/main" xmlns="" id="{F05DBD00-73E1-4FC4-AA1B-919D9D70960D}"/>
              </a:ext>
            </a:extLst>
          </p:cNvPr>
          <p:cNvSpPr/>
          <p:nvPr/>
        </p:nvSpPr>
        <p:spPr>
          <a:xfrm>
            <a:off x="3863768" y="2166189"/>
            <a:ext cx="784432" cy="913836"/>
          </a:xfrm>
          <a:prstGeom prst="rightArrow">
            <a:avLst/>
          </a:prstGeom>
          <a:solidFill>
            <a:srgbClr val="7030A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7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Rectangle 6">
            <a:extLst>
              <a:ext uri="{FF2B5EF4-FFF2-40B4-BE49-F238E27FC236}">
                <a16:creationId xmlns:a16="http://schemas.microsoft.com/office/drawing/2014/main" xmlns="" id="{40F82D4B-0806-40E7-82DD-490ED9DCC420}"/>
              </a:ext>
            </a:extLst>
          </p:cNvPr>
          <p:cNvSpPr/>
          <p:nvPr/>
        </p:nvSpPr>
        <p:spPr>
          <a:xfrm>
            <a:off x="895145" y="3470088"/>
            <a:ext cx="3295694" cy="2974607"/>
          </a:xfrm>
          <a:prstGeom prst="rect">
            <a:avLst/>
          </a:prstGeom>
          <a:noFill/>
          <a:ln w="9525" cap="flat" cmpd="sng" algn="ctr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wrap="square" lIns="182858" tIns="182858" rIns="182858" bIns="182858">
            <a:noAutofit/>
          </a:bodyPr>
          <a:lstStyle/>
          <a:p>
            <a:pPr>
              <a:lnSpc>
                <a:spcPct val="94000"/>
              </a:lnSpc>
              <a:spcAft>
                <a:spcPts val="800"/>
              </a:spcAft>
              <a:buClr>
                <a:schemeClr val="accent1"/>
              </a:buClr>
            </a:pPr>
            <a:endParaRPr lang="en-US" sz="1693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1A93F01E-BCC4-418C-917E-F22890E1C174}"/>
              </a:ext>
            </a:extLst>
          </p:cNvPr>
          <p:cNvSpPr txBox="1"/>
          <p:nvPr/>
        </p:nvSpPr>
        <p:spPr>
          <a:xfrm>
            <a:off x="895145" y="1660775"/>
            <a:ext cx="3295694" cy="1809313"/>
          </a:xfrm>
          <a:prstGeom prst="rect">
            <a:avLst/>
          </a:prstGeom>
          <a:solidFill>
            <a:srgbClr val="FF0066"/>
          </a:solidFill>
        </p:spPr>
        <p:txBody>
          <a:bodyPr wrap="square" lIns="243810" tIns="121906" rIns="243810" bIns="121906" rtlCol="0" anchor="ctr" anchorCtr="0">
            <a:spAutoFit/>
          </a:bodyPr>
          <a:lstStyle/>
          <a:p>
            <a:pPr marL="914293"/>
            <a:endParaRPr lang="en-US" sz="1693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293"/>
            <a:endParaRPr lang="en-US" sz="1693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293"/>
            <a:endParaRPr lang="en-US" sz="1693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293"/>
            <a:endParaRPr lang="en-US" sz="1693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293"/>
            <a:endParaRPr lang="en-US" sz="1693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293"/>
            <a:endParaRPr lang="en-US" sz="1693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Freeform 136">
            <a:extLst>
              <a:ext uri="{FF2B5EF4-FFF2-40B4-BE49-F238E27FC236}">
                <a16:creationId xmlns:a16="http://schemas.microsoft.com/office/drawing/2014/main" xmlns="" id="{D05EFC8F-6FD8-4199-B335-F2CEC100CAD9}"/>
              </a:ext>
            </a:extLst>
          </p:cNvPr>
          <p:cNvSpPr>
            <a:spLocks noEditPoints="1"/>
          </p:cNvSpPr>
          <p:nvPr/>
        </p:nvSpPr>
        <p:spPr bwMode="auto">
          <a:xfrm>
            <a:off x="8403808" y="2302476"/>
            <a:ext cx="675209" cy="601894"/>
          </a:xfrm>
          <a:custGeom>
            <a:avLst/>
            <a:gdLst>
              <a:gd name="T0" fmla="*/ 100 w 616"/>
              <a:gd name="T1" fmla="*/ 285 h 509"/>
              <a:gd name="T2" fmla="*/ 323 w 616"/>
              <a:gd name="T3" fmla="*/ 422 h 509"/>
              <a:gd name="T4" fmla="*/ 323 w 616"/>
              <a:gd name="T5" fmla="*/ 278 h 509"/>
              <a:gd name="T6" fmla="*/ 114 w 616"/>
              <a:gd name="T7" fmla="*/ 292 h 509"/>
              <a:gd name="T8" fmla="*/ 612 w 616"/>
              <a:gd name="T9" fmla="*/ 188 h 509"/>
              <a:gd name="T10" fmla="*/ 555 w 616"/>
              <a:gd name="T11" fmla="*/ 4 h 509"/>
              <a:gd name="T12" fmla="*/ 554 w 616"/>
              <a:gd name="T13" fmla="*/ 3 h 509"/>
              <a:gd name="T14" fmla="*/ 553 w 616"/>
              <a:gd name="T15" fmla="*/ 1 h 509"/>
              <a:gd name="T16" fmla="*/ 551 w 616"/>
              <a:gd name="T17" fmla="*/ 1 h 509"/>
              <a:gd name="T18" fmla="*/ 549 w 616"/>
              <a:gd name="T19" fmla="*/ 0 h 509"/>
              <a:gd name="T20" fmla="*/ 308 w 616"/>
              <a:gd name="T21" fmla="*/ 0 h 509"/>
              <a:gd name="T22" fmla="*/ 147 w 616"/>
              <a:gd name="T23" fmla="*/ 0 h 509"/>
              <a:gd name="T24" fmla="*/ 66 w 616"/>
              <a:gd name="T25" fmla="*/ 0 h 509"/>
              <a:gd name="T26" fmla="*/ 64 w 616"/>
              <a:gd name="T27" fmla="*/ 1 h 509"/>
              <a:gd name="T28" fmla="*/ 62 w 616"/>
              <a:gd name="T29" fmla="*/ 2 h 509"/>
              <a:gd name="T30" fmla="*/ 61 w 616"/>
              <a:gd name="T31" fmla="*/ 4 h 509"/>
              <a:gd name="T32" fmla="*/ 60 w 616"/>
              <a:gd name="T33" fmla="*/ 5 h 509"/>
              <a:gd name="T34" fmla="*/ 27 w 616"/>
              <a:gd name="T35" fmla="*/ 242 h 509"/>
              <a:gd name="T36" fmla="*/ 582 w 616"/>
              <a:gd name="T37" fmla="*/ 509 h 509"/>
              <a:gd name="T38" fmla="*/ 606 w 616"/>
              <a:gd name="T39" fmla="*/ 229 h 509"/>
              <a:gd name="T40" fmla="*/ 464 w 616"/>
              <a:gd name="T41" fmla="*/ 232 h 509"/>
              <a:gd name="T42" fmla="*/ 463 w 616"/>
              <a:gd name="T43" fmla="*/ 14 h 509"/>
              <a:gd name="T44" fmla="*/ 391 w 616"/>
              <a:gd name="T45" fmla="*/ 219 h 509"/>
              <a:gd name="T46" fmla="*/ 315 w 616"/>
              <a:gd name="T47" fmla="*/ 14 h 509"/>
              <a:gd name="T48" fmla="*/ 391 w 616"/>
              <a:gd name="T49" fmla="*/ 219 h 509"/>
              <a:gd name="T50" fmla="*/ 257 w 616"/>
              <a:gd name="T51" fmla="*/ 232 h 509"/>
              <a:gd name="T52" fmla="*/ 234 w 616"/>
              <a:gd name="T53" fmla="*/ 14 h 509"/>
              <a:gd name="T54" fmla="*/ 117 w 616"/>
              <a:gd name="T55" fmla="*/ 192 h 509"/>
              <a:gd name="T56" fmla="*/ 202 w 616"/>
              <a:gd name="T57" fmla="*/ 190 h 509"/>
              <a:gd name="T58" fmla="*/ 117 w 616"/>
              <a:gd name="T59" fmla="*/ 192 h 509"/>
              <a:gd name="T60" fmla="*/ 72 w 616"/>
              <a:gd name="T61" fmla="*/ 14 h 509"/>
              <a:gd name="T62" fmla="*/ 48 w 616"/>
              <a:gd name="T63" fmla="*/ 232 h 509"/>
              <a:gd name="T64" fmla="*/ 392 w 616"/>
              <a:gd name="T65" fmla="*/ 495 h 509"/>
              <a:gd name="T66" fmla="*/ 503 w 616"/>
              <a:gd name="T67" fmla="*/ 495 h 509"/>
              <a:gd name="T68" fmla="*/ 517 w 616"/>
              <a:gd name="T69" fmla="*/ 285 h 509"/>
              <a:gd name="T70" fmla="*/ 378 w 616"/>
              <a:gd name="T71" fmla="*/ 285 h 509"/>
              <a:gd name="T72" fmla="*/ 41 w 616"/>
              <a:gd name="T73" fmla="*/ 246 h 509"/>
              <a:gd name="T74" fmla="*/ 113 w 616"/>
              <a:gd name="T75" fmla="*/ 229 h 509"/>
              <a:gd name="T76" fmla="*/ 215 w 616"/>
              <a:gd name="T77" fmla="*/ 229 h 509"/>
              <a:gd name="T78" fmla="*/ 308 w 616"/>
              <a:gd name="T79" fmla="*/ 217 h 509"/>
              <a:gd name="T80" fmla="*/ 410 w 616"/>
              <a:gd name="T81" fmla="*/ 217 h 509"/>
              <a:gd name="T82" fmla="*/ 511 w 616"/>
              <a:gd name="T83" fmla="*/ 217 h 509"/>
              <a:gd name="T84" fmla="*/ 575 w 616"/>
              <a:gd name="T85" fmla="*/ 495 h 509"/>
              <a:gd name="T86" fmla="*/ 513 w 616"/>
              <a:gd name="T87" fmla="*/ 189 h 509"/>
              <a:gd name="T88" fmla="*/ 598 w 616"/>
              <a:gd name="T89" fmla="*/ 192 h 5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616" h="509">
                <a:moveTo>
                  <a:pt x="323" y="278"/>
                </a:moveTo>
                <a:cubicBezTo>
                  <a:pt x="107" y="278"/>
                  <a:pt x="107" y="278"/>
                  <a:pt x="107" y="278"/>
                </a:cubicBezTo>
                <a:cubicBezTo>
                  <a:pt x="104" y="278"/>
                  <a:pt x="100" y="282"/>
                  <a:pt x="100" y="285"/>
                </a:cubicBezTo>
                <a:cubicBezTo>
                  <a:pt x="100" y="415"/>
                  <a:pt x="100" y="415"/>
                  <a:pt x="100" y="415"/>
                </a:cubicBezTo>
                <a:cubicBezTo>
                  <a:pt x="100" y="419"/>
                  <a:pt x="104" y="422"/>
                  <a:pt x="107" y="422"/>
                </a:cubicBezTo>
                <a:cubicBezTo>
                  <a:pt x="323" y="422"/>
                  <a:pt x="323" y="422"/>
                  <a:pt x="323" y="422"/>
                </a:cubicBezTo>
                <a:cubicBezTo>
                  <a:pt x="327" y="422"/>
                  <a:pt x="330" y="419"/>
                  <a:pt x="330" y="415"/>
                </a:cubicBezTo>
                <a:cubicBezTo>
                  <a:pt x="330" y="285"/>
                  <a:pt x="330" y="285"/>
                  <a:pt x="330" y="285"/>
                </a:cubicBezTo>
                <a:cubicBezTo>
                  <a:pt x="330" y="282"/>
                  <a:pt x="327" y="278"/>
                  <a:pt x="323" y="278"/>
                </a:cubicBezTo>
                <a:close/>
                <a:moveTo>
                  <a:pt x="316" y="408"/>
                </a:moveTo>
                <a:cubicBezTo>
                  <a:pt x="114" y="408"/>
                  <a:pt x="114" y="408"/>
                  <a:pt x="114" y="408"/>
                </a:cubicBezTo>
                <a:cubicBezTo>
                  <a:pt x="114" y="292"/>
                  <a:pt x="114" y="292"/>
                  <a:pt x="114" y="292"/>
                </a:cubicBezTo>
                <a:cubicBezTo>
                  <a:pt x="316" y="292"/>
                  <a:pt x="316" y="292"/>
                  <a:pt x="316" y="292"/>
                </a:cubicBezTo>
                <a:lnTo>
                  <a:pt x="316" y="408"/>
                </a:lnTo>
                <a:close/>
                <a:moveTo>
                  <a:pt x="612" y="188"/>
                </a:moveTo>
                <a:cubicBezTo>
                  <a:pt x="556" y="5"/>
                  <a:pt x="556" y="5"/>
                  <a:pt x="556" y="5"/>
                </a:cubicBezTo>
                <a:cubicBezTo>
                  <a:pt x="556" y="5"/>
                  <a:pt x="556" y="5"/>
                  <a:pt x="556" y="5"/>
                </a:cubicBezTo>
                <a:cubicBezTo>
                  <a:pt x="556" y="5"/>
                  <a:pt x="555" y="4"/>
                  <a:pt x="555" y="4"/>
                </a:cubicBezTo>
                <a:cubicBezTo>
                  <a:pt x="555" y="4"/>
                  <a:pt x="555" y="4"/>
                  <a:pt x="555" y="4"/>
                </a:cubicBezTo>
                <a:cubicBezTo>
                  <a:pt x="555" y="3"/>
                  <a:pt x="555" y="3"/>
                  <a:pt x="555" y="3"/>
                </a:cubicBezTo>
                <a:cubicBezTo>
                  <a:pt x="555" y="3"/>
                  <a:pt x="554" y="3"/>
                  <a:pt x="554" y="3"/>
                </a:cubicBezTo>
                <a:cubicBezTo>
                  <a:pt x="554" y="2"/>
                  <a:pt x="554" y="2"/>
                  <a:pt x="554" y="2"/>
                </a:cubicBezTo>
                <a:cubicBezTo>
                  <a:pt x="554" y="2"/>
                  <a:pt x="553" y="2"/>
                  <a:pt x="553" y="2"/>
                </a:cubicBezTo>
                <a:cubicBezTo>
                  <a:pt x="553" y="2"/>
                  <a:pt x="553" y="1"/>
                  <a:pt x="553" y="1"/>
                </a:cubicBezTo>
                <a:cubicBezTo>
                  <a:pt x="552" y="1"/>
                  <a:pt x="552" y="1"/>
                  <a:pt x="552" y="1"/>
                </a:cubicBezTo>
                <a:cubicBezTo>
                  <a:pt x="552" y="1"/>
                  <a:pt x="552" y="1"/>
                  <a:pt x="551" y="1"/>
                </a:cubicBezTo>
                <a:cubicBezTo>
                  <a:pt x="551" y="1"/>
                  <a:pt x="551" y="1"/>
                  <a:pt x="551" y="1"/>
                </a:cubicBezTo>
                <a:cubicBezTo>
                  <a:pt x="551" y="0"/>
                  <a:pt x="550" y="0"/>
                  <a:pt x="550" y="0"/>
                </a:cubicBezTo>
                <a:cubicBezTo>
                  <a:pt x="550" y="0"/>
                  <a:pt x="550" y="0"/>
                  <a:pt x="549" y="0"/>
                </a:cubicBezTo>
                <a:cubicBezTo>
                  <a:pt x="549" y="0"/>
                  <a:pt x="549" y="0"/>
                  <a:pt x="549" y="0"/>
                </a:cubicBezTo>
                <a:cubicBezTo>
                  <a:pt x="469" y="0"/>
                  <a:pt x="469" y="0"/>
                  <a:pt x="469" y="0"/>
                </a:cubicBezTo>
                <a:cubicBezTo>
                  <a:pt x="469" y="0"/>
                  <a:pt x="469" y="0"/>
                  <a:pt x="469" y="0"/>
                </a:cubicBezTo>
                <a:cubicBezTo>
                  <a:pt x="308" y="0"/>
                  <a:pt x="308" y="0"/>
                  <a:pt x="308" y="0"/>
                </a:cubicBezTo>
                <a:cubicBezTo>
                  <a:pt x="308" y="0"/>
                  <a:pt x="308" y="0"/>
                  <a:pt x="308" y="0"/>
                </a:cubicBezTo>
                <a:cubicBezTo>
                  <a:pt x="147" y="0"/>
                  <a:pt x="147" y="0"/>
                  <a:pt x="147" y="0"/>
                </a:cubicBezTo>
                <a:cubicBezTo>
                  <a:pt x="147" y="0"/>
                  <a:pt x="147" y="0"/>
                  <a:pt x="14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7" y="0"/>
                  <a:pt x="66" y="0"/>
                  <a:pt x="66" y="0"/>
                </a:cubicBezTo>
                <a:cubicBezTo>
                  <a:pt x="66" y="0"/>
                  <a:pt x="66" y="0"/>
                  <a:pt x="65" y="1"/>
                </a:cubicBezTo>
                <a:cubicBezTo>
                  <a:pt x="65" y="1"/>
                  <a:pt x="65" y="1"/>
                  <a:pt x="65" y="1"/>
                </a:cubicBezTo>
                <a:cubicBezTo>
                  <a:pt x="65" y="1"/>
                  <a:pt x="64" y="1"/>
                  <a:pt x="64" y="1"/>
                </a:cubicBezTo>
                <a:cubicBezTo>
                  <a:pt x="64" y="1"/>
                  <a:pt x="64" y="1"/>
                  <a:pt x="64" y="1"/>
                </a:cubicBezTo>
                <a:cubicBezTo>
                  <a:pt x="63" y="1"/>
                  <a:pt x="63" y="2"/>
                  <a:pt x="63" y="2"/>
                </a:cubicBezTo>
                <a:cubicBezTo>
                  <a:pt x="63" y="2"/>
                  <a:pt x="63" y="2"/>
                  <a:pt x="62" y="2"/>
                </a:cubicBezTo>
                <a:cubicBezTo>
                  <a:pt x="62" y="2"/>
                  <a:pt x="62" y="2"/>
                  <a:pt x="62" y="3"/>
                </a:cubicBezTo>
                <a:cubicBezTo>
                  <a:pt x="62" y="3"/>
                  <a:pt x="62" y="3"/>
                  <a:pt x="62" y="3"/>
                </a:cubicBezTo>
                <a:cubicBezTo>
                  <a:pt x="61" y="3"/>
                  <a:pt x="61" y="3"/>
                  <a:pt x="61" y="4"/>
                </a:cubicBezTo>
                <a:cubicBezTo>
                  <a:pt x="61" y="4"/>
                  <a:pt x="61" y="4"/>
                  <a:pt x="61" y="4"/>
                </a:cubicBezTo>
                <a:cubicBezTo>
                  <a:pt x="61" y="4"/>
                  <a:pt x="61" y="5"/>
                  <a:pt x="61" y="5"/>
                </a:cubicBezTo>
                <a:cubicBezTo>
                  <a:pt x="61" y="5"/>
                  <a:pt x="60" y="5"/>
                  <a:pt x="60" y="5"/>
                </a:cubicBezTo>
                <a:cubicBezTo>
                  <a:pt x="5" y="188"/>
                  <a:pt x="5" y="188"/>
                  <a:pt x="5" y="188"/>
                </a:cubicBezTo>
                <a:cubicBezTo>
                  <a:pt x="0" y="203"/>
                  <a:pt x="2" y="218"/>
                  <a:pt x="10" y="229"/>
                </a:cubicBezTo>
                <a:cubicBezTo>
                  <a:pt x="15" y="235"/>
                  <a:pt x="20" y="239"/>
                  <a:pt x="27" y="242"/>
                </a:cubicBezTo>
                <a:cubicBezTo>
                  <a:pt x="27" y="502"/>
                  <a:pt x="27" y="502"/>
                  <a:pt x="27" y="502"/>
                </a:cubicBezTo>
                <a:cubicBezTo>
                  <a:pt x="27" y="506"/>
                  <a:pt x="30" y="509"/>
                  <a:pt x="34" y="509"/>
                </a:cubicBezTo>
                <a:cubicBezTo>
                  <a:pt x="582" y="509"/>
                  <a:pt x="582" y="509"/>
                  <a:pt x="582" y="509"/>
                </a:cubicBezTo>
                <a:cubicBezTo>
                  <a:pt x="586" y="509"/>
                  <a:pt x="589" y="506"/>
                  <a:pt x="589" y="502"/>
                </a:cubicBezTo>
                <a:cubicBezTo>
                  <a:pt x="589" y="242"/>
                  <a:pt x="589" y="242"/>
                  <a:pt x="589" y="242"/>
                </a:cubicBezTo>
                <a:cubicBezTo>
                  <a:pt x="596" y="239"/>
                  <a:pt x="602" y="235"/>
                  <a:pt x="606" y="229"/>
                </a:cubicBezTo>
                <a:cubicBezTo>
                  <a:pt x="614" y="218"/>
                  <a:pt x="616" y="203"/>
                  <a:pt x="612" y="188"/>
                </a:cubicBezTo>
                <a:close/>
                <a:moveTo>
                  <a:pt x="493" y="220"/>
                </a:moveTo>
                <a:cubicBezTo>
                  <a:pt x="486" y="228"/>
                  <a:pt x="476" y="232"/>
                  <a:pt x="464" y="232"/>
                </a:cubicBezTo>
                <a:cubicBezTo>
                  <a:pt x="439" y="232"/>
                  <a:pt x="417" y="213"/>
                  <a:pt x="414" y="190"/>
                </a:cubicBezTo>
                <a:cubicBezTo>
                  <a:pt x="396" y="14"/>
                  <a:pt x="396" y="14"/>
                  <a:pt x="396" y="14"/>
                </a:cubicBezTo>
                <a:cubicBezTo>
                  <a:pt x="463" y="14"/>
                  <a:pt x="463" y="14"/>
                  <a:pt x="463" y="14"/>
                </a:cubicBezTo>
                <a:cubicBezTo>
                  <a:pt x="499" y="192"/>
                  <a:pt x="499" y="192"/>
                  <a:pt x="499" y="192"/>
                </a:cubicBezTo>
                <a:cubicBezTo>
                  <a:pt x="501" y="202"/>
                  <a:pt x="499" y="212"/>
                  <a:pt x="493" y="220"/>
                </a:cubicBezTo>
                <a:close/>
                <a:moveTo>
                  <a:pt x="391" y="219"/>
                </a:moveTo>
                <a:cubicBezTo>
                  <a:pt x="383" y="228"/>
                  <a:pt x="373" y="232"/>
                  <a:pt x="360" y="232"/>
                </a:cubicBezTo>
                <a:cubicBezTo>
                  <a:pt x="336" y="232"/>
                  <a:pt x="315" y="213"/>
                  <a:pt x="315" y="190"/>
                </a:cubicBezTo>
                <a:cubicBezTo>
                  <a:pt x="315" y="14"/>
                  <a:pt x="315" y="14"/>
                  <a:pt x="315" y="14"/>
                </a:cubicBezTo>
                <a:cubicBezTo>
                  <a:pt x="382" y="14"/>
                  <a:pt x="382" y="14"/>
                  <a:pt x="382" y="14"/>
                </a:cubicBezTo>
                <a:cubicBezTo>
                  <a:pt x="400" y="191"/>
                  <a:pt x="400" y="191"/>
                  <a:pt x="400" y="191"/>
                </a:cubicBezTo>
                <a:cubicBezTo>
                  <a:pt x="401" y="201"/>
                  <a:pt x="398" y="211"/>
                  <a:pt x="391" y="219"/>
                </a:cubicBezTo>
                <a:close/>
                <a:moveTo>
                  <a:pt x="301" y="190"/>
                </a:moveTo>
                <a:cubicBezTo>
                  <a:pt x="301" y="201"/>
                  <a:pt x="297" y="212"/>
                  <a:pt x="288" y="220"/>
                </a:cubicBezTo>
                <a:cubicBezTo>
                  <a:pt x="280" y="228"/>
                  <a:pt x="269" y="232"/>
                  <a:pt x="257" y="232"/>
                </a:cubicBezTo>
                <a:cubicBezTo>
                  <a:pt x="244" y="232"/>
                  <a:pt x="233" y="228"/>
                  <a:pt x="226" y="219"/>
                </a:cubicBezTo>
                <a:cubicBezTo>
                  <a:pt x="219" y="211"/>
                  <a:pt x="216" y="201"/>
                  <a:pt x="217" y="191"/>
                </a:cubicBezTo>
                <a:cubicBezTo>
                  <a:pt x="234" y="14"/>
                  <a:pt x="234" y="14"/>
                  <a:pt x="234" y="14"/>
                </a:cubicBezTo>
                <a:cubicBezTo>
                  <a:pt x="301" y="14"/>
                  <a:pt x="301" y="14"/>
                  <a:pt x="301" y="14"/>
                </a:cubicBezTo>
                <a:lnTo>
                  <a:pt x="301" y="190"/>
                </a:lnTo>
                <a:close/>
                <a:moveTo>
                  <a:pt x="117" y="192"/>
                </a:moveTo>
                <a:cubicBezTo>
                  <a:pt x="153" y="14"/>
                  <a:pt x="153" y="14"/>
                  <a:pt x="153" y="14"/>
                </a:cubicBezTo>
                <a:cubicBezTo>
                  <a:pt x="220" y="14"/>
                  <a:pt x="220" y="14"/>
                  <a:pt x="220" y="14"/>
                </a:cubicBezTo>
                <a:cubicBezTo>
                  <a:pt x="202" y="190"/>
                  <a:pt x="202" y="190"/>
                  <a:pt x="202" y="190"/>
                </a:cubicBezTo>
                <a:cubicBezTo>
                  <a:pt x="200" y="213"/>
                  <a:pt x="177" y="232"/>
                  <a:pt x="152" y="232"/>
                </a:cubicBezTo>
                <a:cubicBezTo>
                  <a:pt x="140" y="232"/>
                  <a:pt x="130" y="228"/>
                  <a:pt x="123" y="220"/>
                </a:cubicBezTo>
                <a:cubicBezTo>
                  <a:pt x="117" y="212"/>
                  <a:pt x="115" y="202"/>
                  <a:pt x="117" y="192"/>
                </a:cubicBezTo>
                <a:close/>
                <a:moveTo>
                  <a:pt x="22" y="220"/>
                </a:moveTo>
                <a:cubicBezTo>
                  <a:pt x="16" y="213"/>
                  <a:pt x="15" y="203"/>
                  <a:pt x="18" y="192"/>
                </a:cubicBezTo>
                <a:cubicBezTo>
                  <a:pt x="72" y="14"/>
                  <a:pt x="72" y="14"/>
                  <a:pt x="72" y="14"/>
                </a:cubicBezTo>
                <a:cubicBezTo>
                  <a:pt x="139" y="14"/>
                  <a:pt x="139" y="14"/>
                  <a:pt x="139" y="14"/>
                </a:cubicBezTo>
                <a:cubicBezTo>
                  <a:pt x="103" y="189"/>
                  <a:pt x="103" y="189"/>
                  <a:pt x="103" y="189"/>
                </a:cubicBezTo>
                <a:cubicBezTo>
                  <a:pt x="99" y="212"/>
                  <a:pt x="73" y="232"/>
                  <a:pt x="48" y="232"/>
                </a:cubicBezTo>
                <a:cubicBezTo>
                  <a:pt x="37" y="232"/>
                  <a:pt x="27" y="228"/>
                  <a:pt x="22" y="220"/>
                </a:cubicBezTo>
                <a:close/>
                <a:moveTo>
                  <a:pt x="503" y="495"/>
                </a:moveTo>
                <a:cubicBezTo>
                  <a:pt x="392" y="495"/>
                  <a:pt x="392" y="495"/>
                  <a:pt x="392" y="495"/>
                </a:cubicBezTo>
                <a:cubicBezTo>
                  <a:pt x="392" y="292"/>
                  <a:pt x="392" y="292"/>
                  <a:pt x="392" y="292"/>
                </a:cubicBezTo>
                <a:cubicBezTo>
                  <a:pt x="503" y="292"/>
                  <a:pt x="503" y="292"/>
                  <a:pt x="503" y="292"/>
                </a:cubicBezTo>
                <a:lnTo>
                  <a:pt x="503" y="495"/>
                </a:lnTo>
                <a:close/>
                <a:moveTo>
                  <a:pt x="575" y="495"/>
                </a:moveTo>
                <a:cubicBezTo>
                  <a:pt x="517" y="495"/>
                  <a:pt x="517" y="495"/>
                  <a:pt x="517" y="495"/>
                </a:cubicBezTo>
                <a:cubicBezTo>
                  <a:pt x="517" y="285"/>
                  <a:pt x="517" y="285"/>
                  <a:pt x="517" y="285"/>
                </a:cubicBezTo>
                <a:cubicBezTo>
                  <a:pt x="517" y="282"/>
                  <a:pt x="514" y="278"/>
                  <a:pt x="510" y="278"/>
                </a:cubicBezTo>
                <a:cubicBezTo>
                  <a:pt x="385" y="278"/>
                  <a:pt x="385" y="278"/>
                  <a:pt x="385" y="278"/>
                </a:cubicBezTo>
                <a:cubicBezTo>
                  <a:pt x="381" y="278"/>
                  <a:pt x="378" y="282"/>
                  <a:pt x="378" y="285"/>
                </a:cubicBezTo>
                <a:cubicBezTo>
                  <a:pt x="378" y="495"/>
                  <a:pt x="378" y="495"/>
                  <a:pt x="378" y="495"/>
                </a:cubicBezTo>
                <a:cubicBezTo>
                  <a:pt x="41" y="495"/>
                  <a:pt x="41" y="495"/>
                  <a:pt x="41" y="495"/>
                </a:cubicBezTo>
                <a:cubicBezTo>
                  <a:pt x="41" y="246"/>
                  <a:pt x="41" y="246"/>
                  <a:pt x="41" y="246"/>
                </a:cubicBezTo>
                <a:cubicBezTo>
                  <a:pt x="43" y="246"/>
                  <a:pt x="46" y="246"/>
                  <a:pt x="48" y="246"/>
                </a:cubicBezTo>
                <a:cubicBezTo>
                  <a:pt x="71" y="246"/>
                  <a:pt x="92" y="234"/>
                  <a:pt x="106" y="217"/>
                </a:cubicBezTo>
                <a:cubicBezTo>
                  <a:pt x="107" y="221"/>
                  <a:pt x="110" y="225"/>
                  <a:pt x="113" y="229"/>
                </a:cubicBezTo>
                <a:cubicBezTo>
                  <a:pt x="122" y="240"/>
                  <a:pt x="136" y="246"/>
                  <a:pt x="152" y="246"/>
                </a:cubicBezTo>
                <a:cubicBezTo>
                  <a:pt x="175" y="246"/>
                  <a:pt x="196" y="234"/>
                  <a:pt x="207" y="216"/>
                </a:cubicBezTo>
                <a:cubicBezTo>
                  <a:pt x="209" y="221"/>
                  <a:pt x="212" y="225"/>
                  <a:pt x="215" y="229"/>
                </a:cubicBezTo>
                <a:cubicBezTo>
                  <a:pt x="226" y="240"/>
                  <a:pt x="241" y="246"/>
                  <a:pt x="257" y="246"/>
                </a:cubicBezTo>
                <a:cubicBezTo>
                  <a:pt x="272" y="246"/>
                  <a:pt x="287" y="240"/>
                  <a:pt x="298" y="230"/>
                </a:cubicBezTo>
                <a:cubicBezTo>
                  <a:pt x="302" y="226"/>
                  <a:pt x="306" y="221"/>
                  <a:pt x="308" y="217"/>
                </a:cubicBezTo>
                <a:cubicBezTo>
                  <a:pt x="318" y="234"/>
                  <a:pt x="338" y="246"/>
                  <a:pt x="360" y="246"/>
                </a:cubicBezTo>
                <a:cubicBezTo>
                  <a:pt x="376" y="246"/>
                  <a:pt x="391" y="240"/>
                  <a:pt x="401" y="229"/>
                </a:cubicBezTo>
                <a:cubicBezTo>
                  <a:pt x="405" y="225"/>
                  <a:pt x="407" y="221"/>
                  <a:pt x="410" y="217"/>
                </a:cubicBezTo>
                <a:cubicBezTo>
                  <a:pt x="421" y="234"/>
                  <a:pt x="442" y="246"/>
                  <a:pt x="464" y="246"/>
                </a:cubicBezTo>
                <a:cubicBezTo>
                  <a:pt x="480" y="246"/>
                  <a:pt x="495" y="240"/>
                  <a:pt x="504" y="229"/>
                </a:cubicBezTo>
                <a:cubicBezTo>
                  <a:pt x="507" y="225"/>
                  <a:pt x="509" y="221"/>
                  <a:pt x="511" y="217"/>
                </a:cubicBezTo>
                <a:cubicBezTo>
                  <a:pt x="524" y="234"/>
                  <a:pt x="546" y="246"/>
                  <a:pt x="568" y="246"/>
                </a:cubicBezTo>
                <a:cubicBezTo>
                  <a:pt x="570" y="246"/>
                  <a:pt x="573" y="246"/>
                  <a:pt x="575" y="246"/>
                </a:cubicBezTo>
                <a:lnTo>
                  <a:pt x="575" y="495"/>
                </a:lnTo>
                <a:close/>
                <a:moveTo>
                  <a:pt x="595" y="220"/>
                </a:moveTo>
                <a:cubicBezTo>
                  <a:pt x="589" y="228"/>
                  <a:pt x="579" y="232"/>
                  <a:pt x="568" y="232"/>
                </a:cubicBezTo>
                <a:cubicBezTo>
                  <a:pt x="543" y="232"/>
                  <a:pt x="518" y="212"/>
                  <a:pt x="513" y="189"/>
                </a:cubicBezTo>
                <a:cubicBezTo>
                  <a:pt x="477" y="14"/>
                  <a:pt x="477" y="14"/>
                  <a:pt x="477" y="14"/>
                </a:cubicBezTo>
                <a:cubicBezTo>
                  <a:pt x="544" y="14"/>
                  <a:pt x="544" y="14"/>
                  <a:pt x="544" y="14"/>
                </a:cubicBezTo>
                <a:cubicBezTo>
                  <a:pt x="598" y="192"/>
                  <a:pt x="598" y="192"/>
                  <a:pt x="598" y="192"/>
                </a:cubicBezTo>
                <a:cubicBezTo>
                  <a:pt x="601" y="203"/>
                  <a:pt x="600" y="213"/>
                  <a:pt x="595" y="2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29" tIns="45715" rIns="91429" bIns="45715" numCol="1" anchor="t" anchorCtr="0" compatLnSpc="1">
            <a:prstTxWarp prst="textNoShape">
              <a:avLst/>
            </a:prstTxWarp>
          </a:bodyPr>
          <a:lstStyle/>
          <a:p>
            <a:endParaRPr lang="en-US" sz="127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Rectangle 6">
            <a:extLst>
              <a:ext uri="{FF2B5EF4-FFF2-40B4-BE49-F238E27FC236}">
                <a16:creationId xmlns:a16="http://schemas.microsoft.com/office/drawing/2014/main" xmlns="" id="{38549245-79D5-4A95-8FE3-611502A8579C}"/>
              </a:ext>
            </a:extLst>
          </p:cNvPr>
          <p:cNvSpPr/>
          <p:nvPr/>
        </p:nvSpPr>
        <p:spPr>
          <a:xfrm>
            <a:off x="4552906" y="3505200"/>
            <a:ext cx="3295694" cy="2974607"/>
          </a:xfrm>
          <a:prstGeom prst="rect">
            <a:avLst/>
          </a:prstGeom>
          <a:noFill/>
          <a:ln w="9525" cap="flat" cmpd="sng" algn="ctr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wrap="square" lIns="182858" tIns="182858" rIns="182858" bIns="182858">
            <a:noAutofit/>
          </a:bodyPr>
          <a:lstStyle/>
          <a:p>
            <a:pPr>
              <a:lnSpc>
                <a:spcPct val="94000"/>
              </a:lnSpc>
              <a:spcAft>
                <a:spcPts val="800"/>
              </a:spcAft>
              <a:buClr>
                <a:schemeClr val="accent1"/>
              </a:buClr>
            </a:pPr>
            <a:endParaRPr lang="en-US" sz="1693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Rectangle 6">
            <a:extLst>
              <a:ext uri="{FF2B5EF4-FFF2-40B4-BE49-F238E27FC236}">
                <a16:creationId xmlns:a16="http://schemas.microsoft.com/office/drawing/2014/main" xmlns="" id="{BE01ADF5-D6C5-4203-A51A-12A525CB11C4}"/>
              </a:ext>
            </a:extLst>
          </p:cNvPr>
          <p:cNvSpPr/>
          <p:nvPr/>
        </p:nvSpPr>
        <p:spPr>
          <a:xfrm>
            <a:off x="8210506" y="3505200"/>
            <a:ext cx="3295694" cy="2974607"/>
          </a:xfrm>
          <a:prstGeom prst="rect">
            <a:avLst/>
          </a:prstGeom>
          <a:noFill/>
          <a:ln w="9525" cap="flat" cmpd="sng" algn="ctr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wrap="square" lIns="182858" tIns="182858" rIns="182858" bIns="182858">
            <a:noAutofit/>
          </a:bodyPr>
          <a:lstStyle/>
          <a:p>
            <a:pPr>
              <a:lnSpc>
                <a:spcPct val="94000"/>
              </a:lnSpc>
              <a:spcAft>
                <a:spcPts val="800"/>
              </a:spcAft>
              <a:buClr>
                <a:schemeClr val="accent1"/>
              </a:buClr>
            </a:pPr>
            <a:endParaRPr lang="en-US" sz="1693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Right Arrow 14">
            <a:extLst>
              <a:ext uri="{FF2B5EF4-FFF2-40B4-BE49-F238E27FC236}">
                <a16:creationId xmlns:a16="http://schemas.microsoft.com/office/drawing/2014/main" xmlns="" id="{007209A7-FEE3-4DB6-A274-50B9B05E92AC}"/>
              </a:ext>
            </a:extLst>
          </p:cNvPr>
          <p:cNvSpPr/>
          <p:nvPr/>
        </p:nvSpPr>
        <p:spPr>
          <a:xfrm>
            <a:off x="7521368" y="2302476"/>
            <a:ext cx="784432" cy="913836"/>
          </a:xfrm>
          <a:prstGeom prst="rightArrow">
            <a:avLst/>
          </a:prstGeom>
          <a:solidFill>
            <a:srgbClr val="7030A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7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0E2E1549-959F-46ED-A418-EBBF90E9FA2B}"/>
              </a:ext>
            </a:extLst>
          </p:cNvPr>
          <p:cNvSpPr txBox="1"/>
          <p:nvPr/>
        </p:nvSpPr>
        <p:spPr>
          <a:xfrm>
            <a:off x="4572000" y="1676400"/>
            <a:ext cx="3295694" cy="1809313"/>
          </a:xfrm>
          <a:prstGeom prst="rect">
            <a:avLst/>
          </a:prstGeom>
          <a:solidFill>
            <a:srgbClr val="FFFF00"/>
          </a:solidFill>
        </p:spPr>
        <p:txBody>
          <a:bodyPr wrap="square" lIns="243810" tIns="121906" rIns="243810" bIns="121906" rtlCol="0" anchor="ctr" anchorCtr="0">
            <a:spAutoFit/>
          </a:bodyPr>
          <a:lstStyle/>
          <a:p>
            <a:pPr marL="914293"/>
            <a:endParaRPr lang="en-US" sz="1693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293"/>
            <a:endParaRPr lang="en-US" sz="1693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293"/>
            <a:endParaRPr lang="en-US" sz="1693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293"/>
            <a:endParaRPr lang="en-US" sz="1693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293"/>
            <a:endParaRPr lang="en-US" sz="1693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293"/>
            <a:endParaRPr lang="en-US" sz="1693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2F6AA23E-3C4D-48BE-AFD2-0A7434D47E5A}"/>
              </a:ext>
            </a:extLst>
          </p:cNvPr>
          <p:cNvSpPr txBox="1"/>
          <p:nvPr/>
        </p:nvSpPr>
        <p:spPr>
          <a:xfrm>
            <a:off x="8229600" y="1676400"/>
            <a:ext cx="3295694" cy="1809313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lIns="243810" tIns="121906" rIns="243810" bIns="121906" rtlCol="0" anchor="ctr" anchorCtr="0">
            <a:spAutoFit/>
          </a:bodyPr>
          <a:lstStyle/>
          <a:p>
            <a:pPr marL="914293"/>
            <a:endParaRPr lang="en-US" sz="1693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293"/>
            <a:endParaRPr lang="en-US" sz="1693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293"/>
            <a:endParaRPr lang="en-US" sz="1693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293"/>
            <a:endParaRPr lang="en-US" sz="1693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293"/>
            <a:endParaRPr lang="en-US" sz="1693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293"/>
            <a:endParaRPr lang="en-US" sz="1693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3" name="Прямая соединительная линия 7">
            <a:extLst>
              <a:ext uri="{FF2B5EF4-FFF2-40B4-BE49-F238E27FC236}">
                <a16:creationId xmlns:a16="http://schemas.microsoft.com/office/drawing/2014/main" xmlns="" id="{175A920E-8F82-4D65-B24E-96EB957583A2}"/>
              </a:ext>
            </a:extLst>
          </p:cNvPr>
          <p:cNvCxnSpPr/>
          <p:nvPr/>
        </p:nvCxnSpPr>
        <p:spPr>
          <a:xfrm>
            <a:off x="74613" y="1143000"/>
            <a:ext cx="11736387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Прямоугольник 60">
            <a:extLst>
              <a:ext uri="{FF2B5EF4-FFF2-40B4-BE49-F238E27FC236}">
                <a16:creationId xmlns:a16="http://schemas.microsoft.com/office/drawing/2014/main" xmlns="" id="{E3E8DE74-D2FB-41DE-94A0-B657076C77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06000" y="304800"/>
            <a:ext cx="2286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004A9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altLang="ru-RU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4A9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Biologiya</a:t>
            </a:r>
            <a:endParaRPr kumimoji="0" lang="en-US" altLang="ru-RU" sz="2800" b="1" i="0" u="none" strike="noStrike" kern="1200" cap="none" spc="0" normalizeH="0" baseline="0" noProof="0" dirty="0">
              <a:ln>
                <a:noFill/>
              </a:ln>
              <a:solidFill>
                <a:srgbClr val="004A9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3" name="Google Shape;964;p27">
            <a:extLst>
              <a:ext uri="{FF2B5EF4-FFF2-40B4-BE49-F238E27FC236}">
                <a16:creationId xmlns:a16="http://schemas.microsoft.com/office/drawing/2014/main" xmlns="" id="{05AA098A-87D9-4171-9CF6-E33BD3BF0A28}"/>
              </a:ext>
            </a:extLst>
          </p:cNvPr>
          <p:cNvSpPr txBox="1"/>
          <p:nvPr/>
        </p:nvSpPr>
        <p:spPr>
          <a:xfrm>
            <a:off x="1312145" y="2238040"/>
            <a:ext cx="2269255" cy="5054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r>
              <a:rPr lang="en-US" sz="2000" b="1" dirty="0"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A</a:t>
            </a:r>
            <a:r>
              <a:rPr lang="en" sz="2000" b="1" dirty="0"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nalogiya </a:t>
            </a:r>
            <a:r>
              <a:rPr lang="en-US" sz="2000" b="1" dirty="0" err="1"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usuli</a:t>
            </a:r>
            <a:r>
              <a:rPr lang="en" sz="2000" b="1" dirty="0"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 </a:t>
            </a:r>
            <a:endParaRPr sz="2000" b="1" dirty="0">
              <a:latin typeface="Arial" panose="020B0604020202020204" pitchFamily="34" charset="0"/>
              <a:ea typeface="Fira Sans Extra Condensed"/>
              <a:cs typeface="Arial" panose="020B0604020202020204" pitchFamily="34" charset="0"/>
              <a:sym typeface="Fira Sans Extra Condensed"/>
            </a:endParaRPr>
          </a:p>
        </p:txBody>
      </p:sp>
      <p:pic>
        <p:nvPicPr>
          <p:cNvPr id="24" name="Picture 2" descr="Презентация &amp;quot;Простейшие Инфузории. Инфузория туфелька.&amp;quot;">
            <a:extLst>
              <a:ext uri="{FF2B5EF4-FFF2-40B4-BE49-F238E27FC236}">
                <a16:creationId xmlns:a16="http://schemas.microsoft.com/office/drawing/2014/main" xmlns="" id="{FC43C49E-AA49-480E-9377-C7F0118ED0F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143" t="21259" r="29562" b="24416"/>
          <a:stretch/>
        </p:blipFill>
        <p:spPr bwMode="auto">
          <a:xfrm>
            <a:off x="980891" y="3556564"/>
            <a:ext cx="3124201" cy="2801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xmlns="" id="{18C774C7-F651-44DE-BE83-3634FE3073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4810" y="3581399"/>
            <a:ext cx="3117590" cy="2863295"/>
          </a:xfrm>
          <a:prstGeom prst="rect">
            <a:avLst/>
          </a:prstGeom>
        </p:spPr>
      </p:pic>
      <p:sp>
        <p:nvSpPr>
          <p:cNvPr id="28" name="Google Shape;969;p27">
            <a:extLst>
              <a:ext uri="{FF2B5EF4-FFF2-40B4-BE49-F238E27FC236}">
                <a16:creationId xmlns:a16="http://schemas.microsoft.com/office/drawing/2014/main" xmlns="" id="{DF4E35FA-E29C-49D1-9318-D0B9B1BED72D}"/>
              </a:ext>
            </a:extLst>
          </p:cNvPr>
          <p:cNvSpPr txBox="1"/>
          <p:nvPr/>
        </p:nvSpPr>
        <p:spPr>
          <a:xfrm>
            <a:off x="4959265" y="2133600"/>
            <a:ext cx="2432135" cy="7747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-US" sz="2000" b="1" dirty="0"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T</a:t>
            </a:r>
            <a:r>
              <a:rPr lang="en" sz="2000" b="1" dirty="0"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ahlil va sintez </a:t>
            </a:r>
            <a:r>
              <a:rPr lang="en-US" sz="2000" b="1" dirty="0" err="1"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usuli</a:t>
            </a:r>
            <a:r>
              <a:rPr lang="en" sz="2000" b="1" dirty="0"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 </a:t>
            </a:r>
            <a:endParaRPr sz="2000" b="1" dirty="0">
              <a:latin typeface="Arial" panose="020B0604020202020204" pitchFamily="34" charset="0"/>
              <a:ea typeface="Fira Sans Extra Condensed"/>
              <a:cs typeface="Arial" panose="020B0604020202020204" pitchFamily="34" charset="0"/>
              <a:sym typeface="Fira Sans Extra Condensed"/>
            </a:endParaRPr>
          </a:p>
        </p:txBody>
      </p:sp>
      <p:pic>
        <p:nvPicPr>
          <p:cNvPr id="31" name="Picture 8" descr="So`nggi o`ttiz yil ichida sayyoramizdagi 420 million gektar o`rmon yo`q  qilingan - Darakchi">
            <a:extLst>
              <a:ext uri="{FF2B5EF4-FFF2-40B4-BE49-F238E27FC236}">
                <a16:creationId xmlns:a16="http://schemas.microsoft.com/office/drawing/2014/main" xmlns="" id="{36FCBD3B-7842-47F0-92AF-0740A51347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7247" y="3552852"/>
            <a:ext cx="3200400" cy="2805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5" name="Google Shape;959;p27">
            <a:extLst>
              <a:ext uri="{FF2B5EF4-FFF2-40B4-BE49-F238E27FC236}">
                <a16:creationId xmlns:a16="http://schemas.microsoft.com/office/drawing/2014/main" xmlns="" id="{1000E942-5E87-4782-B0F7-3F8A772DCBEE}"/>
              </a:ext>
            </a:extLst>
          </p:cNvPr>
          <p:cNvSpPr txBox="1"/>
          <p:nvPr/>
        </p:nvSpPr>
        <p:spPr>
          <a:xfrm>
            <a:off x="8382000" y="1828800"/>
            <a:ext cx="2914855" cy="1488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-US" sz="2000" b="1" dirty="0" err="1"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Olimlarning</a:t>
            </a:r>
            <a:r>
              <a:rPr lang="en-US" sz="2000" b="1" dirty="0"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fikrlari</a:t>
            </a:r>
            <a:r>
              <a:rPr lang="en-US" sz="2000" b="1" dirty="0"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asosida</a:t>
            </a:r>
            <a:r>
              <a:rPr lang="en-US" sz="2000" b="1" dirty="0"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muammoli</a:t>
            </a:r>
            <a:r>
              <a:rPr lang="en-US" sz="2000" b="1" dirty="0"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vaziyatlarni</a:t>
            </a:r>
            <a:r>
              <a:rPr lang="en-US" sz="2000" b="1" dirty="0"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vujudga</a:t>
            </a:r>
            <a:r>
              <a:rPr lang="en-US" sz="2000" b="1" dirty="0"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keltirish</a:t>
            </a:r>
            <a:endParaRPr sz="2000" b="1" dirty="0">
              <a:latin typeface="Arial" panose="020B0604020202020204" pitchFamily="34" charset="0"/>
              <a:ea typeface="Fira Sans Extra Condensed"/>
              <a:cs typeface="Arial" panose="020B0604020202020204" pitchFamily="34" charset="0"/>
              <a:sym typeface="Fira Sans Extra Condensed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03040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11114018" y="336835"/>
            <a:ext cx="534143" cy="534143"/>
          </a:xfrm>
          <a:custGeom>
            <a:avLst/>
            <a:gdLst/>
            <a:ahLst/>
            <a:cxnLst/>
            <a:rect l="l" t="t" r="r" b="b"/>
            <a:pathLst>
              <a:path w="252729" h="252729">
                <a:moveTo>
                  <a:pt x="252463" y="0"/>
                </a:moveTo>
                <a:lnTo>
                  <a:pt x="0" y="0"/>
                </a:lnTo>
                <a:lnTo>
                  <a:pt x="0" y="252463"/>
                </a:lnTo>
                <a:lnTo>
                  <a:pt x="252463" y="252463"/>
                </a:lnTo>
                <a:lnTo>
                  <a:pt x="252463" y="0"/>
                </a:lnTo>
                <a:close/>
              </a:path>
            </a:pathLst>
          </a:custGeom>
          <a:solidFill>
            <a:srgbClr val="FEFEFE"/>
          </a:solidFill>
        </p:spPr>
        <p:txBody>
          <a:bodyPr wrap="square" lIns="0" tIns="0" rIns="0" bIns="0" rtlCol="0"/>
          <a:lstStyle/>
          <a:p>
            <a:endParaRPr sz="2396"/>
          </a:p>
        </p:txBody>
      </p:sp>
      <p:sp>
        <p:nvSpPr>
          <p:cNvPr id="16" name="Right Arrow 14">
            <a:extLst>
              <a:ext uri="{FF2B5EF4-FFF2-40B4-BE49-F238E27FC236}">
                <a16:creationId xmlns:a16="http://schemas.microsoft.com/office/drawing/2014/main" xmlns="" id="{F05DBD00-73E1-4FC4-AA1B-919D9D70960D}"/>
              </a:ext>
            </a:extLst>
          </p:cNvPr>
          <p:cNvSpPr/>
          <p:nvPr/>
        </p:nvSpPr>
        <p:spPr>
          <a:xfrm>
            <a:off x="3863768" y="2166189"/>
            <a:ext cx="784432" cy="913836"/>
          </a:xfrm>
          <a:prstGeom prst="rightArrow">
            <a:avLst/>
          </a:prstGeom>
          <a:solidFill>
            <a:srgbClr val="00B05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7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Rectangle 6">
            <a:extLst>
              <a:ext uri="{FF2B5EF4-FFF2-40B4-BE49-F238E27FC236}">
                <a16:creationId xmlns:a16="http://schemas.microsoft.com/office/drawing/2014/main" xmlns="" id="{40F82D4B-0806-40E7-82DD-490ED9DCC420}"/>
              </a:ext>
            </a:extLst>
          </p:cNvPr>
          <p:cNvSpPr/>
          <p:nvPr/>
        </p:nvSpPr>
        <p:spPr>
          <a:xfrm>
            <a:off x="895145" y="3470088"/>
            <a:ext cx="3295694" cy="2974607"/>
          </a:xfrm>
          <a:prstGeom prst="rect">
            <a:avLst/>
          </a:prstGeom>
          <a:noFill/>
          <a:ln w="9525" cap="flat" cmpd="sng" algn="ctr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wrap="square" lIns="182858" tIns="182858" rIns="182858" bIns="182858">
            <a:noAutofit/>
          </a:bodyPr>
          <a:lstStyle/>
          <a:p>
            <a:pPr>
              <a:lnSpc>
                <a:spcPct val="94000"/>
              </a:lnSpc>
              <a:spcAft>
                <a:spcPts val="800"/>
              </a:spcAft>
              <a:buClr>
                <a:schemeClr val="accent1"/>
              </a:buClr>
            </a:pPr>
            <a:endParaRPr lang="en-US" sz="1693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1A93F01E-BCC4-418C-917E-F22890E1C174}"/>
              </a:ext>
            </a:extLst>
          </p:cNvPr>
          <p:cNvSpPr txBox="1"/>
          <p:nvPr/>
        </p:nvSpPr>
        <p:spPr>
          <a:xfrm>
            <a:off x="895145" y="1660775"/>
            <a:ext cx="3295694" cy="1809313"/>
          </a:xfrm>
          <a:prstGeom prst="rect">
            <a:avLst/>
          </a:prstGeom>
          <a:solidFill>
            <a:srgbClr val="00B0F0"/>
          </a:solidFill>
        </p:spPr>
        <p:txBody>
          <a:bodyPr wrap="square" lIns="243810" tIns="121906" rIns="243810" bIns="121906" rtlCol="0" anchor="ctr" anchorCtr="0">
            <a:spAutoFit/>
          </a:bodyPr>
          <a:lstStyle/>
          <a:p>
            <a:pPr marL="914293"/>
            <a:endParaRPr lang="en-US" sz="1693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293"/>
            <a:endParaRPr lang="en-US" sz="1693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293"/>
            <a:endParaRPr lang="en-US" sz="1693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293"/>
            <a:endParaRPr lang="en-US" sz="1693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293"/>
            <a:endParaRPr lang="en-US" sz="1693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293"/>
            <a:endParaRPr lang="en-US" sz="1693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Freeform 136">
            <a:extLst>
              <a:ext uri="{FF2B5EF4-FFF2-40B4-BE49-F238E27FC236}">
                <a16:creationId xmlns:a16="http://schemas.microsoft.com/office/drawing/2014/main" xmlns="" id="{D05EFC8F-6FD8-4199-B335-F2CEC100CAD9}"/>
              </a:ext>
            </a:extLst>
          </p:cNvPr>
          <p:cNvSpPr>
            <a:spLocks noEditPoints="1"/>
          </p:cNvSpPr>
          <p:nvPr/>
        </p:nvSpPr>
        <p:spPr bwMode="auto">
          <a:xfrm>
            <a:off x="8403808" y="2302476"/>
            <a:ext cx="675209" cy="601894"/>
          </a:xfrm>
          <a:custGeom>
            <a:avLst/>
            <a:gdLst>
              <a:gd name="T0" fmla="*/ 100 w 616"/>
              <a:gd name="T1" fmla="*/ 285 h 509"/>
              <a:gd name="T2" fmla="*/ 323 w 616"/>
              <a:gd name="T3" fmla="*/ 422 h 509"/>
              <a:gd name="T4" fmla="*/ 323 w 616"/>
              <a:gd name="T5" fmla="*/ 278 h 509"/>
              <a:gd name="T6" fmla="*/ 114 w 616"/>
              <a:gd name="T7" fmla="*/ 292 h 509"/>
              <a:gd name="T8" fmla="*/ 612 w 616"/>
              <a:gd name="T9" fmla="*/ 188 h 509"/>
              <a:gd name="T10" fmla="*/ 555 w 616"/>
              <a:gd name="T11" fmla="*/ 4 h 509"/>
              <a:gd name="T12" fmla="*/ 554 w 616"/>
              <a:gd name="T13" fmla="*/ 3 h 509"/>
              <a:gd name="T14" fmla="*/ 553 w 616"/>
              <a:gd name="T15" fmla="*/ 1 h 509"/>
              <a:gd name="T16" fmla="*/ 551 w 616"/>
              <a:gd name="T17" fmla="*/ 1 h 509"/>
              <a:gd name="T18" fmla="*/ 549 w 616"/>
              <a:gd name="T19" fmla="*/ 0 h 509"/>
              <a:gd name="T20" fmla="*/ 308 w 616"/>
              <a:gd name="T21" fmla="*/ 0 h 509"/>
              <a:gd name="T22" fmla="*/ 147 w 616"/>
              <a:gd name="T23" fmla="*/ 0 h 509"/>
              <a:gd name="T24" fmla="*/ 66 w 616"/>
              <a:gd name="T25" fmla="*/ 0 h 509"/>
              <a:gd name="T26" fmla="*/ 64 w 616"/>
              <a:gd name="T27" fmla="*/ 1 h 509"/>
              <a:gd name="T28" fmla="*/ 62 w 616"/>
              <a:gd name="T29" fmla="*/ 2 h 509"/>
              <a:gd name="T30" fmla="*/ 61 w 616"/>
              <a:gd name="T31" fmla="*/ 4 h 509"/>
              <a:gd name="T32" fmla="*/ 60 w 616"/>
              <a:gd name="T33" fmla="*/ 5 h 509"/>
              <a:gd name="T34" fmla="*/ 27 w 616"/>
              <a:gd name="T35" fmla="*/ 242 h 509"/>
              <a:gd name="T36" fmla="*/ 582 w 616"/>
              <a:gd name="T37" fmla="*/ 509 h 509"/>
              <a:gd name="T38" fmla="*/ 606 w 616"/>
              <a:gd name="T39" fmla="*/ 229 h 509"/>
              <a:gd name="T40" fmla="*/ 464 w 616"/>
              <a:gd name="T41" fmla="*/ 232 h 509"/>
              <a:gd name="T42" fmla="*/ 463 w 616"/>
              <a:gd name="T43" fmla="*/ 14 h 509"/>
              <a:gd name="T44" fmla="*/ 391 w 616"/>
              <a:gd name="T45" fmla="*/ 219 h 509"/>
              <a:gd name="T46" fmla="*/ 315 w 616"/>
              <a:gd name="T47" fmla="*/ 14 h 509"/>
              <a:gd name="T48" fmla="*/ 391 w 616"/>
              <a:gd name="T49" fmla="*/ 219 h 509"/>
              <a:gd name="T50" fmla="*/ 257 w 616"/>
              <a:gd name="T51" fmla="*/ 232 h 509"/>
              <a:gd name="T52" fmla="*/ 234 w 616"/>
              <a:gd name="T53" fmla="*/ 14 h 509"/>
              <a:gd name="T54" fmla="*/ 117 w 616"/>
              <a:gd name="T55" fmla="*/ 192 h 509"/>
              <a:gd name="T56" fmla="*/ 202 w 616"/>
              <a:gd name="T57" fmla="*/ 190 h 509"/>
              <a:gd name="T58" fmla="*/ 117 w 616"/>
              <a:gd name="T59" fmla="*/ 192 h 509"/>
              <a:gd name="T60" fmla="*/ 72 w 616"/>
              <a:gd name="T61" fmla="*/ 14 h 509"/>
              <a:gd name="T62" fmla="*/ 48 w 616"/>
              <a:gd name="T63" fmla="*/ 232 h 509"/>
              <a:gd name="T64" fmla="*/ 392 w 616"/>
              <a:gd name="T65" fmla="*/ 495 h 509"/>
              <a:gd name="T66" fmla="*/ 503 w 616"/>
              <a:gd name="T67" fmla="*/ 495 h 509"/>
              <a:gd name="T68" fmla="*/ 517 w 616"/>
              <a:gd name="T69" fmla="*/ 285 h 509"/>
              <a:gd name="T70" fmla="*/ 378 w 616"/>
              <a:gd name="T71" fmla="*/ 285 h 509"/>
              <a:gd name="T72" fmla="*/ 41 w 616"/>
              <a:gd name="T73" fmla="*/ 246 h 509"/>
              <a:gd name="T74" fmla="*/ 113 w 616"/>
              <a:gd name="T75" fmla="*/ 229 h 509"/>
              <a:gd name="T76" fmla="*/ 215 w 616"/>
              <a:gd name="T77" fmla="*/ 229 h 509"/>
              <a:gd name="T78" fmla="*/ 308 w 616"/>
              <a:gd name="T79" fmla="*/ 217 h 509"/>
              <a:gd name="T80" fmla="*/ 410 w 616"/>
              <a:gd name="T81" fmla="*/ 217 h 509"/>
              <a:gd name="T82" fmla="*/ 511 w 616"/>
              <a:gd name="T83" fmla="*/ 217 h 509"/>
              <a:gd name="T84" fmla="*/ 575 w 616"/>
              <a:gd name="T85" fmla="*/ 495 h 509"/>
              <a:gd name="T86" fmla="*/ 513 w 616"/>
              <a:gd name="T87" fmla="*/ 189 h 509"/>
              <a:gd name="T88" fmla="*/ 598 w 616"/>
              <a:gd name="T89" fmla="*/ 192 h 5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616" h="509">
                <a:moveTo>
                  <a:pt x="323" y="278"/>
                </a:moveTo>
                <a:cubicBezTo>
                  <a:pt x="107" y="278"/>
                  <a:pt x="107" y="278"/>
                  <a:pt x="107" y="278"/>
                </a:cubicBezTo>
                <a:cubicBezTo>
                  <a:pt x="104" y="278"/>
                  <a:pt x="100" y="282"/>
                  <a:pt x="100" y="285"/>
                </a:cubicBezTo>
                <a:cubicBezTo>
                  <a:pt x="100" y="415"/>
                  <a:pt x="100" y="415"/>
                  <a:pt x="100" y="415"/>
                </a:cubicBezTo>
                <a:cubicBezTo>
                  <a:pt x="100" y="419"/>
                  <a:pt x="104" y="422"/>
                  <a:pt x="107" y="422"/>
                </a:cubicBezTo>
                <a:cubicBezTo>
                  <a:pt x="323" y="422"/>
                  <a:pt x="323" y="422"/>
                  <a:pt x="323" y="422"/>
                </a:cubicBezTo>
                <a:cubicBezTo>
                  <a:pt x="327" y="422"/>
                  <a:pt x="330" y="419"/>
                  <a:pt x="330" y="415"/>
                </a:cubicBezTo>
                <a:cubicBezTo>
                  <a:pt x="330" y="285"/>
                  <a:pt x="330" y="285"/>
                  <a:pt x="330" y="285"/>
                </a:cubicBezTo>
                <a:cubicBezTo>
                  <a:pt x="330" y="282"/>
                  <a:pt x="327" y="278"/>
                  <a:pt x="323" y="278"/>
                </a:cubicBezTo>
                <a:close/>
                <a:moveTo>
                  <a:pt x="316" y="408"/>
                </a:moveTo>
                <a:cubicBezTo>
                  <a:pt x="114" y="408"/>
                  <a:pt x="114" y="408"/>
                  <a:pt x="114" y="408"/>
                </a:cubicBezTo>
                <a:cubicBezTo>
                  <a:pt x="114" y="292"/>
                  <a:pt x="114" y="292"/>
                  <a:pt x="114" y="292"/>
                </a:cubicBezTo>
                <a:cubicBezTo>
                  <a:pt x="316" y="292"/>
                  <a:pt x="316" y="292"/>
                  <a:pt x="316" y="292"/>
                </a:cubicBezTo>
                <a:lnTo>
                  <a:pt x="316" y="408"/>
                </a:lnTo>
                <a:close/>
                <a:moveTo>
                  <a:pt x="612" y="188"/>
                </a:moveTo>
                <a:cubicBezTo>
                  <a:pt x="556" y="5"/>
                  <a:pt x="556" y="5"/>
                  <a:pt x="556" y="5"/>
                </a:cubicBezTo>
                <a:cubicBezTo>
                  <a:pt x="556" y="5"/>
                  <a:pt x="556" y="5"/>
                  <a:pt x="556" y="5"/>
                </a:cubicBezTo>
                <a:cubicBezTo>
                  <a:pt x="556" y="5"/>
                  <a:pt x="555" y="4"/>
                  <a:pt x="555" y="4"/>
                </a:cubicBezTo>
                <a:cubicBezTo>
                  <a:pt x="555" y="4"/>
                  <a:pt x="555" y="4"/>
                  <a:pt x="555" y="4"/>
                </a:cubicBezTo>
                <a:cubicBezTo>
                  <a:pt x="555" y="3"/>
                  <a:pt x="555" y="3"/>
                  <a:pt x="555" y="3"/>
                </a:cubicBezTo>
                <a:cubicBezTo>
                  <a:pt x="555" y="3"/>
                  <a:pt x="554" y="3"/>
                  <a:pt x="554" y="3"/>
                </a:cubicBezTo>
                <a:cubicBezTo>
                  <a:pt x="554" y="2"/>
                  <a:pt x="554" y="2"/>
                  <a:pt x="554" y="2"/>
                </a:cubicBezTo>
                <a:cubicBezTo>
                  <a:pt x="554" y="2"/>
                  <a:pt x="553" y="2"/>
                  <a:pt x="553" y="2"/>
                </a:cubicBezTo>
                <a:cubicBezTo>
                  <a:pt x="553" y="2"/>
                  <a:pt x="553" y="1"/>
                  <a:pt x="553" y="1"/>
                </a:cubicBezTo>
                <a:cubicBezTo>
                  <a:pt x="552" y="1"/>
                  <a:pt x="552" y="1"/>
                  <a:pt x="552" y="1"/>
                </a:cubicBezTo>
                <a:cubicBezTo>
                  <a:pt x="552" y="1"/>
                  <a:pt x="552" y="1"/>
                  <a:pt x="551" y="1"/>
                </a:cubicBezTo>
                <a:cubicBezTo>
                  <a:pt x="551" y="1"/>
                  <a:pt x="551" y="1"/>
                  <a:pt x="551" y="1"/>
                </a:cubicBezTo>
                <a:cubicBezTo>
                  <a:pt x="551" y="0"/>
                  <a:pt x="550" y="0"/>
                  <a:pt x="550" y="0"/>
                </a:cubicBezTo>
                <a:cubicBezTo>
                  <a:pt x="550" y="0"/>
                  <a:pt x="550" y="0"/>
                  <a:pt x="549" y="0"/>
                </a:cubicBezTo>
                <a:cubicBezTo>
                  <a:pt x="549" y="0"/>
                  <a:pt x="549" y="0"/>
                  <a:pt x="549" y="0"/>
                </a:cubicBezTo>
                <a:cubicBezTo>
                  <a:pt x="469" y="0"/>
                  <a:pt x="469" y="0"/>
                  <a:pt x="469" y="0"/>
                </a:cubicBezTo>
                <a:cubicBezTo>
                  <a:pt x="469" y="0"/>
                  <a:pt x="469" y="0"/>
                  <a:pt x="469" y="0"/>
                </a:cubicBezTo>
                <a:cubicBezTo>
                  <a:pt x="308" y="0"/>
                  <a:pt x="308" y="0"/>
                  <a:pt x="308" y="0"/>
                </a:cubicBezTo>
                <a:cubicBezTo>
                  <a:pt x="308" y="0"/>
                  <a:pt x="308" y="0"/>
                  <a:pt x="308" y="0"/>
                </a:cubicBezTo>
                <a:cubicBezTo>
                  <a:pt x="147" y="0"/>
                  <a:pt x="147" y="0"/>
                  <a:pt x="147" y="0"/>
                </a:cubicBezTo>
                <a:cubicBezTo>
                  <a:pt x="147" y="0"/>
                  <a:pt x="147" y="0"/>
                  <a:pt x="14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7" y="0"/>
                  <a:pt x="66" y="0"/>
                  <a:pt x="66" y="0"/>
                </a:cubicBezTo>
                <a:cubicBezTo>
                  <a:pt x="66" y="0"/>
                  <a:pt x="66" y="0"/>
                  <a:pt x="65" y="1"/>
                </a:cubicBezTo>
                <a:cubicBezTo>
                  <a:pt x="65" y="1"/>
                  <a:pt x="65" y="1"/>
                  <a:pt x="65" y="1"/>
                </a:cubicBezTo>
                <a:cubicBezTo>
                  <a:pt x="65" y="1"/>
                  <a:pt x="64" y="1"/>
                  <a:pt x="64" y="1"/>
                </a:cubicBezTo>
                <a:cubicBezTo>
                  <a:pt x="64" y="1"/>
                  <a:pt x="64" y="1"/>
                  <a:pt x="64" y="1"/>
                </a:cubicBezTo>
                <a:cubicBezTo>
                  <a:pt x="63" y="1"/>
                  <a:pt x="63" y="2"/>
                  <a:pt x="63" y="2"/>
                </a:cubicBezTo>
                <a:cubicBezTo>
                  <a:pt x="63" y="2"/>
                  <a:pt x="63" y="2"/>
                  <a:pt x="62" y="2"/>
                </a:cubicBezTo>
                <a:cubicBezTo>
                  <a:pt x="62" y="2"/>
                  <a:pt x="62" y="2"/>
                  <a:pt x="62" y="3"/>
                </a:cubicBezTo>
                <a:cubicBezTo>
                  <a:pt x="62" y="3"/>
                  <a:pt x="62" y="3"/>
                  <a:pt x="62" y="3"/>
                </a:cubicBezTo>
                <a:cubicBezTo>
                  <a:pt x="61" y="3"/>
                  <a:pt x="61" y="3"/>
                  <a:pt x="61" y="4"/>
                </a:cubicBezTo>
                <a:cubicBezTo>
                  <a:pt x="61" y="4"/>
                  <a:pt x="61" y="4"/>
                  <a:pt x="61" y="4"/>
                </a:cubicBezTo>
                <a:cubicBezTo>
                  <a:pt x="61" y="4"/>
                  <a:pt x="61" y="5"/>
                  <a:pt x="61" y="5"/>
                </a:cubicBezTo>
                <a:cubicBezTo>
                  <a:pt x="61" y="5"/>
                  <a:pt x="60" y="5"/>
                  <a:pt x="60" y="5"/>
                </a:cubicBezTo>
                <a:cubicBezTo>
                  <a:pt x="5" y="188"/>
                  <a:pt x="5" y="188"/>
                  <a:pt x="5" y="188"/>
                </a:cubicBezTo>
                <a:cubicBezTo>
                  <a:pt x="0" y="203"/>
                  <a:pt x="2" y="218"/>
                  <a:pt x="10" y="229"/>
                </a:cubicBezTo>
                <a:cubicBezTo>
                  <a:pt x="15" y="235"/>
                  <a:pt x="20" y="239"/>
                  <a:pt x="27" y="242"/>
                </a:cubicBezTo>
                <a:cubicBezTo>
                  <a:pt x="27" y="502"/>
                  <a:pt x="27" y="502"/>
                  <a:pt x="27" y="502"/>
                </a:cubicBezTo>
                <a:cubicBezTo>
                  <a:pt x="27" y="506"/>
                  <a:pt x="30" y="509"/>
                  <a:pt x="34" y="509"/>
                </a:cubicBezTo>
                <a:cubicBezTo>
                  <a:pt x="582" y="509"/>
                  <a:pt x="582" y="509"/>
                  <a:pt x="582" y="509"/>
                </a:cubicBezTo>
                <a:cubicBezTo>
                  <a:pt x="586" y="509"/>
                  <a:pt x="589" y="506"/>
                  <a:pt x="589" y="502"/>
                </a:cubicBezTo>
                <a:cubicBezTo>
                  <a:pt x="589" y="242"/>
                  <a:pt x="589" y="242"/>
                  <a:pt x="589" y="242"/>
                </a:cubicBezTo>
                <a:cubicBezTo>
                  <a:pt x="596" y="239"/>
                  <a:pt x="602" y="235"/>
                  <a:pt x="606" y="229"/>
                </a:cubicBezTo>
                <a:cubicBezTo>
                  <a:pt x="614" y="218"/>
                  <a:pt x="616" y="203"/>
                  <a:pt x="612" y="188"/>
                </a:cubicBezTo>
                <a:close/>
                <a:moveTo>
                  <a:pt x="493" y="220"/>
                </a:moveTo>
                <a:cubicBezTo>
                  <a:pt x="486" y="228"/>
                  <a:pt x="476" y="232"/>
                  <a:pt x="464" y="232"/>
                </a:cubicBezTo>
                <a:cubicBezTo>
                  <a:pt x="439" y="232"/>
                  <a:pt x="417" y="213"/>
                  <a:pt x="414" y="190"/>
                </a:cubicBezTo>
                <a:cubicBezTo>
                  <a:pt x="396" y="14"/>
                  <a:pt x="396" y="14"/>
                  <a:pt x="396" y="14"/>
                </a:cubicBezTo>
                <a:cubicBezTo>
                  <a:pt x="463" y="14"/>
                  <a:pt x="463" y="14"/>
                  <a:pt x="463" y="14"/>
                </a:cubicBezTo>
                <a:cubicBezTo>
                  <a:pt x="499" y="192"/>
                  <a:pt x="499" y="192"/>
                  <a:pt x="499" y="192"/>
                </a:cubicBezTo>
                <a:cubicBezTo>
                  <a:pt x="501" y="202"/>
                  <a:pt x="499" y="212"/>
                  <a:pt x="493" y="220"/>
                </a:cubicBezTo>
                <a:close/>
                <a:moveTo>
                  <a:pt x="391" y="219"/>
                </a:moveTo>
                <a:cubicBezTo>
                  <a:pt x="383" y="228"/>
                  <a:pt x="373" y="232"/>
                  <a:pt x="360" y="232"/>
                </a:cubicBezTo>
                <a:cubicBezTo>
                  <a:pt x="336" y="232"/>
                  <a:pt x="315" y="213"/>
                  <a:pt x="315" y="190"/>
                </a:cubicBezTo>
                <a:cubicBezTo>
                  <a:pt x="315" y="14"/>
                  <a:pt x="315" y="14"/>
                  <a:pt x="315" y="14"/>
                </a:cubicBezTo>
                <a:cubicBezTo>
                  <a:pt x="382" y="14"/>
                  <a:pt x="382" y="14"/>
                  <a:pt x="382" y="14"/>
                </a:cubicBezTo>
                <a:cubicBezTo>
                  <a:pt x="400" y="191"/>
                  <a:pt x="400" y="191"/>
                  <a:pt x="400" y="191"/>
                </a:cubicBezTo>
                <a:cubicBezTo>
                  <a:pt x="401" y="201"/>
                  <a:pt x="398" y="211"/>
                  <a:pt x="391" y="219"/>
                </a:cubicBezTo>
                <a:close/>
                <a:moveTo>
                  <a:pt x="301" y="190"/>
                </a:moveTo>
                <a:cubicBezTo>
                  <a:pt x="301" y="201"/>
                  <a:pt x="297" y="212"/>
                  <a:pt x="288" y="220"/>
                </a:cubicBezTo>
                <a:cubicBezTo>
                  <a:pt x="280" y="228"/>
                  <a:pt x="269" y="232"/>
                  <a:pt x="257" y="232"/>
                </a:cubicBezTo>
                <a:cubicBezTo>
                  <a:pt x="244" y="232"/>
                  <a:pt x="233" y="228"/>
                  <a:pt x="226" y="219"/>
                </a:cubicBezTo>
                <a:cubicBezTo>
                  <a:pt x="219" y="211"/>
                  <a:pt x="216" y="201"/>
                  <a:pt x="217" y="191"/>
                </a:cubicBezTo>
                <a:cubicBezTo>
                  <a:pt x="234" y="14"/>
                  <a:pt x="234" y="14"/>
                  <a:pt x="234" y="14"/>
                </a:cubicBezTo>
                <a:cubicBezTo>
                  <a:pt x="301" y="14"/>
                  <a:pt x="301" y="14"/>
                  <a:pt x="301" y="14"/>
                </a:cubicBezTo>
                <a:lnTo>
                  <a:pt x="301" y="190"/>
                </a:lnTo>
                <a:close/>
                <a:moveTo>
                  <a:pt x="117" y="192"/>
                </a:moveTo>
                <a:cubicBezTo>
                  <a:pt x="153" y="14"/>
                  <a:pt x="153" y="14"/>
                  <a:pt x="153" y="14"/>
                </a:cubicBezTo>
                <a:cubicBezTo>
                  <a:pt x="220" y="14"/>
                  <a:pt x="220" y="14"/>
                  <a:pt x="220" y="14"/>
                </a:cubicBezTo>
                <a:cubicBezTo>
                  <a:pt x="202" y="190"/>
                  <a:pt x="202" y="190"/>
                  <a:pt x="202" y="190"/>
                </a:cubicBezTo>
                <a:cubicBezTo>
                  <a:pt x="200" y="213"/>
                  <a:pt x="177" y="232"/>
                  <a:pt x="152" y="232"/>
                </a:cubicBezTo>
                <a:cubicBezTo>
                  <a:pt x="140" y="232"/>
                  <a:pt x="130" y="228"/>
                  <a:pt x="123" y="220"/>
                </a:cubicBezTo>
                <a:cubicBezTo>
                  <a:pt x="117" y="212"/>
                  <a:pt x="115" y="202"/>
                  <a:pt x="117" y="192"/>
                </a:cubicBezTo>
                <a:close/>
                <a:moveTo>
                  <a:pt x="22" y="220"/>
                </a:moveTo>
                <a:cubicBezTo>
                  <a:pt x="16" y="213"/>
                  <a:pt x="15" y="203"/>
                  <a:pt x="18" y="192"/>
                </a:cubicBezTo>
                <a:cubicBezTo>
                  <a:pt x="72" y="14"/>
                  <a:pt x="72" y="14"/>
                  <a:pt x="72" y="14"/>
                </a:cubicBezTo>
                <a:cubicBezTo>
                  <a:pt x="139" y="14"/>
                  <a:pt x="139" y="14"/>
                  <a:pt x="139" y="14"/>
                </a:cubicBezTo>
                <a:cubicBezTo>
                  <a:pt x="103" y="189"/>
                  <a:pt x="103" y="189"/>
                  <a:pt x="103" y="189"/>
                </a:cubicBezTo>
                <a:cubicBezTo>
                  <a:pt x="99" y="212"/>
                  <a:pt x="73" y="232"/>
                  <a:pt x="48" y="232"/>
                </a:cubicBezTo>
                <a:cubicBezTo>
                  <a:pt x="37" y="232"/>
                  <a:pt x="27" y="228"/>
                  <a:pt x="22" y="220"/>
                </a:cubicBezTo>
                <a:close/>
                <a:moveTo>
                  <a:pt x="503" y="495"/>
                </a:moveTo>
                <a:cubicBezTo>
                  <a:pt x="392" y="495"/>
                  <a:pt x="392" y="495"/>
                  <a:pt x="392" y="495"/>
                </a:cubicBezTo>
                <a:cubicBezTo>
                  <a:pt x="392" y="292"/>
                  <a:pt x="392" y="292"/>
                  <a:pt x="392" y="292"/>
                </a:cubicBezTo>
                <a:cubicBezTo>
                  <a:pt x="503" y="292"/>
                  <a:pt x="503" y="292"/>
                  <a:pt x="503" y="292"/>
                </a:cubicBezTo>
                <a:lnTo>
                  <a:pt x="503" y="495"/>
                </a:lnTo>
                <a:close/>
                <a:moveTo>
                  <a:pt x="575" y="495"/>
                </a:moveTo>
                <a:cubicBezTo>
                  <a:pt x="517" y="495"/>
                  <a:pt x="517" y="495"/>
                  <a:pt x="517" y="495"/>
                </a:cubicBezTo>
                <a:cubicBezTo>
                  <a:pt x="517" y="285"/>
                  <a:pt x="517" y="285"/>
                  <a:pt x="517" y="285"/>
                </a:cubicBezTo>
                <a:cubicBezTo>
                  <a:pt x="517" y="282"/>
                  <a:pt x="514" y="278"/>
                  <a:pt x="510" y="278"/>
                </a:cubicBezTo>
                <a:cubicBezTo>
                  <a:pt x="385" y="278"/>
                  <a:pt x="385" y="278"/>
                  <a:pt x="385" y="278"/>
                </a:cubicBezTo>
                <a:cubicBezTo>
                  <a:pt x="381" y="278"/>
                  <a:pt x="378" y="282"/>
                  <a:pt x="378" y="285"/>
                </a:cubicBezTo>
                <a:cubicBezTo>
                  <a:pt x="378" y="495"/>
                  <a:pt x="378" y="495"/>
                  <a:pt x="378" y="495"/>
                </a:cubicBezTo>
                <a:cubicBezTo>
                  <a:pt x="41" y="495"/>
                  <a:pt x="41" y="495"/>
                  <a:pt x="41" y="495"/>
                </a:cubicBezTo>
                <a:cubicBezTo>
                  <a:pt x="41" y="246"/>
                  <a:pt x="41" y="246"/>
                  <a:pt x="41" y="246"/>
                </a:cubicBezTo>
                <a:cubicBezTo>
                  <a:pt x="43" y="246"/>
                  <a:pt x="46" y="246"/>
                  <a:pt x="48" y="246"/>
                </a:cubicBezTo>
                <a:cubicBezTo>
                  <a:pt x="71" y="246"/>
                  <a:pt x="92" y="234"/>
                  <a:pt x="106" y="217"/>
                </a:cubicBezTo>
                <a:cubicBezTo>
                  <a:pt x="107" y="221"/>
                  <a:pt x="110" y="225"/>
                  <a:pt x="113" y="229"/>
                </a:cubicBezTo>
                <a:cubicBezTo>
                  <a:pt x="122" y="240"/>
                  <a:pt x="136" y="246"/>
                  <a:pt x="152" y="246"/>
                </a:cubicBezTo>
                <a:cubicBezTo>
                  <a:pt x="175" y="246"/>
                  <a:pt x="196" y="234"/>
                  <a:pt x="207" y="216"/>
                </a:cubicBezTo>
                <a:cubicBezTo>
                  <a:pt x="209" y="221"/>
                  <a:pt x="212" y="225"/>
                  <a:pt x="215" y="229"/>
                </a:cubicBezTo>
                <a:cubicBezTo>
                  <a:pt x="226" y="240"/>
                  <a:pt x="241" y="246"/>
                  <a:pt x="257" y="246"/>
                </a:cubicBezTo>
                <a:cubicBezTo>
                  <a:pt x="272" y="246"/>
                  <a:pt x="287" y="240"/>
                  <a:pt x="298" y="230"/>
                </a:cubicBezTo>
                <a:cubicBezTo>
                  <a:pt x="302" y="226"/>
                  <a:pt x="306" y="221"/>
                  <a:pt x="308" y="217"/>
                </a:cubicBezTo>
                <a:cubicBezTo>
                  <a:pt x="318" y="234"/>
                  <a:pt x="338" y="246"/>
                  <a:pt x="360" y="246"/>
                </a:cubicBezTo>
                <a:cubicBezTo>
                  <a:pt x="376" y="246"/>
                  <a:pt x="391" y="240"/>
                  <a:pt x="401" y="229"/>
                </a:cubicBezTo>
                <a:cubicBezTo>
                  <a:pt x="405" y="225"/>
                  <a:pt x="407" y="221"/>
                  <a:pt x="410" y="217"/>
                </a:cubicBezTo>
                <a:cubicBezTo>
                  <a:pt x="421" y="234"/>
                  <a:pt x="442" y="246"/>
                  <a:pt x="464" y="246"/>
                </a:cubicBezTo>
                <a:cubicBezTo>
                  <a:pt x="480" y="246"/>
                  <a:pt x="495" y="240"/>
                  <a:pt x="504" y="229"/>
                </a:cubicBezTo>
                <a:cubicBezTo>
                  <a:pt x="507" y="225"/>
                  <a:pt x="509" y="221"/>
                  <a:pt x="511" y="217"/>
                </a:cubicBezTo>
                <a:cubicBezTo>
                  <a:pt x="524" y="234"/>
                  <a:pt x="546" y="246"/>
                  <a:pt x="568" y="246"/>
                </a:cubicBezTo>
                <a:cubicBezTo>
                  <a:pt x="570" y="246"/>
                  <a:pt x="573" y="246"/>
                  <a:pt x="575" y="246"/>
                </a:cubicBezTo>
                <a:lnTo>
                  <a:pt x="575" y="495"/>
                </a:lnTo>
                <a:close/>
                <a:moveTo>
                  <a:pt x="595" y="220"/>
                </a:moveTo>
                <a:cubicBezTo>
                  <a:pt x="589" y="228"/>
                  <a:pt x="579" y="232"/>
                  <a:pt x="568" y="232"/>
                </a:cubicBezTo>
                <a:cubicBezTo>
                  <a:pt x="543" y="232"/>
                  <a:pt x="518" y="212"/>
                  <a:pt x="513" y="189"/>
                </a:cubicBezTo>
                <a:cubicBezTo>
                  <a:pt x="477" y="14"/>
                  <a:pt x="477" y="14"/>
                  <a:pt x="477" y="14"/>
                </a:cubicBezTo>
                <a:cubicBezTo>
                  <a:pt x="544" y="14"/>
                  <a:pt x="544" y="14"/>
                  <a:pt x="544" y="14"/>
                </a:cubicBezTo>
                <a:cubicBezTo>
                  <a:pt x="598" y="192"/>
                  <a:pt x="598" y="192"/>
                  <a:pt x="598" y="192"/>
                </a:cubicBezTo>
                <a:cubicBezTo>
                  <a:pt x="601" y="203"/>
                  <a:pt x="600" y="213"/>
                  <a:pt x="595" y="2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29" tIns="45715" rIns="91429" bIns="45715" numCol="1" anchor="t" anchorCtr="0" compatLnSpc="1">
            <a:prstTxWarp prst="textNoShape">
              <a:avLst/>
            </a:prstTxWarp>
          </a:bodyPr>
          <a:lstStyle/>
          <a:p>
            <a:endParaRPr lang="en-US" sz="127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7" name="Picture 4" descr="Как происходит фотосинтез">
            <a:extLst>
              <a:ext uri="{FF2B5EF4-FFF2-40B4-BE49-F238E27FC236}">
                <a16:creationId xmlns:a16="http://schemas.microsoft.com/office/drawing/2014/main" xmlns="" id="{116D75E7-F829-4351-B666-1BE15C8E2A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0600" y="3551057"/>
            <a:ext cx="3147788" cy="281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Rectangle 6">
            <a:extLst>
              <a:ext uri="{FF2B5EF4-FFF2-40B4-BE49-F238E27FC236}">
                <a16:creationId xmlns:a16="http://schemas.microsoft.com/office/drawing/2014/main" xmlns="" id="{38549245-79D5-4A95-8FE3-611502A8579C}"/>
              </a:ext>
            </a:extLst>
          </p:cNvPr>
          <p:cNvSpPr/>
          <p:nvPr/>
        </p:nvSpPr>
        <p:spPr>
          <a:xfrm>
            <a:off x="4552906" y="3505200"/>
            <a:ext cx="3295694" cy="2974607"/>
          </a:xfrm>
          <a:prstGeom prst="rect">
            <a:avLst/>
          </a:prstGeom>
          <a:noFill/>
          <a:ln w="9525" cap="flat" cmpd="sng" algn="ctr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wrap="square" lIns="182858" tIns="182858" rIns="182858" bIns="182858">
            <a:noAutofit/>
          </a:bodyPr>
          <a:lstStyle/>
          <a:p>
            <a:pPr>
              <a:lnSpc>
                <a:spcPct val="94000"/>
              </a:lnSpc>
              <a:spcAft>
                <a:spcPts val="800"/>
              </a:spcAft>
              <a:buClr>
                <a:schemeClr val="accent1"/>
              </a:buClr>
            </a:pPr>
            <a:endParaRPr lang="en-US" sz="1693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Rectangle 6">
            <a:extLst>
              <a:ext uri="{FF2B5EF4-FFF2-40B4-BE49-F238E27FC236}">
                <a16:creationId xmlns:a16="http://schemas.microsoft.com/office/drawing/2014/main" xmlns="" id="{BE01ADF5-D6C5-4203-A51A-12A525CB11C4}"/>
              </a:ext>
            </a:extLst>
          </p:cNvPr>
          <p:cNvSpPr/>
          <p:nvPr/>
        </p:nvSpPr>
        <p:spPr>
          <a:xfrm>
            <a:off x="8210506" y="3505200"/>
            <a:ext cx="3295694" cy="2974607"/>
          </a:xfrm>
          <a:prstGeom prst="rect">
            <a:avLst/>
          </a:prstGeom>
          <a:noFill/>
          <a:ln w="9525" cap="flat" cmpd="sng" algn="ctr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wrap="square" lIns="182858" tIns="182858" rIns="182858" bIns="182858">
            <a:noAutofit/>
          </a:bodyPr>
          <a:lstStyle/>
          <a:p>
            <a:pPr>
              <a:lnSpc>
                <a:spcPct val="94000"/>
              </a:lnSpc>
              <a:spcAft>
                <a:spcPts val="800"/>
              </a:spcAft>
              <a:buClr>
                <a:schemeClr val="accent1"/>
              </a:buClr>
            </a:pPr>
            <a:endParaRPr lang="en-US" sz="1693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Right Arrow 14">
            <a:extLst>
              <a:ext uri="{FF2B5EF4-FFF2-40B4-BE49-F238E27FC236}">
                <a16:creationId xmlns:a16="http://schemas.microsoft.com/office/drawing/2014/main" xmlns="" id="{007209A7-FEE3-4DB6-A274-50B9B05E92AC}"/>
              </a:ext>
            </a:extLst>
          </p:cNvPr>
          <p:cNvSpPr/>
          <p:nvPr/>
        </p:nvSpPr>
        <p:spPr>
          <a:xfrm>
            <a:off x="7521368" y="2302476"/>
            <a:ext cx="784432" cy="913836"/>
          </a:xfrm>
          <a:prstGeom prst="rightArrow">
            <a:avLst/>
          </a:prstGeom>
          <a:solidFill>
            <a:srgbClr val="00B05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7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0E2E1549-959F-46ED-A418-EBBF90E9FA2B}"/>
              </a:ext>
            </a:extLst>
          </p:cNvPr>
          <p:cNvSpPr txBox="1"/>
          <p:nvPr/>
        </p:nvSpPr>
        <p:spPr>
          <a:xfrm>
            <a:off x="4572000" y="1676400"/>
            <a:ext cx="3295694" cy="1809313"/>
          </a:xfrm>
          <a:prstGeom prst="rect">
            <a:avLst/>
          </a:prstGeom>
          <a:solidFill>
            <a:srgbClr val="F24091"/>
          </a:solidFill>
        </p:spPr>
        <p:txBody>
          <a:bodyPr wrap="square" lIns="243810" tIns="121906" rIns="243810" bIns="121906" rtlCol="0" anchor="ctr" anchorCtr="0">
            <a:spAutoFit/>
          </a:bodyPr>
          <a:lstStyle/>
          <a:p>
            <a:pPr marL="914293"/>
            <a:endParaRPr lang="en-US" sz="1693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293"/>
            <a:endParaRPr lang="en-US" sz="1693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293"/>
            <a:endParaRPr lang="en-US" sz="1693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293"/>
            <a:endParaRPr lang="en-US" sz="1693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293"/>
            <a:endParaRPr lang="en-US" sz="1693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293"/>
            <a:endParaRPr lang="en-US" sz="1693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2F6AA23E-3C4D-48BE-AFD2-0A7434D47E5A}"/>
              </a:ext>
            </a:extLst>
          </p:cNvPr>
          <p:cNvSpPr txBox="1"/>
          <p:nvPr/>
        </p:nvSpPr>
        <p:spPr>
          <a:xfrm>
            <a:off x="8229600" y="1676400"/>
            <a:ext cx="3295694" cy="1809313"/>
          </a:xfrm>
          <a:prstGeom prst="rect">
            <a:avLst/>
          </a:prstGeom>
          <a:solidFill>
            <a:srgbClr val="FFC000"/>
          </a:solidFill>
        </p:spPr>
        <p:txBody>
          <a:bodyPr wrap="square" lIns="243810" tIns="121906" rIns="243810" bIns="121906" rtlCol="0" anchor="ctr" anchorCtr="0">
            <a:spAutoFit/>
          </a:bodyPr>
          <a:lstStyle/>
          <a:p>
            <a:pPr marL="914293"/>
            <a:endParaRPr lang="en-US" sz="1693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293"/>
            <a:endParaRPr lang="en-US" sz="1693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293"/>
            <a:endParaRPr lang="en-US" sz="1693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293"/>
            <a:endParaRPr lang="en-US" sz="1693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293"/>
            <a:endParaRPr lang="en-US" sz="1693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293"/>
            <a:endParaRPr lang="en-US" sz="1693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5" name="Picture 4" descr="Жужа тушда - Tush tabiri mukamal sayt">
            <a:extLst>
              <a:ext uri="{FF2B5EF4-FFF2-40B4-BE49-F238E27FC236}">
                <a16:creationId xmlns:a16="http://schemas.microsoft.com/office/drawing/2014/main" xmlns="" id="{AAC1B7C9-0257-403C-83BD-C59459D86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8200" y="3581400"/>
            <a:ext cx="3124200" cy="281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6" descr="Коллективный иммунитет и COVID-19: 5 вещей, которые нужно знать">
            <a:extLst>
              <a:ext uri="{FF2B5EF4-FFF2-40B4-BE49-F238E27FC236}">
                <a16:creationId xmlns:a16="http://schemas.microsoft.com/office/drawing/2014/main" xmlns="" id="{C3AE3643-790A-4ADF-9ECA-F1349F4299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01769" y="3555609"/>
            <a:ext cx="3151355" cy="289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Google Shape;974;p27">
            <a:extLst>
              <a:ext uri="{FF2B5EF4-FFF2-40B4-BE49-F238E27FC236}">
                <a16:creationId xmlns:a16="http://schemas.microsoft.com/office/drawing/2014/main" xmlns="" id="{583656C9-C067-4A93-B592-B77B37438D7A}"/>
              </a:ext>
            </a:extLst>
          </p:cNvPr>
          <p:cNvSpPr txBox="1"/>
          <p:nvPr/>
        </p:nvSpPr>
        <p:spPr>
          <a:xfrm>
            <a:off x="1405130" y="1905000"/>
            <a:ext cx="2328670" cy="13789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-US" sz="2000" b="1" dirty="0"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O</a:t>
            </a:r>
            <a:r>
              <a:rPr lang="en" sz="2000" b="1" dirty="0"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‘</a:t>
            </a:r>
            <a:r>
              <a:rPr lang="en-US" sz="2000" b="1" dirty="0" err="1"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tkazilgan</a:t>
            </a:r>
            <a:r>
              <a:rPr lang="en-US" sz="2000" b="1" dirty="0"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tajriba</a:t>
            </a:r>
            <a:r>
              <a:rPr lang="en-US" sz="2000" b="1" dirty="0"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natijasida</a:t>
            </a:r>
            <a:r>
              <a:rPr lang="en-US" sz="2000" b="1" dirty="0"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mohiyatni</a:t>
            </a:r>
            <a:r>
              <a:rPr lang="en-US" sz="2000" b="1" dirty="0"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aniqlash</a:t>
            </a:r>
            <a:endParaRPr sz="2000" b="1" dirty="0">
              <a:latin typeface="Arial" panose="020B0604020202020204" pitchFamily="34" charset="0"/>
              <a:ea typeface="Fira Sans Extra Condensed"/>
              <a:cs typeface="Arial" panose="020B0604020202020204" pitchFamily="34" charset="0"/>
              <a:sym typeface="Fira Sans Extra Condensed"/>
            </a:endParaRPr>
          </a:p>
        </p:txBody>
      </p:sp>
      <p:sp>
        <p:nvSpPr>
          <p:cNvPr id="38" name="Google Shape;984;p27">
            <a:extLst>
              <a:ext uri="{FF2B5EF4-FFF2-40B4-BE49-F238E27FC236}">
                <a16:creationId xmlns:a16="http://schemas.microsoft.com/office/drawing/2014/main" xmlns="" id="{7F316389-0D7B-44BF-9200-D847CB9B2337}"/>
              </a:ext>
            </a:extLst>
          </p:cNvPr>
          <p:cNvSpPr txBox="1"/>
          <p:nvPr/>
        </p:nvSpPr>
        <p:spPr>
          <a:xfrm>
            <a:off x="5221761" y="2057400"/>
            <a:ext cx="1941039" cy="10471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-US" sz="2000" b="1" dirty="0" err="1"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Muammoli</a:t>
            </a:r>
            <a:r>
              <a:rPr lang="en-US" sz="2000" b="1" dirty="0"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savolni</a:t>
            </a:r>
            <a:r>
              <a:rPr lang="en-US" sz="2000" b="1" dirty="0"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ilgari</a:t>
            </a:r>
            <a:r>
              <a:rPr lang="en-US" sz="2000" b="1" dirty="0"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surish</a:t>
            </a:r>
            <a:endParaRPr sz="2000" b="1" dirty="0">
              <a:latin typeface="Arial" panose="020B0604020202020204" pitchFamily="34" charset="0"/>
              <a:ea typeface="Fira Sans Extra Condensed"/>
              <a:cs typeface="Arial" panose="020B0604020202020204" pitchFamily="34" charset="0"/>
              <a:sym typeface="Fira Sans Extra Condensed"/>
            </a:endParaRPr>
          </a:p>
        </p:txBody>
      </p:sp>
      <p:sp>
        <p:nvSpPr>
          <p:cNvPr id="39" name="Google Shape;979;p27">
            <a:extLst>
              <a:ext uri="{FF2B5EF4-FFF2-40B4-BE49-F238E27FC236}">
                <a16:creationId xmlns:a16="http://schemas.microsoft.com/office/drawing/2014/main" xmlns="" id="{FE5228F0-EEBA-4EFE-858B-C541046B79E0}"/>
              </a:ext>
            </a:extLst>
          </p:cNvPr>
          <p:cNvSpPr txBox="1"/>
          <p:nvPr/>
        </p:nvSpPr>
        <p:spPr>
          <a:xfrm>
            <a:off x="8305800" y="1752600"/>
            <a:ext cx="3200400" cy="16814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-US" sz="2000" b="1" dirty="0"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A</a:t>
            </a:r>
            <a:r>
              <a:rPr lang="en" sz="2000" b="1" dirty="0"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jablanarli faktlarni bayon etish orqali </a:t>
            </a:r>
            <a:r>
              <a:rPr lang="en-US" sz="2000" b="1" dirty="0" err="1"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mustaqil</a:t>
            </a:r>
            <a:r>
              <a:rPr lang="en-US" sz="2000" b="1" dirty="0"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fikr</a:t>
            </a:r>
            <a:r>
              <a:rPr lang="en-US" sz="2000" b="1" dirty="0"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yuritishni</a:t>
            </a:r>
            <a:r>
              <a:rPr lang="en-US" sz="2000" b="1" dirty="0"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vujudga</a:t>
            </a:r>
            <a:r>
              <a:rPr lang="en-US" sz="2000" b="1" dirty="0"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keltirish</a:t>
            </a:r>
            <a:endParaRPr sz="2000" b="1" dirty="0">
              <a:latin typeface="Arial" panose="020B0604020202020204" pitchFamily="34" charset="0"/>
              <a:ea typeface="Fira Sans Extra Condensed"/>
              <a:cs typeface="Arial" panose="020B0604020202020204" pitchFamily="34" charset="0"/>
              <a:sym typeface="Fira Sans Extra Condensed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CAA7E923-CAA5-435A-8749-2B3A7E01925C}"/>
              </a:ext>
            </a:extLst>
          </p:cNvPr>
          <p:cNvSpPr txBox="1"/>
          <p:nvPr/>
        </p:nvSpPr>
        <p:spPr>
          <a:xfrm>
            <a:off x="915005" y="3471446"/>
            <a:ext cx="220919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solidFill>
                  <a:srgbClr val="002060"/>
                </a:solidFill>
              </a:rPr>
              <a:t>VAN GELMONT </a:t>
            </a:r>
            <a:r>
              <a:rPr lang="en-US" sz="1600" dirty="0" err="1">
                <a:solidFill>
                  <a:srgbClr val="002060"/>
                </a:solidFill>
              </a:rPr>
              <a:t>tajribasi</a:t>
            </a:r>
            <a:endParaRPr lang="ru-RU" sz="1600" dirty="0">
              <a:solidFill>
                <a:srgbClr val="002060"/>
              </a:solidFill>
            </a:endParaRPr>
          </a:p>
        </p:txBody>
      </p:sp>
      <p:cxnSp>
        <p:nvCxnSpPr>
          <p:cNvPr id="43" name="Прямая соединительная линия 7">
            <a:extLst>
              <a:ext uri="{FF2B5EF4-FFF2-40B4-BE49-F238E27FC236}">
                <a16:creationId xmlns:a16="http://schemas.microsoft.com/office/drawing/2014/main" xmlns="" id="{175A920E-8F82-4D65-B24E-96EB957583A2}"/>
              </a:ext>
            </a:extLst>
          </p:cNvPr>
          <p:cNvCxnSpPr/>
          <p:nvPr/>
        </p:nvCxnSpPr>
        <p:spPr>
          <a:xfrm>
            <a:off x="74613" y="1143000"/>
            <a:ext cx="11736387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Прямоугольник 60">
            <a:extLst>
              <a:ext uri="{FF2B5EF4-FFF2-40B4-BE49-F238E27FC236}">
                <a16:creationId xmlns:a16="http://schemas.microsoft.com/office/drawing/2014/main" xmlns="" id="{E3E8DE74-D2FB-41DE-94A0-B657076C77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06000" y="304800"/>
            <a:ext cx="2286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004A9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altLang="ru-RU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4A9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Biologiya</a:t>
            </a:r>
            <a:endParaRPr kumimoji="0" lang="en-US" altLang="ru-RU" sz="2800" b="1" i="0" u="none" strike="noStrike" kern="1200" cap="none" spc="0" normalizeH="0" baseline="0" noProof="0" dirty="0">
              <a:ln>
                <a:noFill/>
              </a:ln>
              <a:solidFill>
                <a:srgbClr val="004A9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516C83A2-458D-4C02-B3F9-442A1AF4D110}"/>
              </a:ext>
            </a:extLst>
          </p:cNvPr>
          <p:cNvSpPr/>
          <p:nvPr/>
        </p:nvSpPr>
        <p:spPr>
          <a:xfrm>
            <a:off x="1219200" y="4507468"/>
            <a:ext cx="697627" cy="338554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1600" dirty="0"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500g </a:t>
            </a:r>
            <a:endParaRPr lang="ru-RU" sz="1600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xmlns="" id="{0842DE3F-442E-4955-B122-5509CAD44346}"/>
              </a:ext>
            </a:extLst>
          </p:cNvPr>
          <p:cNvSpPr/>
          <p:nvPr/>
        </p:nvSpPr>
        <p:spPr>
          <a:xfrm>
            <a:off x="2819400" y="6062246"/>
            <a:ext cx="1143000" cy="33855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1600" dirty="0"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750kg 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xmlns="" val="409908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3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157" name="Google Shape;3157;p54"/>
          <p:cNvCxnSpPr/>
          <p:nvPr/>
        </p:nvCxnSpPr>
        <p:spPr>
          <a:xfrm rot="10800000">
            <a:off x="609900" y="2135567"/>
            <a:ext cx="4838400" cy="0"/>
          </a:xfrm>
          <a:prstGeom prst="straightConnector1">
            <a:avLst/>
          </a:prstGeom>
          <a:noFill/>
          <a:ln w="19050" cap="flat" cmpd="sng">
            <a:solidFill>
              <a:srgbClr val="FF0066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158" name="Google Shape;3158;p54"/>
          <p:cNvCxnSpPr/>
          <p:nvPr/>
        </p:nvCxnSpPr>
        <p:spPr>
          <a:xfrm rot="10800000">
            <a:off x="609933" y="3831000"/>
            <a:ext cx="3557200" cy="0"/>
          </a:xfrm>
          <a:prstGeom prst="straightConnector1">
            <a:avLst/>
          </a:prstGeom>
          <a:noFill/>
          <a:ln w="19050" cap="flat" cmpd="sng">
            <a:solidFill>
              <a:srgbClr val="F16BD7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159" name="Google Shape;3159;p54"/>
          <p:cNvCxnSpPr/>
          <p:nvPr/>
        </p:nvCxnSpPr>
        <p:spPr>
          <a:xfrm rot="10800000">
            <a:off x="609933" y="5638799"/>
            <a:ext cx="4065200" cy="0"/>
          </a:xfrm>
          <a:prstGeom prst="straightConnector1">
            <a:avLst/>
          </a:prstGeom>
          <a:noFill/>
          <a:ln w="19050" cap="flat" cmpd="sng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160" name="Google Shape;3160;p54"/>
          <p:cNvCxnSpPr/>
          <p:nvPr/>
        </p:nvCxnSpPr>
        <p:spPr>
          <a:xfrm>
            <a:off x="6972300" y="2135567"/>
            <a:ext cx="4609600" cy="0"/>
          </a:xfrm>
          <a:prstGeom prst="straightConnector1">
            <a:avLst/>
          </a:prstGeom>
          <a:noFill/>
          <a:ln w="19050" cap="flat" cmpd="sng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161" name="Google Shape;3161;p54"/>
          <p:cNvCxnSpPr/>
          <p:nvPr/>
        </p:nvCxnSpPr>
        <p:spPr>
          <a:xfrm>
            <a:off x="8021967" y="3831000"/>
            <a:ext cx="3560400" cy="0"/>
          </a:xfrm>
          <a:prstGeom prst="straightConnector1">
            <a:avLst/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162" name="Google Shape;3162;p54"/>
          <p:cNvCxnSpPr/>
          <p:nvPr/>
        </p:nvCxnSpPr>
        <p:spPr>
          <a:xfrm>
            <a:off x="7454200" y="5424867"/>
            <a:ext cx="4128000" cy="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</p:cxnSp>
      <p:grpSp>
        <p:nvGrpSpPr>
          <p:cNvPr id="3163" name="Google Shape;3163;p54"/>
          <p:cNvGrpSpPr/>
          <p:nvPr/>
        </p:nvGrpSpPr>
        <p:grpSpPr>
          <a:xfrm>
            <a:off x="3852690" y="1830321"/>
            <a:ext cx="4486620" cy="4303636"/>
            <a:chOff x="3090456" y="1637685"/>
            <a:chExt cx="3059894" cy="2935097"/>
          </a:xfrm>
        </p:grpSpPr>
        <p:sp>
          <p:nvSpPr>
            <p:cNvPr id="3164" name="Google Shape;3164;p54"/>
            <p:cNvSpPr/>
            <p:nvPr/>
          </p:nvSpPr>
          <p:spPr>
            <a:xfrm>
              <a:off x="3366375" y="3511361"/>
              <a:ext cx="1202954" cy="1060813"/>
            </a:xfrm>
            <a:custGeom>
              <a:avLst/>
              <a:gdLst/>
              <a:ahLst/>
              <a:cxnLst/>
              <a:rect l="l" t="t" r="r" b="b"/>
              <a:pathLst>
                <a:path w="7913" h="6978" extrusionOk="0">
                  <a:moveTo>
                    <a:pt x="1281" y="1"/>
                  </a:moveTo>
                  <a:lnTo>
                    <a:pt x="1" y="2359"/>
                  </a:lnTo>
                  <a:cubicBezTo>
                    <a:pt x="1643" y="5046"/>
                    <a:pt x="4562" y="6865"/>
                    <a:pt x="7913" y="6978"/>
                  </a:cubicBezTo>
                  <a:lnTo>
                    <a:pt x="6534" y="4782"/>
                  </a:lnTo>
                  <a:lnTo>
                    <a:pt x="7879" y="2338"/>
                  </a:lnTo>
                  <a:cubicBezTo>
                    <a:pt x="6284" y="2222"/>
                    <a:pt x="4839" y="1355"/>
                    <a:pt x="398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165" name="Google Shape;3165;p54"/>
            <p:cNvSpPr/>
            <p:nvPr/>
          </p:nvSpPr>
          <p:spPr>
            <a:xfrm>
              <a:off x="4679840" y="1639053"/>
              <a:ext cx="1206907" cy="1081944"/>
            </a:xfrm>
            <a:custGeom>
              <a:avLst/>
              <a:gdLst/>
              <a:ahLst/>
              <a:cxnLst/>
              <a:rect l="l" t="t" r="r" b="b"/>
              <a:pathLst>
                <a:path w="7939" h="7117" extrusionOk="0">
                  <a:moveTo>
                    <a:pt x="1" y="0"/>
                  </a:moveTo>
                  <a:lnTo>
                    <a:pt x="1344" y="2306"/>
                  </a:lnTo>
                  <a:lnTo>
                    <a:pt x="20" y="4642"/>
                  </a:lnTo>
                  <a:cubicBezTo>
                    <a:pt x="1653" y="4777"/>
                    <a:pt x="3117" y="5701"/>
                    <a:pt x="3942" y="7117"/>
                  </a:cubicBezTo>
                  <a:lnTo>
                    <a:pt x="6637" y="7117"/>
                  </a:lnTo>
                  <a:lnTo>
                    <a:pt x="7938" y="4775"/>
                  </a:lnTo>
                  <a:cubicBezTo>
                    <a:pt x="6324" y="2020"/>
                    <a:pt x="3388" y="138"/>
                    <a:pt x="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166" name="Google Shape;3166;p54"/>
            <p:cNvSpPr/>
            <p:nvPr/>
          </p:nvSpPr>
          <p:spPr>
            <a:xfrm>
              <a:off x="3372608" y="1637685"/>
              <a:ext cx="1436765" cy="1037706"/>
            </a:xfrm>
            <a:custGeom>
              <a:avLst/>
              <a:gdLst/>
              <a:ahLst/>
              <a:cxnLst/>
              <a:rect l="l" t="t" r="r" b="b"/>
              <a:pathLst>
                <a:path w="9451" h="6826" extrusionOk="0">
                  <a:moveTo>
                    <a:pt x="8100" y="1"/>
                  </a:moveTo>
                  <a:cubicBezTo>
                    <a:pt x="4680" y="37"/>
                    <a:pt x="1686" y="1850"/>
                    <a:pt x="0" y="4560"/>
                  </a:cubicBezTo>
                  <a:lnTo>
                    <a:pt x="2731" y="4560"/>
                  </a:lnTo>
                  <a:lnTo>
                    <a:pt x="4051" y="6825"/>
                  </a:lnTo>
                  <a:cubicBezTo>
                    <a:pt x="4974" y="5471"/>
                    <a:pt x="6499" y="4653"/>
                    <a:pt x="8136" y="4634"/>
                  </a:cubicBezTo>
                  <a:lnTo>
                    <a:pt x="9450" y="2317"/>
                  </a:lnTo>
                  <a:lnTo>
                    <a:pt x="8100" y="1"/>
                  </a:lnTo>
                  <a:close/>
                </a:path>
              </a:pathLst>
            </a:custGeom>
            <a:solidFill>
              <a:srgbClr val="FF006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167" name="Google Shape;3167;p54"/>
            <p:cNvSpPr/>
            <p:nvPr/>
          </p:nvSpPr>
          <p:spPr>
            <a:xfrm>
              <a:off x="3090456" y="2395668"/>
              <a:ext cx="859535" cy="1408184"/>
            </a:xfrm>
            <a:custGeom>
              <a:avLst/>
              <a:gdLst/>
              <a:ahLst/>
              <a:cxnLst/>
              <a:rect l="l" t="t" r="r" b="b"/>
              <a:pathLst>
                <a:path w="5654" h="9263" extrusionOk="0">
                  <a:moveTo>
                    <a:pt x="1604" y="1"/>
                  </a:moveTo>
                  <a:cubicBezTo>
                    <a:pt x="18" y="2880"/>
                    <a:pt x="1" y="6371"/>
                    <a:pt x="1564" y="9263"/>
                  </a:cubicBezTo>
                  <a:lnTo>
                    <a:pt x="2842" y="6912"/>
                  </a:lnTo>
                  <a:lnTo>
                    <a:pt x="5565" y="6912"/>
                  </a:lnTo>
                  <a:cubicBezTo>
                    <a:pt x="4826" y="5438"/>
                    <a:pt x="4860" y="3697"/>
                    <a:pt x="5653" y="2252"/>
                  </a:cubicBezTo>
                  <a:lnTo>
                    <a:pt x="4342" y="1"/>
                  </a:lnTo>
                  <a:close/>
                </a:path>
              </a:pathLst>
            </a:custGeom>
            <a:solidFill>
              <a:srgbClr val="F16BD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168" name="Google Shape;3168;p54"/>
            <p:cNvSpPr/>
            <p:nvPr/>
          </p:nvSpPr>
          <p:spPr>
            <a:xfrm>
              <a:off x="5293551" y="2431698"/>
              <a:ext cx="856799" cy="1404384"/>
            </a:xfrm>
            <a:custGeom>
              <a:avLst/>
              <a:gdLst/>
              <a:ahLst/>
              <a:cxnLst/>
              <a:rect l="l" t="t" r="r" b="b"/>
              <a:pathLst>
                <a:path w="5636" h="9238" extrusionOk="0">
                  <a:moveTo>
                    <a:pt x="4144" y="1"/>
                  </a:moveTo>
                  <a:lnTo>
                    <a:pt x="2852" y="2328"/>
                  </a:lnTo>
                  <a:lnTo>
                    <a:pt x="127" y="2330"/>
                  </a:lnTo>
                  <a:cubicBezTo>
                    <a:pt x="783" y="3754"/>
                    <a:pt x="736" y="5404"/>
                    <a:pt x="0" y="6789"/>
                  </a:cubicBezTo>
                  <a:lnTo>
                    <a:pt x="1354" y="9237"/>
                  </a:lnTo>
                  <a:lnTo>
                    <a:pt x="3971" y="9182"/>
                  </a:lnTo>
                  <a:cubicBezTo>
                    <a:pt x="5570" y="6347"/>
                    <a:pt x="5636" y="2895"/>
                    <a:pt x="414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169" name="Google Shape;3169;p54"/>
            <p:cNvSpPr/>
            <p:nvPr/>
          </p:nvSpPr>
          <p:spPr>
            <a:xfrm>
              <a:off x="4434782" y="3528387"/>
              <a:ext cx="1422931" cy="1044395"/>
            </a:xfrm>
            <a:custGeom>
              <a:avLst/>
              <a:gdLst/>
              <a:ahLst/>
              <a:cxnLst/>
              <a:rect l="l" t="t" r="r" b="b"/>
              <a:pathLst>
                <a:path w="9360" h="6870" extrusionOk="0">
                  <a:moveTo>
                    <a:pt x="5395" y="1"/>
                  </a:moveTo>
                  <a:cubicBezTo>
                    <a:pt x="4488" y="1365"/>
                    <a:pt x="2971" y="2201"/>
                    <a:pt x="1331" y="2237"/>
                  </a:cubicBezTo>
                  <a:lnTo>
                    <a:pt x="1" y="4655"/>
                  </a:lnTo>
                  <a:lnTo>
                    <a:pt x="1393" y="6870"/>
                  </a:lnTo>
                  <a:cubicBezTo>
                    <a:pt x="4744" y="6808"/>
                    <a:pt x="7676" y="5042"/>
                    <a:pt x="9360" y="2400"/>
                  </a:cubicBezTo>
                  <a:lnTo>
                    <a:pt x="9360" y="2400"/>
                  </a:lnTo>
                  <a:lnTo>
                    <a:pt x="6753" y="2457"/>
                  </a:lnTo>
                  <a:lnTo>
                    <a:pt x="5395" y="1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170" name="Google Shape;3170;p54"/>
            <p:cNvSpPr/>
            <p:nvPr/>
          </p:nvSpPr>
          <p:spPr>
            <a:xfrm>
              <a:off x="3445525" y="1966525"/>
              <a:ext cx="2334600" cy="233460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 dirty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3171" name="Google Shape;3171;p54"/>
          <p:cNvSpPr/>
          <p:nvPr/>
        </p:nvSpPr>
        <p:spPr>
          <a:xfrm>
            <a:off x="11366297" y="5247130"/>
            <a:ext cx="4128" cy="60372"/>
          </a:xfrm>
          <a:custGeom>
            <a:avLst/>
            <a:gdLst/>
            <a:ahLst/>
            <a:cxnLst/>
            <a:rect l="l" t="t" r="r" b="b"/>
            <a:pathLst>
              <a:path w="8" h="117" extrusionOk="0">
                <a:moveTo>
                  <a:pt x="7" y="1"/>
                </a:moveTo>
                <a:cubicBezTo>
                  <a:pt x="6" y="40"/>
                  <a:pt x="4" y="79"/>
                  <a:pt x="0" y="117"/>
                </a:cubicBezTo>
                <a:lnTo>
                  <a:pt x="7" y="117"/>
                </a:lnTo>
                <a:lnTo>
                  <a:pt x="7" y="1"/>
                </a:lnTo>
                <a:close/>
              </a:path>
            </a:pathLst>
          </a:custGeom>
          <a:solidFill>
            <a:srgbClr val="DFF9F8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172" name="Google Shape;3172;p54"/>
          <p:cNvSpPr txBox="1"/>
          <p:nvPr/>
        </p:nvSpPr>
        <p:spPr>
          <a:xfrm>
            <a:off x="9308267" y="1798167"/>
            <a:ext cx="2301600" cy="22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r" defTabSz="1219170">
              <a:buClr>
                <a:srgbClr val="000000"/>
              </a:buClr>
            </a:pPr>
            <a:r>
              <a:rPr lang="en" sz="2667" b="1" kern="0">
                <a:solidFill>
                  <a:srgbClr val="03C8DF"/>
                </a:solidFill>
                <a:latin typeface="Fira Sans"/>
                <a:ea typeface="Fira Sans"/>
                <a:cs typeface="Fira Sans"/>
                <a:sym typeface="Fira Sans"/>
              </a:rPr>
              <a:t>04</a:t>
            </a:r>
            <a:endParaRPr sz="2667" b="1" kern="0">
              <a:solidFill>
                <a:srgbClr val="03C8D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3173" name="Google Shape;3173;p54"/>
          <p:cNvSpPr txBox="1"/>
          <p:nvPr/>
        </p:nvSpPr>
        <p:spPr>
          <a:xfrm>
            <a:off x="8531312" y="2065747"/>
            <a:ext cx="3078555" cy="97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r" defTabSz="1219170">
              <a:buClr>
                <a:srgbClr val="000000"/>
              </a:buClr>
            </a:pPr>
            <a:r>
              <a:rPr lang="en-US" kern="0" dirty="0" err="1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O‘quvchilarning</a:t>
            </a:r>
            <a:r>
              <a:rPr lang="en-US" kern="0" dirty="0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 </a:t>
            </a:r>
            <a:r>
              <a:rPr lang="en-US" kern="0" dirty="0" err="1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muammoli</a:t>
            </a:r>
            <a:r>
              <a:rPr lang="en-US" kern="0" dirty="0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 </a:t>
            </a:r>
            <a:r>
              <a:rPr lang="en-US" kern="0" dirty="0" err="1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vaziyatlarni</a:t>
            </a:r>
            <a:r>
              <a:rPr lang="en-US" kern="0" dirty="0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 </a:t>
            </a:r>
            <a:r>
              <a:rPr lang="en-US" kern="0" dirty="0" err="1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hal</a:t>
            </a:r>
            <a:r>
              <a:rPr lang="en-US" kern="0" dirty="0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 </a:t>
            </a:r>
            <a:r>
              <a:rPr lang="en-US" kern="0" dirty="0" err="1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etish</a:t>
            </a:r>
            <a:r>
              <a:rPr lang="en-US" kern="0" dirty="0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 </a:t>
            </a:r>
            <a:r>
              <a:rPr lang="en-US" kern="0" dirty="0" err="1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bo‘yicha</a:t>
            </a:r>
            <a:r>
              <a:rPr lang="en-US" kern="0" dirty="0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 </a:t>
            </a:r>
            <a:r>
              <a:rPr lang="en-US" kern="0" dirty="0" err="1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axborotlarini</a:t>
            </a:r>
            <a:r>
              <a:rPr lang="en-US" kern="0" dirty="0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 </a:t>
            </a:r>
            <a:r>
              <a:rPr lang="en-US" kern="0" dirty="0" err="1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tinglash</a:t>
            </a:r>
            <a:endParaRPr kern="0" dirty="0">
              <a:solidFill>
                <a:srgbClr val="000000"/>
              </a:solidFill>
              <a:ea typeface="Roboto"/>
              <a:cs typeface="Calibri" panose="020F0502020204030204" pitchFamily="34" charset="0"/>
              <a:sym typeface="Roboto"/>
            </a:endParaRPr>
          </a:p>
        </p:txBody>
      </p:sp>
      <p:sp>
        <p:nvSpPr>
          <p:cNvPr id="3174" name="Google Shape;3174;p54"/>
          <p:cNvSpPr txBox="1"/>
          <p:nvPr/>
        </p:nvSpPr>
        <p:spPr>
          <a:xfrm>
            <a:off x="9308267" y="3507784"/>
            <a:ext cx="2301600" cy="22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r" defTabSz="1219170">
              <a:buClr>
                <a:srgbClr val="000000"/>
              </a:buClr>
            </a:pPr>
            <a:r>
              <a:rPr lang="en" sz="2667" b="1" kern="0">
                <a:solidFill>
                  <a:srgbClr val="029BD8"/>
                </a:solidFill>
                <a:latin typeface="Fira Sans"/>
                <a:ea typeface="Fira Sans"/>
                <a:cs typeface="Fira Sans"/>
                <a:sym typeface="Fira Sans"/>
              </a:rPr>
              <a:t>05</a:t>
            </a:r>
            <a:endParaRPr sz="2667" b="1" kern="0">
              <a:solidFill>
                <a:srgbClr val="029BD8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3175" name="Google Shape;3175;p54"/>
          <p:cNvSpPr txBox="1"/>
          <p:nvPr/>
        </p:nvSpPr>
        <p:spPr>
          <a:xfrm>
            <a:off x="8760326" y="3743197"/>
            <a:ext cx="2849541" cy="97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r" defTabSz="1219170">
              <a:buClr>
                <a:srgbClr val="000000"/>
              </a:buClr>
            </a:pPr>
            <a:r>
              <a:rPr lang="en-US" kern="0" dirty="0" err="1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Kichik</a:t>
            </a:r>
            <a:r>
              <a:rPr lang="en-US" kern="0" dirty="0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 </a:t>
            </a:r>
            <a:r>
              <a:rPr lang="en-US" kern="0" dirty="0" err="1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guruhlar</a:t>
            </a:r>
            <a:r>
              <a:rPr lang="en-US" kern="0" dirty="0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 </a:t>
            </a:r>
            <a:r>
              <a:rPr lang="en-US" kern="0" dirty="0" err="1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o‘rtasida</a:t>
            </a:r>
            <a:r>
              <a:rPr lang="en-US" kern="0" dirty="0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 </a:t>
            </a:r>
            <a:r>
              <a:rPr lang="en-US" kern="0" dirty="0" err="1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o‘quv</a:t>
            </a:r>
            <a:r>
              <a:rPr lang="en-US" kern="0" dirty="0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 </a:t>
            </a:r>
            <a:r>
              <a:rPr lang="en-US" kern="0" dirty="0" err="1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bahsi</a:t>
            </a:r>
            <a:r>
              <a:rPr lang="en-US" kern="0" dirty="0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 </a:t>
            </a:r>
            <a:r>
              <a:rPr lang="en-US" kern="0" dirty="0" err="1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va</a:t>
            </a:r>
            <a:r>
              <a:rPr lang="en-US" kern="0" dirty="0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 </a:t>
            </a:r>
            <a:r>
              <a:rPr lang="en-US" kern="0" dirty="0" err="1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munozara</a:t>
            </a:r>
            <a:r>
              <a:rPr lang="en-US" kern="0" dirty="0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 </a:t>
            </a:r>
            <a:r>
              <a:rPr lang="en-US" kern="0" dirty="0" err="1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o‘tkazish</a:t>
            </a:r>
            <a:endParaRPr kern="0" dirty="0">
              <a:solidFill>
                <a:srgbClr val="000000"/>
              </a:solidFill>
              <a:ea typeface="Roboto"/>
              <a:cs typeface="Calibri" panose="020F0502020204030204" pitchFamily="34" charset="0"/>
              <a:sym typeface="Roboto"/>
            </a:endParaRPr>
          </a:p>
        </p:txBody>
      </p:sp>
      <p:sp>
        <p:nvSpPr>
          <p:cNvPr id="3176" name="Google Shape;3176;p54"/>
          <p:cNvSpPr txBox="1"/>
          <p:nvPr/>
        </p:nvSpPr>
        <p:spPr>
          <a:xfrm>
            <a:off x="9308267" y="5096484"/>
            <a:ext cx="2301600" cy="22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r" defTabSz="1219170">
              <a:buClr>
                <a:srgbClr val="000000"/>
              </a:buClr>
            </a:pPr>
            <a:r>
              <a:rPr lang="en" sz="2667" b="1" kern="0">
                <a:solidFill>
                  <a:schemeClr val="accent6">
                    <a:lumMod val="50000"/>
                  </a:schemeClr>
                </a:solidFill>
                <a:latin typeface="Fira Sans"/>
                <a:ea typeface="Fira Sans"/>
                <a:cs typeface="Fira Sans"/>
                <a:sym typeface="Fira Sans"/>
              </a:rPr>
              <a:t>06</a:t>
            </a:r>
            <a:endParaRPr sz="2667" b="1" kern="0">
              <a:solidFill>
                <a:schemeClr val="accent6">
                  <a:lumMod val="50000"/>
                </a:schemeClr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3177" name="Google Shape;3177;p54"/>
          <p:cNvSpPr txBox="1"/>
          <p:nvPr/>
        </p:nvSpPr>
        <p:spPr>
          <a:xfrm>
            <a:off x="9308267" y="5331901"/>
            <a:ext cx="2301600" cy="97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r" defTabSz="1219170">
              <a:buClr>
                <a:srgbClr val="000000"/>
              </a:buClr>
            </a:pPr>
            <a:r>
              <a:rPr lang="en-US" kern="0" dirty="0" err="1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Umumiy</a:t>
            </a:r>
            <a:r>
              <a:rPr lang="en-US" kern="0" dirty="0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 </a:t>
            </a:r>
            <a:r>
              <a:rPr lang="en-US" kern="0" dirty="0" err="1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xulosa</a:t>
            </a:r>
            <a:r>
              <a:rPr lang="en-US" kern="0" dirty="0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 </a:t>
            </a:r>
            <a:r>
              <a:rPr lang="en-US" kern="0" dirty="0" err="1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yasash</a:t>
            </a:r>
            <a:endParaRPr kern="0" dirty="0">
              <a:solidFill>
                <a:srgbClr val="000000"/>
              </a:solidFill>
              <a:ea typeface="Roboto"/>
              <a:cs typeface="Calibri" panose="020F0502020204030204" pitchFamily="34" charset="0"/>
              <a:sym typeface="Roboto"/>
            </a:endParaRPr>
          </a:p>
        </p:txBody>
      </p:sp>
      <p:sp>
        <p:nvSpPr>
          <p:cNvPr id="3178" name="Google Shape;3178;p54"/>
          <p:cNvSpPr txBox="1"/>
          <p:nvPr/>
        </p:nvSpPr>
        <p:spPr>
          <a:xfrm flipH="1">
            <a:off x="609584" y="1798167"/>
            <a:ext cx="2301600" cy="22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r>
              <a:rPr lang="en" sz="2667" b="1" kern="0" dirty="0">
                <a:solidFill>
                  <a:srgbClr val="FF0066"/>
                </a:solidFill>
                <a:latin typeface="Fira Sans"/>
                <a:ea typeface="Fira Sans"/>
                <a:cs typeface="Fira Sans"/>
                <a:sym typeface="Fira Sans"/>
              </a:rPr>
              <a:t>01</a:t>
            </a:r>
            <a:endParaRPr sz="2667" b="1" kern="0" dirty="0">
              <a:solidFill>
                <a:srgbClr val="FF0066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3179" name="Google Shape;3179;p54"/>
          <p:cNvSpPr txBox="1"/>
          <p:nvPr/>
        </p:nvSpPr>
        <p:spPr>
          <a:xfrm flipH="1">
            <a:off x="609584" y="2068335"/>
            <a:ext cx="3422172" cy="1284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r>
              <a:rPr lang="en-US" kern="0" dirty="0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P</a:t>
            </a:r>
            <a:r>
              <a:rPr lang="en" kern="0" dirty="0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sixologik jihatdan </a:t>
            </a:r>
            <a:r>
              <a:rPr lang="en-US" kern="0" dirty="0" err="1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bir-biriga</a:t>
            </a:r>
            <a:r>
              <a:rPr lang="en-US" kern="0" dirty="0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 </a:t>
            </a:r>
            <a:r>
              <a:rPr lang="en-US" kern="0" dirty="0" err="1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yaqin</a:t>
            </a:r>
            <a:r>
              <a:rPr lang="en-US" kern="0" dirty="0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 </a:t>
            </a:r>
            <a:r>
              <a:rPr lang="en-US" kern="0" dirty="0" err="1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bo‘lgan</a:t>
            </a:r>
            <a:r>
              <a:rPr lang="en-US" kern="0" dirty="0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 </a:t>
            </a:r>
            <a:r>
              <a:rPr lang="en-US" kern="0" dirty="0" err="1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o‘quvchilardan</a:t>
            </a:r>
            <a:r>
              <a:rPr lang="en-US" kern="0" dirty="0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 </a:t>
            </a:r>
            <a:r>
              <a:rPr lang="en-US" kern="0" dirty="0" err="1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teng</a:t>
            </a:r>
            <a:r>
              <a:rPr lang="en-US" kern="0" dirty="0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 </a:t>
            </a:r>
            <a:r>
              <a:rPr lang="en-US" kern="0" dirty="0" err="1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sonli</a:t>
            </a:r>
            <a:r>
              <a:rPr lang="en-US" kern="0" dirty="0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 </a:t>
            </a:r>
            <a:r>
              <a:rPr lang="en-US" kern="0" dirty="0" err="1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kichik</a:t>
            </a:r>
            <a:r>
              <a:rPr lang="en-US" kern="0" dirty="0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 </a:t>
            </a:r>
            <a:r>
              <a:rPr lang="en-US" kern="0" dirty="0" err="1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guruhlarini</a:t>
            </a:r>
            <a:r>
              <a:rPr lang="en-US" kern="0" dirty="0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 </a:t>
            </a:r>
            <a:r>
              <a:rPr lang="en-US" kern="0" dirty="0" err="1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shakllantirish</a:t>
            </a:r>
            <a:r>
              <a:rPr lang="en-US" kern="0" dirty="0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 </a:t>
            </a:r>
          </a:p>
          <a:p>
            <a:pPr defTabSz="1219170">
              <a:buClr>
                <a:srgbClr val="000000"/>
              </a:buClr>
            </a:pPr>
            <a:endParaRPr lang="en-US" kern="0" dirty="0">
              <a:solidFill>
                <a:srgbClr val="000000"/>
              </a:solidFill>
              <a:ea typeface="Roboto"/>
              <a:cs typeface="Calibri" panose="020F0502020204030204" pitchFamily="34" charset="0"/>
              <a:sym typeface="Roboto"/>
            </a:endParaRPr>
          </a:p>
          <a:p>
            <a:pPr defTabSz="1219170">
              <a:buClr>
                <a:srgbClr val="000000"/>
              </a:buClr>
            </a:pPr>
            <a:endParaRPr kern="0" dirty="0">
              <a:solidFill>
                <a:srgbClr val="000000"/>
              </a:solidFill>
              <a:ea typeface="Roboto"/>
              <a:cs typeface="Calibri" panose="020F0502020204030204" pitchFamily="34" charset="0"/>
              <a:sym typeface="Roboto"/>
            </a:endParaRPr>
          </a:p>
        </p:txBody>
      </p:sp>
      <p:sp>
        <p:nvSpPr>
          <p:cNvPr id="3180" name="Google Shape;3180;p54"/>
          <p:cNvSpPr txBox="1"/>
          <p:nvPr/>
        </p:nvSpPr>
        <p:spPr>
          <a:xfrm flipH="1">
            <a:off x="609584" y="3507784"/>
            <a:ext cx="2301600" cy="22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r>
              <a:rPr lang="en" sz="2667" b="1" kern="0" dirty="0">
                <a:solidFill>
                  <a:srgbClr val="F16BD7"/>
                </a:solidFill>
                <a:latin typeface="Fira Sans"/>
                <a:ea typeface="Fira Sans"/>
                <a:cs typeface="Fira Sans"/>
                <a:sym typeface="Fira Sans"/>
              </a:rPr>
              <a:t>02</a:t>
            </a:r>
            <a:endParaRPr sz="2667" b="1" kern="0" dirty="0">
              <a:solidFill>
                <a:srgbClr val="F16BD7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3181" name="Google Shape;3181;p54"/>
          <p:cNvSpPr txBox="1"/>
          <p:nvPr/>
        </p:nvSpPr>
        <p:spPr>
          <a:xfrm flipH="1">
            <a:off x="496167" y="3752113"/>
            <a:ext cx="3761093" cy="1353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r>
              <a:rPr lang="en-US" kern="0" dirty="0" err="1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Kichik</a:t>
            </a:r>
            <a:r>
              <a:rPr lang="en-US" kern="0" dirty="0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 </a:t>
            </a:r>
            <a:r>
              <a:rPr lang="en-US" kern="0" dirty="0" err="1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guruhlarga</a:t>
            </a:r>
            <a:r>
              <a:rPr lang="en-US" kern="0" dirty="0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 </a:t>
            </a:r>
            <a:r>
              <a:rPr lang="en-US" kern="0" dirty="0" err="1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muammoli</a:t>
            </a:r>
            <a:r>
              <a:rPr lang="en-US" kern="0" dirty="0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 </a:t>
            </a:r>
            <a:r>
              <a:rPr lang="en-US" kern="0" dirty="0" err="1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savollardan</a:t>
            </a:r>
            <a:r>
              <a:rPr lang="en-US" kern="0" dirty="0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 </a:t>
            </a:r>
            <a:r>
              <a:rPr lang="en-US" kern="0" dirty="0" err="1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iborat</a:t>
            </a:r>
            <a:r>
              <a:rPr lang="en-US" kern="0" dirty="0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 </a:t>
            </a:r>
            <a:r>
              <a:rPr lang="en-US" kern="0" dirty="0" err="1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bo‘lgan</a:t>
            </a:r>
            <a:r>
              <a:rPr lang="en-US" kern="0" dirty="0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 </a:t>
            </a:r>
            <a:r>
              <a:rPr lang="en-US" kern="0" dirty="0" err="1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o‘quv</a:t>
            </a:r>
            <a:r>
              <a:rPr lang="en-US" kern="0" dirty="0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 </a:t>
            </a:r>
            <a:r>
              <a:rPr lang="en-US" kern="0" dirty="0" err="1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topshiriqlarini</a:t>
            </a:r>
            <a:r>
              <a:rPr lang="en-US" kern="0" dirty="0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 </a:t>
            </a:r>
            <a:r>
              <a:rPr lang="en-US" kern="0" dirty="0" err="1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tarqatish</a:t>
            </a:r>
            <a:r>
              <a:rPr lang="en-US" kern="0" dirty="0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 </a:t>
            </a:r>
            <a:r>
              <a:rPr lang="en-US" kern="0" dirty="0" err="1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va</a:t>
            </a:r>
            <a:r>
              <a:rPr lang="en-US" kern="0" dirty="0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 </a:t>
            </a:r>
            <a:r>
              <a:rPr lang="en-US" kern="0" dirty="0" err="1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ularni</a:t>
            </a:r>
            <a:r>
              <a:rPr lang="en-US" kern="0" dirty="0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 </a:t>
            </a:r>
            <a:r>
              <a:rPr lang="en-US" kern="0" dirty="0" err="1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topshiriqning</a:t>
            </a:r>
            <a:r>
              <a:rPr lang="en-US" kern="0" dirty="0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 </a:t>
            </a:r>
            <a:r>
              <a:rPr lang="en-US" kern="0" dirty="0" err="1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didaktik</a:t>
            </a:r>
            <a:r>
              <a:rPr lang="en-US" kern="0" dirty="0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 </a:t>
            </a:r>
            <a:r>
              <a:rPr lang="en-US" kern="0" dirty="0" err="1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maqsadi</a:t>
            </a:r>
            <a:r>
              <a:rPr lang="en-US" kern="0" dirty="0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 </a:t>
            </a:r>
            <a:r>
              <a:rPr lang="en-US" kern="0" dirty="0" err="1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bilan</a:t>
            </a:r>
            <a:r>
              <a:rPr lang="en-US" kern="0" dirty="0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 </a:t>
            </a:r>
            <a:r>
              <a:rPr lang="en-US" kern="0" dirty="0" err="1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tanishtirish</a:t>
            </a:r>
            <a:endParaRPr kern="0" dirty="0">
              <a:solidFill>
                <a:srgbClr val="000000"/>
              </a:solidFill>
              <a:ea typeface="Roboto"/>
              <a:cs typeface="Calibri" panose="020F0502020204030204" pitchFamily="34" charset="0"/>
              <a:sym typeface="Roboto"/>
            </a:endParaRPr>
          </a:p>
        </p:txBody>
      </p:sp>
      <p:sp>
        <p:nvSpPr>
          <p:cNvPr id="3182" name="Google Shape;3182;p54"/>
          <p:cNvSpPr txBox="1"/>
          <p:nvPr/>
        </p:nvSpPr>
        <p:spPr>
          <a:xfrm flipH="1">
            <a:off x="609584" y="5336600"/>
            <a:ext cx="2301600" cy="22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r>
              <a:rPr lang="en" sz="2667" b="1" kern="0" dirty="0">
                <a:solidFill>
                  <a:srgbClr val="FD8714"/>
                </a:solidFill>
                <a:latin typeface="Fira Sans"/>
                <a:ea typeface="Fira Sans"/>
                <a:cs typeface="Fira Sans"/>
                <a:sym typeface="Fira Sans"/>
              </a:rPr>
              <a:t>03</a:t>
            </a:r>
            <a:endParaRPr sz="2667" b="1" kern="0" dirty="0">
              <a:solidFill>
                <a:srgbClr val="FD8714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3183" name="Google Shape;3183;p54"/>
          <p:cNvSpPr txBox="1"/>
          <p:nvPr/>
        </p:nvSpPr>
        <p:spPr>
          <a:xfrm flipH="1">
            <a:off x="609583" y="5501800"/>
            <a:ext cx="3761093" cy="97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r>
              <a:rPr lang="en-US" kern="0" dirty="0" err="1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O‘quvchilarning</a:t>
            </a:r>
            <a:r>
              <a:rPr lang="en-US" kern="0" dirty="0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 </a:t>
            </a:r>
            <a:r>
              <a:rPr lang="en-US" kern="0" dirty="0" err="1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bilish</a:t>
            </a:r>
            <a:r>
              <a:rPr lang="en-US" kern="0" dirty="0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 </a:t>
            </a:r>
            <a:r>
              <a:rPr lang="en-US" kern="0" dirty="0" err="1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faoliyatini</a:t>
            </a:r>
            <a:r>
              <a:rPr lang="en-US" kern="0" dirty="0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 </a:t>
            </a:r>
            <a:r>
              <a:rPr lang="en-US" kern="0" dirty="0" err="1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o‘quv</a:t>
            </a:r>
            <a:r>
              <a:rPr lang="en-US" kern="0" dirty="0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 </a:t>
            </a:r>
            <a:r>
              <a:rPr lang="en-US" kern="0" dirty="0" err="1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muammolarini</a:t>
            </a:r>
            <a:r>
              <a:rPr lang="en-US" kern="0" dirty="0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 </a:t>
            </a:r>
            <a:r>
              <a:rPr lang="en-US" kern="0" dirty="0" err="1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hal</a:t>
            </a:r>
            <a:r>
              <a:rPr lang="en-US" kern="0" dirty="0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 </a:t>
            </a:r>
            <a:r>
              <a:rPr lang="en-US" kern="0" dirty="0" err="1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etishga</a:t>
            </a:r>
            <a:r>
              <a:rPr lang="en-US" kern="0" dirty="0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 </a:t>
            </a:r>
            <a:r>
              <a:rPr lang="en-US" kern="0" dirty="0" err="1">
                <a:solidFill>
                  <a:srgbClr val="000000"/>
                </a:solidFill>
                <a:ea typeface="Roboto"/>
                <a:cs typeface="Calibri" panose="020F0502020204030204" pitchFamily="34" charset="0"/>
                <a:sym typeface="Roboto"/>
              </a:rPr>
              <a:t>yo‘naltirish</a:t>
            </a:r>
            <a:endParaRPr kern="0" dirty="0">
              <a:solidFill>
                <a:srgbClr val="000000"/>
              </a:solidFill>
              <a:ea typeface="Roboto"/>
              <a:cs typeface="Calibri" panose="020F0502020204030204" pitchFamily="34" charset="0"/>
              <a:sym typeface="Roboto"/>
            </a:endParaRPr>
          </a:p>
        </p:txBody>
      </p:sp>
      <p:sp>
        <p:nvSpPr>
          <p:cNvPr id="3184" name="Google Shape;3184;p54"/>
          <p:cNvSpPr/>
          <p:nvPr/>
        </p:nvSpPr>
        <p:spPr>
          <a:xfrm>
            <a:off x="5278769" y="2982603"/>
            <a:ext cx="1693599" cy="1696940"/>
          </a:xfrm>
          <a:custGeom>
            <a:avLst/>
            <a:gdLst/>
            <a:ahLst/>
            <a:cxnLst/>
            <a:rect l="l" t="t" r="r" b="b"/>
            <a:pathLst>
              <a:path w="62850" h="62974" extrusionOk="0">
                <a:moveTo>
                  <a:pt x="18265" y="1845"/>
                </a:moveTo>
                <a:lnTo>
                  <a:pt x="18910" y="1907"/>
                </a:lnTo>
                <a:lnTo>
                  <a:pt x="19525" y="1999"/>
                </a:lnTo>
                <a:lnTo>
                  <a:pt x="20171" y="2153"/>
                </a:lnTo>
                <a:lnTo>
                  <a:pt x="20786" y="2307"/>
                </a:lnTo>
                <a:lnTo>
                  <a:pt x="21370" y="2522"/>
                </a:lnTo>
                <a:lnTo>
                  <a:pt x="21985" y="2768"/>
                </a:lnTo>
                <a:lnTo>
                  <a:pt x="22539" y="3045"/>
                </a:lnTo>
                <a:lnTo>
                  <a:pt x="23123" y="3352"/>
                </a:lnTo>
                <a:lnTo>
                  <a:pt x="23646" y="3690"/>
                </a:lnTo>
                <a:lnTo>
                  <a:pt x="24168" y="4090"/>
                </a:lnTo>
                <a:lnTo>
                  <a:pt x="24691" y="4490"/>
                </a:lnTo>
                <a:lnTo>
                  <a:pt x="25152" y="4951"/>
                </a:lnTo>
                <a:lnTo>
                  <a:pt x="25552" y="5381"/>
                </a:lnTo>
                <a:lnTo>
                  <a:pt x="25952" y="5843"/>
                </a:lnTo>
                <a:lnTo>
                  <a:pt x="26321" y="6304"/>
                </a:lnTo>
                <a:lnTo>
                  <a:pt x="26628" y="6796"/>
                </a:lnTo>
                <a:lnTo>
                  <a:pt x="26936" y="7319"/>
                </a:lnTo>
                <a:lnTo>
                  <a:pt x="27212" y="7841"/>
                </a:lnTo>
                <a:lnTo>
                  <a:pt x="27458" y="8364"/>
                </a:lnTo>
                <a:lnTo>
                  <a:pt x="27643" y="8917"/>
                </a:lnTo>
                <a:lnTo>
                  <a:pt x="27827" y="9471"/>
                </a:lnTo>
                <a:lnTo>
                  <a:pt x="27981" y="10024"/>
                </a:lnTo>
                <a:lnTo>
                  <a:pt x="28104" y="10609"/>
                </a:lnTo>
                <a:lnTo>
                  <a:pt x="28196" y="11193"/>
                </a:lnTo>
                <a:lnTo>
                  <a:pt x="28258" y="11777"/>
                </a:lnTo>
                <a:lnTo>
                  <a:pt x="28258" y="12361"/>
                </a:lnTo>
                <a:lnTo>
                  <a:pt x="28258" y="12946"/>
                </a:lnTo>
                <a:lnTo>
                  <a:pt x="28227" y="13530"/>
                </a:lnTo>
                <a:lnTo>
                  <a:pt x="23769" y="8887"/>
                </a:lnTo>
                <a:lnTo>
                  <a:pt x="23615" y="8764"/>
                </a:lnTo>
                <a:lnTo>
                  <a:pt x="23461" y="8671"/>
                </a:lnTo>
                <a:lnTo>
                  <a:pt x="23277" y="8641"/>
                </a:lnTo>
                <a:lnTo>
                  <a:pt x="23123" y="8610"/>
                </a:lnTo>
                <a:lnTo>
                  <a:pt x="22938" y="8641"/>
                </a:lnTo>
                <a:lnTo>
                  <a:pt x="22754" y="8671"/>
                </a:lnTo>
                <a:lnTo>
                  <a:pt x="22600" y="8764"/>
                </a:lnTo>
                <a:lnTo>
                  <a:pt x="22446" y="8856"/>
                </a:lnTo>
                <a:lnTo>
                  <a:pt x="22323" y="9010"/>
                </a:lnTo>
                <a:lnTo>
                  <a:pt x="22231" y="9163"/>
                </a:lnTo>
                <a:lnTo>
                  <a:pt x="22200" y="9348"/>
                </a:lnTo>
                <a:lnTo>
                  <a:pt x="22170" y="9502"/>
                </a:lnTo>
                <a:lnTo>
                  <a:pt x="22170" y="9686"/>
                </a:lnTo>
                <a:lnTo>
                  <a:pt x="22231" y="9871"/>
                </a:lnTo>
                <a:lnTo>
                  <a:pt x="22323" y="10024"/>
                </a:lnTo>
                <a:lnTo>
                  <a:pt x="22416" y="10178"/>
                </a:lnTo>
                <a:lnTo>
                  <a:pt x="26936" y="14883"/>
                </a:lnTo>
                <a:lnTo>
                  <a:pt x="26351" y="14944"/>
                </a:lnTo>
                <a:lnTo>
                  <a:pt x="25767" y="14944"/>
                </a:lnTo>
                <a:lnTo>
                  <a:pt x="25152" y="14913"/>
                </a:lnTo>
                <a:lnTo>
                  <a:pt x="24568" y="14883"/>
                </a:lnTo>
                <a:lnTo>
                  <a:pt x="23984" y="14790"/>
                </a:lnTo>
                <a:lnTo>
                  <a:pt x="23400" y="14667"/>
                </a:lnTo>
                <a:lnTo>
                  <a:pt x="22846" y="14514"/>
                </a:lnTo>
                <a:lnTo>
                  <a:pt x="22262" y="14329"/>
                </a:lnTo>
                <a:lnTo>
                  <a:pt x="21708" y="14145"/>
                </a:lnTo>
                <a:lnTo>
                  <a:pt x="21186" y="13899"/>
                </a:lnTo>
                <a:lnTo>
                  <a:pt x="20663" y="13622"/>
                </a:lnTo>
                <a:lnTo>
                  <a:pt x="20140" y="13314"/>
                </a:lnTo>
                <a:lnTo>
                  <a:pt x="19648" y="12976"/>
                </a:lnTo>
                <a:lnTo>
                  <a:pt x="19187" y="12638"/>
                </a:lnTo>
                <a:lnTo>
                  <a:pt x="18726" y="12238"/>
                </a:lnTo>
                <a:lnTo>
                  <a:pt x="18265" y="11839"/>
                </a:lnTo>
                <a:lnTo>
                  <a:pt x="17834" y="11347"/>
                </a:lnTo>
                <a:lnTo>
                  <a:pt x="17404" y="10855"/>
                </a:lnTo>
                <a:lnTo>
                  <a:pt x="17035" y="10332"/>
                </a:lnTo>
                <a:lnTo>
                  <a:pt x="16666" y="9778"/>
                </a:lnTo>
                <a:lnTo>
                  <a:pt x="16358" y="9225"/>
                </a:lnTo>
                <a:lnTo>
                  <a:pt x="16081" y="8641"/>
                </a:lnTo>
                <a:lnTo>
                  <a:pt x="15836" y="8057"/>
                </a:lnTo>
                <a:lnTo>
                  <a:pt x="15651" y="7442"/>
                </a:lnTo>
                <a:lnTo>
                  <a:pt x="15467" y="6827"/>
                </a:lnTo>
                <a:lnTo>
                  <a:pt x="15344" y="6212"/>
                </a:lnTo>
                <a:lnTo>
                  <a:pt x="15251" y="5566"/>
                </a:lnTo>
                <a:lnTo>
                  <a:pt x="15190" y="4951"/>
                </a:lnTo>
                <a:lnTo>
                  <a:pt x="15159" y="4305"/>
                </a:lnTo>
                <a:lnTo>
                  <a:pt x="15190" y="3629"/>
                </a:lnTo>
                <a:lnTo>
                  <a:pt x="15251" y="2983"/>
                </a:lnTo>
                <a:lnTo>
                  <a:pt x="15344" y="2337"/>
                </a:lnTo>
                <a:lnTo>
                  <a:pt x="15374" y="2214"/>
                </a:lnTo>
                <a:lnTo>
                  <a:pt x="15467" y="2122"/>
                </a:lnTo>
                <a:lnTo>
                  <a:pt x="15559" y="2061"/>
                </a:lnTo>
                <a:lnTo>
                  <a:pt x="15682" y="1999"/>
                </a:lnTo>
                <a:lnTo>
                  <a:pt x="16327" y="1907"/>
                </a:lnTo>
                <a:lnTo>
                  <a:pt x="16973" y="1845"/>
                </a:lnTo>
                <a:close/>
                <a:moveTo>
                  <a:pt x="45692" y="1845"/>
                </a:moveTo>
                <a:lnTo>
                  <a:pt x="46184" y="1876"/>
                </a:lnTo>
                <a:lnTo>
                  <a:pt x="46676" y="1938"/>
                </a:lnTo>
                <a:lnTo>
                  <a:pt x="47168" y="1999"/>
                </a:lnTo>
                <a:lnTo>
                  <a:pt x="47291" y="2061"/>
                </a:lnTo>
                <a:lnTo>
                  <a:pt x="47383" y="2122"/>
                </a:lnTo>
                <a:lnTo>
                  <a:pt x="47445" y="2214"/>
                </a:lnTo>
                <a:lnTo>
                  <a:pt x="47506" y="2337"/>
                </a:lnTo>
                <a:lnTo>
                  <a:pt x="47598" y="2983"/>
                </a:lnTo>
                <a:lnTo>
                  <a:pt x="47660" y="3629"/>
                </a:lnTo>
                <a:lnTo>
                  <a:pt x="47691" y="4305"/>
                </a:lnTo>
                <a:lnTo>
                  <a:pt x="47660" y="4951"/>
                </a:lnTo>
                <a:lnTo>
                  <a:pt x="47598" y="5566"/>
                </a:lnTo>
                <a:lnTo>
                  <a:pt x="47506" y="6212"/>
                </a:lnTo>
                <a:lnTo>
                  <a:pt x="47383" y="6827"/>
                </a:lnTo>
                <a:lnTo>
                  <a:pt x="47199" y="7442"/>
                </a:lnTo>
                <a:lnTo>
                  <a:pt x="46983" y="8057"/>
                </a:lnTo>
                <a:lnTo>
                  <a:pt x="46737" y="8641"/>
                </a:lnTo>
                <a:lnTo>
                  <a:pt x="46461" y="9225"/>
                </a:lnTo>
                <a:lnTo>
                  <a:pt x="46153" y="9778"/>
                </a:lnTo>
                <a:lnTo>
                  <a:pt x="45815" y="10332"/>
                </a:lnTo>
                <a:lnTo>
                  <a:pt x="45415" y="10855"/>
                </a:lnTo>
                <a:lnTo>
                  <a:pt x="45016" y="11347"/>
                </a:lnTo>
                <a:lnTo>
                  <a:pt x="44554" y="11839"/>
                </a:lnTo>
                <a:lnTo>
                  <a:pt x="44124" y="12238"/>
                </a:lnTo>
                <a:lnTo>
                  <a:pt x="43663" y="12638"/>
                </a:lnTo>
                <a:lnTo>
                  <a:pt x="43171" y="12976"/>
                </a:lnTo>
                <a:lnTo>
                  <a:pt x="42679" y="13314"/>
                </a:lnTo>
                <a:lnTo>
                  <a:pt x="42187" y="13622"/>
                </a:lnTo>
                <a:lnTo>
                  <a:pt x="41664" y="13899"/>
                </a:lnTo>
                <a:lnTo>
                  <a:pt x="41111" y="14145"/>
                </a:lnTo>
                <a:lnTo>
                  <a:pt x="40557" y="14329"/>
                </a:lnTo>
                <a:lnTo>
                  <a:pt x="40004" y="14514"/>
                </a:lnTo>
                <a:lnTo>
                  <a:pt x="39419" y="14667"/>
                </a:lnTo>
                <a:lnTo>
                  <a:pt x="38866" y="14790"/>
                </a:lnTo>
                <a:lnTo>
                  <a:pt x="38282" y="14883"/>
                </a:lnTo>
                <a:lnTo>
                  <a:pt x="37667" y="14913"/>
                </a:lnTo>
                <a:lnTo>
                  <a:pt x="37083" y="14944"/>
                </a:lnTo>
                <a:lnTo>
                  <a:pt x="36498" y="14944"/>
                </a:lnTo>
                <a:lnTo>
                  <a:pt x="35883" y="14883"/>
                </a:lnTo>
                <a:lnTo>
                  <a:pt x="40403" y="10178"/>
                </a:lnTo>
                <a:lnTo>
                  <a:pt x="40526" y="10024"/>
                </a:lnTo>
                <a:lnTo>
                  <a:pt x="40619" y="9871"/>
                </a:lnTo>
                <a:lnTo>
                  <a:pt x="40649" y="9686"/>
                </a:lnTo>
                <a:lnTo>
                  <a:pt x="40680" y="9502"/>
                </a:lnTo>
                <a:lnTo>
                  <a:pt x="40649" y="9348"/>
                </a:lnTo>
                <a:lnTo>
                  <a:pt x="40588" y="9163"/>
                </a:lnTo>
                <a:lnTo>
                  <a:pt x="40496" y="9010"/>
                </a:lnTo>
                <a:lnTo>
                  <a:pt x="40373" y="8856"/>
                </a:lnTo>
                <a:lnTo>
                  <a:pt x="40250" y="8764"/>
                </a:lnTo>
                <a:lnTo>
                  <a:pt x="40065" y="8671"/>
                </a:lnTo>
                <a:lnTo>
                  <a:pt x="39911" y="8641"/>
                </a:lnTo>
                <a:lnTo>
                  <a:pt x="39727" y="8610"/>
                </a:lnTo>
                <a:lnTo>
                  <a:pt x="39542" y="8641"/>
                </a:lnTo>
                <a:lnTo>
                  <a:pt x="39389" y="8671"/>
                </a:lnTo>
                <a:lnTo>
                  <a:pt x="39235" y="8764"/>
                </a:lnTo>
                <a:lnTo>
                  <a:pt x="39081" y="8887"/>
                </a:lnTo>
                <a:lnTo>
                  <a:pt x="34623" y="13530"/>
                </a:lnTo>
                <a:lnTo>
                  <a:pt x="34561" y="12946"/>
                </a:lnTo>
                <a:lnTo>
                  <a:pt x="34561" y="12361"/>
                </a:lnTo>
                <a:lnTo>
                  <a:pt x="34592" y="11777"/>
                </a:lnTo>
                <a:lnTo>
                  <a:pt x="34653" y="11193"/>
                </a:lnTo>
                <a:lnTo>
                  <a:pt x="34746" y="10609"/>
                </a:lnTo>
                <a:lnTo>
                  <a:pt x="34838" y="10024"/>
                </a:lnTo>
                <a:lnTo>
                  <a:pt x="34992" y="9471"/>
                </a:lnTo>
                <a:lnTo>
                  <a:pt x="35176" y="8917"/>
                </a:lnTo>
                <a:lnTo>
                  <a:pt x="35391" y="8364"/>
                </a:lnTo>
                <a:lnTo>
                  <a:pt x="35637" y="7841"/>
                </a:lnTo>
                <a:lnTo>
                  <a:pt x="35914" y="7319"/>
                </a:lnTo>
                <a:lnTo>
                  <a:pt x="36191" y="6796"/>
                </a:lnTo>
                <a:lnTo>
                  <a:pt x="36529" y="6304"/>
                </a:lnTo>
                <a:lnTo>
                  <a:pt x="36898" y="5843"/>
                </a:lnTo>
                <a:lnTo>
                  <a:pt x="37267" y="5381"/>
                </a:lnTo>
                <a:lnTo>
                  <a:pt x="37667" y="4951"/>
                </a:lnTo>
                <a:lnTo>
                  <a:pt x="38066" y="4582"/>
                </a:lnTo>
                <a:lnTo>
                  <a:pt x="38466" y="4244"/>
                </a:lnTo>
                <a:lnTo>
                  <a:pt x="38897" y="3905"/>
                </a:lnTo>
                <a:lnTo>
                  <a:pt x="39327" y="3629"/>
                </a:lnTo>
                <a:lnTo>
                  <a:pt x="39758" y="3321"/>
                </a:lnTo>
                <a:lnTo>
                  <a:pt x="40219" y="3075"/>
                </a:lnTo>
                <a:lnTo>
                  <a:pt x="40680" y="2860"/>
                </a:lnTo>
                <a:lnTo>
                  <a:pt x="41141" y="2645"/>
                </a:lnTo>
                <a:lnTo>
                  <a:pt x="41633" y="2460"/>
                </a:lnTo>
                <a:lnTo>
                  <a:pt x="42125" y="2276"/>
                </a:lnTo>
                <a:lnTo>
                  <a:pt x="42617" y="2153"/>
                </a:lnTo>
                <a:lnTo>
                  <a:pt x="43140" y="2030"/>
                </a:lnTo>
                <a:lnTo>
                  <a:pt x="43663" y="1938"/>
                </a:lnTo>
                <a:lnTo>
                  <a:pt x="44155" y="1876"/>
                </a:lnTo>
                <a:lnTo>
                  <a:pt x="44677" y="1845"/>
                </a:lnTo>
                <a:close/>
                <a:moveTo>
                  <a:pt x="6396" y="30411"/>
                </a:moveTo>
                <a:lnTo>
                  <a:pt x="6642" y="30441"/>
                </a:lnTo>
                <a:lnTo>
                  <a:pt x="6857" y="30503"/>
                </a:lnTo>
                <a:lnTo>
                  <a:pt x="7042" y="30595"/>
                </a:lnTo>
                <a:lnTo>
                  <a:pt x="7257" y="30687"/>
                </a:lnTo>
                <a:lnTo>
                  <a:pt x="7441" y="30780"/>
                </a:lnTo>
                <a:lnTo>
                  <a:pt x="7595" y="30903"/>
                </a:lnTo>
                <a:lnTo>
                  <a:pt x="7779" y="31056"/>
                </a:lnTo>
                <a:lnTo>
                  <a:pt x="7902" y="31210"/>
                </a:lnTo>
                <a:lnTo>
                  <a:pt x="8025" y="31395"/>
                </a:lnTo>
                <a:lnTo>
                  <a:pt x="8148" y="31579"/>
                </a:lnTo>
                <a:lnTo>
                  <a:pt x="8241" y="31763"/>
                </a:lnTo>
                <a:lnTo>
                  <a:pt x="8333" y="31979"/>
                </a:lnTo>
                <a:lnTo>
                  <a:pt x="8364" y="32194"/>
                </a:lnTo>
                <a:lnTo>
                  <a:pt x="8425" y="32409"/>
                </a:lnTo>
                <a:lnTo>
                  <a:pt x="8425" y="32655"/>
                </a:lnTo>
                <a:lnTo>
                  <a:pt x="8425" y="34900"/>
                </a:lnTo>
                <a:lnTo>
                  <a:pt x="3844" y="34900"/>
                </a:lnTo>
                <a:lnTo>
                  <a:pt x="3628" y="34838"/>
                </a:lnTo>
                <a:lnTo>
                  <a:pt x="3413" y="34808"/>
                </a:lnTo>
                <a:lnTo>
                  <a:pt x="3198" y="34715"/>
                </a:lnTo>
                <a:lnTo>
                  <a:pt x="3013" y="34623"/>
                </a:lnTo>
                <a:lnTo>
                  <a:pt x="2829" y="34500"/>
                </a:lnTo>
                <a:lnTo>
                  <a:pt x="2645" y="34377"/>
                </a:lnTo>
                <a:lnTo>
                  <a:pt x="2491" y="34254"/>
                </a:lnTo>
                <a:lnTo>
                  <a:pt x="2337" y="34070"/>
                </a:lnTo>
                <a:lnTo>
                  <a:pt x="2214" y="33916"/>
                </a:lnTo>
                <a:lnTo>
                  <a:pt x="2091" y="33731"/>
                </a:lnTo>
                <a:lnTo>
                  <a:pt x="1999" y="33516"/>
                </a:lnTo>
                <a:lnTo>
                  <a:pt x="1937" y="33332"/>
                </a:lnTo>
                <a:lnTo>
                  <a:pt x="1876" y="33116"/>
                </a:lnTo>
                <a:lnTo>
                  <a:pt x="1845" y="32870"/>
                </a:lnTo>
                <a:lnTo>
                  <a:pt x="1845" y="32655"/>
                </a:lnTo>
                <a:lnTo>
                  <a:pt x="1845" y="32409"/>
                </a:lnTo>
                <a:lnTo>
                  <a:pt x="1876" y="32194"/>
                </a:lnTo>
                <a:lnTo>
                  <a:pt x="1937" y="31979"/>
                </a:lnTo>
                <a:lnTo>
                  <a:pt x="1999" y="31763"/>
                </a:lnTo>
                <a:lnTo>
                  <a:pt x="2091" y="31579"/>
                </a:lnTo>
                <a:lnTo>
                  <a:pt x="2214" y="31395"/>
                </a:lnTo>
                <a:lnTo>
                  <a:pt x="2337" y="31210"/>
                </a:lnTo>
                <a:lnTo>
                  <a:pt x="2491" y="31056"/>
                </a:lnTo>
                <a:lnTo>
                  <a:pt x="2645" y="30903"/>
                </a:lnTo>
                <a:lnTo>
                  <a:pt x="2829" y="30780"/>
                </a:lnTo>
                <a:lnTo>
                  <a:pt x="3013" y="30687"/>
                </a:lnTo>
                <a:lnTo>
                  <a:pt x="3198" y="30595"/>
                </a:lnTo>
                <a:lnTo>
                  <a:pt x="3413" y="30503"/>
                </a:lnTo>
                <a:lnTo>
                  <a:pt x="3628" y="30441"/>
                </a:lnTo>
                <a:lnTo>
                  <a:pt x="3844" y="30411"/>
                </a:lnTo>
                <a:close/>
                <a:moveTo>
                  <a:pt x="58975" y="30411"/>
                </a:moveTo>
                <a:lnTo>
                  <a:pt x="59191" y="30441"/>
                </a:lnTo>
                <a:lnTo>
                  <a:pt x="59406" y="30503"/>
                </a:lnTo>
                <a:lnTo>
                  <a:pt x="59621" y="30595"/>
                </a:lnTo>
                <a:lnTo>
                  <a:pt x="59836" y="30687"/>
                </a:lnTo>
                <a:lnTo>
                  <a:pt x="60021" y="30780"/>
                </a:lnTo>
                <a:lnTo>
                  <a:pt x="60174" y="30903"/>
                </a:lnTo>
                <a:lnTo>
                  <a:pt x="60328" y="31056"/>
                </a:lnTo>
                <a:lnTo>
                  <a:pt x="60482" y="31210"/>
                </a:lnTo>
                <a:lnTo>
                  <a:pt x="60605" y="31395"/>
                </a:lnTo>
                <a:lnTo>
                  <a:pt x="60728" y="31579"/>
                </a:lnTo>
                <a:lnTo>
                  <a:pt x="60820" y="31763"/>
                </a:lnTo>
                <a:lnTo>
                  <a:pt x="60912" y="31979"/>
                </a:lnTo>
                <a:lnTo>
                  <a:pt x="60943" y="32194"/>
                </a:lnTo>
                <a:lnTo>
                  <a:pt x="61005" y="32409"/>
                </a:lnTo>
                <a:lnTo>
                  <a:pt x="61005" y="32655"/>
                </a:lnTo>
                <a:lnTo>
                  <a:pt x="61005" y="32870"/>
                </a:lnTo>
                <a:lnTo>
                  <a:pt x="60943" y="33116"/>
                </a:lnTo>
                <a:lnTo>
                  <a:pt x="60912" y="33332"/>
                </a:lnTo>
                <a:lnTo>
                  <a:pt x="60820" y="33516"/>
                </a:lnTo>
                <a:lnTo>
                  <a:pt x="60728" y="33731"/>
                </a:lnTo>
                <a:lnTo>
                  <a:pt x="60605" y="33916"/>
                </a:lnTo>
                <a:lnTo>
                  <a:pt x="60482" y="34070"/>
                </a:lnTo>
                <a:lnTo>
                  <a:pt x="60328" y="34254"/>
                </a:lnTo>
                <a:lnTo>
                  <a:pt x="60174" y="34377"/>
                </a:lnTo>
                <a:lnTo>
                  <a:pt x="60021" y="34500"/>
                </a:lnTo>
                <a:lnTo>
                  <a:pt x="59836" y="34623"/>
                </a:lnTo>
                <a:lnTo>
                  <a:pt x="59621" y="34715"/>
                </a:lnTo>
                <a:lnTo>
                  <a:pt x="59406" y="34808"/>
                </a:lnTo>
                <a:lnTo>
                  <a:pt x="59191" y="34838"/>
                </a:lnTo>
                <a:lnTo>
                  <a:pt x="58975" y="34900"/>
                </a:lnTo>
                <a:lnTo>
                  <a:pt x="54425" y="34900"/>
                </a:lnTo>
                <a:lnTo>
                  <a:pt x="54425" y="32655"/>
                </a:lnTo>
                <a:lnTo>
                  <a:pt x="54425" y="32409"/>
                </a:lnTo>
                <a:lnTo>
                  <a:pt x="54455" y="32194"/>
                </a:lnTo>
                <a:lnTo>
                  <a:pt x="54517" y="31979"/>
                </a:lnTo>
                <a:lnTo>
                  <a:pt x="54578" y="31763"/>
                </a:lnTo>
                <a:lnTo>
                  <a:pt x="54671" y="31579"/>
                </a:lnTo>
                <a:lnTo>
                  <a:pt x="54794" y="31395"/>
                </a:lnTo>
                <a:lnTo>
                  <a:pt x="54917" y="31210"/>
                </a:lnTo>
                <a:lnTo>
                  <a:pt x="55070" y="31056"/>
                </a:lnTo>
                <a:lnTo>
                  <a:pt x="55224" y="30903"/>
                </a:lnTo>
                <a:lnTo>
                  <a:pt x="55408" y="30780"/>
                </a:lnTo>
                <a:lnTo>
                  <a:pt x="55593" y="30687"/>
                </a:lnTo>
                <a:lnTo>
                  <a:pt x="55777" y="30595"/>
                </a:lnTo>
                <a:lnTo>
                  <a:pt x="55993" y="30503"/>
                </a:lnTo>
                <a:lnTo>
                  <a:pt x="56208" y="30441"/>
                </a:lnTo>
                <a:lnTo>
                  <a:pt x="56423" y="30411"/>
                </a:lnTo>
                <a:close/>
                <a:moveTo>
                  <a:pt x="14206" y="41664"/>
                </a:moveTo>
                <a:lnTo>
                  <a:pt x="14421" y="41695"/>
                </a:lnTo>
                <a:lnTo>
                  <a:pt x="14636" y="41757"/>
                </a:lnTo>
                <a:lnTo>
                  <a:pt x="14821" y="41818"/>
                </a:lnTo>
                <a:lnTo>
                  <a:pt x="15005" y="41910"/>
                </a:lnTo>
                <a:lnTo>
                  <a:pt x="15190" y="42033"/>
                </a:lnTo>
                <a:lnTo>
                  <a:pt x="15344" y="42156"/>
                </a:lnTo>
                <a:lnTo>
                  <a:pt x="15497" y="42279"/>
                </a:lnTo>
                <a:lnTo>
                  <a:pt x="15651" y="42433"/>
                </a:lnTo>
                <a:lnTo>
                  <a:pt x="15774" y="42618"/>
                </a:lnTo>
                <a:lnTo>
                  <a:pt x="15866" y="42802"/>
                </a:lnTo>
                <a:lnTo>
                  <a:pt x="15959" y="42987"/>
                </a:lnTo>
                <a:lnTo>
                  <a:pt x="16051" y="43171"/>
                </a:lnTo>
                <a:lnTo>
                  <a:pt x="16081" y="43386"/>
                </a:lnTo>
                <a:lnTo>
                  <a:pt x="16112" y="43602"/>
                </a:lnTo>
                <a:lnTo>
                  <a:pt x="16143" y="43817"/>
                </a:lnTo>
                <a:lnTo>
                  <a:pt x="16143" y="44924"/>
                </a:lnTo>
                <a:lnTo>
                  <a:pt x="16112" y="45139"/>
                </a:lnTo>
                <a:lnTo>
                  <a:pt x="16081" y="45354"/>
                </a:lnTo>
                <a:lnTo>
                  <a:pt x="16051" y="45570"/>
                </a:lnTo>
                <a:lnTo>
                  <a:pt x="15959" y="45754"/>
                </a:lnTo>
                <a:lnTo>
                  <a:pt x="15866" y="45969"/>
                </a:lnTo>
                <a:lnTo>
                  <a:pt x="15774" y="46123"/>
                </a:lnTo>
                <a:lnTo>
                  <a:pt x="15651" y="46307"/>
                </a:lnTo>
                <a:lnTo>
                  <a:pt x="15497" y="46461"/>
                </a:lnTo>
                <a:lnTo>
                  <a:pt x="15344" y="46584"/>
                </a:lnTo>
                <a:lnTo>
                  <a:pt x="15190" y="46707"/>
                </a:lnTo>
                <a:lnTo>
                  <a:pt x="15005" y="46830"/>
                </a:lnTo>
                <a:lnTo>
                  <a:pt x="14821" y="46922"/>
                </a:lnTo>
                <a:lnTo>
                  <a:pt x="14636" y="46984"/>
                </a:lnTo>
                <a:lnTo>
                  <a:pt x="14421" y="47045"/>
                </a:lnTo>
                <a:lnTo>
                  <a:pt x="14206" y="47076"/>
                </a:lnTo>
                <a:lnTo>
                  <a:pt x="4151" y="47076"/>
                </a:lnTo>
                <a:lnTo>
                  <a:pt x="4151" y="41664"/>
                </a:lnTo>
                <a:close/>
                <a:moveTo>
                  <a:pt x="58668" y="41664"/>
                </a:moveTo>
                <a:lnTo>
                  <a:pt x="58668" y="47076"/>
                </a:lnTo>
                <a:lnTo>
                  <a:pt x="48613" y="47076"/>
                </a:lnTo>
                <a:lnTo>
                  <a:pt x="48398" y="47045"/>
                </a:lnTo>
                <a:lnTo>
                  <a:pt x="48213" y="46984"/>
                </a:lnTo>
                <a:lnTo>
                  <a:pt x="47998" y="46922"/>
                </a:lnTo>
                <a:lnTo>
                  <a:pt x="47814" y="46830"/>
                </a:lnTo>
                <a:lnTo>
                  <a:pt x="47660" y="46707"/>
                </a:lnTo>
                <a:lnTo>
                  <a:pt x="47475" y="46584"/>
                </a:lnTo>
                <a:lnTo>
                  <a:pt x="47322" y="46461"/>
                </a:lnTo>
                <a:lnTo>
                  <a:pt x="47199" y="46307"/>
                </a:lnTo>
                <a:lnTo>
                  <a:pt x="47076" y="46123"/>
                </a:lnTo>
                <a:lnTo>
                  <a:pt x="46953" y="45969"/>
                </a:lnTo>
                <a:lnTo>
                  <a:pt x="46860" y="45754"/>
                </a:lnTo>
                <a:lnTo>
                  <a:pt x="46799" y="45570"/>
                </a:lnTo>
                <a:lnTo>
                  <a:pt x="46737" y="45354"/>
                </a:lnTo>
                <a:lnTo>
                  <a:pt x="46707" y="45139"/>
                </a:lnTo>
                <a:lnTo>
                  <a:pt x="46707" y="44924"/>
                </a:lnTo>
                <a:lnTo>
                  <a:pt x="46707" y="43817"/>
                </a:lnTo>
                <a:lnTo>
                  <a:pt x="46707" y="43602"/>
                </a:lnTo>
                <a:lnTo>
                  <a:pt x="46737" y="43386"/>
                </a:lnTo>
                <a:lnTo>
                  <a:pt x="46799" y="43171"/>
                </a:lnTo>
                <a:lnTo>
                  <a:pt x="46860" y="42987"/>
                </a:lnTo>
                <a:lnTo>
                  <a:pt x="46953" y="42802"/>
                </a:lnTo>
                <a:lnTo>
                  <a:pt x="47076" y="42618"/>
                </a:lnTo>
                <a:lnTo>
                  <a:pt x="47199" y="42433"/>
                </a:lnTo>
                <a:lnTo>
                  <a:pt x="47322" y="42279"/>
                </a:lnTo>
                <a:lnTo>
                  <a:pt x="47475" y="42156"/>
                </a:lnTo>
                <a:lnTo>
                  <a:pt x="47660" y="42033"/>
                </a:lnTo>
                <a:lnTo>
                  <a:pt x="47814" y="41910"/>
                </a:lnTo>
                <a:lnTo>
                  <a:pt x="47998" y="41818"/>
                </a:lnTo>
                <a:lnTo>
                  <a:pt x="48213" y="41757"/>
                </a:lnTo>
                <a:lnTo>
                  <a:pt x="48398" y="41695"/>
                </a:lnTo>
                <a:lnTo>
                  <a:pt x="48613" y="41664"/>
                </a:lnTo>
                <a:close/>
                <a:moveTo>
                  <a:pt x="12453" y="53841"/>
                </a:moveTo>
                <a:lnTo>
                  <a:pt x="12453" y="60113"/>
                </a:lnTo>
                <a:lnTo>
                  <a:pt x="12422" y="60329"/>
                </a:lnTo>
                <a:lnTo>
                  <a:pt x="12361" y="60513"/>
                </a:lnTo>
                <a:lnTo>
                  <a:pt x="12269" y="60667"/>
                </a:lnTo>
                <a:lnTo>
                  <a:pt x="12176" y="60821"/>
                </a:lnTo>
                <a:lnTo>
                  <a:pt x="12023" y="60944"/>
                </a:lnTo>
                <a:lnTo>
                  <a:pt x="11838" y="61036"/>
                </a:lnTo>
                <a:lnTo>
                  <a:pt x="11654" y="61097"/>
                </a:lnTo>
                <a:lnTo>
                  <a:pt x="11469" y="61128"/>
                </a:lnTo>
                <a:lnTo>
                  <a:pt x="5166" y="61128"/>
                </a:lnTo>
                <a:lnTo>
                  <a:pt x="4951" y="61097"/>
                </a:lnTo>
                <a:lnTo>
                  <a:pt x="4766" y="61036"/>
                </a:lnTo>
                <a:lnTo>
                  <a:pt x="4612" y="60944"/>
                </a:lnTo>
                <a:lnTo>
                  <a:pt x="4459" y="60821"/>
                </a:lnTo>
                <a:lnTo>
                  <a:pt x="4336" y="60667"/>
                </a:lnTo>
                <a:lnTo>
                  <a:pt x="4243" y="60513"/>
                </a:lnTo>
                <a:lnTo>
                  <a:pt x="4182" y="60329"/>
                </a:lnTo>
                <a:lnTo>
                  <a:pt x="4151" y="60113"/>
                </a:lnTo>
                <a:lnTo>
                  <a:pt x="4151" y="53841"/>
                </a:lnTo>
                <a:close/>
                <a:moveTo>
                  <a:pt x="58668" y="53841"/>
                </a:moveTo>
                <a:lnTo>
                  <a:pt x="58668" y="60113"/>
                </a:lnTo>
                <a:lnTo>
                  <a:pt x="58668" y="60329"/>
                </a:lnTo>
                <a:lnTo>
                  <a:pt x="58606" y="60513"/>
                </a:lnTo>
                <a:lnTo>
                  <a:pt x="58514" y="60667"/>
                </a:lnTo>
                <a:lnTo>
                  <a:pt x="58391" y="60821"/>
                </a:lnTo>
                <a:lnTo>
                  <a:pt x="58237" y="60944"/>
                </a:lnTo>
                <a:lnTo>
                  <a:pt x="58053" y="61036"/>
                </a:lnTo>
                <a:lnTo>
                  <a:pt x="57868" y="61097"/>
                </a:lnTo>
                <a:lnTo>
                  <a:pt x="57684" y="61128"/>
                </a:lnTo>
                <a:lnTo>
                  <a:pt x="51380" y="61128"/>
                </a:lnTo>
                <a:lnTo>
                  <a:pt x="51165" y="61097"/>
                </a:lnTo>
                <a:lnTo>
                  <a:pt x="50981" y="61036"/>
                </a:lnTo>
                <a:lnTo>
                  <a:pt x="50827" y="60944"/>
                </a:lnTo>
                <a:lnTo>
                  <a:pt x="50673" y="60821"/>
                </a:lnTo>
                <a:lnTo>
                  <a:pt x="50550" y="60667"/>
                </a:lnTo>
                <a:lnTo>
                  <a:pt x="50458" y="60513"/>
                </a:lnTo>
                <a:lnTo>
                  <a:pt x="50397" y="60329"/>
                </a:lnTo>
                <a:lnTo>
                  <a:pt x="50366" y="60113"/>
                </a:lnTo>
                <a:lnTo>
                  <a:pt x="50366" y="53841"/>
                </a:lnTo>
                <a:close/>
                <a:moveTo>
                  <a:pt x="16850" y="0"/>
                </a:moveTo>
                <a:lnTo>
                  <a:pt x="16081" y="93"/>
                </a:lnTo>
                <a:lnTo>
                  <a:pt x="15344" y="185"/>
                </a:lnTo>
                <a:lnTo>
                  <a:pt x="15005" y="277"/>
                </a:lnTo>
                <a:lnTo>
                  <a:pt x="14698" y="431"/>
                </a:lnTo>
                <a:lnTo>
                  <a:pt x="14390" y="615"/>
                </a:lnTo>
                <a:lnTo>
                  <a:pt x="14144" y="831"/>
                </a:lnTo>
                <a:lnTo>
                  <a:pt x="13929" y="1077"/>
                </a:lnTo>
                <a:lnTo>
                  <a:pt x="13745" y="1353"/>
                </a:lnTo>
                <a:lnTo>
                  <a:pt x="13622" y="1661"/>
                </a:lnTo>
                <a:lnTo>
                  <a:pt x="13529" y="1999"/>
                </a:lnTo>
                <a:lnTo>
                  <a:pt x="13406" y="2768"/>
                </a:lnTo>
                <a:lnTo>
                  <a:pt x="13345" y="3537"/>
                </a:lnTo>
                <a:lnTo>
                  <a:pt x="13314" y="4305"/>
                </a:lnTo>
                <a:lnTo>
                  <a:pt x="13345" y="5043"/>
                </a:lnTo>
                <a:lnTo>
                  <a:pt x="13406" y="5812"/>
                </a:lnTo>
                <a:lnTo>
                  <a:pt x="13529" y="6550"/>
                </a:lnTo>
                <a:lnTo>
                  <a:pt x="13683" y="7288"/>
                </a:lnTo>
                <a:lnTo>
                  <a:pt x="13868" y="7995"/>
                </a:lnTo>
                <a:lnTo>
                  <a:pt x="14114" y="8702"/>
                </a:lnTo>
                <a:lnTo>
                  <a:pt x="14390" y="9409"/>
                </a:lnTo>
                <a:lnTo>
                  <a:pt x="14729" y="10086"/>
                </a:lnTo>
                <a:lnTo>
                  <a:pt x="15098" y="10732"/>
                </a:lnTo>
                <a:lnTo>
                  <a:pt x="15497" y="11377"/>
                </a:lnTo>
                <a:lnTo>
                  <a:pt x="15959" y="11992"/>
                </a:lnTo>
                <a:lnTo>
                  <a:pt x="16450" y="12577"/>
                </a:lnTo>
                <a:lnTo>
                  <a:pt x="16973" y="13130"/>
                </a:lnTo>
                <a:lnTo>
                  <a:pt x="17434" y="13560"/>
                </a:lnTo>
                <a:lnTo>
                  <a:pt x="17896" y="13960"/>
                </a:lnTo>
                <a:lnTo>
                  <a:pt x="18388" y="14360"/>
                </a:lnTo>
                <a:lnTo>
                  <a:pt x="18880" y="14698"/>
                </a:lnTo>
                <a:lnTo>
                  <a:pt x="19402" y="15036"/>
                </a:lnTo>
                <a:lnTo>
                  <a:pt x="19925" y="15344"/>
                </a:lnTo>
                <a:lnTo>
                  <a:pt x="20478" y="15590"/>
                </a:lnTo>
                <a:lnTo>
                  <a:pt x="21032" y="15836"/>
                </a:lnTo>
                <a:lnTo>
                  <a:pt x="21616" y="16051"/>
                </a:lnTo>
                <a:lnTo>
                  <a:pt x="22200" y="16266"/>
                </a:lnTo>
                <a:lnTo>
                  <a:pt x="22785" y="16420"/>
                </a:lnTo>
                <a:lnTo>
                  <a:pt x="23369" y="16543"/>
                </a:lnTo>
                <a:lnTo>
                  <a:pt x="23984" y="16666"/>
                </a:lnTo>
                <a:lnTo>
                  <a:pt x="24568" y="16728"/>
                </a:lnTo>
                <a:lnTo>
                  <a:pt x="25183" y="16789"/>
                </a:lnTo>
                <a:lnTo>
                  <a:pt x="26382" y="16789"/>
                </a:lnTo>
                <a:lnTo>
                  <a:pt x="26936" y="16728"/>
                </a:lnTo>
                <a:lnTo>
                  <a:pt x="27520" y="16666"/>
                </a:lnTo>
                <a:lnTo>
                  <a:pt x="28104" y="16574"/>
                </a:lnTo>
                <a:lnTo>
                  <a:pt x="28473" y="16482"/>
                </a:lnTo>
                <a:lnTo>
                  <a:pt x="28873" y="16974"/>
                </a:lnTo>
                <a:lnTo>
                  <a:pt x="29242" y="17496"/>
                </a:lnTo>
                <a:lnTo>
                  <a:pt x="29549" y="18019"/>
                </a:lnTo>
                <a:lnTo>
                  <a:pt x="29826" y="18603"/>
                </a:lnTo>
                <a:lnTo>
                  <a:pt x="30041" y="19157"/>
                </a:lnTo>
                <a:lnTo>
                  <a:pt x="30226" y="19772"/>
                </a:lnTo>
                <a:lnTo>
                  <a:pt x="30379" y="20387"/>
                </a:lnTo>
                <a:lnTo>
                  <a:pt x="30441" y="21002"/>
                </a:lnTo>
                <a:lnTo>
                  <a:pt x="28627" y="21063"/>
                </a:lnTo>
                <a:lnTo>
                  <a:pt x="26782" y="21186"/>
                </a:lnTo>
                <a:lnTo>
                  <a:pt x="24968" y="21340"/>
                </a:lnTo>
                <a:lnTo>
                  <a:pt x="23123" y="21586"/>
                </a:lnTo>
                <a:lnTo>
                  <a:pt x="22938" y="21617"/>
                </a:lnTo>
                <a:lnTo>
                  <a:pt x="22785" y="21709"/>
                </a:lnTo>
                <a:lnTo>
                  <a:pt x="22631" y="21801"/>
                </a:lnTo>
                <a:lnTo>
                  <a:pt x="22508" y="21924"/>
                </a:lnTo>
                <a:lnTo>
                  <a:pt x="22416" y="22078"/>
                </a:lnTo>
                <a:lnTo>
                  <a:pt x="22354" y="22262"/>
                </a:lnTo>
                <a:lnTo>
                  <a:pt x="22323" y="22416"/>
                </a:lnTo>
                <a:lnTo>
                  <a:pt x="22354" y="22631"/>
                </a:lnTo>
                <a:lnTo>
                  <a:pt x="22385" y="22785"/>
                </a:lnTo>
                <a:lnTo>
                  <a:pt x="22446" y="22969"/>
                </a:lnTo>
                <a:lnTo>
                  <a:pt x="22569" y="23092"/>
                </a:lnTo>
                <a:lnTo>
                  <a:pt x="22692" y="23215"/>
                </a:lnTo>
                <a:lnTo>
                  <a:pt x="22846" y="23308"/>
                </a:lnTo>
                <a:lnTo>
                  <a:pt x="23000" y="23369"/>
                </a:lnTo>
                <a:lnTo>
                  <a:pt x="23184" y="23400"/>
                </a:lnTo>
                <a:lnTo>
                  <a:pt x="23369" y="23400"/>
                </a:lnTo>
                <a:lnTo>
                  <a:pt x="24968" y="23215"/>
                </a:lnTo>
                <a:lnTo>
                  <a:pt x="26536" y="23062"/>
                </a:lnTo>
                <a:lnTo>
                  <a:pt x="28104" y="22939"/>
                </a:lnTo>
                <a:lnTo>
                  <a:pt x="29672" y="22877"/>
                </a:lnTo>
                <a:lnTo>
                  <a:pt x="31240" y="22846"/>
                </a:lnTo>
                <a:lnTo>
                  <a:pt x="32809" y="22846"/>
                </a:lnTo>
                <a:lnTo>
                  <a:pt x="34377" y="22908"/>
                </a:lnTo>
                <a:lnTo>
                  <a:pt x="35914" y="23031"/>
                </a:lnTo>
                <a:lnTo>
                  <a:pt x="37482" y="23154"/>
                </a:lnTo>
                <a:lnTo>
                  <a:pt x="39050" y="23338"/>
                </a:lnTo>
                <a:lnTo>
                  <a:pt x="40588" y="23554"/>
                </a:lnTo>
                <a:lnTo>
                  <a:pt x="42156" y="23830"/>
                </a:lnTo>
                <a:lnTo>
                  <a:pt x="43693" y="24138"/>
                </a:lnTo>
                <a:lnTo>
                  <a:pt x="45231" y="24507"/>
                </a:lnTo>
                <a:lnTo>
                  <a:pt x="46768" y="24876"/>
                </a:lnTo>
                <a:lnTo>
                  <a:pt x="48306" y="25337"/>
                </a:lnTo>
                <a:lnTo>
                  <a:pt x="48582" y="25429"/>
                </a:lnTo>
                <a:lnTo>
                  <a:pt x="48828" y="25552"/>
                </a:lnTo>
                <a:lnTo>
                  <a:pt x="49074" y="25737"/>
                </a:lnTo>
                <a:lnTo>
                  <a:pt x="49290" y="25921"/>
                </a:lnTo>
                <a:lnTo>
                  <a:pt x="49474" y="26167"/>
                </a:lnTo>
                <a:lnTo>
                  <a:pt x="49628" y="26413"/>
                </a:lnTo>
                <a:lnTo>
                  <a:pt x="49782" y="26690"/>
                </a:lnTo>
                <a:lnTo>
                  <a:pt x="49874" y="26998"/>
                </a:lnTo>
                <a:lnTo>
                  <a:pt x="52241" y="34900"/>
                </a:lnTo>
                <a:lnTo>
                  <a:pt x="44339" y="34900"/>
                </a:lnTo>
                <a:lnTo>
                  <a:pt x="44155" y="34931"/>
                </a:lnTo>
                <a:lnTo>
                  <a:pt x="43970" y="34961"/>
                </a:lnTo>
                <a:lnTo>
                  <a:pt x="43816" y="35054"/>
                </a:lnTo>
                <a:lnTo>
                  <a:pt x="43693" y="35177"/>
                </a:lnTo>
                <a:lnTo>
                  <a:pt x="43570" y="35300"/>
                </a:lnTo>
                <a:lnTo>
                  <a:pt x="43478" y="35453"/>
                </a:lnTo>
                <a:lnTo>
                  <a:pt x="43417" y="35638"/>
                </a:lnTo>
                <a:lnTo>
                  <a:pt x="43417" y="35822"/>
                </a:lnTo>
                <a:lnTo>
                  <a:pt x="43417" y="36007"/>
                </a:lnTo>
                <a:lnTo>
                  <a:pt x="43478" y="36191"/>
                </a:lnTo>
                <a:lnTo>
                  <a:pt x="43570" y="36345"/>
                </a:lnTo>
                <a:lnTo>
                  <a:pt x="43693" y="36468"/>
                </a:lnTo>
                <a:lnTo>
                  <a:pt x="43816" y="36591"/>
                </a:lnTo>
                <a:lnTo>
                  <a:pt x="43970" y="36683"/>
                </a:lnTo>
                <a:lnTo>
                  <a:pt x="44155" y="36714"/>
                </a:lnTo>
                <a:lnTo>
                  <a:pt x="44339" y="36745"/>
                </a:lnTo>
                <a:lnTo>
                  <a:pt x="55439" y="36745"/>
                </a:lnTo>
                <a:lnTo>
                  <a:pt x="55777" y="36806"/>
                </a:lnTo>
                <a:lnTo>
                  <a:pt x="56085" y="36868"/>
                </a:lnTo>
                <a:lnTo>
                  <a:pt x="56392" y="36991"/>
                </a:lnTo>
                <a:lnTo>
                  <a:pt x="56669" y="37114"/>
                </a:lnTo>
                <a:lnTo>
                  <a:pt x="56946" y="37267"/>
                </a:lnTo>
                <a:lnTo>
                  <a:pt x="57223" y="37421"/>
                </a:lnTo>
                <a:lnTo>
                  <a:pt x="57469" y="37636"/>
                </a:lnTo>
                <a:lnTo>
                  <a:pt x="57684" y="37852"/>
                </a:lnTo>
                <a:lnTo>
                  <a:pt x="57899" y="38098"/>
                </a:lnTo>
                <a:lnTo>
                  <a:pt x="58084" y="38344"/>
                </a:lnTo>
                <a:lnTo>
                  <a:pt x="58237" y="38620"/>
                </a:lnTo>
                <a:lnTo>
                  <a:pt x="58391" y="38897"/>
                </a:lnTo>
                <a:lnTo>
                  <a:pt x="58483" y="39174"/>
                </a:lnTo>
                <a:lnTo>
                  <a:pt x="58576" y="39512"/>
                </a:lnTo>
                <a:lnTo>
                  <a:pt x="58637" y="39820"/>
                </a:lnTo>
                <a:lnTo>
                  <a:pt x="48859" y="39820"/>
                </a:lnTo>
                <a:lnTo>
                  <a:pt x="48429" y="39850"/>
                </a:lnTo>
                <a:lnTo>
                  <a:pt x="48029" y="39912"/>
                </a:lnTo>
                <a:lnTo>
                  <a:pt x="47660" y="40004"/>
                </a:lnTo>
                <a:lnTo>
                  <a:pt x="47291" y="40127"/>
                </a:lnTo>
                <a:lnTo>
                  <a:pt x="46953" y="40312"/>
                </a:lnTo>
                <a:lnTo>
                  <a:pt x="46614" y="40496"/>
                </a:lnTo>
                <a:lnTo>
                  <a:pt x="46307" y="40742"/>
                </a:lnTo>
                <a:lnTo>
                  <a:pt x="46030" y="40988"/>
                </a:lnTo>
                <a:lnTo>
                  <a:pt x="45754" y="41265"/>
                </a:lnTo>
                <a:lnTo>
                  <a:pt x="45538" y="41572"/>
                </a:lnTo>
                <a:lnTo>
                  <a:pt x="45323" y="41910"/>
                </a:lnTo>
                <a:lnTo>
                  <a:pt x="45169" y="42249"/>
                </a:lnTo>
                <a:lnTo>
                  <a:pt x="45046" y="42618"/>
                </a:lnTo>
                <a:lnTo>
                  <a:pt x="44923" y="43017"/>
                </a:lnTo>
                <a:lnTo>
                  <a:pt x="44862" y="43417"/>
                </a:lnTo>
                <a:lnTo>
                  <a:pt x="44862" y="43817"/>
                </a:lnTo>
                <a:lnTo>
                  <a:pt x="44862" y="44924"/>
                </a:lnTo>
                <a:lnTo>
                  <a:pt x="44862" y="45354"/>
                </a:lnTo>
                <a:lnTo>
                  <a:pt x="44923" y="45723"/>
                </a:lnTo>
                <a:lnTo>
                  <a:pt x="45046" y="46123"/>
                </a:lnTo>
                <a:lnTo>
                  <a:pt x="45169" y="46492"/>
                </a:lnTo>
                <a:lnTo>
                  <a:pt x="45323" y="46830"/>
                </a:lnTo>
                <a:lnTo>
                  <a:pt x="45538" y="47168"/>
                </a:lnTo>
                <a:lnTo>
                  <a:pt x="45754" y="47476"/>
                </a:lnTo>
                <a:lnTo>
                  <a:pt x="46030" y="47753"/>
                </a:lnTo>
                <a:lnTo>
                  <a:pt x="46307" y="47999"/>
                </a:lnTo>
                <a:lnTo>
                  <a:pt x="46614" y="48245"/>
                </a:lnTo>
                <a:lnTo>
                  <a:pt x="46953" y="48429"/>
                </a:lnTo>
                <a:lnTo>
                  <a:pt x="47291" y="48614"/>
                </a:lnTo>
                <a:lnTo>
                  <a:pt x="47660" y="48737"/>
                </a:lnTo>
                <a:lnTo>
                  <a:pt x="48029" y="48829"/>
                </a:lnTo>
                <a:lnTo>
                  <a:pt x="48429" y="48890"/>
                </a:lnTo>
                <a:lnTo>
                  <a:pt x="48859" y="48921"/>
                </a:lnTo>
                <a:lnTo>
                  <a:pt x="58668" y="48921"/>
                </a:lnTo>
                <a:lnTo>
                  <a:pt x="58668" y="51996"/>
                </a:lnTo>
                <a:lnTo>
                  <a:pt x="41449" y="51996"/>
                </a:lnTo>
                <a:lnTo>
                  <a:pt x="41541" y="51781"/>
                </a:lnTo>
                <a:lnTo>
                  <a:pt x="41572" y="51565"/>
                </a:lnTo>
                <a:lnTo>
                  <a:pt x="41603" y="51319"/>
                </a:lnTo>
                <a:lnTo>
                  <a:pt x="41633" y="51073"/>
                </a:lnTo>
                <a:lnTo>
                  <a:pt x="41633" y="48214"/>
                </a:lnTo>
                <a:lnTo>
                  <a:pt x="41603" y="47937"/>
                </a:lnTo>
                <a:lnTo>
                  <a:pt x="41572" y="47660"/>
                </a:lnTo>
                <a:lnTo>
                  <a:pt x="41510" y="47384"/>
                </a:lnTo>
                <a:lnTo>
                  <a:pt x="41387" y="47138"/>
                </a:lnTo>
                <a:lnTo>
                  <a:pt x="41295" y="46892"/>
                </a:lnTo>
                <a:lnTo>
                  <a:pt x="41141" y="46676"/>
                </a:lnTo>
                <a:lnTo>
                  <a:pt x="40988" y="46461"/>
                </a:lnTo>
                <a:lnTo>
                  <a:pt x="40803" y="46277"/>
                </a:lnTo>
                <a:lnTo>
                  <a:pt x="40619" y="46092"/>
                </a:lnTo>
                <a:lnTo>
                  <a:pt x="40403" y="45938"/>
                </a:lnTo>
                <a:lnTo>
                  <a:pt x="40157" y="45785"/>
                </a:lnTo>
                <a:lnTo>
                  <a:pt x="39942" y="45662"/>
                </a:lnTo>
                <a:lnTo>
                  <a:pt x="39665" y="45570"/>
                </a:lnTo>
                <a:lnTo>
                  <a:pt x="39419" y="45508"/>
                </a:lnTo>
                <a:lnTo>
                  <a:pt x="39143" y="45477"/>
                </a:lnTo>
                <a:lnTo>
                  <a:pt x="38866" y="45447"/>
                </a:lnTo>
                <a:lnTo>
                  <a:pt x="23984" y="45447"/>
                </a:lnTo>
                <a:lnTo>
                  <a:pt x="23707" y="45477"/>
                </a:lnTo>
                <a:lnTo>
                  <a:pt x="23430" y="45508"/>
                </a:lnTo>
                <a:lnTo>
                  <a:pt x="23154" y="45570"/>
                </a:lnTo>
                <a:lnTo>
                  <a:pt x="22908" y="45662"/>
                </a:lnTo>
                <a:lnTo>
                  <a:pt x="22662" y="45785"/>
                </a:lnTo>
                <a:lnTo>
                  <a:pt x="22446" y="45938"/>
                </a:lnTo>
                <a:lnTo>
                  <a:pt x="22231" y="46092"/>
                </a:lnTo>
                <a:lnTo>
                  <a:pt x="22016" y="46277"/>
                </a:lnTo>
                <a:lnTo>
                  <a:pt x="21862" y="46461"/>
                </a:lnTo>
                <a:lnTo>
                  <a:pt x="21678" y="46676"/>
                </a:lnTo>
                <a:lnTo>
                  <a:pt x="21555" y="46892"/>
                </a:lnTo>
                <a:lnTo>
                  <a:pt x="21432" y="47138"/>
                </a:lnTo>
                <a:lnTo>
                  <a:pt x="21339" y="47384"/>
                </a:lnTo>
                <a:lnTo>
                  <a:pt x="21278" y="47660"/>
                </a:lnTo>
                <a:lnTo>
                  <a:pt x="21216" y="47937"/>
                </a:lnTo>
                <a:lnTo>
                  <a:pt x="21216" y="48214"/>
                </a:lnTo>
                <a:lnTo>
                  <a:pt x="21216" y="51073"/>
                </a:lnTo>
                <a:lnTo>
                  <a:pt x="21216" y="51319"/>
                </a:lnTo>
                <a:lnTo>
                  <a:pt x="21247" y="51565"/>
                </a:lnTo>
                <a:lnTo>
                  <a:pt x="21309" y="51781"/>
                </a:lnTo>
                <a:lnTo>
                  <a:pt x="21370" y="51996"/>
                </a:lnTo>
                <a:lnTo>
                  <a:pt x="4151" y="51996"/>
                </a:lnTo>
                <a:lnTo>
                  <a:pt x="4151" y="48921"/>
                </a:lnTo>
                <a:lnTo>
                  <a:pt x="13991" y="48921"/>
                </a:lnTo>
                <a:lnTo>
                  <a:pt x="14390" y="48890"/>
                </a:lnTo>
                <a:lnTo>
                  <a:pt x="14790" y="48829"/>
                </a:lnTo>
                <a:lnTo>
                  <a:pt x="15190" y="48737"/>
                </a:lnTo>
                <a:lnTo>
                  <a:pt x="15528" y="48614"/>
                </a:lnTo>
                <a:lnTo>
                  <a:pt x="15897" y="48429"/>
                </a:lnTo>
                <a:lnTo>
                  <a:pt x="16235" y="48245"/>
                </a:lnTo>
                <a:lnTo>
                  <a:pt x="16543" y="47999"/>
                </a:lnTo>
                <a:lnTo>
                  <a:pt x="16819" y="47753"/>
                </a:lnTo>
                <a:lnTo>
                  <a:pt x="17065" y="47476"/>
                </a:lnTo>
                <a:lnTo>
                  <a:pt x="17311" y="47168"/>
                </a:lnTo>
                <a:lnTo>
                  <a:pt x="17496" y="46830"/>
                </a:lnTo>
                <a:lnTo>
                  <a:pt x="17680" y="46492"/>
                </a:lnTo>
                <a:lnTo>
                  <a:pt x="17803" y="46123"/>
                </a:lnTo>
                <a:lnTo>
                  <a:pt x="17896" y="45723"/>
                </a:lnTo>
                <a:lnTo>
                  <a:pt x="17957" y="45354"/>
                </a:lnTo>
                <a:lnTo>
                  <a:pt x="17988" y="44924"/>
                </a:lnTo>
                <a:lnTo>
                  <a:pt x="17988" y="43817"/>
                </a:lnTo>
                <a:lnTo>
                  <a:pt x="17957" y="43417"/>
                </a:lnTo>
                <a:lnTo>
                  <a:pt x="17896" y="43017"/>
                </a:lnTo>
                <a:lnTo>
                  <a:pt x="17803" y="42618"/>
                </a:lnTo>
                <a:lnTo>
                  <a:pt x="17680" y="42249"/>
                </a:lnTo>
                <a:lnTo>
                  <a:pt x="17496" y="41910"/>
                </a:lnTo>
                <a:lnTo>
                  <a:pt x="17311" y="41572"/>
                </a:lnTo>
                <a:lnTo>
                  <a:pt x="17065" y="41265"/>
                </a:lnTo>
                <a:lnTo>
                  <a:pt x="16819" y="40988"/>
                </a:lnTo>
                <a:lnTo>
                  <a:pt x="16543" y="40742"/>
                </a:lnTo>
                <a:lnTo>
                  <a:pt x="16235" y="40496"/>
                </a:lnTo>
                <a:lnTo>
                  <a:pt x="15897" y="40312"/>
                </a:lnTo>
                <a:lnTo>
                  <a:pt x="15528" y="40127"/>
                </a:lnTo>
                <a:lnTo>
                  <a:pt x="15190" y="40004"/>
                </a:lnTo>
                <a:lnTo>
                  <a:pt x="14790" y="39912"/>
                </a:lnTo>
                <a:lnTo>
                  <a:pt x="14390" y="39850"/>
                </a:lnTo>
                <a:lnTo>
                  <a:pt x="13991" y="39820"/>
                </a:lnTo>
                <a:lnTo>
                  <a:pt x="4182" y="39820"/>
                </a:lnTo>
                <a:lnTo>
                  <a:pt x="4243" y="39512"/>
                </a:lnTo>
                <a:lnTo>
                  <a:pt x="4336" y="39174"/>
                </a:lnTo>
                <a:lnTo>
                  <a:pt x="4459" y="38897"/>
                </a:lnTo>
                <a:lnTo>
                  <a:pt x="4582" y="38620"/>
                </a:lnTo>
                <a:lnTo>
                  <a:pt x="4766" y="38344"/>
                </a:lnTo>
                <a:lnTo>
                  <a:pt x="4951" y="38098"/>
                </a:lnTo>
                <a:lnTo>
                  <a:pt x="5135" y="37852"/>
                </a:lnTo>
                <a:lnTo>
                  <a:pt x="5381" y="37636"/>
                </a:lnTo>
                <a:lnTo>
                  <a:pt x="5627" y="37421"/>
                </a:lnTo>
                <a:lnTo>
                  <a:pt x="5873" y="37267"/>
                </a:lnTo>
                <a:lnTo>
                  <a:pt x="6150" y="37114"/>
                </a:lnTo>
                <a:lnTo>
                  <a:pt x="6457" y="36991"/>
                </a:lnTo>
                <a:lnTo>
                  <a:pt x="6765" y="36868"/>
                </a:lnTo>
                <a:lnTo>
                  <a:pt x="7072" y="36806"/>
                </a:lnTo>
                <a:lnTo>
                  <a:pt x="7380" y="36745"/>
                </a:lnTo>
                <a:lnTo>
                  <a:pt x="40219" y="36745"/>
                </a:lnTo>
                <a:lnTo>
                  <a:pt x="40403" y="36714"/>
                </a:lnTo>
                <a:lnTo>
                  <a:pt x="40557" y="36683"/>
                </a:lnTo>
                <a:lnTo>
                  <a:pt x="40711" y="36591"/>
                </a:lnTo>
                <a:lnTo>
                  <a:pt x="40865" y="36468"/>
                </a:lnTo>
                <a:lnTo>
                  <a:pt x="40988" y="36345"/>
                </a:lnTo>
                <a:lnTo>
                  <a:pt x="41049" y="36191"/>
                </a:lnTo>
                <a:lnTo>
                  <a:pt x="41111" y="36007"/>
                </a:lnTo>
                <a:lnTo>
                  <a:pt x="41141" y="35822"/>
                </a:lnTo>
                <a:lnTo>
                  <a:pt x="41111" y="35638"/>
                </a:lnTo>
                <a:lnTo>
                  <a:pt x="41049" y="35453"/>
                </a:lnTo>
                <a:lnTo>
                  <a:pt x="40988" y="35300"/>
                </a:lnTo>
                <a:lnTo>
                  <a:pt x="40865" y="35177"/>
                </a:lnTo>
                <a:lnTo>
                  <a:pt x="40711" y="35054"/>
                </a:lnTo>
                <a:lnTo>
                  <a:pt x="40557" y="34961"/>
                </a:lnTo>
                <a:lnTo>
                  <a:pt x="40403" y="34931"/>
                </a:lnTo>
                <a:lnTo>
                  <a:pt x="40219" y="34900"/>
                </a:lnTo>
                <a:lnTo>
                  <a:pt x="10578" y="34900"/>
                </a:lnTo>
                <a:lnTo>
                  <a:pt x="12945" y="26998"/>
                </a:lnTo>
                <a:lnTo>
                  <a:pt x="13068" y="26690"/>
                </a:lnTo>
                <a:lnTo>
                  <a:pt x="13191" y="26413"/>
                </a:lnTo>
                <a:lnTo>
                  <a:pt x="13376" y="26167"/>
                </a:lnTo>
                <a:lnTo>
                  <a:pt x="13560" y="25921"/>
                </a:lnTo>
                <a:lnTo>
                  <a:pt x="13775" y="25737"/>
                </a:lnTo>
                <a:lnTo>
                  <a:pt x="14021" y="25552"/>
                </a:lnTo>
                <a:lnTo>
                  <a:pt x="14267" y="25429"/>
                </a:lnTo>
                <a:lnTo>
                  <a:pt x="14544" y="25337"/>
                </a:lnTo>
                <a:lnTo>
                  <a:pt x="15743" y="24968"/>
                </a:lnTo>
                <a:lnTo>
                  <a:pt x="16973" y="24661"/>
                </a:lnTo>
                <a:lnTo>
                  <a:pt x="18203" y="24353"/>
                </a:lnTo>
                <a:lnTo>
                  <a:pt x="19433" y="24076"/>
                </a:lnTo>
                <a:lnTo>
                  <a:pt x="19587" y="24046"/>
                </a:lnTo>
                <a:lnTo>
                  <a:pt x="19771" y="23953"/>
                </a:lnTo>
                <a:lnTo>
                  <a:pt x="19894" y="23830"/>
                </a:lnTo>
                <a:lnTo>
                  <a:pt x="20017" y="23677"/>
                </a:lnTo>
                <a:lnTo>
                  <a:pt x="20079" y="23523"/>
                </a:lnTo>
                <a:lnTo>
                  <a:pt x="20140" y="23369"/>
                </a:lnTo>
                <a:lnTo>
                  <a:pt x="20171" y="23185"/>
                </a:lnTo>
                <a:lnTo>
                  <a:pt x="20140" y="23000"/>
                </a:lnTo>
                <a:lnTo>
                  <a:pt x="20079" y="22816"/>
                </a:lnTo>
                <a:lnTo>
                  <a:pt x="19987" y="22662"/>
                </a:lnTo>
                <a:lnTo>
                  <a:pt x="19864" y="22539"/>
                </a:lnTo>
                <a:lnTo>
                  <a:pt x="19741" y="22416"/>
                </a:lnTo>
                <a:lnTo>
                  <a:pt x="19587" y="22324"/>
                </a:lnTo>
                <a:lnTo>
                  <a:pt x="19402" y="22293"/>
                </a:lnTo>
                <a:lnTo>
                  <a:pt x="19218" y="22262"/>
                </a:lnTo>
                <a:lnTo>
                  <a:pt x="19033" y="22293"/>
                </a:lnTo>
                <a:lnTo>
                  <a:pt x="17773" y="22570"/>
                </a:lnTo>
                <a:lnTo>
                  <a:pt x="16512" y="22877"/>
                </a:lnTo>
                <a:lnTo>
                  <a:pt x="15251" y="23185"/>
                </a:lnTo>
                <a:lnTo>
                  <a:pt x="14021" y="23554"/>
                </a:lnTo>
                <a:lnTo>
                  <a:pt x="13529" y="23738"/>
                </a:lnTo>
                <a:lnTo>
                  <a:pt x="13068" y="23984"/>
                </a:lnTo>
                <a:lnTo>
                  <a:pt x="12638" y="24292"/>
                </a:lnTo>
                <a:lnTo>
                  <a:pt x="12238" y="24630"/>
                </a:lnTo>
                <a:lnTo>
                  <a:pt x="11900" y="25030"/>
                </a:lnTo>
                <a:lnTo>
                  <a:pt x="11623" y="25460"/>
                </a:lnTo>
                <a:lnTo>
                  <a:pt x="11377" y="25952"/>
                </a:lnTo>
                <a:lnTo>
                  <a:pt x="11193" y="26475"/>
                </a:lnTo>
                <a:lnTo>
                  <a:pt x="9870" y="30872"/>
                </a:lnTo>
                <a:lnTo>
                  <a:pt x="9717" y="30626"/>
                </a:lnTo>
                <a:lnTo>
                  <a:pt x="9594" y="30380"/>
                </a:lnTo>
                <a:lnTo>
                  <a:pt x="9409" y="30165"/>
                </a:lnTo>
                <a:lnTo>
                  <a:pt x="9225" y="29949"/>
                </a:lnTo>
                <a:lnTo>
                  <a:pt x="9040" y="29734"/>
                </a:lnTo>
                <a:lnTo>
                  <a:pt x="8825" y="29550"/>
                </a:lnTo>
                <a:lnTo>
                  <a:pt x="8610" y="29365"/>
                </a:lnTo>
                <a:lnTo>
                  <a:pt x="8394" y="29211"/>
                </a:lnTo>
                <a:lnTo>
                  <a:pt x="8148" y="29058"/>
                </a:lnTo>
                <a:lnTo>
                  <a:pt x="7872" y="28935"/>
                </a:lnTo>
                <a:lnTo>
                  <a:pt x="7626" y="28812"/>
                </a:lnTo>
                <a:lnTo>
                  <a:pt x="7349" y="28719"/>
                </a:lnTo>
                <a:lnTo>
                  <a:pt x="7072" y="28658"/>
                </a:lnTo>
                <a:lnTo>
                  <a:pt x="6765" y="28596"/>
                </a:lnTo>
                <a:lnTo>
                  <a:pt x="6488" y="28566"/>
                </a:lnTo>
                <a:lnTo>
                  <a:pt x="3659" y="28566"/>
                </a:lnTo>
                <a:lnTo>
                  <a:pt x="3259" y="28627"/>
                </a:lnTo>
                <a:lnTo>
                  <a:pt x="2860" y="28750"/>
                </a:lnTo>
                <a:lnTo>
                  <a:pt x="2491" y="28873"/>
                </a:lnTo>
                <a:lnTo>
                  <a:pt x="2122" y="29058"/>
                </a:lnTo>
                <a:lnTo>
                  <a:pt x="1784" y="29273"/>
                </a:lnTo>
                <a:lnTo>
                  <a:pt x="1476" y="29488"/>
                </a:lnTo>
                <a:lnTo>
                  <a:pt x="1199" y="29765"/>
                </a:lnTo>
                <a:lnTo>
                  <a:pt x="923" y="30042"/>
                </a:lnTo>
                <a:lnTo>
                  <a:pt x="677" y="30349"/>
                </a:lnTo>
                <a:lnTo>
                  <a:pt x="492" y="30687"/>
                </a:lnTo>
                <a:lnTo>
                  <a:pt x="308" y="31056"/>
                </a:lnTo>
                <a:lnTo>
                  <a:pt x="185" y="31425"/>
                </a:lnTo>
                <a:lnTo>
                  <a:pt x="62" y="31825"/>
                </a:lnTo>
                <a:lnTo>
                  <a:pt x="0" y="32225"/>
                </a:lnTo>
                <a:lnTo>
                  <a:pt x="0" y="32655"/>
                </a:lnTo>
                <a:lnTo>
                  <a:pt x="0" y="33055"/>
                </a:lnTo>
                <a:lnTo>
                  <a:pt x="62" y="33424"/>
                </a:lnTo>
                <a:lnTo>
                  <a:pt x="154" y="33793"/>
                </a:lnTo>
                <a:lnTo>
                  <a:pt x="277" y="34162"/>
                </a:lnTo>
                <a:lnTo>
                  <a:pt x="431" y="34500"/>
                </a:lnTo>
                <a:lnTo>
                  <a:pt x="615" y="34808"/>
                </a:lnTo>
                <a:lnTo>
                  <a:pt x="830" y="35115"/>
                </a:lnTo>
                <a:lnTo>
                  <a:pt x="1046" y="35392"/>
                </a:lnTo>
                <a:lnTo>
                  <a:pt x="1322" y="35669"/>
                </a:lnTo>
                <a:lnTo>
                  <a:pt x="1599" y="35915"/>
                </a:lnTo>
                <a:lnTo>
                  <a:pt x="1907" y="36130"/>
                </a:lnTo>
                <a:lnTo>
                  <a:pt x="2245" y="36314"/>
                </a:lnTo>
                <a:lnTo>
                  <a:pt x="2583" y="36468"/>
                </a:lnTo>
                <a:lnTo>
                  <a:pt x="2921" y="36591"/>
                </a:lnTo>
                <a:lnTo>
                  <a:pt x="3290" y="36652"/>
                </a:lnTo>
                <a:lnTo>
                  <a:pt x="3690" y="36714"/>
                </a:lnTo>
                <a:lnTo>
                  <a:pt x="3382" y="37083"/>
                </a:lnTo>
                <a:lnTo>
                  <a:pt x="3106" y="37483"/>
                </a:lnTo>
                <a:lnTo>
                  <a:pt x="2891" y="37913"/>
                </a:lnTo>
                <a:lnTo>
                  <a:pt x="2675" y="38344"/>
                </a:lnTo>
                <a:lnTo>
                  <a:pt x="2522" y="38836"/>
                </a:lnTo>
                <a:lnTo>
                  <a:pt x="2399" y="39297"/>
                </a:lnTo>
                <a:lnTo>
                  <a:pt x="2337" y="39789"/>
                </a:lnTo>
                <a:lnTo>
                  <a:pt x="2306" y="40312"/>
                </a:lnTo>
                <a:lnTo>
                  <a:pt x="2306" y="40742"/>
                </a:lnTo>
                <a:lnTo>
                  <a:pt x="2306" y="47999"/>
                </a:lnTo>
                <a:lnTo>
                  <a:pt x="2306" y="52918"/>
                </a:lnTo>
                <a:lnTo>
                  <a:pt x="2306" y="60113"/>
                </a:lnTo>
                <a:lnTo>
                  <a:pt x="2337" y="60421"/>
                </a:lnTo>
                <a:lnTo>
                  <a:pt x="2368" y="60698"/>
                </a:lnTo>
                <a:lnTo>
                  <a:pt x="2460" y="60974"/>
                </a:lnTo>
                <a:lnTo>
                  <a:pt x="2552" y="61220"/>
                </a:lnTo>
                <a:lnTo>
                  <a:pt x="2675" y="61466"/>
                </a:lnTo>
                <a:lnTo>
                  <a:pt x="2798" y="61712"/>
                </a:lnTo>
                <a:lnTo>
                  <a:pt x="2952" y="61928"/>
                </a:lnTo>
                <a:lnTo>
                  <a:pt x="3136" y="62143"/>
                </a:lnTo>
                <a:lnTo>
                  <a:pt x="3352" y="62297"/>
                </a:lnTo>
                <a:lnTo>
                  <a:pt x="3567" y="62481"/>
                </a:lnTo>
                <a:lnTo>
                  <a:pt x="3813" y="62604"/>
                </a:lnTo>
                <a:lnTo>
                  <a:pt x="4059" y="62727"/>
                </a:lnTo>
                <a:lnTo>
                  <a:pt x="4305" y="62819"/>
                </a:lnTo>
                <a:lnTo>
                  <a:pt x="4582" y="62912"/>
                </a:lnTo>
                <a:lnTo>
                  <a:pt x="4858" y="62942"/>
                </a:lnTo>
                <a:lnTo>
                  <a:pt x="5166" y="62973"/>
                </a:lnTo>
                <a:lnTo>
                  <a:pt x="11469" y="62973"/>
                </a:lnTo>
                <a:lnTo>
                  <a:pt x="11746" y="62942"/>
                </a:lnTo>
                <a:lnTo>
                  <a:pt x="12023" y="62912"/>
                </a:lnTo>
                <a:lnTo>
                  <a:pt x="12299" y="62819"/>
                </a:lnTo>
                <a:lnTo>
                  <a:pt x="12576" y="62727"/>
                </a:lnTo>
                <a:lnTo>
                  <a:pt x="12822" y="62604"/>
                </a:lnTo>
                <a:lnTo>
                  <a:pt x="13037" y="62481"/>
                </a:lnTo>
                <a:lnTo>
                  <a:pt x="13253" y="62297"/>
                </a:lnTo>
                <a:lnTo>
                  <a:pt x="13468" y="62143"/>
                </a:lnTo>
                <a:lnTo>
                  <a:pt x="13652" y="61928"/>
                </a:lnTo>
                <a:lnTo>
                  <a:pt x="13806" y="61712"/>
                </a:lnTo>
                <a:lnTo>
                  <a:pt x="13960" y="61466"/>
                </a:lnTo>
                <a:lnTo>
                  <a:pt x="14083" y="61220"/>
                </a:lnTo>
                <a:lnTo>
                  <a:pt x="14175" y="60974"/>
                </a:lnTo>
                <a:lnTo>
                  <a:pt x="14237" y="60698"/>
                </a:lnTo>
                <a:lnTo>
                  <a:pt x="14298" y="60421"/>
                </a:lnTo>
                <a:lnTo>
                  <a:pt x="14298" y="60113"/>
                </a:lnTo>
                <a:lnTo>
                  <a:pt x="14298" y="53841"/>
                </a:lnTo>
                <a:lnTo>
                  <a:pt x="25613" y="53841"/>
                </a:lnTo>
                <a:lnTo>
                  <a:pt x="25798" y="53810"/>
                </a:lnTo>
                <a:lnTo>
                  <a:pt x="25982" y="53779"/>
                </a:lnTo>
                <a:lnTo>
                  <a:pt x="26136" y="53687"/>
                </a:lnTo>
                <a:lnTo>
                  <a:pt x="26290" y="53564"/>
                </a:lnTo>
                <a:lnTo>
                  <a:pt x="26382" y="53441"/>
                </a:lnTo>
                <a:lnTo>
                  <a:pt x="26474" y="53287"/>
                </a:lnTo>
                <a:lnTo>
                  <a:pt x="26536" y="53103"/>
                </a:lnTo>
                <a:lnTo>
                  <a:pt x="26536" y="52918"/>
                </a:lnTo>
                <a:lnTo>
                  <a:pt x="26536" y="52734"/>
                </a:lnTo>
                <a:lnTo>
                  <a:pt x="26474" y="52549"/>
                </a:lnTo>
                <a:lnTo>
                  <a:pt x="26382" y="52396"/>
                </a:lnTo>
                <a:lnTo>
                  <a:pt x="26290" y="52273"/>
                </a:lnTo>
                <a:lnTo>
                  <a:pt x="26136" y="52150"/>
                </a:lnTo>
                <a:lnTo>
                  <a:pt x="25982" y="52057"/>
                </a:lnTo>
                <a:lnTo>
                  <a:pt x="25798" y="52027"/>
                </a:lnTo>
                <a:lnTo>
                  <a:pt x="25613" y="51996"/>
                </a:lnTo>
                <a:lnTo>
                  <a:pt x="23984" y="51996"/>
                </a:lnTo>
                <a:lnTo>
                  <a:pt x="23799" y="51965"/>
                </a:lnTo>
                <a:lnTo>
                  <a:pt x="23615" y="51934"/>
                </a:lnTo>
                <a:lnTo>
                  <a:pt x="23461" y="51842"/>
                </a:lnTo>
                <a:lnTo>
                  <a:pt x="23338" y="51719"/>
                </a:lnTo>
                <a:lnTo>
                  <a:pt x="23215" y="51596"/>
                </a:lnTo>
                <a:lnTo>
                  <a:pt x="23123" y="51442"/>
                </a:lnTo>
                <a:lnTo>
                  <a:pt x="23092" y="51258"/>
                </a:lnTo>
                <a:lnTo>
                  <a:pt x="23061" y="51073"/>
                </a:lnTo>
                <a:lnTo>
                  <a:pt x="23061" y="48214"/>
                </a:lnTo>
                <a:lnTo>
                  <a:pt x="23092" y="48029"/>
                </a:lnTo>
                <a:lnTo>
                  <a:pt x="23123" y="47845"/>
                </a:lnTo>
                <a:lnTo>
                  <a:pt x="23215" y="47691"/>
                </a:lnTo>
                <a:lnTo>
                  <a:pt x="23338" y="47568"/>
                </a:lnTo>
                <a:lnTo>
                  <a:pt x="23461" y="47445"/>
                </a:lnTo>
                <a:lnTo>
                  <a:pt x="23615" y="47384"/>
                </a:lnTo>
                <a:lnTo>
                  <a:pt x="23799" y="47322"/>
                </a:lnTo>
                <a:lnTo>
                  <a:pt x="23984" y="47291"/>
                </a:lnTo>
                <a:lnTo>
                  <a:pt x="38866" y="47291"/>
                </a:lnTo>
                <a:lnTo>
                  <a:pt x="39050" y="47322"/>
                </a:lnTo>
                <a:lnTo>
                  <a:pt x="39204" y="47384"/>
                </a:lnTo>
                <a:lnTo>
                  <a:pt x="39358" y="47445"/>
                </a:lnTo>
                <a:lnTo>
                  <a:pt x="39512" y="47568"/>
                </a:lnTo>
                <a:lnTo>
                  <a:pt x="39604" y="47691"/>
                </a:lnTo>
                <a:lnTo>
                  <a:pt x="39696" y="47845"/>
                </a:lnTo>
                <a:lnTo>
                  <a:pt x="39758" y="48029"/>
                </a:lnTo>
                <a:lnTo>
                  <a:pt x="39788" y="48214"/>
                </a:lnTo>
                <a:lnTo>
                  <a:pt x="39788" y="51073"/>
                </a:lnTo>
                <a:lnTo>
                  <a:pt x="39758" y="51258"/>
                </a:lnTo>
                <a:lnTo>
                  <a:pt x="39696" y="51442"/>
                </a:lnTo>
                <a:lnTo>
                  <a:pt x="39604" y="51596"/>
                </a:lnTo>
                <a:lnTo>
                  <a:pt x="39512" y="51719"/>
                </a:lnTo>
                <a:lnTo>
                  <a:pt x="39358" y="51842"/>
                </a:lnTo>
                <a:lnTo>
                  <a:pt x="39204" y="51934"/>
                </a:lnTo>
                <a:lnTo>
                  <a:pt x="39050" y="51965"/>
                </a:lnTo>
                <a:lnTo>
                  <a:pt x="38866" y="51996"/>
                </a:lnTo>
                <a:lnTo>
                  <a:pt x="29764" y="51996"/>
                </a:lnTo>
                <a:lnTo>
                  <a:pt x="29549" y="52027"/>
                </a:lnTo>
                <a:lnTo>
                  <a:pt x="29395" y="52057"/>
                </a:lnTo>
                <a:lnTo>
                  <a:pt x="29242" y="52150"/>
                </a:lnTo>
                <a:lnTo>
                  <a:pt x="29088" y="52273"/>
                </a:lnTo>
                <a:lnTo>
                  <a:pt x="28996" y="52396"/>
                </a:lnTo>
                <a:lnTo>
                  <a:pt x="28904" y="52549"/>
                </a:lnTo>
                <a:lnTo>
                  <a:pt x="28842" y="52734"/>
                </a:lnTo>
                <a:lnTo>
                  <a:pt x="28842" y="52918"/>
                </a:lnTo>
                <a:lnTo>
                  <a:pt x="28842" y="53103"/>
                </a:lnTo>
                <a:lnTo>
                  <a:pt x="28904" y="53287"/>
                </a:lnTo>
                <a:lnTo>
                  <a:pt x="28996" y="53441"/>
                </a:lnTo>
                <a:lnTo>
                  <a:pt x="29088" y="53564"/>
                </a:lnTo>
                <a:lnTo>
                  <a:pt x="29242" y="53687"/>
                </a:lnTo>
                <a:lnTo>
                  <a:pt x="29395" y="53779"/>
                </a:lnTo>
                <a:lnTo>
                  <a:pt x="29549" y="53810"/>
                </a:lnTo>
                <a:lnTo>
                  <a:pt x="29764" y="53841"/>
                </a:lnTo>
                <a:lnTo>
                  <a:pt x="48521" y="53841"/>
                </a:lnTo>
                <a:lnTo>
                  <a:pt x="48521" y="60113"/>
                </a:lnTo>
                <a:lnTo>
                  <a:pt x="48552" y="60421"/>
                </a:lnTo>
                <a:lnTo>
                  <a:pt x="48582" y="60698"/>
                </a:lnTo>
                <a:lnTo>
                  <a:pt x="48675" y="60974"/>
                </a:lnTo>
                <a:lnTo>
                  <a:pt x="48767" y="61220"/>
                </a:lnTo>
                <a:lnTo>
                  <a:pt x="48890" y="61466"/>
                </a:lnTo>
                <a:lnTo>
                  <a:pt x="49013" y="61712"/>
                </a:lnTo>
                <a:lnTo>
                  <a:pt x="49197" y="61928"/>
                </a:lnTo>
                <a:lnTo>
                  <a:pt x="49382" y="62143"/>
                </a:lnTo>
                <a:lnTo>
                  <a:pt x="49566" y="62297"/>
                </a:lnTo>
                <a:lnTo>
                  <a:pt x="49782" y="62481"/>
                </a:lnTo>
                <a:lnTo>
                  <a:pt x="50028" y="62604"/>
                </a:lnTo>
                <a:lnTo>
                  <a:pt x="50274" y="62727"/>
                </a:lnTo>
                <a:lnTo>
                  <a:pt x="50550" y="62819"/>
                </a:lnTo>
                <a:lnTo>
                  <a:pt x="50796" y="62912"/>
                </a:lnTo>
                <a:lnTo>
                  <a:pt x="51104" y="62942"/>
                </a:lnTo>
                <a:lnTo>
                  <a:pt x="51380" y="62973"/>
                </a:lnTo>
                <a:lnTo>
                  <a:pt x="57684" y="62973"/>
                </a:lnTo>
                <a:lnTo>
                  <a:pt x="57961" y="62942"/>
                </a:lnTo>
                <a:lnTo>
                  <a:pt x="58237" y="62912"/>
                </a:lnTo>
                <a:lnTo>
                  <a:pt x="58514" y="62819"/>
                </a:lnTo>
                <a:lnTo>
                  <a:pt x="58791" y="62727"/>
                </a:lnTo>
                <a:lnTo>
                  <a:pt x="59037" y="62604"/>
                </a:lnTo>
                <a:lnTo>
                  <a:pt x="59252" y="62481"/>
                </a:lnTo>
                <a:lnTo>
                  <a:pt x="59498" y="62297"/>
                </a:lnTo>
                <a:lnTo>
                  <a:pt x="59682" y="62143"/>
                </a:lnTo>
                <a:lnTo>
                  <a:pt x="59867" y="61928"/>
                </a:lnTo>
                <a:lnTo>
                  <a:pt x="60021" y="61712"/>
                </a:lnTo>
                <a:lnTo>
                  <a:pt x="60174" y="61466"/>
                </a:lnTo>
                <a:lnTo>
                  <a:pt x="60297" y="61220"/>
                </a:lnTo>
                <a:lnTo>
                  <a:pt x="60390" y="60974"/>
                </a:lnTo>
                <a:lnTo>
                  <a:pt x="60451" y="60698"/>
                </a:lnTo>
                <a:lnTo>
                  <a:pt x="60513" y="60421"/>
                </a:lnTo>
                <a:lnTo>
                  <a:pt x="60513" y="60113"/>
                </a:lnTo>
                <a:lnTo>
                  <a:pt x="60513" y="52918"/>
                </a:lnTo>
                <a:lnTo>
                  <a:pt x="60513" y="47999"/>
                </a:lnTo>
                <a:lnTo>
                  <a:pt x="60513" y="40742"/>
                </a:lnTo>
                <a:lnTo>
                  <a:pt x="60513" y="40312"/>
                </a:lnTo>
                <a:lnTo>
                  <a:pt x="60482" y="39789"/>
                </a:lnTo>
                <a:lnTo>
                  <a:pt x="60420" y="39297"/>
                </a:lnTo>
                <a:lnTo>
                  <a:pt x="60297" y="38836"/>
                </a:lnTo>
                <a:lnTo>
                  <a:pt x="60144" y="38344"/>
                </a:lnTo>
                <a:lnTo>
                  <a:pt x="59959" y="37913"/>
                </a:lnTo>
                <a:lnTo>
                  <a:pt x="59713" y="37483"/>
                </a:lnTo>
                <a:lnTo>
                  <a:pt x="59467" y="37083"/>
                </a:lnTo>
                <a:lnTo>
                  <a:pt x="59160" y="36714"/>
                </a:lnTo>
                <a:lnTo>
                  <a:pt x="59529" y="36652"/>
                </a:lnTo>
                <a:lnTo>
                  <a:pt x="59898" y="36591"/>
                </a:lnTo>
                <a:lnTo>
                  <a:pt x="60267" y="36468"/>
                </a:lnTo>
                <a:lnTo>
                  <a:pt x="60605" y="36314"/>
                </a:lnTo>
                <a:lnTo>
                  <a:pt x="60943" y="36130"/>
                </a:lnTo>
                <a:lnTo>
                  <a:pt x="61220" y="35915"/>
                </a:lnTo>
                <a:lnTo>
                  <a:pt x="61527" y="35669"/>
                </a:lnTo>
                <a:lnTo>
                  <a:pt x="61773" y="35392"/>
                </a:lnTo>
                <a:lnTo>
                  <a:pt x="62019" y="35115"/>
                </a:lnTo>
                <a:lnTo>
                  <a:pt x="62235" y="34808"/>
                </a:lnTo>
                <a:lnTo>
                  <a:pt x="62419" y="34500"/>
                </a:lnTo>
                <a:lnTo>
                  <a:pt x="62573" y="34162"/>
                </a:lnTo>
                <a:lnTo>
                  <a:pt x="62696" y="33793"/>
                </a:lnTo>
                <a:lnTo>
                  <a:pt x="62757" y="33424"/>
                </a:lnTo>
                <a:lnTo>
                  <a:pt x="62819" y="33055"/>
                </a:lnTo>
                <a:lnTo>
                  <a:pt x="62850" y="32655"/>
                </a:lnTo>
                <a:lnTo>
                  <a:pt x="62819" y="32225"/>
                </a:lnTo>
                <a:lnTo>
                  <a:pt x="62757" y="31825"/>
                </a:lnTo>
                <a:lnTo>
                  <a:pt x="62665" y="31425"/>
                </a:lnTo>
                <a:lnTo>
                  <a:pt x="62511" y="31056"/>
                </a:lnTo>
                <a:lnTo>
                  <a:pt x="62358" y="30687"/>
                </a:lnTo>
                <a:lnTo>
                  <a:pt x="62142" y="30349"/>
                </a:lnTo>
                <a:lnTo>
                  <a:pt x="61896" y="30042"/>
                </a:lnTo>
                <a:lnTo>
                  <a:pt x="61650" y="29765"/>
                </a:lnTo>
                <a:lnTo>
                  <a:pt x="61343" y="29488"/>
                </a:lnTo>
                <a:lnTo>
                  <a:pt x="61035" y="29273"/>
                </a:lnTo>
                <a:lnTo>
                  <a:pt x="60697" y="29058"/>
                </a:lnTo>
                <a:lnTo>
                  <a:pt x="60359" y="28873"/>
                </a:lnTo>
                <a:lnTo>
                  <a:pt x="59959" y="28750"/>
                </a:lnTo>
                <a:lnTo>
                  <a:pt x="59590" y="28627"/>
                </a:lnTo>
                <a:lnTo>
                  <a:pt x="59160" y="28566"/>
                </a:lnTo>
                <a:lnTo>
                  <a:pt x="56362" y="28566"/>
                </a:lnTo>
                <a:lnTo>
                  <a:pt x="56054" y="28596"/>
                </a:lnTo>
                <a:lnTo>
                  <a:pt x="55777" y="28658"/>
                </a:lnTo>
                <a:lnTo>
                  <a:pt x="55501" y="28719"/>
                </a:lnTo>
                <a:lnTo>
                  <a:pt x="55224" y="28812"/>
                </a:lnTo>
                <a:lnTo>
                  <a:pt x="54947" y="28935"/>
                </a:lnTo>
                <a:lnTo>
                  <a:pt x="54701" y="29058"/>
                </a:lnTo>
                <a:lnTo>
                  <a:pt x="54455" y="29211"/>
                </a:lnTo>
                <a:lnTo>
                  <a:pt x="54209" y="29365"/>
                </a:lnTo>
                <a:lnTo>
                  <a:pt x="53994" y="29550"/>
                </a:lnTo>
                <a:lnTo>
                  <a:pt x="53779" y="29734"/>
                </a:lnTo>
                <a:lnTo>
                  <a:pt x="53594" y="29949"/>
                </a:lnTo>
                <a:lnTo>
                  <a:pt x="53410" y="30165"/>
                </a:lnTo>
                <a:lnTo>
                  <a:pt x="53256" y="30380"/>
                </a:lnTo>
                <a:lnTo>
                  <a:pt x="53102" y="30626"/>
                </a:lnTo>
                <a:lnTo>
                  <a:pt x="52979" y="30872"/>
                </a:lnTo>
                <a:lnTo>
                  <a:pt x="51657" y="26475"/>
                </a:lnTo>
                <a:lnTo>
                  <a:pt x="51473" y="25952"/>
                </a:lnTo>
                <a:lnTo>
                  <a:pt x="51227" y="25460"/>
                </a:lnTo>
                <a:lnTo>
                  <a:pt x="50919" y="25030"/>
                </a:lnTo>
                <a:lnTo>
                  <a:pt x="50581" y="24630"/>
                </a:lnTo>
                <a:lnTo>
                  <a:pt x="50212" y="24292"/>
                </a:lnTo>
                <a:lnTo>
                  <a:pt x="49782" y="23984"/>
                </a:lnTo>
                <a:lnTo>
                  <a:pt x="49320" y="23738"/>
                </a:lnTo>
                <a:lnTo>
                  <a:pt x="48828" y="23554"/>
                </a:lnTo>
                <a:lnTo>
                  <a:pt x="46799" y="23000"/>
                </a:lnTo>
                <a:lnTo>
                  <a:pt x="44770" y="22477"/>
                </a:lnTo>
                <a:lnTo>
                  <a:pt x="42709" y="22078"/>
                </a:lnTo>
                <a:lnTo>
                  <a:pt x="40649" y="21709"/>
                </a:lnTo>
                <a:lnTo>
                  <a:pt x="38589" y="21432"/>
                </a:lnTo>
                <a:lnTo>
                  <a:pt x="36529" y="21217"/>
                </a:lnTo>
                <a:lnTo>
                  <a:pt x="34469" y="21063"/>
                </a:lnTo>
                <a:lnTo>
                  <a:pt x="32378" y="21002"/>
                </a:lnTo>
                <a:lnTo>
                  <a:pt x="32470" y="20387"/>
                </a:lnTo>
                <a:lnTo>
                  <a:pt x="32593" y="19772"/>
                </a:lnTo>
                <a:lnTo>
                  <a:pt x="32778" y="19157"/>
                </a:lnTo>
                <a:lnTo>
                  <a:pt x="33024" y="18603"/>
                </a:lnTo>
                <a:lnTo>
                  <a:pt x="33301" y="18019"/>
                </a:lnTo>
                <a:lnTo>
                  <a:pt x="33608" y="17496"/>
                </a:lnTo>
                <a:lnTo>
                  <a:pt x="33977" y="16974"/>
                </a:lnTo>
                <a:lnTo>
                  <a:pt x="34377" y="16482"/>
                </a:lnTo>
                <a:lnTo>
                  <a:pt x="34746" y="16574"/>
                </a:lnTo>
                <a:lnTo>
                  <a:pt x="35299" y="16666"/>
                </a:lnTo>
                <a:lnTo>
                  <a:pt x="35883" y="16728"/>
                </a:lnTo>
                <a:lnTo>
                  <a:pt x="36468" y="16789"/>
                </a:lnTo>
                <a:lnTo>
                  <a:pt x="37636" y="16789"/>
                </a:lnTo>
                <a:lnTo>
                  <a:pt x="38251" y="16728"/>
                </a:lnTo>
                <a:lnTo>
                  <a:pt x="38866" y="16666"/>
                </a:lnTo>
                <a:lnTo>
                  <a:pt x="39450" y="16543"/>
                </a:lnTo>
                <a:lnTo>
                  <a:pt x="40065" y="16420"/>
                </a:lnTo>
                <a:lnTo>
                  <a:pt x="40649" y="16266"/>
                </a:lnTo>
                <a:lnTo>
                  <a:pt x="41234" y="16051"/>
                </a:lnTo>
                <a:lnTo>
                  <a:pt x="41787" y="15836"/>
                </a:lnTo>
                <a:lnTo>
                  <a:pt x="42340" y="15590"/>
                </a:lnTo>
                <a:lnTo>
                  <a:pt x="42894" y="15344"/>
                </a:lnTo>
                <a:lnTo>
                  <a:pt x="43417" y="15036"/>
                </a:lnTo>
                <a:lnTo>
                  <a:pt x="43939" y="14698"/>
                </a:lnTo>
                <a:lnTo>
                  <a:pt x="44462" y="14360"/>
                </a:lnTo>
                <a:lnTo>
                  <a:pt x="44954" y="13960"/>
                </a:lnTo>
                <a:lnTo>
                  <a:pt x="45415" y="13560"/>
                </a:lnTo>
                <a:lnTo>
                  <a:pt x="45877" y="13130"/>
                </a:lnTo>
                <a:lnTo>
                  <a:pt x="46399" y="12577"/>
                </a:lnTo>
                <a:lnTo>
                  <a:pt x="46891" y="11992"/>
                </a:lnTo>
                <a:lnTo>
                  <a:pt x="47322" y="11377"/>
                </a:lnTo>
                <a:lnTo>
                  <a:pt x="47752" y="10732"/>
                </a:lnTo>
                <a:lnTo>
                  <a:pt x="48090" y="10086"/>
                </a:lnTo>
                <a:lnTo>
                  <a:pt x="48429" y="9409"/>
                </a:lnTo>
                <a:lnTo>
                  <a:pt x="48705" y="8702"/>
                </a:lnTo>
                <a:lnTo>
                  <a:pt x="48951" y="7995"/>
                </a:lnTo>
                <a:lnTo>
                  <a:pt x="49167" y="7288"/>
                </a:lnTo>
                <a:lnTo>
                  <a:pt x="49320" y="6550"/>
                </a:lnTo>
                <a:lnTo>
                  <a:pt x="49443" y="5812"/>
                </a:lnTo>
                <a:lnTo>
                  <a:pt x="49505" y="5043"/>
                </a:lnTo>
                <a:lnTo>
                  <a:pt x="49536" y="4305"/>
                </a:lnTo>
                <a:lnTo>
                  <a:pt x="49505" y="3537"/>
                </a:lnTo>
                <a:lnTo>
                  <a:pt x="49413" y="2768"/>
                </a:lnTo>
                <a:lnTo>
                  <a:pt x="49320" y="1999"/>
                </a:lnTo>
                <a:lnTo>
                  <a:pt x="49228" y="1661"/>
                </a:lnTo>
                <a:lnTo>
                  <a:pt x="49074" y="1353"/>
                </a:lnTo>
                <a:lnTo>
                  <a:pt x="48890" y="1077"/>
                </a:lnTo>
                <a:lnTo>
                  <a:pt x="48675" y="831"/>
                </a:lnTo>
                <a:lnTo>
                  <a:pt x="48429" y="615"/>
                </a:lnTo>
                <a:lnTo>
                  <a:pt x="48152" y="431"/>
                </a:lnTo>
                <a:lnTo>
                  <a:pt x="47844" y="277"/>
                </a:lnTo>
                <a:lnTo>
                  <a:pt x="47506" y="185"/>
                </a:lnTo>
                <a:lnTo>
                  <a:pt x="46737" y="93"/>
                </a:lnTo>
                <a:lnTo>
                  <a:pt x="45969" y="0"/>
                </a:lnTo>
                <a:lnTo>
                  <a:pt x="44462" y="0"/>
                </a:lnTo>
                <a:lnTo>
                  <a:pt x="43724" y="93"/>
                </a:lnTo>
                <a:lnTo>
                  <a:pt x="42955" y="185"/>
                </a:lnTo>
                <a:lnTo>
                  <a:pt x="42248" y="339"/>
                </a:lnTo>
                <a:lnTo>
                  <a:pt x="41510" y="554"/>
                </a:lnTo>
                <a:lnTo>
                  <a:pt x="40803" y="800"/>
                </a:lnTo>
                <a:lnTo>
                  <a:pt x="40096" y="1077"/>
                </a:lnTo>
                <a:lnTo>
                  <a:pt x="39419" y="1415"/>
                </a:lnTo>
                <a:lnTo>
                  <a:pt x="38774" y="1784"/>
                </a:lnTo>
                <a:lnTo>
                  <a:pt x="38128" y="2184"/>
                </a:lnTo>
                <a:lnTo>
                  <a:pt x="37513" y="2645"/>
                </a:lnTo>
                <a:lnTo>
                  <a:pt x="36929" y="3106"/>
                </a:lnTo>
                <a:lnTo>
                  <a:pt x="36375" y="3660"/>
                </a:lnTo>
                <a:lnTo>
                  <a:pt x="35853" y="4213"/>
                </a:lnTo>
                <a:lnTo>
                  <a:pt x="35361" y="4797"/>
                </a:lnTo>
                <a:lnTo>
                  <a:pt x="34899" y="5412"/>
                </a:lnTo>
                <a:lnTo>
                  <a:pt x="34500" y="6027"/>
                </a:lnTo>
                <a:lnTo>
                  <a:pt x="34131" y="6704"/>
                </a:lnTo>
                <a:lnTo>
                  <a:pt x="33823" y="7380"/>
                </a:lnTo>
                <a:lnTo>
                  <a:pt x="33516" y="8057"/>
                </a:lnTo>
                <a:lnTo>
                  <a:pt x="33270" y="8794"/>
                </a:lnTo>
                <a:lnTo>
                  <a:pt x="33085" y="9502"/>
                </a:lnTo>
                <a:lnTo>
                  <a:pt x="32932" y="10240"/>
                </a:lnTo>
                <a:lnTo>
                  <a:pt x="32809" y="10978"/>
                </a:lnTo>
                <a:lnTo>
                  <a:pt x="32747" y="11746"/>
                </a:lnTo>
                <a:lnTo>
                  <a:pt x="32716" y="12484"/>
                </a:lnTo>
                <a:lnTo>
                  <a:pt x="32747" y="13253"/>
                </a:lnTo>
                <a:lnTo>
                  <a:pt x="32809" y="14022"/>
                </a:lnTo>
                <a:lnTo>
                  <a:pt x="32932" y="14760"/>
                </a:lnTo>
                <a:lnTo>
                  <a:pt x="32993" y="14975"/>
                </a:lnTo>
                <a:lnTo>
                  <a:pt x="33055" y="15190"/>
                </a:lnTo>
                <a:lnTo>
                  <a:pt x="32563" y="15744"/>
                </a:lnTo>
                <a:lnTo>
                  <a:pt x="32132" y="16359"/>
                </a:lnTo>
                <a:lnTo>
                  <a:pt x="31763" y="16974"/>
                </a:lnTo>
                <a:lnTo>
                  <a:pt x="31425" y="17650"/>
                </a:lnTo>
                <a:lnTo>
                  <a:pt x="31087" y="16974"/>
                </a:lnTo>
                <a:lnTo>
                  <a:pt x="30687" y="16359"/>
                </a:lnTo>
                <a:lnTo>
                  <a:pt x="30256" y="15744"/>
                </a:lnTo>
                <a:lnTo>
                  <a:pt x="29795" y="15190"/>
                </a:lnTo>
                <a:lnTo>
                  <a:pt x="29857" y="14975"/>
                </a:lnTo>
                <a:lnTo>
                  <a:pt x="29918" y="14760"/>
                </a:lnTo>
                <a:lnTo>
                  <a:pt x="30010" y="14022"/>
                </a:lnTo>
                <a:lnTo>
                  <a:pt x="30103" y="13253"/>
                </a:lnTo>
                <a:lnTo>
                  <a:pt x="30103" y="12484"/>
                </a:lnTo>
                <a:lnTo>
                  <a:pt x="30103" y="11746"/>
                </a:lnTo>
                <a:lnTo>
                  <a:pt x="30010" y="10978"/>
                </a:lnTo>
                <a:lnTo>
                  <a:pt x="29918" y="10240"/>
                </a:lnTo>
                <a:lnTo>
                  <a:pt x="29764" y="9502"/>
                </a:lnTo>
                <a:lnTo>
                  <a:pt x="29549" y="8794"/>
                </a:lnTo>
                <a:lnTo>
                  <a:pt x="29303" y="8057"/>
                </a:lnTo>
                <a:lnTo>
                  <a:pt x="29027" y="7380"/>
                </a:lnTo>
                <a:lnTo>
                  <a:pt x="28688" y="6704"/>
                </a:lnTo>
                <a:lnTo>
                  <a:pt x="28319" y="6027"/>
                </a:lnTo>
                <a:lnTo>
                  <a:pt x="27920" y="5412"/>
                </a:lnTo>
                <a:lnTo>
                  <a:pt x="27458" y="4797"/>
                </a:lnTo>
                <a:lnTo>
                  <a:pt x="26997" y="4213"/>
                </a:lnTo>
                <a:lnTo>
                  <a:pt x="26444" y="3660"/>
                </a:lnTo>
                <a:lnTo>
                  <a:pt x="25890" y="3106"/>
                </a:lnTo>
                <a:lnTo>
                  <a:pt x="25306" y="2645"/>
                </a:lnTo>
                <a:lnTo>
                  <a:pt x="24691" y="2184"/>
                </a:lnTo>
                <a:lnTo>
                  <a:pt x="24076" y="1784"/>
                </a:lnTo>
                <a:lnTo>
                  <a:pt x="23400" y="1415"/>
                </a:lnTo>
                <a:lnTo>
                  <a:pt x="22723" y="1077"/>
                </a:lnTo>
                <a:lnTo>
                  <a:pt x="22047" y="800"/>
                </a:lnTo>
                <a:lnTo>
                  <a:pt x="21339" y="554"/>
                </a:lnTo>
                <a:lnTo>
                  <a:pt x="20601" y="339"/>
                </a:lnTo>
                <a:lnTo>
                  <a:pt x="19864" y="185"/>
                </a:lnTo>
                <a:lnTo>
                  <a:pt x="19126" y="93"/>
                </a:lnTo>
                <a:lnTo>
                  <a:pt x="18388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4" name="Прямоугольник 6">
            <a:extLst>
              <a:ext uri="{FF2B5EF4-FFF2-40B4-BE49-F238E27FC236}">
                <a16:creationId xmlns:a16="http://schemas.microsoft.com/office/drawing/2014/main" xmlns="" id="{60E5D34A-1DD2-4712-A3BC-48F7D014579B}"/>
              </a:ext>
            </a:extLst>
          </p:cNvPr>
          <p:cNvSpPr/>
          <p:nvPr/>
        </p:nvSpPr>
        <p:spPr>
          <a:xfrm>
            <a:off x="1676400" y="1219200"/>
            <a:ext cx="8763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uLnTx/>
                <a:uFillTx/>
                <a:latin typeface="Calibri"/>
                <a:ea typeface="+mn-ea"/>
                <a:cs typeface="+mn-cs"/>
              </a:rPr>
              <a:t>MUAMMOLI DARS “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uLnTx/>
                <a:uFillTx/>
                <a:latin typeface="Calibri"/>
                <a:ea typeface="+mn-ea"/>
                <a:cs typeface="+mn-cs"/>
              </a:rPr>
              <a:t>Aqliy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uLnTx/>
                <a:uFillTx/>
                <a:latin typeface="Calibri"/>
                <a:ea typeface="+mn-ea"/>
                <a:cs typeface="+mn-cs"/>
              </a:rPr>
              <a:t>hujum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uLnTx/>
                <a:uFillTx/>
                <a:latin typeface="Calibri"/>
                <a:ea typeface="+mn-ea"/>
                <a:cs typeface="+mn-cs"/>
              </a:rPr>
              <a:t>” QUYIDAGI BOSQICH ASOSIDA TASHKIL ETILADI 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rgbClr val="09038B"/>
              </a:solidFill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35" name="Прямая соединительная линия 7">
            <a:extLst>
              <a:ext uri="{FF2B5EF4-FFF2-40B4-BE49-F238E27FC236}">
                <a16:creationId xmlns:a16="http://schemas.microsoft.com/office/drawing/2014/main" xmlns="" id="{B121906C-7DEA-4AC8-9E63-1C38658EE12A}"/>
              </a:ext>
            </a:extLst>
          </p:cNvPr>
          <p:cNvCxnSpPr/>
          <p:nvPr/>
        </p:nvCxnSpPr>
        <p:spPr>
          <a:xfrm>
            <a:off x="0" y="1143000"/>
            <a:ext cx="11736387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Прямоугольник 60">
            <a:extLst>
              <a:ext uri="{FF2B5EF4-FFF2-40B4-BE49-F238E27FC236}">
                <a16:creationId xmlns:a16="http://schemas.microsoft.com/office/drawing/2014/main" xmlns="" id="{30D55B21-2627-407E-920B-124BD1D42D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06000" y="304800"/>
            <a:ext cx="2286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004A9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altLang="ru-RU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4A9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Biologiya</a:t>
            </a:r>
            <a:endParaRPr kumimoji="0" lang="en-US" altLang="ru-RU" sz="2800" b="1" i="0" u="none" strike="noStrike" kern="1200" cap="none" spc="0" normalizeH="0" baseline="0" noProof="0" dirty="0">
              <a:ln>
                <a:noFill/>
              </a:ln>
              <a:solidFill>
                <a:srgbClr val="004A9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xmlns="" id="{8BCDDB5C-7B25-4DF2-AC59-2918F2E6C53D}"/>
              </a:ext>
            </a:extLst>
          </p:cNvPr>
          <p:cNvCxnSpPr/>
          <p:nvPr/>
        </p:nvCxnSpPr>
        <p:spPr>
          <a:xfrm>
            <a:off x="0" y="1143000"/>
            <a:ext cx="11736387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Прямоугольник 60">
            <a:extLst>
              <a:ext uri="{FF2B5EF4-FFF2-40B4-BE49-F238E27FC236}">
                <a16:creationId xmlns:a16="http://schemas.microsoft.com/office/drawing/2014/main" xmlns="" id="{786E2303-85A0-44D1-B209-DC733DED88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06000" y="304800"/>
            <a:ext cx="2286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004A9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altLang="ru-RU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4A9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Biologiya</a:t>
            </a:r>
            <a:endParaRPr kumimoji="0" lang="en-US" altLang="ru-RU" sz="2800" b="1" i="0" u="none" strike="noStrike" kern="1200" cap="none" spc="0" normalizeH="0" baseline="0" noProof="0" dirty="0">
              <a:ln>
                <a:noFill/>
              </a:ln>
              <a:solidFill>
                <a:srgbClr val="004A9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4" name="Picture 2" descr="Diagram showing composition blood Royalty Free Vector Image">
            <a:extLst>
              <a:ext uri="{FF2B5EF4-FFF2-40B4-BE49-F238E27FC236}">
                <a16:creationId xmlns:a16="http://schemas.microsoft.com/office/drawing/2014/main" xmlns="" id="{B581B34C-495C-48EE-AC5A-2F824802D66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0000" r="24680" b="11428"/>
          <a:stretch/>
        </p:blipFill>
        <p:spPr bwMode="auto">
          <a:xfrm flipH="1">
            <a:off x="6657190" y="3429000"/>
            <a:ext cx="5534809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ED94FEDA-C9E8-4A18-9033-6A3C3435DDDF}"/>
              </a:ext>
            </a:extLst>
          </p:cNvPr>
          <p:cNvSpPr/>
          <p:nvPr/>
        </p:nvSpPr>
        <p:spPr>
          <a:xfrm>
            <a:off x="304800" y="1295400"/>
            <a:ext cx="6096000" cy="51419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Muammoli</a:t>
            </a:r>
            <a:r>
              <a:rPr lang="en-US" sz="3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savol</a:t>
            </a:r>
            <a:r>
              <a:rPr lang="en-US" sz="3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Ota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farzandini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maktabgacha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muassasasiga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joylashtirish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tibbiy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hujjat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tayyorlash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jarayonida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tibbiy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ko‘rik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natijasiga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ko‘ra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farzandi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IV-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qon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guruhli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ekanligi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ma’lum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bo‘ldi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Ota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o‘zining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tasavvuriga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ko‘ra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II-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qon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guruhiga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turmush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o‘rtog‘i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III-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guruhga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mansubligini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hisobga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olib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turmush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o‘rtog‘idan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shubhalanib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ushbu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masalani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hal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etib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berish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nikohni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bekor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to‘g‘risida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sudga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murojaat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qildi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2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" name="Picture 4" descr="The Surprising Health Benefits of Donating Blood">
            <a:extLst>
              <a:ext uri="{FF2B5EF4-FFF2-40B4-BE49-F238E27FC236}">
                <a16:creationId xmlns:a16="http://schemas.microsoft.com/office/drawing/2014/main" xmlns="" id="{BA900C9C-DBA9-4B72-AE92-3B9508078C9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57191" y="1295400"/>
            <a:ext cx="5534808" cy="209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969940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xmlns="" id="{8BCDDB5C-7B25-4DF2-AC59-2918F2E6C53D}"/>
              </a:ext>
            </a:extLst>
          </p:cNvPr>
          <p:cNvCxnSpPr/>
          <p:nvPr/>
        </p:nvCxnSpPr>
        <p:spPr>
          <a:xfrm>
            <a:off x="0" y="1143000"/>
            <a:ext cx="11736387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Прямоугольник 60">
            <a:extLst>
              <a:ext uri="{FF2B5EF4-FFF2-40B4-BE49-F238E27FC236}">
                <a16:creationId xmlns:a16="http://schemas.microsoft.com/office/drawing/2014/main" xmlns="" id="{786E2303-85A0-44D1-B209-DC733DED88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06000" y="304800"/>
            <a:ext cx="2286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004A9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altLang="ru-RU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4A9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Biologiya</a:t>
            </a:r>
            <a:endParaRPr kumimoji="0" lang="en-US" altLang="ru-RU" sz="2800" b="1" i="0" u="none" strike="noStrike" kern="1200" cap="none" spc="0" normalizeH="0" baseline="0" noProof="0" dirty="0">
              <a:ln>
                <a:noFill/>
              </a:ln>
              <a:solidFill>
                <a:srgbClr val="004A9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052" name="Picture 4" descr="World blood donor day Images, Stock Photos &amp;amp; Vectors | Shutterstock">
            <a:extLst>
              <a:ext uri="{FF2B5EF4-FFF2-40B4-BE49-F238E27FC236}">
                <a16:creationId xmlns:a16="http://schemas.microsoft.com/office/drawing/2014/main" xmlns="" id="{C4E9F5F4-3CCF-421B-8312-EEF7C1D7757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7273"/>
          <a:stretch/>
        </p:blipFill>
        <p:spPr bwMode="auto">
          <a:xfrm>
            <a:off x="6477001" y="3200400"/>
            <a:ext cx="5714998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D3B56BD6-5168-4977-8BD6-DD3B507F85F6}"/>
              </a:ext>
            </a:extLst>
          </p:cNvPr>
          <p:cNvSpPr/>
          <p:nvPr/>
        </p:nvSpPr>
        <p:spPr>
          <a:xfrm>
            <a:off x="381000" y="1335089"/>
            <a:ext cx="6096000" cy="51419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Muammoli</a:t>
            </a:r>
            <a:r>
              <a:rPr lang="en-US" sz="3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savol</a:t>
            </a:r>
            <a:r>
              <a:rPr lang="en-US" sz="3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Avtohalokat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tufayli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jarohat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olgan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bemorga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qon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quyish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zarurati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tug‘ildi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Tekshiruv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natijasida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bemor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qoni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I-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guruhga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mansubligi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aniqlandi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donorlik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qilmoqchi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bo‘lgan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uning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turmush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o‘rtog‘iniki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IV-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guruh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ekanligi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aniqlandi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Ushbu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holatda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qon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qiyish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mumkinmi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Ularning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farzandlarichi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2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4" descr="The Surprising Health Benefits of Donating Blood">
            <a:extLst>
              <a:ext uri="{FF2B5EF4-FFF2-40B4-BE49-F238E27FC236}">
                <a16:creationId xmlns:a16="http://schemas.microsoft.com/office/drawing/2014/main" xmlns="" id="{7978BD09-3306-4571-AE45-0D8B1B207E7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77000" y="1295400"/>
            <a:ext cx="5714999" cy="209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933047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9" name="Google Shape;1139;p37"/>
          <p:cNvSpPr/>
          <p:nvPr/>
        </p:nvSpPr>
        <p:spPr>
          <a:xfrm>
            <a:off x="4953000" y="1724068"/>
            <a:ext cx="687171" cy="1112625"/>
          </a:xfrm>
          <a:custGeom>
            <a:avLst/>
            <a:gdLst/>
            <a:ahLst/>
            <a:cxnLst/>
            <a:rect l="l" t="t" r="r" b="b"/>
            <a:pathLst>
              <a:path w="1389" h="2249" extrusionOk="0">
                <a:moveTo>
                  <a:pt x="237" y="0"/>
                </a:moveTo>
                <a:cubicBezTo>
                  <a:pt x="190" y="0"/>
                  <a:pt x="143" y="21"/>
                  <a:pt x="108" y="62"/>
                </a:cubicBezTo>
                <a:lnTo>
                  <a:pt x="1" y="156"/>
                </a:lnTo>
                <a:lnTo>
                  <a:pt x="843" y="986"/>
                </a:lnTo>
                <a:cubicBezTo>
                  <a:pt x="912" y="1067"/>
                  <a:pt x="912" y="1192"/>
                  <a:pt x="843" y="1260"/>
                </a:cubicBezTo>
                <a:lnTo>
                  <a:pt x="1" y="2103"/>
                </a:lnTo>
                <a:lnTo>
                  <a:pt x="108" y="2197"/>
                </a:lnTo>
                <a:cubicBezTo>
                  <a:pt x="143" y="2232"/>
                  <a:pt x="190" y="2249"/>
                  <a:pt x="237" y="2249"/>
                </a:cubicBezTo>
                <a:cubicBezTo>
                  <a:pt x="285" y="2249"/>
                  <a:pt x="332" y="2232"/>
                  <a:pt x="366" y="2197"/>
                </a:cubicBezTo>
                <a:lnTo>
                  <a:pt x="1307" y="1260"/>
                </a:lnTo>
                <a:cubicBezTo>
                  <a:pt x="1389" y="1192"/>
                  <a:pt x="1389" y="1067"/>
                  <a:pt x="1307" y="986"/>
                </a:cubicBezTo>
                <a:lnTo>
                  <a:pt x="366" y="62"/>
                </a:lnTo>
                <a:cubicBezTo>
                  <a:pt x="332" y="21"/>
                  <a:pt x="285" y="0"/>
                  <a:pt x="237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140" name="Google Shape;1140;p37"/>
          <p:cNvSpPr/>
          <p:nvPr/>
        </p:nvSpPr>
        <p:spPr>
          <a:xfrm>
            <a:off x="5095899" y="2099062"/>
            <a:ext cx="209268" cy="361145"/>
          </a:xfrm>
          <a:custGeom>
            <a:avLst/>
            <a:gdLst/>
            <a:ahLst/>
            <a:cxnLst/>
            <a:rect l="l" t="t" r="r" b="b"/>
            <a:pathLst>
              <a:path w="423" h="730" extrusionOk="0">
                <a:moveTo>
                  <a:pt x="96" y="0"/>
                </a:moveTo>
                <a:cubicBezTo>
                  <a:pt x="46" y="0"/>
                  <a:pt x="1" y="38"/>
                  <a:pt x="1" y="94"/>
                </a:cubicBezTo>
                <a:lnTo>
                  <a:pt x="1" y="636"/>
                </a:lnTo>
                <a:cubicBezTo>
                  <a:pt x="1" y="692"/>
                  <a:pt x="46" y="730"/>
                  <a:pt x="96" y="730"/>
                </a:cubicBezTo>
                <a:cubicBezTo>
                  <a:pt x="119" y="730"/>
                  <a:pt x="143" y="722"/>
                  <a:pt x="164" y="705"/>
                </a:cubicBezTo>
                <a:lnTo>
                  <a:pt x="327" y="528"/>
                </a:lnTo>
                <a:cubicBezTo>
                  <a:pt x="422" y="447"/>
                  <a:pt x="422" y="296"/>
                  <a:pt x="327" y="202"/>
                </a:cubicBezTo>
                <a:lnTo>
                  <a:pt x="164" y="25"/>
                </a:lnTo>
                <a:cubicBezTo>
                  <a:pt x="143" y="8"/>
                  <a:pt x="119" y="0"/>
                  <a:pt x="96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141" name="Google Shape;1141;p37"/>
          <p:cNvSpPr/>
          <p:nvPr/>
        </p:nvSpPr>
        <p:spPr>
          <a:xfrm>
            <a:off x="5029200" y="1724068"/>
            <a:ext cx="4953000" cy="1151781"/>
          </a:xfrm>
          <a:custGeom>
            <a:avLst/>
            <a:gdLst/>
            <a:ahLst/>
            <a:cxnLst/>
            <a:rect l="l" t="t" r="r" b="b"/>
            <a:pathLst>
              <a:path w="6967" h="1837" extrusionOk="0">
                <a:moveTo>
                  <a:pt x="1" y="1"/>
                </a:moveTo>
                <a:lnTo>
                  <a:pt x="791" y="775"/>
                </a:lnTo>
                <a:cubicBezTo>
                  <a:pt x="830" y="817"/>
                  <a:pt x="843" y="870"/>
                  <a:pt x="843" y="912"/>
                </a:cubicBezTo>
                <a:cubicBezTo>
                  <a:pt x="843" y="968"/>
                  <a:pt x="830" y="1007"/>
                  <a:pt x="791" y="1049"/>
                </a:cubicBezTo>
                <a:lnTo>
                  <a:pt x="1" y="1836"/>
                </a:lnTo>
                <a:lnTo>
                  <a:pt x="6069" y="1836"/>
                </a:lnTo>
                <a:lnTo>
                  <a:pt x="6967" y="912"/>
                </a:lnTo>
                <a:lnTo>
                  <a:pt x="6069" y="1"/>
                </a:lnTo>
                <a:close/>
              </a:path>
            </a:pathLst>
          </a:custGeom>
          <a:solidFill>
            <a:srgbClr val="EFEFE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3200" dirty="0"/>
          </a:p>
        </p:txBody>
      </p:sp>
      <p:sp>
        <p:nvSpPr>
          <p:cNvPr id="1142" name="Google Shape;1142;p37"/>
          <p:cNvSpPr/>
          <p:nvPr/>
        </p:nvSpPr>
        <p:spPr>
          <a:xfrm flipH="1">
            <a:off x="6551829" y="2866571"/>
            <a:ext cx="687171" cy="1114604"/>
          </a:xfrm>
          <a:custGeom>
            <a:avLst/>
            <a:gdLst/>
            <a:ahLst/>
            <a:cxnLst/>
            <a:rect l="l" t="t" r="r" b="b"/>
            <a:pathLst>
              <a:path w="1389" h="2253" extrusionOk="0">
                <a:moveTo>
                  <a:pt x="1149" y="1"/>
                </a:moveTo>
                <a:cubicBezTo>
                  <a:pt x="1102" y="1"/>
                  <a:pt x="1054" y="18"/>
                  <a:pt x="1019" y="52"/>
                </a:cubicBezTo>
                <a:lnTo>
                  <a:pt x="82" y="989"/>
                </a:lnTo>
                <a:cubicBezTo>
                  <a:pt x="0" y="1071"/>
                  <a:pt x="0" y="1195"/>
                  <a:pt x="82" y="1264"/>
                </a:cubicBezTo>
                <a:lnTo>
                  <a:pt x="1019" y="2201"/>
                </a:lnTo>
                <a:cubicBezTo>
                  <a:pt x="1054" y="2235"/>
                  <a:pt x="1102" y="2252"/>
                  <a:pt x="1149" y="2252"/>
                </a:cubicBezTo>
                <a:cubicBezTo>
                  <a:pt x="1197" y="2252"/>
                  <a:pt x="1245" y="2235"/>
                  <a:pt x="1277" y="2201"/>
                </a:cubicBezTo>
                <a:lnTo>
                  <a:pt x="1388" y="2106"/>
                </a:lnTo>
                <a:lnTo>
                  <a:pt x="542" y="1264"/>
                </a:lnTo>
                <a:cubicBezTo>
                  <a:pt x="477" y="1195"/>
                  <a:pt x="477" y="1071"/>
                  <a:pt x="542" y="989"/>
                </a:cubicBezTo>
                <a:lnTo>
                  <a:pt x="1388" y="160"/>
                </a:lnTo>
                <a:lnTo>
                  <a:pt x="1277" y="52"/>
                </a:lnTo>
                <a:cubicBezTo>
                  <a:pt x="1245" y="18"/>
                  <a:pt x="1197" y="1"/>
                  <a:pt x="1149" y="1"/>
                </a:cubicBezTo>
                <a:close/>
              </a:path>
            </a:pathLst>
          </a:custGeom>
          <a:solidFill>
            <a:srgbClr val="7030A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143" name="Google Shape;1143;p37"/>
          <p:cNvSpPr/>
          <p:nvPr/>
        </p:nvSpPr>
        <p:spPr>
          <a:xfrm flipH="1">
            <a:off x="6737155" y="3258179"/>
            <a:ext cx="197045" cy="301435"/>
          </a:xfrm>
          <a:custGeom>
            <a:avLst/>
            <a:gdLst/>
            <a:ahLst/>
            <a:cxnLst/>
            <a:rect l="l" t="t" r="r" b="b"/>
            <a:pathLst>
              <a:path w="422" h="731" extrusionOk="0">
                <a:moveTo>
                  <a:pt x="327" y="1"/>
                </a:moveTo>
                <a:cubicBezTo>
                  <a:pt x="304" y="1"/>
                  <a:pt x="280" y="8"/>
                  <a:pt x="259" y="26"/>
                </a:cubicBezTo>
                <a:lnTo>
                  <a:pt x="95" y="202"/>
                </a:lnTo>
                <a:cubicBezTo>
                  <a:pt x="1" y="297"/>
                  <a:pt x="1" y="447"/>
                  <a:pt x="95" y="529"/>
                </a:cubicBezTo>
                <a:lnTo>
                  <a:pt x="259" y="705"/>
                </a:lnTo>
                <a:cubicBezTo>
                  <a:pt x="280" y="722"/>
                  <a:pt x="304" y="730"/>
                  <a:pt x="327" y="730"/>
                </a:cubicBezTo>
                <a:cubicBezTo>
                  <a:pt x="377" y="730"/>
                  <a:pt x="422" y="693"/>
                  <a:pt x="422" y="637"/>
                </a:cubicBezTo>
                <a:lnTo>
                  <a:pt x="422" y="94"/>
                </a:lnTo>
                <a:cubicBezTo>
                  <a:pt x="422" y="38"/>
                  <a:pt x="377" y="1"/>
                  <a:pt x="327" y="1"/>
                </a:cubicBezTo>
                <a:close/>
              </a:path>
            </a:pathLst>
          </a:custGeom>
          <a:solidFill>
            <a:srgbClr val="7030A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144" name="Google Shape;1144;p37"/>
          <p:cNvSpPr/>
          <p:nvPr/>
        </p:nvSpPr>
        <p:spPr>
          <a:xfrm flipH="1">
            <a:off x="6796848" y="2895600"/>
            <a:ext cx="4094276" cy="1107996"/>
          </a:xfrm>
          <a:custGeom>
            <a:avLst/>
            <a:gdLst/>
            <a:ahLst/>
            <a:cxnLst/>
            <a:rect l="l" t="t" r="r" b="b"/>
            <a:pathLst>
              <a:path w="6953" h="1836" extrusionOk="0">
                <a:moveTo>
                  <a:pt x="898" y="0"/>
                </a:moveTo>
                <a:lnTo>
                  <a:pt x="0" y="911"/>
                </a:lnTo>
                <a:lnTo>
                  <a:pt x="898" y="1836"/>
                </a:lnTo>
                <a:lnTo>
                  <a:pt x="6953" y="1836"/>
                </a:lnTo>
                <a:lnTo>
                  <a:pt x="6179" y="1049"/>
                </a:lnTo>
                <a:cubicBezTo>
                  <a:pt x="6136" y="1006"/>
                  <a:pt x="6123" y="967"/>
                  <a:pt x="6123" y="911"/>
                </a:cubicBezTo>
                <a:cubicBezTo>
                  <a:pt x="6123" y="869"/>
                  <a:pt x="6136" y="817"/>
                  <a:pt x="6179" y="774"/>
                </a:cubicBezTo>
                <a:lnTo>
                  <a:pt x="6953" y="0"/>
                </a:lnTo>
                <a:close/>
              </a:path>
            </a:pathLst>
          </a:custGeom>
          <a:solidFill>
            <a:srgbClr val="EFEFE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145" name="Google Shape;1145;p37"/>
          <p:cNvSpPr/>
          <p:nvPr/>
        </p:nvSpPr>
        <p:spPr>
          <a:xfrm>
            <a:off x="4799229" y="4063533"/>
            <a:ext cx="687171" cy="1118067"/>
          </a:xfrm>
          <a:custGeom>
            <a:avLst/>
            <a:gdLst/>
            <a:ahLst/>
            <a:cxnLst/>
            <a:rect l="l" t="t" r="r" b="b"/>
            <a:pathLst>
              <a:path w="1389" h="2260" extrusionOk="0">
                <a:moveTo>
                  <a:pt x="237" y="1"/>
                </a:moveTo>
                <a:cubicBezTo>
                  <a:pt x="190" y="1"/>
                  <a:pt x="143" y="21"/>
                  <a:pt x="108" y="62"/>
                </a:cubicBezTo>
                <a:lnTo>
                  <a:pt x="1" y="157"/>
                </a:lnTo>
                <a:lnTo>
                  <a:pt x="843" y="1003"/>
                </a:lnTo>
                <a:cubicBezTo>
                  <a:pt x="912" y="1068"/>
                  <a:pt x="912" y="1192"/>
                  <a:pt x="843" y="1261"/>
                </a:cubicBezTo>
                <a:lnTo>
                  <a:pt x="1" y="2103"/>
                </a:lnTo>
                <a:lnTo>
                  <a:pt x="108" y="2198"/>
                </a:lnTo>
                <a:cubicBezTo>
                  <a:pt x="143" y="2239"/>
                  <a:pt x="190" y="2259"/>
                  <a:pt x="237" y="2259"/>
                </a:cubicBezTo>
                <a:cubicBezTo>
                  <a:pt x="285" y="2259"/>
                  <a:pt x="332" y="2239"/>
                  <a:pt x="366" y="2198"/>
                </a:cubicBezTo>
                <a:lnTo>
                  <a:pt x="1307" y="1261"/>
                </a:lnTo>
                <a:cubicBezTo>
                  <a:pt x="1389" y="1192"/>
                  <a:pt x="1389" y="1068"/>
                  <a:pt x="1307" y="1003"/>
                </a:cubicBezTo>
                <a:lnTo>
                  <a:pt x="366" y="62"/>
                </a:lnTo>
                <a:cubicBezTo>
                  <a:pt x="332" y="21"/>
                  <a:pt x="285" y="1"/>
                  <a:pt x="237" y="1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146" name="Google Shape;1146;p37"/>
          <p:cNvSpPr/>
          <p:nvPr/>
        </p:nvSpPr>
        <p:spPr>
          <a:xfrm>
            <a:off x="4896132" y="4435992"/>
            <a:ext cx="209268" cy="364608"/>
          </a:xfrm>
          <a:custGeom>
            <a:avLst/>
            <a:gdLst/>
            <a:ahLst/>
            <a:cxnLst/>
            <a:rect l="l" t="t" r="r" b="b"/>
            <a:pathLst>
              <a:path w="423" h="737" extrusionOk="0">
                <a:moveTo>
                  <a:pt x="88" y="1"/>
                </a:moveTo>
                <a:cubicBezTo>
                  <a:pt x="41" y="1"/>
                  <a:pt x="1" y="37"/>
                  <a:pt x="1" y="91"/>
                </a:cubicBezTo>
                <a:lnTo>
                  <a:pt x="1" y="649"/>
                </a:lnTo>
                <a:cubicBezTo>
                  <a:pt x="1" y="701"/>
                  <a:pt x="40" y="736"/>
                  <a:pt x="86" y="736"/>
                </a:cubicBezTo>
                <a:cubicBezTo>
                  <a:pt x="112" y="736"/>
                  <a:pt x="140" y="726"/>
                  <a:pt x="164" y="701"/>
                </a:cubicBezTo>
                <a:lnTo>
                  <a:pt x="327" y="538"/>
                </a:lnTo>
                <a:cubicBezTo>
                  <a:pt x="422" y="443"/>
                  <a:pt x="422" y="293"/>
                  <a:pt x="327" y="198"/>
                </a:cubicBezTo>
                <a:lnTo>
                  <a:pt x="164" y="35"/>
                </a:lnTo>
                <a:cubicBezTo>
                  <a:pt x="140" y="11"/>
                  <a:pt x="113" y="1"/>
                  <a:pt x="88" y="1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147" name="Google Shape;1147;p37"/>
          <p:cNvSpPr/>
          <p:nvPr/>
        </p:nvSpPr>
        <p:spPr>
          <a:xfrm>
            <a:off x="4953000" y="4073605"/>
            <a:ext cx="5410200" cy="1107995"/>
          </a:xfrm>
          <a:custGeom>
            <a:avLst/>
            <a:gdLst/>
            <a:ahLst/>
            <a:cxnLst/>
            <a:rect l="l" t="t" r="r" b="b"/>
            <a:pathLst>
              <a:path w="6967" h="1836" extrusionOk="0">
                <a:moveTo>
                  <a:pt x="1" y="0"/>
                </a:moveTo>
                <a:lnTo>
                  <a:pt x="791" y="791"/>
                </a:lnTo>
                <a:cubicBezTo>
                  <a:pt x="830" y="817"/>
                  <a:pt x="843" y="872"/>
                  <a:pt x="843" y="912"/>
                </a:cubicBezTo>
                <a:cubicBezTo>
                  <a:pt x="843" y="967"/>
                  <a:pt x="830" y="1019"/>
                  <a:pt x="791" y="1049"/>
                </a:cubicBezTo>
                <a:lnTo>
                  <a:pt x="1" y="1836"/>
                </a:lnTo>
                <a:lnTo>
                  <a:pt x="6069" y="1836"/>
                </a:lnTo>
                <a:lnTo>
                  <a:pt x="6967" y="912"/>
                </a:lnTo>
                <a:lnTo>
                  <a:pt x="6069" y="0"/>
                </a:lnTo>
                <a:close/>
              </a:path>
            </a:pathLst>
          </a:custGeom>
          <a:solidFill>
            <a:srgbClr val="EFEFE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148" name="Google Shape;1148;p37"/>
          <p:cNvSpPr/>
          <p:nvPr/>
        </p:nvSpPr>
        <p:spPr>
          <a:xfrm flipH="1">
            <a:off x="5943600" y="5257800"/>
            <a:ext cx="687171" cy="1117572"/>
          </a:xfrm>
          <a:custGeom>
            <a:avLst/>
            <a:gdLst/>
            <a:ahLst/>
            <a:cxnLst/>
            <a:rect l="l" t="t" r="r" b="b"/>
            <a:pathLst>
              <a:path w="1389" h="2259" extrusionOk="0">
                <a:moveTo>
                  <a:pt x="1149" y="0"/>
                </a:moveTo>
                <a:cubicBezTo>
                  <a:pt x="1102" y="0"/>
                  <a:pt x="1054" y="21"/>
                  <a:pt x="1019" y="62"/>
                </a:cubicBezTo>
                <a:lnTo>
                  <a:pt x="82" y="1002"/>
                </a:lnTo>
                <a:cubicBezTo>
                  <a:pt x="0" y="1067"/>
                  <a:pt x="0" y="1192"/>
                  <a:pt x="82" y="1260"/>
                </a:cubicBezTo>
                <a:lnTo>
                  <a:pt x="1019" y="2197"/>
                </a:lnTo>
                <a:cubicBezTo>
                  <a:pt x="1054" y="2238"/>
                  <a:pt x="1102" y="2259"/>
                  <a:pt x="1149" y="2259"/>
                </a:cubicBezTo>
                <a:cubicBezTo>
                  <a:pt x="1197" y="2259"/>
                  <a:pt x="1245" y="2238"/>
                  <a:pt x="1277" y="2197"/>
                </a:cubicBezTo>
                <a:lnTo>
                  <a:pt x="1388" y="2103"/>
                </a:lnTo>
                <a:lnTo>
                  <a:pt x="542" y="1260"/>
                </a:lnTo>
                <a:cubicBezTo>
                  <a:pt x="477" y="1192"/>
                  <a:pt x="477" y="1067"/>
                  <a:pt x="542" y="1002"/>
                </a:cubicBezTo>
                <a:lnTo>
                  <a:pt x="1388" y="156"/>
                </a:lnTo>
                <a:lnTo>
                  <a:pt x="1277" y="62"/>
                </a:lnTo>
                <a:cubicBezTo>
                  <a:pt x="1245" y="21"/>
                  <a:pt x="1197" y="0"/>
                  <a:pt x="1149" y="0"/>
                </a:cubicBezTo>
                <a:close/>
              </a:path>
            </a:pathLst>
          </a:custGeom>
          <a:solidFill>
            <a:srgbClr val="FF0066"/>
          </a:solidFill>
          <a:ln>
            <a:solidFill>
              <a:srgbClr val="FF0066"/>
            </a:solidFill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149" name="Google Shape;1149;p37"/>
          <p:cNvSpPr/>
          <p:nvPr/>
        </p:nvSpPr>
        <p:spPr>
          <a:xfrm flipH="1">
            <a:off x="6096000" y="5621761"/>
            <a:ext cx="208773" cy="361640"/>
          </a:xfrm>
          <a:custGeom>
            <a:avLst/>
            <a:gdLst/>
            <a:ahLst/>
            <a:cxnLst/>
            <a:rect l="l" t="t" r="r" b="b"/>
            <a:pathLst>
              <a:path w="422" h="731" extrusionOk="0">
                <a:moveTo>
                  <a:pt x="335" y="0"/>
                </a:moveTo>
                <a:cubicBezTo>
                  <a:pt x="310" y="0"/>
                  <a:pt x="283" y="11"/>
                  <a:pt x="259" y="34"/>
                </a:cubicBezTo>
                <a:lnTo>
                  <a:pt x="95" y="198"/>
                </a:lnTo>
                <a:cubicBezTo>
                  <a:pt x="1" y="292"/>
                  <a:pt x="1" y="443"/>
                  <a:pt x="95" y="537"/>
                </a:cubicBezTo>
                <a:lnTo>
                  <a:pt x="259" y="701"/>
                </a:lnTo>
                <a:cubicBezTo>
                  <a:pt x="283" y="721"/>
                  <a:pt x="312" y="730"/>
                  <a:pt x="337" y="730"/>
                </a:cubicBezTo>
                <a:cubicBezTo>
                  <a:pt x="383" y="730"/>
                  <a:pt x="422" y="701"/>
                  <a:pt x="422" y="648"/>
                </a:cubicBezTo>
                <a:lnTo>
                  <a:pt x="422" y="90"/>
                </a:lnTo>
                <a:cubicBezTo>
                  <a:pt x="422" y="37"/>
                  <a:pt x="382" y="0"/>
                  <a:pt x="335" y="0"/>
                </a:cubicBezTo>
                <a:close/>
              </a:path>
            </a:pathLst>
          </a:custGeom>
          <a:solidFill>
            <a:srgbClr val="FF006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150" name="Google Shape;1150;p37"/>
          <p:cNvSpPr/>
          <p:nvPr/>
        </p:nvSpPr>
        <p:spPr>
          <a:xfrm flipH="1">
            <a:off x="6095998" y="5257800"/>
            <a:ext cx="5867401" cy="1107996"/>
          </a:xfrm>
          <a:custGeom>
            <a:avLst/>
            <a:gdLst/>
            <a:ahLst/>
            <a:cxnLst/>
            <a:rect l="l" t="t" r="r" b="b"/>
            <a:pathLst>
              <a:path w="6953" h="1837" extrusionOk="0">
                <a:moveTo>
                  <a:pt x="898" y="1"/>
                </a:moveTo>
                <a:lnTo>
                  <a:pt x="0" y="912"/>
                </a:lnTo>
                <a:lnTo>
                  <a:pt x="898" y="1836"/>
                </a:lnTo>
                <a:lnTo>
                  <a:pt x="6953" y="1836"/>
                </a:lnTo>
                <a:lnTo>
                  <a:pt x="6179" y="1049"/>
                </a:lnTo>
                <a:cubicBezTo>
                  <a:pt x="6136" y="1020"/>
                  <a:pt x="6123" y="968"/>
                  <a:pt x="6123" y="912"/>
                </a:cubicBezTo>
                <a:cubicBezTo>
                  <a:pt x="6123" y="873"/>
                  <a:pt x="6136" y="817"/>
                  <a:pt x="6179" y="791"/>
                </a:cubicBezTo>
                <a:lnTo>
                  <a:pt x="6953" y="1"/>
                </a:lnTo>
                <a:close/>
              </a:path>
            </a:pathLst>
          </a:custGeom>
          <a:solidFill>
            <a:srgbClr val="EFEFE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grpSp>
        <p:nvGrpSpPr>
          <p:cNvPr id="1155" name="Google Shape;1155;p37"/>
          <p:cNvGrpSpPr/>
          <p:nvPr/>
        </p:nvGrpSpPr>
        <p:grpSpPr>
          <a:xfrm>
            <a:off x="144451" y="1354602"/>
            <a:ext cx="6435888" cy="5350998"/>
            <a:chOff x="697563" y="965014"/>
            <a:chExt cx="4826916" cy="4013249"/>
          </a:xfrm>
        </p:grpSpPr>
        <p:sp>
          <p:nvSpPr>
            <p:cNvPr id="1156" name="Google Shape;1156;p37"/>
            <p:cNvSpPr/>
            <p:nvPr/>
          </p:nvSpPr>
          <p:spPr>
            <a:xfrm rot="5400000">
              <a:off x="1482940" y="3902123"/>
              <a:ext cx="1383892" cy="632695"/>
            </a:xfrm>
            <a:custGeom>
              <a:avLst/>
              <a:gdLst/>
              <a:ahLst/>
              <a:cxnLst/>
              <a:rect l="l" t="t" r="r" b="b"/>
              <a:pathLst>
                <a:path w="12157" h="5558" extrusionOk="0">
                  <a:moveTo>
                    <a:pt x="1" y="0"/>
                  </a:moveTo>
                  <a:lnTo>
                    <a:pt x="1" y="1989"/>
                  </a:lnTo>
                  <a:cubicBezTo>
                    <a:pt x="1" y="2929"/>
                    <a:pt x="596" y="3822"/>
                    <a:pt x="1787" y="4513"/>
                  </a:cubicBezTo>
                  <a:cubicBezTo>
                    <a:pt x="2977" y="5209"/>
                    <a:pt x="4540" y="5557"/>
                    <a:pt x="6097" y="5557"/>
                  </a:cubicBezTo>
                  <a:cubicBezTo>
                    <a:pt x="7653" y="5557"/>
                    <a:pt x="9204" y="5209"/>
                    <a:pt x="10371" y="4513"/>
                  </a:cubicBezTo>
                  <a:cubicBezTo>
                    <a:pt x="11562" y="3822"/>
                    <a:pt x="12157" y="2929"/>
                    <a:pt x="12157" y="2036"/>
                  </a:cubicBezTo>
                  <a:lnTo>
                    <a:pt x="12157" y="48"/>
                  </a:lnTo>
                  <a:cubicBezTo>
                    <a:pt x="12157" y="941"/>
                    <a:pt x="11562" y="1834"/>
                    <a:pt x="10419" y="2536"/>
                  </a:cubicBezTo>
                  <a:cubicBezTo>
                    <a:pt x="9228" y="3227"/>
                    <a:pt x="7665" y="3572"/>
                    <a:pt x="6103" y="3572"/>
                  </a:cubicBezTo>
                  <a:cubicBezTo>
                    <a:pt x="4540" y="3572"/>
                    <a:pt x="2977" y="3227"/>
                    <a:pt x="1787" y="2536"/>
                  </a:cubicBezTo>
                  <a:cubicBezTo>
                    <a:pt x="596" y="1834"/>
                    <a:pt x="1" y="941"/>
                    <a:pt x="1" y="0"/>
                  </a:cubicBezTo>
                  <a:close/>
                </a:path>
              </a:pathLst>
            </a:custGeom>
            <a:solidFill>
              <a:srgbClr val="FBA7B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157" name="Google Shape;1157;p37"/>
            <p:cNvSpPr/>
            <p:nvPr/>
          </p:nvSpPr>
          <p:spPr>
            <a:xfrm rot="5400000">
              <a:off x="1725866" y="3817430"/>
              <a:ext cx="1519470" cy="802195"/>
            </a:xfrm>
            <a:custGeom>
              <a:avLst/>
              <a:gdLst/>
              <a:ahLst/>
              <a:cxnLst/>
              <a:rect l="l" t="t" r="r" b="b"/>
              <a:pathLst>
                <a:path w="13348" h="7047" extrusionOk="0">
                  <a:moveTo>
                    <a:pt x="6650" y="1"/>
                  </a:moveTo>
                  <a:cubicBezTo>
                    <a:pt x="5087" y="1"/>
                    <a:pt x="3525" y="349"/>
                    <a:pt x="2334" y="1045"/>
                  </a:cubicBezTo>
                  <a:cubicBezTo>
                    <a:pt x="0" y="2391"/>
                    <a:pt x="0" y="4617"/>
                    <a:pt x="2382" y="6010"/>
                  </a:cubicBezTo>
                  <a:cubicBezTo>
                    <a:pt x="3572" y="6701"/>
                    <a:pt x="5135" y="7046"/>
                    <a:pt x="6698" y="7046"/>
                  </a:cubicBezTo>
                  <a:cubicBezTo>
                    <a:pt x="8260" y="7046"/>
                    <a:pt x="9823" y="6701"/>
                    <a:pt x="11014" y="6010"/>
                  </a:cubicBezTo>
                  <a:cubicBezTo>
                    <a:pt x="13347" y="4617"/>
                    <a:pt x="13347" y="2391"/>
                    <a:pt x="10966" y="1045"/>
                  </a:cubicBezTo>
                  <a:cubicBezTo>
                    <a:pt x="9775" y="349"/>
                    <a:pt x="8213" y="1"/>
                    <a:pt x="6650" y="1"/>
                  </a:cubicBezTo>
                  <a:close/>
                </a:path>
              </a:pathLst>
            </a:custGeom>
            <a:solidFill>
              <a:srgbClr val="FF006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158" name="Google Shape;1158;p37"/>
            <p:cNvSpPr/>
            <p:nvPr/>
          </p:nvSpPr>
          <p:spPr>
            <a:xfrm rot="5400000">
              <a:off x="949540" y="1413809"/>
              <a:ext cx="1389356" cy="627231"/>
            </a:xfrm>
            <a:custGeom>
              <a:avLst/>
              <a:gdLst/>
              <a:ahLst/>
              <a:cxnLst/>
              <a:rect l="l" t="t" r="r" b="b"/>
              <a:pathLst>
                <a:path w="12205" h="5510" extrusionOk="0">
                  <a:moveTo>
                    <a:pt x="1" y="0"/>
                  </a:moveTo>
                  <a:lnTo>
                    <a:pt x="1" y="1941"/>
                  </a:lnTo>
                  <a:cubicBezTo>
                    <a:pt x="1" y="2882"/>
                    <a:pt x="596" y="3775"/>
                    <a:pt x="1846" y="4465"/>
                  </a:cubicBezTo>
                  <a:cubicBezTo>
                    <a:pt x="3037" y="5162"/>
                    <a:pt x="4585" y="5510"/>
                    <a:pt x="6133" y="5510"/>
                  </a:cubicBezTo>
                  <a:cubicBezTo>
                    <a:pt x="7680" y="5510"/>
                    <a:pt x="9228" y="5162"/>
                    <a:pt x="10419" y="4465"/>
                  </a:cubicBezTo>
                  <a:cubicBezTo>
                    <a:pt x="11610" y="3775"/>
                    <a:pt x="12205" y="2882"/>
                    <a:pt x="12205" y="1989"/>
                  </a:cubicBezTo>
                  <a:lnTo>
                    <a:pt x="12205" y="0"/>
                  </a:lnTo>
                  <a:cubicBezTo>
                    <a:pt x="12205" y="893"/>
                    <a:pt x="11610" y="1786"/>
                    <a:pt x="10419" y="2489"/>
                  </a:cubicBezTo>
                  <a:cubicBezTo>
                    <a:pt x="9228" y="3179"/>
                    <a:pt x="7680" y="3525"/>
                    <a:pt x="6133" y="3525"/>
                  </a:cubicBezTo>
                  <a:cubicBezTo>
                    <a:pt x="4585" y="3525"/>
                    <a:pt x="3037" y="3179"/>
                    <a:pt x="1846" y="2489"/>
                  </a:cubicBezTo>
                  <a:cubicBezTo>
                    <a:pt x="656" y="1786"/>
                    <a:pt x="1" y="893"/>
                    <a:pt x="1" y="0"/>
                  </a:cubicBezTo>
                  <a:close/>
                </a:path>
              </a:pathLst>
            </a:custGeom>
            <a:solidFill>
              <a:srgbClr val="22DBE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159" name="Google Shape;1159;p37"/>
            <p:cNvSpPr/>
            <p:nvPr/>
          </p:nvSpPr>
          <p:spPr>
            <a:xfrm rot="5400000">
              <a:off x="1195198" y="1326383"/>
              <a:ext cx="1524934" cy="802195"/>
            </a:xfrm>
            <a:custGeom>
              <a:avLst/>
              <a:gdLst/>
              <a:ahLst/>
              <a:cxnLst/>
              <a:rect l="l" t="t" r="r" b="b"/>
              <a:pathLst>
                <a:path w="13396" h="7047" extrusionOk="0">
                  <a:moveTo>
                    <a:pt x="6698" y="1"/>
                  </a:moveTo>
                  <a:cubicBezTo>
                    <a:pt x="5135" y="1"/>
                    <a:pt x="3572" y="349"/>
                    <a:pt x="2382" y="1046"/>
                  </a:cubicBezTo>
                  <a:cubicBezTo>
                    <a:pt x="1" y="2379"/>
                    <a:pt x="60" y="4618"/>
                    <a:pt x="2441" y="6011"/>
                  </a:cubicBezTo>
                  <a:cubicBezTo>
                    <a:pt x="3632" y="6701"/>
                    <a:pt x="5180" y="7047"/>
                    <a:pt x="6728" y="7047"/>
                  </a:cubicBezTo>
                  <a:cubicBezTo>
                    <a:pt x="8275" y="7047"/>
                    <a:pt x="9823" y="6701"/>
                    <a:pt x="11014" y="6011"/>
                  </a:cubicBezTo>
                  <a:cubicBezTo>
                    <a:pt x="13395" y="4618"/>
                    <a:pt x="13395" y="2379"/>
                    <a:pt x="11014" y="1046"/>
                  </a:cubicBezTo>
                  <a:cubicBezTo>
                    <a:pt x="9823" y="349"/>
                    <a:pt x="8261" y="1"/>
                    <a:pt x="6698" y="1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cxnSp>
          <p:nvCxnSpPr>
            <p:cNvPr id="1160" name="Google Shape;1160;p37"/>
            <p:cNvCxnSpPr>
              <a:cxnSpLocks/>
            </p:cNvCxnSpPr>
            <p:nvPr/>
          </p:nvCxnSpPr>
          <p:spPr>
            <a:xfrm flipH="1">
              <a:off x="2437537" y="1697200"/>
              <a:ext cx="1935614" cy="0"/>
            </a:xfrm>
            <a:prstGeom prst="straightConnector1">
              <a:avLst/>
            </a:prstGeom>
            <a:noFill/>
            <a:ln w="19050" cap="flat" cmpd="sng">
              <a:solidFill>
                <a:schemeClr val="accent1"/>
              </a:solidFill>
              <a:prstDash val="dash"/>
              <a:round/>
              <a:headEnd type="none" w="med" len="med"/>
              <a:tailEnd type="none" w="med" len="med"/>
            </a:ln>
          </p:spPr>
        </p:cxnSp>
        <p:cxnSp>
          <p:nvCxnSpPr>
            <p:cNvPr id="1161" name="Google Shape;1161;p37"/>
            <p:cNvCxnSpPr>
              <a:cxnSpLocks/>
            </p:cNvCxnSpPr>
            <p:nvPr/>
          </p:nvCxnSpPr>
          <p:spPr>
            <a:xfrm flipH="1">
              <a:off x="2932376" y="4292463"/>
              <a:ext cx="2114549" cy="0"/>
            </a:xfrm>
            <a:prstGeom prst="straightConnector1">
              <a:avLst/>
            </a:prstGeom>
            <a:noFill/>
            <a:ln w="19050" cap="flat" cmpd="sng">
              <a:solidFill>
                <a:schemeClr val="accent2"/>
              </a:solidFill>
              <a:prstDash val="dash"/>
              <a:round/>
              <a:headEnd type="none" w="med" len="med"/>
              <a:tailEnd type="none" w="med" len="med"/>
            </a:ln>
          </p:spPr>
        </p:cxnSp>
        <p:sp>
          <p:nvSpPr>
            <p:cNvPr id="1162" name="Google Shape;1162;p37"/>
            <p:cNvSpPr/>
            <p:nvPr/>
          </p:nvSpPr>
          <p:spPr>
            <a:xfrm rot="5400000">
              <a:off x="2038186" y="2231035"/>
              <a:ext cx="1389356" cy="627686"/>
            </a:xfrm>
            <a:custGeom>
              <a:avLst/>
              <a:gdLst/>
              <a:ahLst/>
              <a:cxnLst/>
              <a:rect l="l" t="t" r="r" b="b"/>
              <a:pathLst>
                <a:path w="12205" h="5514" extrusionOk="0">
                  <a:moveTo>
                    <a:pt x="12205" y="49"/>
                  </a:moveTo>
                  <a:lnTo>
                    <a:pt x="12202" y="145"/>
                  </a:lnTo>
                  <a:lnTo>
                    <a:pt x="12202" y="145"/>
                  </a:lnTo>
                  <a:cubicBezTo>
                    <a:pt x="12204" y="113"/>
                    <a:pt x="12205" y="81"/>
                    <a:pt x="12205" y="49"/>
                  </a:cubicBezTo>
                  <a:close/>
                  <a:moveTo>
                    <a:pt x="1" y="1"/>
                  </a:moveTo>
                  <a:lnTo>
                    <a:pt x="1" y="1977"/>
                  </a:lnTo>
                  <a:cubicBezTo>
                    <a:pt x="1" y="2870"/>
                    <a:pt x="596" y="3811"/>
                    <a:pt x="1787" y="4513"/>
                  </a:cubicBezTo>
                  <a:cubicBezTo>
                    <a:pt x="2977" y="5180"/>
                    <a:pt x="4540" y="5514"/>
                    <a:pt x="6103" y="5514"/>
                  </a:cubicBezTo>
                  <a:cubicBezTo>
                    <a:pt x="7666" y="5514"/>
                    <a:pt x="9228" y="5180"/>
                    <a:pt x="10419" y="4513"/>
                  </a:cubicBezTo>
                  <a:cubicBezTo>
                    <a:pt x="11610" y="3811"/>
                    <a:pt x="12157" y="2918"/>
                    <a:pt x="12157" y="2025"/>
                  </a:cubicBezTo>
                  <a:lnTo>
                    <a:pt x="12202" y="145"/>
                  </a:lnTo>
                  <a:lnTo>
                    <a:pt x="12202" y="145"/>
                  </a:lnTo>
                  <a:cubicBezTo>
                    <a:pt x="12161" y="1006"/>
                    <a:pt x="11566" y="1859"/>
                    <a:pt x="10419" y="2525"/>
                  </a:cubicBezTo>
                  <a:cubicBezTo>
                    <a:pt x="9228" y="3198"/>
                    <a:pt x="7666" y="3534"/>
                    <a:pt x="6103" y="3534"/>
                  </a:cubicBezTo>
                  <a:cubicBezTo>
                    <a:pt x="4540" y="3534"/>
                    <a:pt x="2977" y="3198"/>
                    <a:pt x="1787" y="2525"/>
                  </a:cubicBezTo>
                  <a:cubicBezTo>
                    <a:pt x="596" y="1835"/>
                    <a:pt x="1" y="894"/>
                    <a:pt x="1" y="1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163" name="Google Shape;1163;p37"/>
            <p:cNvSpPr/>
            <p:nvPr/>
          </p:nvSpPr>
          <p:spPr>
            <a:xfrm rot="5400000">
              <a:off x="2283615" y="2143155"/>
              <a:ext cx="1524934" cy="803561"/>
            </a:xfrm>
            <a:custGeom>
              <a:avLst/>
              <a:gdLst/>
              <a:ahLst/>
              <a:cxnLst/>
              <a:rect l="l" t="t" r="r" b="b"/>
              <a:pathLst>
                <a:path w="13396" h="7059" extrusionOk="0">
                  <a:moveTo>
                    <a:pt x="6674" y="1"/>
                  </a:moveTo>
                  <a:cubicBezTo>
                    <a:pt x="5123" y="1"/>
                    <a:pt x="3572" y="346"/>
                    <a:pt x="2382" y="1037"/>
                  </a:cubicBezTo>
                  <a:cubicBezTo>
                    <a:pt x="1" y="2430"/>
                    <a:pt x="1" y="4656"/>
                    <a:pt x="2382" y="6049"/>
                  </a:cubicBezTo>
                  <a:cubicBezTo>
                    <a:pt x="3572" y="6722"/>
                    <a:pt x="5135" y="7058"/>
                    <a:pt x="6698" y="7058"/>
                  </a:cubicBezTo>
                  <a:cubicBezTo>
                    <a:pt x="8261" y="7058"/>
                    <a:pt x="9823" y="6722"/>
                    <a:pt x="11014" y="6049"/>
                  </a:cubicBezTo>
                  <a:cubicBezTo>
                    <a:pt x="13395" y="4656"/>
                    <a:pt x="13348" y="2430"/>
                    <a:pt x="10966" y="1037"/>
                  </a:cubicBezTo>
                  <a:cubicBezTo>
                    <a:pt x="9776" y="346"/>
                    <a:pt x="8225" y="1"/>
                    <a:pt x="6674" y="1"/>
                  </a:cubicBezTo>
                  <a:close/>
                </a:path>
              </a:pathLst>
            </a:custGeom>
            <a:solidFill>
              <a:srgbClr val="7030A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164" name="Google Shape;1164;p37"/>
            <p:cNvSpPr/>
            <p:nvPr/>
          </p:nvSpPr>
          <p:spPr>
            <a:xfrm rot="5400000">
              <a:off x="316558" y="3089301"/>
              <a:ext cx="1389356" cy="627345"/>
            </a:xfrm>
            <a:custGeom>
              <a:avLst/>
              <a:gdLst/>
              <a:ahLst/>
              <a:cxnLst/>
              <a:rect l="l" t="t" r="r" b="b"/>
              <a:pathLst>
                <a:path w="12205" h="5511" extrusionOk="0">
                  <a:moveTo>
                    <a:pt x="1" y="0"/>
                  </a:moveTo>
                  <a:lnTo>
                    <a:pt x="1" y="1989"/>
                  </a:lnTo>
                  <a:cubicBezTo>
                    <a:pt x="1" y="2882"/>
                    <a:pt x="596" y="3775"/>
                    <a:pt x="1787" y="4465"/>
                  </a:cubicBezTo>
                  <a:cubicBezTo>
                    <a:pt x="2977" y="5162"/>
                    <a:pt x="4540" y="5510"/>
                    <a:pt x="6103" y="5510"/>
                  </a:cubicBezTo>
                  <a:cubicBezTo>
                    <a:pt x="7665" y="5510"/>
                    <a:pt x="9228" y="5162"/>
                    <a:pt x="10419" y="4465"/>
                  </a:cubicBezTo>
                  <a:cubicBezTo>
                    <a:pt x="11562" y="3822"/>
                    <a:pt x="12157" y="2929"/>
                    <a:pt x="12157" y="2036"/>
                  </a:cubicBezTo>
                  <a:lnTo>
                    <a:pt x="12205" y="48"/>
                  </a:lnTo>
                  <a:lnTo>
                    <a:pt x="12205" y="48"/>
                  </a:lnTo>
                  <a:cubicBezTo>
                    <a:pt x="12157" y="941"/>
                    <a:pt x="11609" y="1834"/>
                    <a:pt x="10419" y="2525"/>
                  </a:cubicBezTo>
                  <a:cubicBezTo>
                    <a:pt x="9228" y="3197"/>
                    <a:pt x="7665" y="3534"/>
                    <a:pt x="6103" y="3534"/>
                  </a:cubicBezTo>
                  <a:cubicBezTo>
                    <a:pt x="4540" y="3534"/>
                    <a:pt x="2977" y="3197"/>
                    <a:pt x="1787" y="2525"/>
                  </a:cubicBezTo>
                  <a:cubicBezTo>
                    <a:pt x="596" y="1834"/>
                    <a:pt x="1" y="893"/>
                    <a:pt x="1" y="0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165" name="Google Shape;1165;p37"/>
            <p:cNvSpPr/>
            <p:nvPr/>
          </p:nvSpPr>
          <p:spPr>
            <a:xfrm rot="5400000">
              <a:off x="561760" y="3001420"/>
              <a:ext cx="1524820" cy="803106"/>
            </a:xfrm>
            <a:custGeom>
              <a:avLst/>
              <a:gdLst/>
              <a:ahLst/>
              <a:cxnLst/>
              <a:rect l="l" t="t" r="r" b="b"/>
              <a:pathLst>
                <a:path w="13395" h="7055" extrusionOk="0">
                  <a:moveTo>
                    <a:pt x="6674" y="0"/>
                  </a:moveTo>
                  <a:cubicBezTo>
                    <a:pt x="5123" y="0"/>
                    <a:pt x="3572" y="348"/>
                    <a:pt x="2382" y="1045"/>
                  </a:cubicBezTo>
                  <a:cubicBezTo>
                    <a:pt x="0" y="2426"/>
                    <a:pt x="0" y="4664"/>
                    <a:pt x="2382" y="6046"/>
                  </a:cubicBezTo>
                  <a:cubicBezTo>
                    <a:pt x="3572" y="6718"/>
                    <a:pt x="5135" y="7055"/>
                    <a:pt x="6698" y="7055"/>
                  </a:cubicBezTo>
                  <a:cubicBezTo>
                    <a:pt x="8260" y="7055"/>
                    <a:pt x="9823" y="6718"/>
                    <a:pt x="11014" y="6046"/>
                  </a:cubicBezTo>
                  <a:cubicBezTo>
                    <a:pt x="13395" y="4664"/>
                    <a:pt x="13347" y="2426"/>
                    <a:pt x="10966" y="1045"/>
                  </a:cubicBezTo>
                  <a:cubicBezTo>
                    <a:pt x="9775" y="348"/>
                    <a:pt x="8225" y="0"/>
                    <a:pt x="6674" y="0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cxnSp>
          <p:nvCxnSpPr>
            <p:cNvPr id="1166" name="Google Shape;1166;p37"/>
            <p:cNvCxnSpPr>
              <a:cxnSpLocks/>
            </p:cNvCxnSpPr>
            <p:nvPr/>
          </p:nvCxnSpPr>
          <p:spPr>
            <a:xfrm flipH="1">
              <a:off x="3446725" y="2520813"/>
              <a:ext cx="2077754" cy="8138"/>
            </a:xfrm>
            <a:prstGeom prst="straightConnector1">
              <a:avLst/>
            </a:prstGeom>
            <a:noFill/>
            <a:ln w="19050" cap="flat" cmpd="sng">
              <a:solidFill>
                <a:schemeClr val="accent5"/>
              </a:solidFill>
              <a:prstDash val="dash"/>
              <a:round/>
              <a:headEnd type="none" w="med" len="med"/>
              <a:tailEnd type="none" w="med" len="med"/>
            </a:ln>
          </p:spPr>
        </p:cxnSp>
        <p:cxnSp>
          <p:nvCxnSpPr>
            <p:cNvPr id="1167" name="Google Shape;1167;p37"/>
            <p:cNvCxnSpPr>
              <a:cxnSpLocks/>
            </p:cNvCxnSpPr>
            <p:nvPr/>
          </p:nvCxnSpPr>
          <p:spPr>
            <a:xfrm flipH="1">
              <a:off x="1732225" y="3392675"/>
              <a:ext cx="2559175" cy="0"/>
            </a:xfrm>
            <a:prstGeom prst="straightConnector1">
              <a:avLst/>
            </a:prstGeom>
            <a:noFill/>
            <a:ln w="19050" cap="flat" cmpd="sng">
              <a:solidFill>
                <a:schemeClr val="accent3"/>
              </a:solidFill>
              <a:prstDash val="dash"/>
              <a:round/>
              <a:headEnd type="none" w="med" len="med"/>
              <a:tailEnd type="none" w="med" len="med"/>
            </a:ln>
          </p:spPr>
        </p:cxnSp>
      </p:grpSp>
      <p:sp>
        <p:nvSpPr>
          <p:cNvPr id="36" name="Прямоугольник 60">
            <a:extLst>
              <a:ext uri="{FF2B5EF4-FFF2-40B4-BE49-F238E27FC236}">
                <a16:creationId xmlns:a16="http://schemas.microsoft.com/office/drawing/2014/main" xmlns="" id="{38ECAB39-2193-47F6-BB6A-489D9B180A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06000" y="304800"/>
            <a:ext cx="2286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004A9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altLang="ru-RU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4A9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Biologiya</a:t>
            </a:r>
            <a:endParaRPr kumimoji="0" lang="en-US" altLang="ru-RU" sz="2800" b="1" i="0" u="none" strike="noStrike" kern="1200" cap="none" spc="0" normalizeH="0" baseline="0" noProof="0" dirty="0">
              <a:ln>
                <a:noFill/>
              </a:ln>
              <a:solidFill>
                <a:srgbClr val="004A9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cxnSp>
        <p:nvCxnSpPr>
          <p:cNvPr id="37" name="Прямая соединительная линия 7">
            <a:extLst>
              <a:ext uri="{FF2B5EF4-FFF2-40B4-BE49-F238E27FC236}">
                <a16:creationId xmlns:a16="http://schemas.microsoft.com/office/drawing/2014/main" xmlns="" id="{9962A151-0B1A-4F0E-B2A9-70FC2744FC8C}"/>
              </a:ext>
            </a:extLst>
          </p:cNvPr>
          <p:cNvCxnSpPr/>
          <p:nvPr/>
        </p:nvCxnSpPr>
        <p:spPr>
          <a:xfrm>
            <a:off x="0" y="1143000"/>
            <a:ext cx="11736387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FCD254F5-4307-4206-9440-F9940291242B}"/>
              </a:ext>
            </a:extLst>
          </p:cNvPr>
          <p:cNvSpPr/>
          <p:nvPr/>
        </p:nvSpPr>
        <p:spPr>
          <a:xfrm>
            <a:off x="5181600" y="1711404"/>
            <a:ext cx="457200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Tirik</a:t>
            </a:r>
            <a:r>
              <a:rPr lang="ru-RU" sz="2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organizmlarning</a:t>
            </a:r>
            <a:r>
              <a:rPr lang="ru-RU" sz="2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yashash</a:t>
            </a:r>
            <a:r>
              <a:rPr lang="ru-RU" sz="2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muhitiga</a:t>
            </a:r>
            <a:r>
              <a:rPr lang="ru-RU" sz="2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moslashganligini</a:t>
            </a:r>
            <a:r>
              <a:rPr lang="ru-RU" sz="2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qanday</a:t>
            </a:r>
            <a:r>
              <a:rPr lang="ru-RU" sz="2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izohlash</a:t>
            </a:r>
            <a:r>
              <a:rPr lang="ru-RU" sz="2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ru-RU" sz="2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CE010FE2-D056-4C5A-ABD3-CB0D9186836F}"/>
              </a:ext>
            </a:extLst>
          </p:cNvPr>
          <p:cNvSpPr/>
          <p:nvPr/>
        </p:nvSpPr>
        <p:spPr>
          <a:xfrm>
            <a:off x="7010400" y="2895600"/>
            <a:ext cx="3564982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Tabiatda</a:t>
            </a:r>
            <a:r>
              <a:rPr lang="ru-RU" sz="2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turlarning</a:t>
            </a:r>
            <a:r>
              <a:rPr lang="ru-RU" sz="2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xilma-xilligi</a:t>
            </a:r>
            <a:r>
              <a:rPr lang="ru-RU" sz="2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qanday</a:t>
            </a:r>
            <a:r>
              <a:rPr lang="ru-RU" sz="2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paydo</a:t>
            </a:r>
            <a:r>
              <a:rPr lang="ru-RU" sz="2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bo'lgan</a:t>
            </a:r>
            <a:r>
              <a:rPr lang="ru-RU" sz="2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EA1EE5E1-F001-45BC-81D4-2A9EB6927823}"/>
              </a:ext>
            </a:extLst>
          </p:cNvPr>
          <p:cNvSpPr/>
          <p:nvPr/>
        </p:nvSpPr>
        <p:spPr>
          <a:xfrm>
            <a:off x="5506354" y="4038600"/>
            <a:ext cx="462824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Nima</a:t>
            </a:r>
            <a:r>
              <a:rPr lang="ru-RU" sz="2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ru-RU" sz="2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evolutsiya</a:t>
            </a:r>
            <a:r>
              <a:rPr lang="ru-RU" sz="2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jarayonida</a:t>
            </a:r>
            <a:r>
              <a:rPr lang="ru-RU" sz="2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tirik</a:t>
            </a:r>
            <a:r>
              <a:rPr lang="ru-RU" sz="2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organizmlarning</a:t>
            </a:r>
            <a:r>
              <a:rPr lang="ru-RU" sz="2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tuzilishi</a:t>
            </a:r>
            <a:r>
              <a:rPr lang="ru-RU" sz="2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yuksalib</a:t>
            </a:r>
            <a:r>
              <a:rPr lang="ru-RU" sz="2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borgan</a:t>
            </a:r>
            <a:r>
              <a:rPr lang="ru-RU" sz="2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1FF5A5A1-4E49-48FF-B6DD-2E06C5706C3B}"/>
              </a:ext>
            </a:extLst>
          </p:cNvPr>
          <p:cNvSpPr/>
          <p:nvPr/>
        </p:nvSpPr>
        <p:spPr>
          <a:xfrm>
            <a:off x="6324600" y="5257800"/>
            <a:ext cx="5189549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Hayvonot</a:t>
            </a:r>
            <a:r>
              <a:rPr lang="ru-RU" sz="2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dunyosidagi</a:t>
            </a:r>
            <a:r>
              <a:rPr lang="ru-RU" sz="2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o'simliklar</a:t>
            </a:r>
            <a:r>
              <a:rPr lang="en-US" sz="2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olamidagi</a:t>
            </a:r>
            <a:r>
              <a:rPr lang="en-US" sz="2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moslanishlarga</a:t>
            </a:r>
            <a:r>
              <a:rPr lang="en-US" sz="2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misollar</a:t>
            </a:r>
            <a:r>
              <a:rPr lang="en-US" sz="2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keltiring</a:t>
            </a:r>
            <a:r>
              <a:rPr lang="en-US" sz="2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xmlns="" id="{8BCDDB5C-7B25-4DF2-AC59-2918F2E6C53D}"/>
              </a:ext>
            </a:extLst>
          </p:cNvPr>
          <p:cNvCxnSpPr/>
          <p:nvPr/>
        </p:nvCxnSpPr>
        <p:spPr>
          <a:xfrm>
            <a:off x="0" y="1143000"/>
            <a:ext cx="11736387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Прямоугольник 60">
            <a:extLst>
              <a:ext uri="{FF2B5EF4-FFF2-40B4-BE49-F238E27FC236}">
                <a16:creationId xmlns:a16="http://schemas.microsoft.com/office/drawing/2014/main" xmlns="" id="{786E2303-85A0-44D1-B209-DC733DED88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06000" y="304800"/>
            <a:ext cx="2286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004A9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altLang="ru-RU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4A9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Biologiya</a:t>
            </a:r>
            <a:endParaRPr kumimoji="0" lang="en-US" altLang="ru-RU" sz="2800" b="1" i="0" u="none" strike="noStrike" kern="1200" cap="none" spc="0" normalizeH="0" baseline="0" noProof="0" dirty="0">
              <a:ln>
                <a:noFill/>
              </a:ln>
              <a:solidFill>
                <a:srgbClr val="004A9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xmlns="" id="{7011FEAD-C801-4418-8DC8-D3E1E0C1D8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479940771"/>
              </p:ext>
            </p:extLst>
          </p:nvPr>
        </p:nvGraphicFramePr>
        <p:xfrm>
          <a:off x="1052513" y="1752601"/>
          <a:ext cx="9920287" cy="270366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34054">
                  <a:extLst>
                    <a:ext uri="{9D8B030D-6E8A-4147-A177-3AD203B41FA5}">
                      <a16:colId xmlns:a16="http://schemas.microsoft.com/office/drawing/2014/main" xmlns="" val="79534568"/>
                    </a:ext>
                  </a:extLst>
                </a:gridCol>
                <a:gridCol w="3042942">
                  <a:extLst>
                    <a:ext uri="{9D8B030D-6E8A-4147-A177-3AD203B41FA5}">
                      <a16:colId xmlns:a16="http://schemas.microsoft.com/office/drawing/2014/main" xmlns="" val="3994507533"/>
                    </a:ext>
                  </a:extLst>
                </a:gridCol>
                <a:gridCol w="3243291">
                  <a:extLst>
                    <a:ext uri="{9D8B030D-6E8A-4147-A177-3AD203B41FA5}">
                      <a16:colId xmlns:a16="http://schemas.microsoft.com/office/drawing/2014/main" xmlns="" val="4278898917"/>
                    </a:ext>
                  </a:extLst>
                </a:gridCol>
              </a:tblGrid>
              <a:tr h="921162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Moslashish</a:t>
                      </a:r>
                      <a:r>
                        <a:rPr lang="en-US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turi</a:t>
                      </a:r>
                      <a:endParaRPr lang="en-US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US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ru-RU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Hayvonning</a:t>
                      </a:r>
                      <a:r>
                        <a:rPr lang="en-US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nomi</a:t>
                      </a:r>
                      <a:endParaRPr lang="ru-RU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Moslashgan</a:t>
                      </a:r>
                      <a:r>
                        <a:rPr lang="en-US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belgilari</a:t>
                      </a:r>
                      <a:endParaRPr lang="en-US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ru-RU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61456650"/>
                  </a:ext>
                </a:extLst>
              </a:tr>
              <a:tr h="375994">
                <a:tc>
                  <a:txBody>
                    <a:bodyPr/>
                    <a:lstStyle/>
                    <a:p>
                      <a:pPr algn="l"/>
                      <a:r>
                        <a:rPr lang="en-US" sz="2000" b="1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 </a:t>
                      </a:r>
                      <a:r>
                        <a:rPr lang="en-US" sz="2000" b="1" dirty="0" err="1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Himoya</a:t>
                      </a:r>
                      <a:r>
                        <a:rPr lang="en-US" sz="2000" b="1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rangi</a:t>
                      </a:r>
                      <a:r>
                        <a:rPr lang="en-US" sz="2000" b="1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ru-RU" sz="2000" b="1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33631707"/>
                  </a:ext>
                </a:extLst>
              </a:tr>
              <a:tr h="395086">
                <a:tc>
                  <a:txBody>
                    <a:bodyPr/>
                    <a:lstStyle/>
                    <a:p>
                      <a:pPr algn="l"/>
                      <a:r>
                        <a:rPr lang="en-US" sz="2000" b="1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 </a:t>
                      </a:r>
                      <a:r>
                        <a:rPr lang="en-US" sz="2000" b="1" dirty="0" err="1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Niqoblanish</a:t>
                      </a:r>
                      <a:r>
                        <a:rPr lang="en-US" sz="2000" b="1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ru-RU" sz="2000" b="1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52448915"/>
                  </a:ext>
                </a:extLst>
              </a:tr>
              <a:tr h="479156">
                <a:tc>
                  <a:txBody>
                    <a:bodyPr/>
                    <a:lstStyle/>
                    <a:p>
                      <a:pPr algn="l"/>
                      <a:r>
                        <a:rPr lang="en-US" sz="2000" b="1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 </a:t>
                      </a:r>
                      <a:r>
                        <a:rPr lang="en-US" sz="2000" b="1" dirty="0" err="1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Ogohlantiruvchi</a:t>
                      </a:r>
                      <a:r>
                        <a:rPr lang="en-US" sz="2000" b="1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rang</a:t>
                      </a:r>
                      <a:endParaRPr lang="ru-RU" sz="2000" b="1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21269834"/>
                  </a:ext>
                </a:extLst>
              </a:tr>
              <a:tr h="426193">
                <a:tc>
                  <a:txBody>
                    <a:bodyPr/>
                    <a:lstStyle/>
                    <a:p>
                      <a:pPr algn="l"/>
                      <a:r>
                        <a:rPr lang="en-US" sz="2000" b="1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 </a:t>
                      </a:r>
                      <a:r>
                        <a:rPr lang="en-US" sz="2000" b="1" dirty="0" err="1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Mimikriya</a:t>
                      </a:r>
                      <a:endParaRPr lang="ru-RU" sz="2000" b="1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61990873"/>
                  </a:ext>
                </a:extLst>
              </a:tr>
            </a:tbl>
          </a:graphicData>
        </a:graphic>
      </p:graphicFrame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EBE45518-A179-4835-99E7-E84A023A2A75}"/>
              </a:ext>
            </a:extLst>
          </p:cNvPr>
          <p:cNvSpPr/>
          <p:nvPr/>
        </p:nvSpPr>
        <p:spPr>
          <a:xfrm>
            <a:off x="2709969" y="1153180"/>
            <a:ext cx="63578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Hayvonot</a:t>
            </a:r>
            <a:r>
              <a:rPr lang="ru-RU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dunyosidagi</a:t>
            </a:r>
            <a:r>
              <a:rPr lang="ru-RU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moslanishlar</a:t>
            </a:r>
            <a:endParaRPr lang="ru-RU" sz="2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Animal Infographics for Google Slides &amp;amp; PowerPoint">
            <a:extLst>
              <a:ext uri="{FF2B5EF4-FFF2-40B4-BE49-F238E27FC236}">
                <a16:creationId xmlns:a16="http://schemas.microsoft.com/office/drawing/2014/main" xmlns="" id="{A8796837-C6EE-4070-8F6B-63691D487B6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189" t="16178" r="5405" b="35992"/>
          <a:stretch/>
        </p:blipFill>
        <p:spPr bwMode="auto">
          <a:xfrm>
            <a:off x="2709969" y="4495800"/>
            <a:ext cx="6738831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1735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8" name="Google Shape;1358;p28"/>
          <p:cNvGrpSpPr/>
          <p:nvPr/>
        </p:nvGrpSpPr>
        <p:grpSpPr>
          <a:xfrm>
            <a:off x="6328368" y="2667000"/>
            <a:ext cx="5025289" cy="1306014"/>
            <a:chOff x="4746275" y="2025429"/>
            <a:chExt cx="3123073" cy="803115"/>
          </a:xfrm>
        </p:grpSpPr>
        <p:sp>
          <p:nvSpPr>
            <p:cNvPr id="1359" name="Google Shape;1359;p28"/>
            <p:cNvSpPr/>
            <p:nvPr/>
          </p:nvSpPr>
          <p:spPr>
            <a:xfrm>
              <a:off x="4746280" y="2025429"/>
              <a:ext cx="3123068" cy="803115"/>
            </a:xfrm>
            <a:custGeom>
              <a:avLst/>
              <a:gdLst/>
              <a:ahLst/>
              <a:cxnLst/>
              <a:rect l="l" t="t" r="r" b="b"/>
              <a:pathLst>
                <a:path w="35426" h="9110" extrusionOk="0">
                  <a:moveTo>
                    <a:pt x="1350" y="0"/>
                  </a:moveTo>
                  <a:cubicBezTo>
                    <a:pt x="604" y="0"/>
                    <a:pt x="1" y="605"/>
                    <a:pt x="1" y="1349"/>
                  </a:cubicBezTo>
                  <a:lnTo>
                    <a:pt x="1" y="7761"/>
                  </a:lnTo>
                  <a:cubicBezTo>
                    <a:pt x="1" y="8506"/>
                    <a:pt x="604" y="9110"/>
                    <a:pt x="1350" y="9110"/>
                  </a:cubicBezTo>
                  <a:lnTo>
                    <a:pt x="34076" y="9110"/>
                  </a:lnTo>
                  <a:cubicBezTo>
                    <a:pt x="34821" y="9110"/>
                    <a:pt x="35425" y="8506"/>
                    <a:pt x="35425" y="7761"/>
                  </a:cubicBezTo>
                  <a:lnTo>
                    <a:pt x="35425" y="1349"/>
                  </a:lnTo>
                  <a:cubicBezTo>
                    <a:pt x="35425" y="605"/>
                    <a:pt x="34821" y="0"/>
                    <a:pt x="34076" y="0"/>
                  </a:cubicBezTo>
                  <a:close/>
                </a:path>
              </a:pathLst>
            </a:custGeom>
            <a:solidFill>
              <a:srgbClr val="FDCFDC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360" name="Google Shape;1360;p28"/>
            <p:cNvSpPr/>
            <p:nvPr/>
          </p:nvSpPr>
          <p:spPr>
            <a:xfrm>
              <a:off x="4746280" y="2025429"/>
              <a:ext cx="1221687" cy="803115"/>
            </a:xfrm>
            <a:custGeom>
              <a:avLst/>
              <a:gdLst/>
              <a:ahLst/>
              <a:cxnLst/>
              <a:rect l="l" t="t" r="r" b="b"/>
              <a:pathLst>
                <a:path w="13858" h="9110" extrusionOk="0">
                  <a:moveTo>
                    <a:pt x="1013" y="0"/>
                  </a:moveTo>
                  <a:cubicBezTo>
                    <a:pt x="454" y="0"/>
                    <a:pt x="1" y="454"/>
                    <a:pt x="1" y="1012"/>
                  </a:cubicBezTo>
                  <a:lnTo>
                    <a:pt x="1" y="8098"/>
                  </a:lnTo>
                  <a:cubicBezTo>
                    <a:pt x="1" y="8657"/>
                    <a:pt x="454" y="9110"/>
                    <a:pt x="1013" y="9110"/>
                  </a:cubicBezTo>
                  <a:lnTo>
                    <a:pt x="10122" y="9110"/>
                  </a:lnTo>
                  <a:lnTo>
                    <a:pt x="10122" y="5760"/>
                  </a:lnTo>
                  <a:cubicBezTo>
                    <a:pt x="10122" y="5469"/>
                    <a:pt x="10358" y="5232"/>
                    <a:pt x="10649" y="5232"/>
                  </a:cubicBezTo>
                  <a:cubicBezTo>
                    <a:pt x="10821" y="5232"/>
                    <a:pt x="10979" y="5318"/>
                    <a:pt x="11080" y="5456"/>
                  </a:cubicBezTo>
                  <a:cubicBezTo>
                    <a:pt x="11357" y="5830"/>
                    <a:pt x="11799" y="6073"/>
                    <a:pt x="12301" y="6073"/>
                  </a:cubicBezTo>
                  <a:cubicBezTo>
                    <a:pt x="13163" y="6073"/>
                    <a:pt x="13857" y="5354"/>
                    <a:pt x="13817" y="4483"/>
                  </a:cubicBezTo>
                  <a:cubicBezTo>
                    <a:pt x="13780" y="3702"/>
                    <a:pt x="13131" y="3063"/>
                    <a:pt x="12349" y="3037"/>
                  </a:cubicBezTo>
                  <a:cubicBezTo>
                    <a:pt x="12334" y="3037"/>
                    <a:pt x="12318" y="3036"/>
                    <a:pt x="12302" y="3036"/>
                  </a:cubicBezTo>
                  <a:cubicBezTo>
                    <a:pt x="11800" y="3036"/>
                    <a:pt x="11355" y="3280"/>
                    <a:pt x="11079" y="3656"/>
                  </a:cubicBezTo>
                  <a:cubicBezTo>
                    <a:pt x="10978" y="3793"/>
                    <a:pt x="10821" y="3878"/>
                    <a:pt x="10649" y="3878"/>
                  </a:cubicBezTo>
                  <a:cubicBezTo>
                    <a:pt x="10358" y="3878"/>
                    <a:pt x="10122" y="3641"/>
                    <a:pt x="10122" y="3350"/>
                  </a:cubicBezTo>
                  <a:lnTo>
                    <a:pt x="10122" y="0"/>
                  </a:lnTo>
                  <a:close/>
                </a:path>
              </a:pathLst>
            </a:custGeom>
            <a:solidFill>
              <a:srgbClr val="FF006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361" name="Google Shape;1361;p28"/>
            <p:cNvSpPr txBox="1"/>
            <p:nvPr/>
          </p:nvSpPr>
          <p:spPr>
            <a:xfrm>
              <a:off x="4746275" y="2110738"/>
              <a:ext cx="888900" cy="632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/>
              <a:r>
                <a:rPr lang="en" sz="4800" b="1">
                  <a:solidFill>
                    <a:srgbClr val="FFFFFF"/>
                  </a:solidFill>
                  <a:latin typeface="Fira Sans Extra Condensed"/>
                  <a:ea typeface="Fira Sans Extra Condensed"/>
                  <a:cs typeface="Fira Sans Extra Condensed"/>
                  <a:sym typeface="Fira Sans Extra Condensed"/>
                </a:rPr>
                <a:t>06</a:t>
              </a:r>
              <a:endParaRPr sz="4800" b="1">
                <a:solidFill>
                  <a:srgbClr val="FFFFFF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</p:grpSp>
      <p:grpSp>
        <p:nvGrpSpPr>
          <p:cNvPr id="1364" name="Google Shape;1364;p28"/>
          <p:cNvGrpSpPr/>
          <p:nvPr/>
        </p:nvGrpSpPr>
        <p:grpSpPr>
          <a:xfrm>
            <a:off x="6328368" y="4027885"/>
            <a:ext cx="5025281" cy="1306014"/>
            <a:chOff x="4746275" y="2923133"/>
            <a:chExt cx="3123073" cy="803203"/>
          </a:xfrm>
        </p:grpSpPr>
        <p:sp>
          <p:nvSpPr>
            <p:cNvPr id="1365" name="Google Shape;1365;p28"/>
            <p:cNvSpPr/>
            <p:nvPr/>
          </p:nvSpPr>
          <p:spPr>
            <a:xfrm>
              <a:off x="4746280" y="2923133"/>
              <a:ext cx="3123068" cy="803203"/>
            </a:xfrm>
            <a:custGeom>
              <a:avLst/>
              <a:gdLst/>
              <a:ahLst/>
              <a:cxnLst/>
              <a:rect l="l" t="t" r="r" b="b"/>
              <a:pathLst>
                <a:path w="35426" h="9111" extrusionOk="0">
                  <a:moveTo>
                    <a:pt x="1473" y="1"/>
                  </a:moveTo>
                  <a:cubicBezTo>
                    <a:pt x="660" y="1"/>
                    <a:pt x="1" y="660"/>
                    <a:pt x="1" y="1474"/>
                  </a:cubicBezTo>
                  <a:lnTo>
                    <a:pt x="1" y="7638"/>
                  </a:lnTo>
                  <a:cubicBezTo>
                    <a:pt x="1" y="8451"/>
                    <a:pt x="660" y="9110"/>
                    <a:pt x="1473" y="9110"/>
                  </a:cubicBezTo>
                  <a:lnTo>
                    <a:pt x="33952" y="9110"/>
                  </a:lnTo>
                  <a:cubicBezTo>
                    <a:pt x="34766" y="9110"/>
                    <a:pt x="35425" y="8451"/>
                    <a:pt x="35425" y="7638"/>
                  </a:cubicBezTo>
                  <a:lnTo>
                    <a:pt x="35425" y="1474"/>
                  </a:lnTo>
                  <a:cubicBezTo>
                    <a:pt x="35425" y="660"/>
                    <a:pt x="34766" y="1"/>
                    <a:pt x="33952" y="1"/>
                  </a:cubicBez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1366" name="Google Shape;1366;p28"/>
            <p:cNvSpPr/>
            <p:nvPr/>
          </p:nvSpPr>
          <p:spPr>
            <a:xfrm>
              <a:off x="4746280" y="2923133"/>
              <a:ext cx="1221687" cy="803203"/>
            </a:xfrm>
            <a:custGeom>
              <a:avLst/>
              <a:gdLst/>
              <a:ahLst/>
              <a:cxnLst/>
              <a:rect l="l" t="t" r="r" b="b"/>
              <a:pathLst>
                <a:path w="13858" h="9111" extrusionOk="0">
                  <a:moveTo>
                    <a:pt x="1013" y="1"/>
                  </a:moveTo>
                  <a:cubicBezTo>
                    <a:pt x="454" y="1"/>
                    <a:pt x="1" y="454"/>
                    <a:pt x="1" y="1014"/>
                  </a:cubicBezTo>
                  <a:lnTo>
                    <a:pt x="1" y="8098"/>
                  </a:lnTo>
                  <a:cubicBezTo>
                    <a:pt x="1" y="8657"/>
                    <a:pt x="454" y="9110"/>
                    <a:pt x="1013" y="9110"/>
                  </a:cubicBezTo>
                  <a:lnTo>
                    <a:pt x="10122" y="9110"/>
                  </a:lnTo>
                  <a:lnTo>
                    <a:pt x="10122" y="5761"/>
                  </a:lnTo>
                  <a:cubicBezTo>
                    <a:pt x="10122" y="5469"/>
                    <a:pt x="10358" y="5233"/>
                    <a:pt x="10649" y="5233"/>
                  </a:cubicBezTo>
                  <a:cubicBezTo>
                    <a:pt x="10821" y="5233"/>
                    <a:pt x="10979" y="5318"/>
                    <a:pt x="11080" y="5456"/>
                  </a:cubicBezTo>
                  <a:cubicBezTo>
                    <a:pt x="11357" y="5831"/>
                    <a:pt x="11799" y="6074"/>
                    <a:pt x="12301" y="6074"/>
                  </a:cubicBezTo>
                  <a:cubicBezTo>
                    <a:pt x="13163" y="6074"/>
                    <a:pt x="13857" y="5355"/>
                    <a:pt x="13817" y="4483"/>
                  </a:cubicBezTo>
                  <a:cubicBezTo>
                    <a:pt x="13780" y="3702"/>
                    <a:pt x="13131" y="3063"/>
                    <a:pt x="12349" y="3038"/>
                  </a:cubicBezTo>
                  <a:cubicBezTo>
                    <a:pt x="12333" y="3038"/>
                    <a:pt x="12316" y="3038"/>
                    <a:pt x="12300" y="3038"/>
                  </a:cubicBezTo>
                  <a:cubicBezTo>
                    <a:pt x="11799" y="3038"/>
                    <a:pt x="11355" y="3281"/>
                    <a:pt x="11079" y="3657"/>
                  </a:cubicBezTo>
                  <a:cubicBezTo>
                    <a:pt x="10978" y="3794"/>
                    <a:pt x="10821" y="3878"/>
                    <a:pt x="10649" y="3878"/>
                  </a:cubicBezTo>
                  <a:cubicBezTo>
                    <a:pt x="10358" y="3878"/>
                    <a:pt x="10122" y="3643"/>
                    <a:pt x="10122" y="3351"/>
                  </a:cubicBezTo>
                  <a:lnTo>
                    <a:pt x="10122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367" name="Google Shape;1367;p28"/>
            <p:cNvSpPr txBox="1"/>
            <p:nvPr/>
          </p:nvSpPr>
          <p:spPr>
            <a:xfrm>
              <a:off x="4746275" y="3008575"/>
              <a:ext cx="888900" cy="632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/>
              <a:r>
                <a:rPr lang="en" sz="4800" b="1">
                  <a:solidFill>
                    <a:srgbClr val="FFFFFF"/>
                  </a:solidFill>
                  <a:latin typeface="Fira Sans Extra Condensed"/>
                  <a:ea typeface="Fira Sans Extra Condensed"/>
                  <a:cs typeface="Fira Sans Extra Condensed"/>
                  <a:sym typeface="Fira Sans Extra Condensed"/>
                </a:rPr>
                <a:t>07</a:t>
              </a:r>
              <a:endParaRPr sz="4800" b="1">
                <a:solidFill>
                  <a:srgbClr val="FFFFFF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</p:grpSp>
      <p:sp>
        <p:nvSpPr>
          <p:cNvPr id="1371" name="Google Shape;1371;p28"/>
          <p:cNvSpPr/>
          <p:nvPr/>
        </p:nvSpPr>
        <p:spPr>
          <a:xfrm>
            <a:off x="6328376" y="5399485"/>
            <a:ext cx="5025265" cy="1306014"/>
          </a:xfrm>
          <a:custGeom>
            <a:avLst/>
            <a:gdLst/>
            <a:ahLst/>
            <a:cxnLst/>
            <a:rect l="l" t="t" r="r" b="b"/>
            <a:pathLst>
              <a:path w="35426" h="9110" extrusionOk="0">
                <a:moveTo>
                  <a:pt x="1365" y="0"/>
                </a:moveTo>
                <a:cubicBezTo>
                  <a:pt x="611" y="0"/>
                  <a:pt x="1" y="610"/>
                  <a:pt x="1" y="1364"/>
                </a:cubicBezTo>
                <a:lnTo>
                  <a:pt x="1" y="7745"/>
                </a:lnTo>
                <a:cubicBezTo>
                  <a:pt x="1" y="8498"/>
                  <a:pt x="611" y="9109"/>
                  <a:pt x="1365" y="9109"/>
                </a:cubicBezTo>
                <a:lnTo>
                  <a:pt x="34061" y="9109"/>
                </a:lnTo>
                <a:cubicBezTo>
                  <a:pt x="34814" y="9109"/>
                  <a:pt x="35425" y="8498"/>
                  <a:pt x="35425" y="7745"/>
                </a:cubicBezTo>
                <a:lnTo>
                  <a:pt x="35425" y="1364"/>
                </a:lnTo>
                <a:cubicBezTo>
                  <a:pt x="35425" y="610"/>
                  <a:pt x="34814" y="0"/>
                  <a:pt x="34061" y="0"/>
                </a:cubicBezTo>
                <a:close/>
              </a:path>
            </a:pathLst>
          </a:cu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-US" sz="2800" b="1" dirty="0" err="1"/>
              <a:t>O‘simliklar</a:t>
            </a:r>
            <a:r>
              <a:rPr lang="en-US" sz="2800" b="1" dirty="0"/>
              <a:t> </a:t>
            </a:r>
            <a:r>
              <a:rPr lang="en-US" sz="2800" b="1" dirty="0" err="1"/>
              <a:t>olamidagi</a:t>
            </a:r>
            <a:r>
              <a:rPr lang="en-US" sz="2800" b="1" dirty="0"/>
              <a:t> </a:t>
            </a:r>
            <a:r>
              <a:rPr lang="en-US" sz="2800" b="1" dirty="0" err="1"/>
              <a:t>moslanishlar</a:t>
            </a:r>
            <a:endParaRPr sz="2800" b="1" dirty="0"/>
          </a:p>
        </p:txBody>
      </p:sp>
      <p:grpSp>
        <p:nvGrpSpPr>
          <p:cNvPr id="1376" name="Google Shape;1376;p28"/>
          <p:cNvGrpSpPr/>
          <p:nvPr/>
        </p:nvGrpSpPr>
        <p:grpSpPr>
          <a:xfrm>
            <a:off x="6328368" y="1260286"/>
            <a:ext cx="5025273" cy="1349166"/>
            <a:chOff x="4746275" y="1127725"/>
            <a:chExt cx="3123073" cy="803027"/>
          </a:xfrm>
        </p:grpSpPr>
        <p:sp>
          <p:nvSpPr>
            <p:cNvPr id="1377" name="Google Shape;1377;p28"/>
            <p:cNvSpPr/>
            <p:nvPr/>
          </p:nvSpPr>
          <p:spPr>
            <a:xfrm>
              <a:off x="4746280" y="1127725"/>
              <a:ext cx="3123068" cy="803027"/>
            </a:xfrm>
            <a:custGeom>
              <a:avLst/>
              <a:gdLst/>
              <a:ahLst/>
              <a:cxnLst/>
              <a:rect l="l" t="t" r="r" b="b"/>
              <a:pathLst>
                <a:path w="35426" h="9109" extrusionOk="0">
                  <a:moveTo>
                    <a:pt x="1647" y="0"/>
                  </a:moveTo>
                  <a:cubicBezTo>
                    <a:pt x="738" y="0"/>
                    <a:pt x="1" y="737"/>
                    <a:pt x="1" y="1646"/>
                  </a:cubicBezTo>
                  <a:lnTo>
                    <a:pt x="1" y="7463"/>
                  </a:lnTo>
                  <a:cubicBezTo>
                    <a:pt x="1" y="8372"/>
                    <a:pt x="738" y="9109"/>
                    <a:pt x="1647" y="9109"/>
                  </a:cubicBezTo>
                  <a:lnTo>
                    <a:pt x="33779" y="9109"/>
                  </a:lnTo>
                  <a:cubicBezTo>
                    <a:pt x="34688" y="9109"/>
                    <a:pt x="35425" y="8372"/>
                    <a:pt x="35425" y="7463"/>
                  </a:cubicBezTo>
                  <a:lnTo>
                    <a:pt x="35425" y="1646"/>
                  </a:lnTo>
                  <a:cubicBezTo>
                    <a:pt x="35425" y="737"/>
                    <a:pt x="34688" y="0"/>
                    <a:pt x="33779" y="0"/>
                  </a:cubicBez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378" name="Google Shape;1378;p28"/>
            <p:cNvSpPr/>
            <p:nvPr/>
          </p:nvSpPr>
          <p:spPr>
            <a:xfrm>
              <a:off x="4746280" y="1127725"/>
              <a:ext cx="1221687" cy="803027"/>
            </a:xfrm>
            <a:custGeom>
              <a:avLst/>
              <a:gdLst/>
              <a:ahLst/>
              <a:cxnLst/>
              <a:rect l="l" t="t" r="r" b="b"/>
              <a:pathLst>
                <a:path w="13858" h="9109" extrusionOk="0">
                  <a:moveTo>
                    <a:pt x="1013" y="0"/>
                  </a:moveTo>
                  <a:cubicBezTo>
                    <a:pt x="454" y="0"/>
                    <a:pt x="1" y="453"/>
                    <a:pt x="1" y="1012"/>
                  </a:cubicBezTo>
                  <a:lnTo>
                    <a:pt x="1" y="8097"/>
                  </a:lnTo>
                  <a:cubicBezTo>
                    <a:pt x="1" y="8655"/>
                    <a:pt x="454" y="9109"/>
                    <a:pt x="1013" y="9109"/>
                  </a:cubicBezTo>
                  <a:lnTo>
                    <a:pt x="10122" y="9109"/>
                  </a:lnTo>
                  <a:lnTo>
                    <a:pt x="10122" y="5759"/>
                  </a:lnTo>
                  <a:cubicBezTo>
                    <a:pt x="10122" y="5468"/>
                    <a:pt x="10358" y="5232"/>
                    <a:pt x="10649" y="5232"/>
                  </a:cubicBezTo>
                  <a:cubicBezTo>
                    <a:pt x="10821" y="5232"/>
                    <a:pt x="10979" y="5317"/>
                    <a:pt x="11080" y="5455"/>
                  </a:cubicBezTo>
                  <a:cubicBezTo>
                    <a:pt x="11357" y="5829"/>
                    <a:pt x="11799" y="6073"/>
                    <a:pt x="12301" y="6073"/>
                  </a:cubicBezTo>
                  <a:cubicBezTo>
                    <a:pt x="13163" y="6073"/>
                    <a:pt x="13857" y="5353"/>
                    <a:pt x="13817" y="4482"/>
                  </a:cubicBezTo>
                  <a:cubicBezTo>
                    <a:pt x="13780" y="3700"/>
                    <a:pt x="13131" y="3061"/>
                    <a:pt x="12349" y="3037"/>
                  </a:cubicBezTo>
                  <a:cubicBezTo>
                    <a:pt x="12333" y="3036"/>
                    <a:pt x="12317" y="3036"/>
                    <a:pt x="12300" y="3036"/>
                  </a:cubicBezTo>
                  <a:cubicBezTo>
                    <a:pt x="11799" y="3036"/>
                    <a:pt x="11355" y="3280"/>
                    <a:pt x="11079" y="3655"/>
                  </a:cubicBezTo>
                  <a:cubicBezTo>
                    <a:pt x="10978" y="3793"/>
                    <a:pt x="10821" y="3877"/>
                    <a:pt x="10649" y="3877"/>
                  </a:cubicBezTo>
                  <a:cubicBezTo>
                    <a:pt x="10358" y="3877"/>
                    <a:pt x="10122" y="3641"/>
                    <a:pt x="10122" y="3349"/>
                  </a:cubicBezTo>
                  <a:lnTo>
                    <a:pt x="10122" y="0"/>
                  </a:lnTo>
                  <a:close/>
                </a:path>
              </a:pathLst>
            </a:custGeom>
            <a:solidFill>
              <a:srgbClr val="03C8D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379" name="Google Shape;1379;p28"/>
            <p:cNvSpPr txBox="1"/>
            <p:nvPr/>
          </p:nvSpPr>
          <p:spPr>
            <a:xfrm>
              <a:off x="4746275" y="1214275"/>
              <a:ext cx="888900" cy="632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/>
              <a:r>
                <a:rPr lang="en" sz="4800" b="1">
                  <a:solidFill>
                    <a:srgbClr val="FFFFFF"/>
                  </a:solidFill>
                  <a:latin typeface="Fira Sans Extra Condensed"/>
                  <a:ea typeface="Fira Sans Extra Condensed"/>
                  <a:cs typeface="Fira Sans Extra Condensed"/>
                  <a:sym typeface="Fira Sans Extra Condensed"/>
                </a:rPr>
                <a:t>05</a:t>
              </a:r>
              <a:endParaRPr sz="4800" b="1">
                <a:solidFill>
                  <a:srgbClr val="FFFFFF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</p:grpSp>
      <p:grpSp>
        <p:nvGrpSpPr>
          <p:cNvPr id="1383" name="Google Shape;1383;p28"/>
          <p:cNvGrpSpPr/>
          <p:nvPr/>
        </p:nvGrpSpPr>
        <p:grpSpPr>
          <a:xfrm>
            <a:off x="838201" y="2667000"/>
            <a:ext cx="5025558" cy="1306014"/>
            <a:chOff x="1274663" y="2025429"/>
            <a:chExt cx="3123156" cy="803115"/>
          </a:xfrm>
        </p:grpSpPr>
        <p:sp>
          <p:nvSpPr>
            <p:cNvPr id="1384" name="Google Shape;1384;p28"/>
            <p:cNvSpPr/>
            <p:nvPr/>
          </p:nvSpPr>
          <p:spPr>
            <a:xfrm>
              <a:off x="1274663" y="2025429"/>
              <a:ext cx="3123156" cy="803115"/>
            </a:xfrm>
            <a:custGeom>
              <a:avLst/>
              <a:gdLst/>
              <a:ahLst/>
              <a:cxnLst/>
              <a:rect l="l" t="t" r="r" b="b"/>
              <a:pathLst>
                <a:path w="35427" h="9110" extrusionOk="0">
                  <a:moveTo>
                    <a:pt x="1351" y="0"/>
                  </a:moveTo>
                  <a:cubicBezTo>
                    <a:pt x="605" y="0"/>
                    <a:pt x="1" y="605"/>
                    <a:pt x="1" y="1349"/>
                  </a:cubicBezTo>
                  <a:lnTo>
                    <a:pt x="1" y="7761"/>
                  </a:lnTo>
                  <a:cubicBezTo>
                    <a:pt x="1" y="8506"/>
                    <a:pt x="605" y="9110"/>
                    <a:pt x="1351" y="9110"/>
                  </a:cubicBezTo>
                  <a:lnTo>
                    <a:pt x="34076" y="9110"/>
                  </a:lnTo>
                  <a:cubicBezTo>
                    <a:pt x="34822" y="9110"/>
                    <a:pt x="35426" y="8506"/>
                    <a:pt x="35426" y="7761"/>
                  </a:cubicBezTo>
                  <a:lnTo>
                    <a:pt x="35426" y="1349"/>
                  </a:lnTo>
                  <a:cubicBezTo>
                    <a:pt x="35426" y="605"/>
                    <a:pt x="34822" y="0"/>
                    <a:pt x="34076" y="0"/>
                  </a:cubicBez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385" name="Google Shape;1385;p28"/>
            <p:cNvSpPr/>
            <p:nvPr/>
          </p:nvSpPr>
          <p:spPr>
            <a:xfrm>
              <a:off x="1274751" y="2025429"/>
              <a:ext cx="1221687" cy="803115"/>
            </a:xfrm>
            <a:custGeom>
              <a:avLst/>
              <a:gdLst/>
              <a:ahLst/>
              <a:cxnLst/>
              <a:rect l="l" t="t" r="r" b="b"/>
              <a:pathLst>
                <a:path w="13858" h="9110" extrusionOk="0">
                  <a:moveTo>
                    <a:pt x="1013" y="0"/>
                  </a:moveTo>
                  <a:cubicBezTo>
                    <a:pt x="454" y="0"/>
                    <a:pt x="1" y="454"/>
                    <a:pt x="1" y="1012"/>
                  </a:cubicBezTo>
                  <a:lnTo>
                    <a:pt x="1" y="8098"/>
                  </a:lnTo>
                  <a:cubicBezTo>
                    <a:pt x="1" y="8657"/>
                    <a:pt x="454" y="9110"/>
                    <a:pt x="1013" y="9110"/>
                  </a:cubicBezTo>
                  <a:lnTo>
                    <a:pt x="10122" y="9110"/>
                  </a:lnTo>
                  <a:lnTo>
                    <a:pt x="10122" y="5760"/>
                  </a:lnTo>
                  <a:cubicBezTo>
                    <a:pt x="10122" y="5469"/>
                    <a:pt x="10358" y="5232"/>
                    <a:pt x="10649" y="5232"/>
                  </a:cubicBezTo>
                  <a:cubicBezTo>
                    <a:pt x="10820" y="5232"/>
                    <a:pt x="10978" y="5318"/>
                    <a:pt x="11080" y="5456"/>
                  </a:cubicBezTo>
                  <a:cubicBezTo>
                    <a:pt x="11357" y="5830"/>
                    <a:pt x="11799" y="6073"/>
                    <a:pt x="12300" y="6073"/>
                  </a:cubicBezTo>
                  <a:cubicBezTo>
                    <a:pt x="13163" y="6073"/>
                    <a:pt x="13857" y="5354"/>
                    <a:pt x="13817" y="4483"/>
                  </a:cubicBezTo>
                  <a:cubicBezTo>
                    <a:pt x="13780" y="3702"/>
                    <a:pt x="13131" y="3063"/>
                    <a:pt x="12349" y="3037"/>
                  </a:cubicBezTo>
                  <a:cubicBezTo>
                    <a:pt x="12334" y="3037"/>
                    <a:pt x="12318" y="3036"/>
                    <a:pt x="12302" y="3036"/>
                  </a:cubicBezTo>
                  <a:cubicBezTo>
                    <a:pt x="11799" y="3036"/>
                    <a:pt x="11355" y="3280"/>
                    <a:pt x="11079" y="3656"/>
                  </a:cubicBezTo>
                  <a:cubicBezTo>
                    <a:pt x="10978" y="3793"/>
                    <a:pt x="10820" y="3878"/>
                    <a:pt x="10649" y="3878"/>
                  </a:cubicBezTo>
                  <a:cubicBezTo>
                    <a:pt x="10358" y="3878"/>
                    <a:pt x="10122" y="3641"/>
                    <a:pt x="10122" y="3350"/>
                  </a:cubicBezTo>
                  <a:lnTo>
                    <a:pt x="10122" y="0"/>
                  </a:lnTo>
                  <a:close/>
                </a:path>
              </a:pathLst>
            </a:custGeom>
            <a:solidFill>
              <a:srgbClr val="3FAF9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386" name="Google Shape;1386;p28"/>
            <p:cNvSpPr txBox="1"/>
            <p:nvPr/>
          </p:nvSpPr>
          <p:spPr>
            <a:xfrm>
              <a:off x="1274750" y="2110738"/>
              <a:ext cx="888900" cy="632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/>
              <a:r>
                <a:rPr lang="en" sz="4800" b="1">
                  <a:solidFill>
                    <a:srgbClr val="FFFFFF"/>
                  </a:solidFill>
                  <a:latin typeface="Fira Sans Extra Condensed"/>
                  <a:ea typeface="Fira Sans Extra Condensed"/>
                  <a:cs typeface="Fira Sans Extra Condensed"/>
                  <a:sym typeface="Fira Sans Extra Condensed"/>
                </a:rPr>
                <a:t>02</a:t>
              </a:r>
              <a:endParaRPr sz="4800" b="1">
                <a:solidFill>
                  <a:srgbClr val="FFFFFF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</p:grpSp>
      <p:grpSp>
        <p:nvGrpSpPr>
          <p:cNvPr id="1389" name="Google Shape;1389;p28"/>
          <p:cNvGrpSpPr/>
          <p:nvPr/>
        </p:nvGrpSpPr>
        <p:grpSpPr>
          <a:xfrm>
            <a:off x="838201" y="4027885"/>
            <a:ext cx="5025558" cy="1306115"/>
            <a:chOff x="1274663" y="2923133"/>
            <a:chExt cx="3123156" cy="803203"/>
          </a:xfrm>
        </p:grpSpPr>
        <p:sp>
          <p:nvSpPr>
            <p:cNvPr id="1390" name="Google Shape;1390;p28"/>
            <p:cNvSpPr/>
            <p:nvPr/>
          </p:nvSpPr>
          <p:spPr>
            <a:xfrm>
              <a:off x="1274663" y="2923133"/>
              <a:ext cx="3123156" cy="803203"/>
            </a:xfrm>
            <a:custGeom>
              <a:avLst/>
              <a:gdLst/>
              <a:ahLst/>
              <a:cxnLst/>
              <a:rect l="l" t="t" r="r" b="b"/>
              <a:pathLst>
                <a:path w="35427" h="9111" extrusionOk="0">
                  <a:moveTo>
                    <a:pt x="1474" y="1"/>
                  </a:moveTo>
                  <a:cubicBezTo>
                    <a:pt x="661" y="1"/>
                    <a:pt x="1" y="660"/>
                    <a:pt x="1" y="1474"/>
                  </a:cubicBezTo>
                  <a:lnTo>
                    <a:pt x="1" y="7638"/>
                  </a:lnTo>
                  <a:cubicBezTo>
                    <a:pt x="1" y="8451"/>
                    <a:pt x="661" y="9110"/>
                    <a:pt x="1474" y="9110"/>
                  </a:cubicBezTo>
                  <a:lnTo>
                    <a:pt x="33953" y="9110"/>
                  </a:lnTo>
                  <a:cubicBezTo>
                    <a:pt x="34767" y="9110"/>
                    <a:pt x="35426" y="8451"/>
                    <a:pt x="35426" y="7638"/>
                  </a:cubicBezTo>
                  <a:lnTo>
                    <a:pt x="35426" y="1474"/>
                  </a:lnTo>
                  <a:cubicBezTo>
                    <a:pt x="35426" y="660"/>
                    <a:pt x="34767" y="1"/>
                    <a:pt x="33953" y="1"/>
                  </a:cubicBezTo>
                  <a:close/>
                </a:path>
              </a:pathLst>
            </a:custGeom>
            <a:solidFill>
              <a:srgbClr val="F4BEEC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391" name="Google Shape;1391;p28"/>
            <p:cNvSpPr/>
            <p:nvPr/>
          </p:nvSpPr>
          <p:spPr>
            <a:xfrm>
              <a:off x="1274751" y="2923133"/>
              <a:ext cx="1221687" cy="803203"/>
            </a:xfrm>
            <a:custGeom>
              <a:avLst/>
              <a:gdLst/>
              <a:ahLst/>
              <a:cxnLst/>
              <a:rect l="l" t="t" r="r" b="b"/>
              <a:pathLst>
                <a:path w="13858" h="9111" extrusionOk="0">
                  <a:moveTo>
                    <a:pt x="1013" y="1"/>
                  </a:moveTo>
                  <a:cubicBezTo>
                    <a:pt x="454" y="1"/>
                    <a:pt x="1" y="454"/>
                    <a:pt x="1" y="1014"/>
                  </a:cubicBezTo>
                  <a:lnTo>
                    <a:pt x="1" y="8098"/>
                  </a:lnTo>
                  <a:cubicBezTo>
                    <a:pt x="1" y="8657"/>
                    <a:pt x="454" y="9110"/>
                    <a:pt x="1013" y="9110"/>
                  </a:cubicBezTo>
                  <a:lnTo>
                    <a:pt x="10122" y="9110"/>
                  </a:lnTo>
                  <a:lnTo>
                    <a:pt x="10122" y="5761"/>
                  </a:lnTo>
                  <a:cubicBezTo>
                    <a:pt x="10122" y="5469"/>
                    <a:pt x="10358" y="5233"/>
                    <a:pt x="10649" y="5233"/>
                  </a:cubicBezTo>
                  <a:cubicBezTo>
                    <a:pt x="10820" y="5233"/>
                    <a:pt x="10978" y="5318"/>
                    <a:pt x="11080" y="5456"/>
                  </a:cubicBezTo>
                  <a:cubicBezTo>
                    <a:pt x="11357" y="5831"/>
                    <a:pt x="11799" y="6074"/>
                    <a:pt x="12300" y="6074"/>
                  </a:cubicBezTo>
                  <a:cubicBezTo>
                    <a:pt x="13163" y="6074"/>
                    <a:pt x="13857" y="5355"/>
                    <a:pt x="13817" y="4483"/>
                  </a:cubicBezTo>
                  <a:cubicBezTo>
                    <a:pt x="13780" y="3702"/>
                    <a:pt x="13131" y="3063"/>
                    <a:pt x="12349" y="3038"/>
                  </a:cubicBezTo>
                  <a:cubicBezTo>
                    <a:pt x="12333" y="3038"/>
                    <a:pt x="12316" y="3038"/>
                    <a:pt x="12300" y="3038"/>
                  </a:cubicBezTo>
                  <a:cubicBezTo>
                    <a:pt x="11798" y="3038"/>
                    <a:pt x="11354" y="3281"/>
                    <a:pt x="11079" y="3657"/>
                  </a:cubicBezTo>
                  <a:cubicBezTo>
                    <a:pt x="10978" y="3794"/>
                    <a:pt x="10820" y="3878"/>
                    <a:pt x="10649" y="3878"/>
                  </a:cubicBezTo>
                  <a:cubicBezTo>
                    <a:pt x="10358" y="3878"/>
                    <a:pt x="10122" y="3643"/>
                    <a:pt x="10122" y="3351"/>
                  </a:cubicBezTo>
                  <a:lnTo>
                    <a:pt x="10122" y="1"/>
                  </a:lnTo>
                  <a:close/>
                </a:path>
              </a:pathLst>
            </a:custGeom>
            <a:solidFill>
              <a:srgbClr val="F16BD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392" name="Google Shape;1392;p28"/>
            <p:cNvSpPr txBox="1"/>
            <p:nvPr/>
          </p:nvSpPr>
          <p:spPr>
            <a:xfrm>
              <a:off x="1274750" y="3008575"/>
              <a:ext cx="888900" cy="632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/>
              <a:r>
                <a:rPr lang="en" sz="4800" b="1">
                  <a:solidFill>
                    <a:srgbClr val="FFFFFF"/>
                  </a:solidFill>
                  <a:latin typeface="Fira Sans Extra Condensed"/>
                  <a:ea typeface="Fira Sans Extra Condensed"/>
                  <a:cs typeface="Fira Sans Extra Condensed"/>
                  <a:sym typeface="Fira Sans Extra Condensed"/>
                </a:rPr>
                <a:t>03</a:t>
              </a:r>
              <a:endParaRPr sz="4800" b="1">
                <a:solidFill>
                  <a:srgbClr val="FFFFFF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</p:grpSp>
      <p:grpSp>
        <p:nvGrpSpPr>
          <p:cNvPr id="1395" name="Google Shape;1395;p28"/>
          <p:cNvGrpSpPr/>
          <p:nvPr/>
        </p:nvGrpSpPr>
        <p:grpSpPr>
          <a:xfrm>
            <a:off x="838201" y="5399485"/>
            <a:ext cx="5025557" cy="1306115"/>
            <a:chOff x="1274750" y="3821013"/>
            <a:chExt cx="3123068" cy="803115"/>
          </a:xfrm>
        </p:grpSpPr>
        <p:sp>
          <p:nvSpPr>
            <p:cNvPr id="1396" name="Google Shape;1396;p28"/>
            <p:cNvSpPr/>
            <p:nvPr/>
          </p:nvSpPr>
          <p:spPr>
            <a:xfrm>
              <a:off x="1274751" y="3821013"/>
              <a:ext cx="3123068" cy="803115"/>
            </a:xfrm>
            <a:custGeom>
              <a:avLst/>
              <a:gdLst/>
              <a:ahLst/>
              <a:cxnLst/>
              <a:rect l="l" t="t" r="r" b="b"/>
              <a:pathLst>
                <a:path w="35426" h="9110" extrusionOk="0">
                  <a:moveTo>
                    <a:pt x="1364" y="0"/>
                  </a:moveTo>
                  <a:cubicBezTo>
                    <a:pt x="611" y="0"/>
                    <a:pt x="1" y="610"/>
                    <a:pt x="1" y="1364"/>
                  </a:cubicBezTo>
                  <a:lnTo>
                    <a:pt x="1" y="7745"/>
                  </a:lnTo>
                  <a:cubicBezTo>
                    <a:pt x="1" y="8498"/>
                    <a:pt x="611" y="9109"/>
                    <a:pt x="1364" y="9109"/>
                  </a:cubicBezTo>
                  <a:lnTo>
                    <a:pt x="34061" y="9109"/>
                  </a:lnTo>
                  <a:cubicBezTo>
                    <a:pt x="34814" y="9109"/>
                    <a:pt x="35425" y="8498"/>
                    <a:pt x="35425" y="7745"/>
                  </a:cubicBezTo>
                  <a:lnTo>
                    <a:pt x="35425" y="1364"/>
                  </a:lnTo>
                  <a:cubicBezTo>
                    <a:pt x="35425" y="610"/>
                    <a:pt x="34814" y="0"/>
                    <a:pt x="34061" y="0"/>
                  </a:cubicBez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397" name="Google Shape;1397;p28"/>
            <p:cNvSpPr/>
            <p:nvPr/>
          </p:nvSpPr>
          <p:spPr>
            <a:xfrm>
              <a:off x="1274751" y="3821013"/>
              <a:ext cx="1221687" cy="803115"/>
            </a:xfrm>
            <a:custGeom>
              <a:avLst/>
              <a:gdLst/>
              <a:ahLst/>
              <a:cxnLst/>
              <a:rect l="l" t="t" r="r" b="b"/>
              <a:pathLst>
                <a:path w="13858" h="9110" extrusionOk="0">
                  <a:moveTo>
                    <a:pt x="1013" y="0"/>
                  </a:moveTo>
                  <a:cubicBezTo>
                    <a:pt x="454" y="0"/>
                    <a:pt x="1" y="453"/>
                    <a:pt x="1" y="1012"/>
                  </a:cubicBezTo>
                  <a:lnTo>
                    <a:pt x="1" y="8097"/>
                  </a:lnTo>
                  <a:cubicBezTo>
                    <a:pt x="1" y="8656"/>
                    <a:pt x="454" y="9109"/>
                    <a:pt x="1013" y="9109"/>
                  </a:cubicBezTo>
                  <a:lnTo>
                    <a:pt x="10122" y="9109"/>
                  </a:lnTo>
                  <a:lnTo>
                    <a:pt x="10122" y="5759"/>
                  </a:lnTo>
                  <a:cubicBezTo>
                    <a:pt x="10122" y="5468"/>
                    <a:pt x="10358" y="5232"/>
                    <a:pt x="10649" y="5232"/>
                  </a:cubicBezTo>
                  <a:cubicBezTo>
                    <a:pt x="10820" y="5232"/>
                    <a:pt x="10978" y="5317"/>
                    <a:pt x="11080" y="5455"/>
                  </a:cubicBezTo>
                  <a:cubicBezTo>
                    <a:pt x="11357" y="5829"/>
                    <a:pt x="11799" y="6073"/>
                    <a:pt x="12300" y="6073"/>
                  </a:cubicBezTo>
                  <a:cubicBezTo>
                    <a:pt x="13163" y="6073"/>
                    <a:pt x="13857" y="5353"/>
                    <a:pt x="13817" y="4482"/>
                  </a:cubicBezTo>
                  <a:cubicBezTo>
                    <a:pt x="13780" y="3700"/>
                    <a:pt x="13131" y="3061"/>
                    <a:pt x="12349" y="3037"/>
                  </a:cubicBezTo>
                  <a:cubicBezTo>
                    <a:pt x="12333" y="3036"/>
                    <a:pt x="12316" y="3036"/>
                    <a:pt x="12300" y="3036"/>
                  </a:cubicBezTo>
                  <a:cubicBezTo>
                    <a:pt x="11798" y="3036"/>
                    <a:pt x="11355" y="3280"/>
                    <a:pt x="11079" y="3655"/>
                  </a:cubicBezTo>
                  <a:cubicBezTo>
                    <a:pt x="10978" y="3793"/>
                    <a:pt x="10820" y="3878"/>
                    <a:pt x="10649" y="3878"/>
                  </a:cubicBezTo>
                  <a:cubicBezTo>
                    <a:pt x="10358" y="3878"/>
                    <a:pt x="10122" y="3641"/>
                    <a:pt x="10122" y="3349"/>
                  </a:cubicBezTo>
                  <a:lnTo>
                    <a:pt x="10122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398" name="Google Shape;1398;p28"/>
            <p:cNvSpPr txBox="1"/>
            <p:nvPr/>
          </p:nvSpPr>
          <p:spPr>
            <a:xfrm>
              <a:off x="1274750" y="3906300"/>
              <a:ext cx="888900" cy="632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/>
              <a:r>
                <a:rPr lang="en" sz="4800" b="1">
                  <a:solidFill>
                    <a:srgbClr val="FFFFFF"/>
                  </a:solidFill>
                  <a:latin typeface="Fira Sans Extra Condensed"/>
                  <a:ea typeface="Fira Sans Extra Condensed"/>
                  <a:cs typeface="Fira Sans Extra Condensed"/>
                  <a:sym typeface="Fira Sans Extra Condensed"/>
                </a:rPr>
                <a:t>04</a:t>
              </a:r>
              <a:endParaRPr sz="4800" b="1">
                <a:solidFill>
                  <a:srgbClr val="FFFFFF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</p:grpSp>
      <p:grpSp>
        <p:nvGrpSpPr>
          <p:cNvPr id="1400" name="Google Shape;1400;p28"/>
          <p:cNvGrpSpPr/>
          <p:nvPr/>
        </p:nvGrpSpPr>
        <p:grpSpPr>
          <a:xfrm>
            <a:off x="838203" y="1295400"/>
            <a:ext cx="5025558" cy="1314052"/>
            <a:chOff x="1274751" y="1127725"/>
            <a:chExt cx="3123068" cy="803027"/>
          </a:xfrm>
        </p:grpSpPr>
        <p:sp>
          <p:nvSpPr>
            <p:cNvPr id="1401" name="Google Shape;1401;p28"/>
            <p:cNvSpPr/>
            <p:nvPr/>
          </p:nvSpPr>
          <p:spPr>
            <a:xfrm>
              <a:off x="1274751" y="1127725"/>
              <a:ext cx="3123068" cy="803027"/>
            </a:xfrm>
            <a:custGeom>
              <a:avLst/>
              <a:gdLst/>
              <a:ahLst/>
              <a:cxnLst/>
              <a:rect l="l" t="t" r="r" b="b"/>
              <a:pathLst>
                <a:path w="35426" h="9109" extrusionOk="0">
                  <a:moveTo>
                    <a:pt x="1646" y="0"/>
                  </a:moveTo>
                  <a:cubicBezTo>
                    <a:pt x="737" y="0"/>
                    <a:pt x="1" y="737"/>
                    <a:pt x="1" y="1646"/>
                  </a:cubicBezTo>
                  <a:lnTo>
                    <a:pt x="1" y="7463"/>
                  </a:lnTo>
                  <a:cubicBezTo>
                    <a:pt x="1" y="8372"/>
                    <a:pt x="737" y="9109"/>
                    <a:pt x="1646" y="9109"/>
                  </a:cubicBezTo>
                  <a:lnTo>
                    <a:pt x="33779" y="9109"/>
                  </a:lnTo>
                  <a:cubicBezTo>
                    <a:pt x="34687" y="9109"/>
                    <a:pt x="35425" y="8372"/>
                    <a:pt x="35425" y="7463"/>
                  </a:cubicBezTo>
                  <a:lnTo>
                    <a:pt x="35425" y="1646"/>
                  </a:lnTo>
                  <a:cubicBezTo>
                    <a:pt x="35425" y="737"/>
                    <a:pt x="34687" y="0"/>
                    <a:pt x="33779" y="0"/>
                  </a:cubicBez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02" name="Google Shape;1402;p28"/>
            <p:cNvSpPr/>
            <p:nvPr/>
          </p:nvSpPr>
          <p:spPr>
            <a:xfrm>
              <a:off x="1274751" y="1127725"/>
              <a:ext cx="1221687" cy="803027"/>
            </a:xfrm>
            <a:custGeom>
              <a:avLst/>
              <a:gdLst/>
              <a:ahLst/>
              <a:cxnLst/>
              <a:rect l="l" t="t" r="r" b="b"/>
              <a:pathLst>
                <a:path w="13858" h="9109" extrusionOk="0">
                  <a:moveTo>
                    <a:pt x="1013" y="0"/>
                  </a:moveTo>
                  <a:cubicBezTo>
                    <a:pt x="454" y="0"/>
                    <a:pt x="1" y="453"/>
                    <a:pt x="1" y="1012"/>
                  </a:cubicBezTo>
                  <a:lnTo>
                    <a:pt x="1" y="8097"/>
                  </a:lnTo>
                  <a:cubicBezTo>
                    <a:pt x="1" y="8655"/>
                    <a:pt x="454" y="9109"/>
                    <a:pt x="1013" y="9109"/>
                  </a:cubicBezTo>
                  <a:lnTo>
                    <a:pt x="10122" y="9109"/>
                  </a:lnTo>
                  <a:lnTo>
                    <a:pt x="10122" y="5759"/>
                  </a:lnTo>
                  <a:cubicBezTo>
                    <a:pt x="10122" y="5468"/>
                    <a:pt x="10358" y="5232"/>
                    <a:pt x="10649" y="5232"/>
                  </a:cubicBezTo>
                  <a:cubicBezTo>
                    <a:pt x="10820" y="5232"/>
                    <a:pt x="10978" y="5317"/>
                    <a:pt x="11080" y="5455"/>
                  </a:cubicBezTo>
                  <a:cubicBezTo>
                    <a:pt x="11357" y="5829"/>
                    <a:pt x="11799" y="6073"/>
                    <a:pt x="12300" y="6073"/>
                  </a:cubicBezTo>
                  <a:cubicBezTo>
                    <a:pt x="13163" y="6073"/>
                    <a:pt x="13857" y="5353"/>
                    <a:pt x="13817" y="4482"/>
                  </a:cubicBezTo>
                  <a:cubicBezTo>
                    <a:pt x="13780" y="3700"/>
                    <a:pt x="13131" y="3061"/>
                    <a:pt x="12349" y="3037"/>
                  </a:cubicBezTo>
                  <a:cubicBezTo>
                    <a:pt x="12333" y="3036"/>
                    <a:pt x="12316" y="3036"/>
                    <a:pt x="12300" y="3036"/>
                  </a:cubicBezTo>
                  <a:cubicBezTo>
                    <a:pt x="11798" y="3036"/>
                    <a:pt x="11355" y="3280"/>
                    <a:pt x="11079" y="3655"/>
                  </a:cubicBezTo>
                  <a:cubicBezTo>
                    <a:pt x="10978" y="3793"/>
                    <a:pt x="10820" y="3877"/>
                    <a:pt x="10649" y="3877"/>
                  </a:cubicBezTo>
                  <a:cubicBezTo>
                    <a:pt x="10358" y="3877"/>
                    <a:pt x="10122" y="3641"/>
                    <a:pt x="10122" y="3349"/>
                  </a:cubicBezTo>
                  <a:lnTo>
                    <a:pt x="10122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sp>
        <p:nvSpPr>
          <p:cNvPr id="99" name="Прямоугольник 60">
            <a:extLst>
              <a:ext uri="{FF2B5EF4-FFF2-40B4-BE49-F238E27FC236}">
                <a16:creationId xmlns:a16="http://schemas.microsoft.com/office/drawing/2014/main" xmlns="" id="{3CAC97A2-F8C3-41F0-A626-5B6A2DEB11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06000" y="304800"/>
            <a:ext cx="2286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004A9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altLang="ru-RU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4A9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Biologiya</a:t>
            </a:r>
            <a:endParaRPr kumimoji="0" lang="en-US" altLang="ru-RU" sz="2800" b="1" i="0" u="none" strike="noStrike" kern="1200" cap="none" spc="0" normalizeH="0" baseline="0" noProof="0" dirty="0">
              <a:ln>
                <a:noFill/>
              </a:ln>
              <a:solidFill>
                <a:srgbClr val="004A9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cxnSp>
        <p:nvCxnSpPr>
          <p:cNvPr id="100" name="Прямая соединительная линия 7">
            <a:extLst>
              <a:ext uri="{FF2B5EF4-FFF2-40B4-BE49-F238E27FC236}">
                <a16:creationId xmlns:a16="http://schemas.microsoft.com/office/drawing/2014/main" xmlns="" id="{3D2A4D71-95BD-402A-85FE-6A21EE44A033}"/>
              </a:ext>
            </a:extLst>
          </p:cNvPr>
          <p:cNvCxnSpPr/>
          <p:nvPr/>
        </p:nvCxnSpPr>
        <p:spPr>
          <a:xfrm>
            <a:off x="0" y="1143000"/>
            <a:ext cx="11736387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 descr="Yantoq u nima ? – MingDavo.uz">
            <a:extLst>
              <a:ext uri="{FF2B5EF4-FFF2-40B4-BE49-F238E27FC236}">
                <a16:creationId xmlns:a16="http://schemas.microsoft.com/office/drawing/2014/main" xmlns="" id="{0960ED19-97CE-4B6F-9552-169E8D9E1E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02735" y="5497013"/>
            <a:ext cx="1338984" cy="1170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Фикус Эластика Абиджан">
            <a:extLst>
              <a:ext uri="{FF2B5EF4-FFF2-40B4-BE49-F238E27FC236}">
                <a16:creationId xmlns:a16="http://schemas.microsoft.com/office/drawing/2014/main" xmlns="" id="{2ADC8EE7-8B8E-4240-ABE6-7876EA7F2E8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222" t="18377" r="22222" b="13333"/>
          <a:stretch/>
        </p:blipFill>
        <p:spPr bwMode="auto">
          <a:xfrm>
            <a:off x="935681" y="2730876"/>
            <a:ext cx="1295400" cy="1167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Sığırquyruğu otu » Qadin.Net ~ İlk milli qadın portalı">
            <a:extLst>
              <a:ext uri="{FF2B5EF4-FFF2-40B4-BE49-F238E27FC236}">
                <a16:creationId xmlns:a16="http://schemas.microsoft.com/office/drawing/2014/main" xmlns="" id="{9C2C76D8-159D-4155-9443-77EA2361C0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09769" y="1353363"/>
            <a:ext cx="1280850" cy="1188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Саксаул — Википедия">
            <a:extLst>
              <a:ext uri="{FF2B5EF4-FFF2-40B4-BE49-F238E27FC236}">
                <a16:creationId xmlns:a16="http://schemas.microsoft.com/office/drawing/2014/main" xmlns="" id="{852E84EF-14B7-43A5-8253-C1BCCBB354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24527" y="4079233"/>
            <a:ext cx="1295400" cy="1214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Виды алоэ с фото и названиями: 20 декоративных и 6 лекарственных  разновидностей">
            <a:extLst>
              <a:ext uri="{FF2B5EF4-FFF2-40B4-BE49-F238E27FC236}">
                <a16:creationId xmlns:a16="http://schemas.microsoft.com/office/drawing/2014/main" xmlns="" id="{A2918190-1C02-4361-ADCE-04FDF97116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78531" y="2737657"/>
            <a:ext cx="1329983" cy="1185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Полезные свойства кактуса и его применение">
            <a:extLst>
              <a:ext uri="{FF2B5EF4-FFF2-40B4-BE49-F238E27FC236}">
                <a16:creationId xmlns:a16="http://schemas.microsoft.com/office/drawing/2014/main" xmlns="" id="{CB7E68F0-7883-4ADA-AA26-AEB04A16361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790" t="3399" r="28666" b="5987"/>
          <a:stretch/>
        </p:blipFill>
        <p:spPr bwMode="auto">
          <a:xfrm>
            <a:off x="6390173" y="1338545"/>
            <a:ext cx="1329983" cy="1202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Уход за агавой в домашних условиях: как выглядит и цветет комнатное растение">
            <a:extLst>
              <a:ext uri="{FF2B5EF4-FFF2-40B4-BE49-F238E27FC236}">
                <a16:creationId xmlns:a16="http://schemas.microsoft.com/office/drawing/2014/main" xmlns="" id="{06250DBC-8084-4F31-8365-69962B99C4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90173" y="4079233"/>
            <a:ext cx="1318342" cy="1214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D862292F-ADA1-4DE2-96A0-57FB847FE112}"/>
              </a:ext>
            </a:extLst>
          </p:cNvPr>
          <p:cNvSpPr/>
          <p:nvPr/>
        </p:nvSpPr>
        <p:spPr>
          <a:xfrm>
            <a:off x="2929214" y="1347236"/>
            <a:ext cx="198569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</a:rPr>
              <a:t>Sigirquyruq</a:t>
            </a:r>
            <a:r>
              <a:rPr lang="ru-RU" sz="2400" b="1" dirty="0">
                <a:solidFill>
                  <a:srgbClr val="002060"/>
                </a:solidFill>
              </a:rPr>
              <a:t> </a:t>
            </a:r>
            <a:endParaRPr lang="en-US" sz="2400" b="1" dirty="0">
              <a:solidFill>
                <a:srgbClr val="002060"/>
              </a:solidFill>
            </a:endParaRPr>
          </a:p>
          <a:p>
            <a:pPr algn="ctr"/>
            <a:r>
              <a:rPr lang="en-US" sz="2400" b="1" dirty="0">
                <a:solidFill>
                  <a:srgbClr val="002060"/>
                </a:solidFill>
              </a:rPr>
              <a:t>__________</a:t>
            </a:r>
          </a:p>
          <a:p>
            <a:pPr algn="ctr"/>
            <a:r>
              <a:rPr lang="en-US" sz="2400" b="1" dirty="0">
                <a:solidFill>
                  <a:srgbClr val="002060"/>
                </a:solidFill>
              </a:rPr>
              <a:t>__________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111" name="Rectangle 110">
            <a:extLst>
              <a:ext uri="{FF2B5EF4-FFF2-40B4-BE49-F238E27FC236}">
                <a16:creationId xmlns:a16="http://schemas.microsoft.com/office/drawing/2014/main" xmlns="" id="{22CD833A-0F6F-4FB7-BAD5-48A45BDF4FF6}"/>
              </a:ext>
            </a:extLst>
          </p:cNvPr>
          <p:cNvSpPr/>
          <p:nvPr/>
        </p:nvSpPr>
        <p:spPr>
          <a:xfrm>
            <a:off x="3081614" y="2685871"/>
            <a:ext cx="198569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>
                <a:solidFill>
                  <a:srgbClr val="002060"/>
                </a:solidFill>
              </a:rPr>
              <a:t>Fikus</a:t>
            </a:r>
            <a:r>
              <a:rPr lang="ru-RU" sz="2400" b="1" dirty="0">
                <a:solidFill>
                  <a:srgbClr val="002060"/>
                </a:solidFill>
              </a:rPr>
              <a:t> </a:t>
            </a:r>
            <a:endParaRPr lang="en-US" sz="2400" b="1" dirty="0">
              <a:solidFill>
                <a:srgbClr val="002060"/>
              </a:solidFill>
            </a:endParaRPr>
          </a:p>
          <a:p>
            <a:pPr algn="ctr"/>
            <a:r>
              <a:rPr lang="en-US" sz="2400" b="1" dirty="0">
                <a:solidFill>
                  <a:srgbClr val="002060"/>
                </a:solidFill>
              </a:rPr>
              <a:t>__________</a:t>
            </a:r>
          </a:p>
          <a:p>
            <a:pPr algn="ctr"/>
            <a:r>
              <a:rPr lang="en-US" sz="2400" b="1" dirty="0">
                <a:solidFill>
                  <a:srgbClr val="002060"/>
                </a:solidFill>
              </a:rPr>
              <a:t>__________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112" name="Rectangle 111">
            <a:extLst>
              <a:ext uri="{FF2B5EF4-FFF2-40B4-BE49-F238E27FC236}">
                <a16:creationId xmlns:a16="http://schemas.microsoft.com/office/drawing/2014/main" xmlns="" id="{B61A0192-40ED-4D30-AF89-421AFB42949E}"/>
              </a:ext>
            </a:extLst>
          </p:cNvPr>
          <p:cNvSpPr/>
          <p:nvPr/>
        </p:nvSpPr>
        <p:spPr>
          <a:xfrm>
            <a:off x="3048000" y="4057471"/>
            <a:ext cx="198569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2060"/>
                </a:solidFill>
              </a:rPr>
              <a:t>S</a:t>
            </a:r>
            <a:r>
              <a:rPr lang="en-US" sz="2400" b="1" dirty="0" err="1">
                <a:solidFill>
                  <a:srgbClr val="002060"/>
                </a:solidFill>
              </a:rPr>
              <a:t>aksovul</a:t>
            </a:r>
            <a:r>
              <a:rPr lang="ru-RU" sz="2400" b="1" dirty="0">
                <a:solidFill>
                  <a:srgbClr val="002060"/>
                </a:solidFill>
              </a:rPr>
              <a:t> </a:t>
            </a:r>
            <a:endParaRPr lang="en-US" sz="2400" b="1" dirty="0">
              <a:solidFill>
                <a:srgbClr val="002060"/>
              </a:solidFill>
            </a:endParaRPr>
          </a:p>
          <a:p>
            <a:pPr algn="ctr"/>
            <a:r>
              <a:rPr lang="en-US" sz="2400" b="1" dirty="0">
                <a:solidFill>
                  <a:srgbClr val="002060"/>
                </a:solidFill>
              </a:rPr>
              <a:t>__________</a:t>
            </a:r>
          </a:p>
          <a:p>
            <a:pPr algn="ctr"/>
            <a:r>
              <a:rPr lang="en-US" sz="2400" b="1" dirty="0">
                <a:solidFill>
                  <a:srgbClr val="002060"/>
                </a:solidFill>
              </a:rPr>
              <a:t>__________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113" name="Rectangle 112">
            <a:extLst>
              <a:ext uri="{FF2B5EF4-FFF2-40B4-BE49-F238E27FC236}">
                <a16:creationId xmlns:a16="http://schemas.microsoft.com/office/drawing/2014/main" xmlns="" id="{ECDEE5A2-C507-4D93-9230-9F3B8AC15C9D}"/>
              </a:ext>
            </a:extLst>
          </p:cNvPr>
          <p:cNvSpPr/>
          <p:nvPr/>
        </p:nvSpPr>
        <p:spPr>
          <a:xfrm>
            <a:off x="3048000" y="5486400"/>
            <a:ext cx="198569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>
                <a:solidFill>
                  <a:srgbClr val="002060"/>
                </a:solidFill>
              </a:rPr>
              <a:t>Yantoq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ru-RU" sz="2400" b="1" dirty="0">
                <a:solidFill>
                  <a:srgbClr val="002060"/>
                </a:solidFill>
              </a:rPr>
              <a:t> </a:t>
            </a:r>
            <a:endParaRPr lang="en-US" sz="2400" b="1" dirty="0">
              <a:solidFill>
                <a:srgbClr val="002060"/>
              </a:solidFill>
            </a:endParaRPr>
          </a:p>
          <a:p>
            <a:pPr algn="ctr"/>
            <a:r>
              <a:rPr lang="en-US" sz="2400" b="1" dirty="0">
                <a:solidFill>
                  <a:srgbClr val="002060"/>
                </a:solidFill>
              </a:rPr>
              <a:t>__________</a:t>
            </a:r>
          </a:p>
          <a:p>
            <a:pPr algn="ctr"/>
            <a:r>
              <a:rPr lang="en-US" sz="2400" b="1" dirty="0">
                <a:solidFill>
                  <a:srgbClr val="002060"/>
                </a:solidFill>
              </a:rPr>
              <a:t>__________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xmlns="" id="{FA70E65F-B773-4BFC-AD7D-5EBB47D27A27}"/>
              </a:ext>
            </a:extLst>
          </p:cNvPr>
          <p:cNvSpPr/>
          <p:nvPr/>
        </p:nvSpPr>
        <p:spPr>
          <a:xfrm>
            <a:off x="8610600" y="1314271"/>
            <a:ext cx="198569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>
                <a:solidFill>
                  <a:srgbClr val="002060"/>
                </a:solidFill>
              </a:rPr>
              <a:t>Kaktus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ru-RU" sz="2400" b="1" dirty="0">
                <a:solidFill>
                  <a:srgbClr val="002060"/>
                </a:solidFill>
              </a:rPr>
              <a:t> </a:t>
            </a:r>
            <a:endParaRPr lang="en-US" sz="2400" b="1" dirty="0">
              <a:solidFill>
                <a:srgbClr val="002060"/>
              </a:solidFill>
            </a:endParaRPr>
          </a:p>
          <a:p>
            <a:pPr algn="ctr"/>
            <a:r>
              <a:rPr lang="en-US" sz="2400" b="1" dirty="0">
                <a:solidFill>
                  <a:srgbClr val="002060"/>
                </a:solidFill>
              </a:rPr>
              <a:t>__________</a:t>
            </a:r>
          </a:p>
          <a:p>
            <a:pPr algn="ctr"/>
            <a:r>
              <a:rPr lang="en-US" sz="2400" b="1" dirty="0">
                <a:solidFill>
                  <a:srgbClr val="002060"/>
                </a:solidFill>
              </a:rPr>
              <a:t>__________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xmlns="" id="{61369256-5353-4E10-8137-1929CBDAD89C}"/>
              </a:ext>
            </a:extLst>
          </p:cNvPr>
          <p:cNvSpPr/>
          <p:nvPr/>
        </p:nvSpPr>
        <p:spPr>
          <a:xfrm>
            <a:off x="8682306" y="2685871"/>
            <a:ext cx="198569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002060"/>
                </a:solidFill>
              </a:rPr>
              <a:t>Aloe </a:t>
            </a:r>
            <a:r>
              <a:rPr lang="ru-RU" sz="2400" b="1" dirty="0">
                <a:solidFill>
                  <a:srgbClr val="002060"/>
                </a:solidFill>
              </a:rPr>
              <a:t> </a:t>
            </a:r>
            <a:endParaRPr lang="en-US" sz="2400" b="1" dirty="0">
              <a:solidFill>
                <a:srgbClr val="002060"/>
              </a:solidFill>
            </a:endParaRPr>
          </a:p>
          <a:p>
            <a:pPr algn="ctr"/>
            <a:r>
              <a:rPr lang="en-US" sz="2400" b="1" dirty="0">
                <a:solidFill>
                  <a:srgbClr val="002060"/>
                </a:solidFill>
              </a:rPr>
              <a:t>__________</a:t>
            </a:r>
          </a:p>
          <a:p>
            <a:pPr algn="ctr"/>
            <a:r>
              <a:rPr lang="en-US" sz="2400" b="1" dirty="0">
                <a:solidFill>
                  <a:srgbClr val="002060"/>
                </a:solidFill>
              </a:rPr>
              <a:t>__________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116" name="Rectangle 115">
            <a:extLst>
              <a:ext uri="{FF2B5EF4-FFF2-40B4-BE49-F238E27FC236}">
                <a16:creationId xmlns:a16="http://schemas.microsoft.com/office/drawing/2014/main" xmlns="" id="{9F47384F-B2C3-4511-A418-1CACA7F5E257}"/>
              </a:ext>
            </a:extLst>
          </p:cNvPr>
          <p:cNvSpPr/>
          <p:nvPr/>
        </p:nvSpPr>
        <p:spPr>
          <a:xfrm>
            <a:off x="8682306" y="3991885"/>
            <a:ext cx="198569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>
                <a:solidFill>
                  <a:srgbClr val="002060"/>
                </a:solidFill>
              </a:rPr>
              <a:t>Agava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ru-RU" sz="2400" b="1" dirty="0">
                <a:solidFill>
                  <a:srgbClr val="002060"/>
                </a:solidFill>
              </a:rPr>
              <a:t> </a:t>
            </a:r>
            <a:endParaRPr lang="en-US" sz="2400" b="1" dirty="0">
              <a:solidFill>
                <a:srgbClr val="002060"/>
              </a:solidFill>
            </a:endParaRPr>
          </a:p>
          <a:p>
            <a:pPr algn="ctr"/>
            <a:r>
              <a:rPr lang="en-US" sz="2400" b="1" dirty="0">
                <a:solidFill>
                  <a:srgbClr val="002060"/>
                </a:solidFill>
              </a:rPr>
              <a:t>__________</a:t>
            </a:r>
          </a:p>
          <a:p>
            <a:pPr algn="ctr"/>
            <a:r>
              <a:rPr lang="en-US" sz="2400" b="1" dirty="0">
                <a:solidFill>
                  <a:srgbClr val="002060"/>
                </a:solidFill>
              </a:rPr>
              <a:t>__________</a:t>
            </a:r>
            <a:endParaRPr lang="ru-RU" sz="24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5" name="Google Shape;165;p17"/>
          <p:cNvGrpSpPr/>
          <p:nvPr/>
        </p:nvGrpSpPr>
        <p:grpSpPr>
          <a:xfrm>
            <a:off x="8686800" y="2057438"/>
            <a:ext cx="4259777" cy="5105362"/>
            <a:chOff x="6253962" y="1708239"/>
            <a:chExt cx="3194833" cy="4114772"/>
          </a:xfrm>
        </p:grpSpPr>
        <p:sp>
          <p:nvSpPr>
            <p:cNvPr id="166" name="Google Shape;166;p17"/>
            <p:cNvSpPr/>
            <p:nvPr/>
          </p:nvSpPr>
          <p:spPr>
            <a:xfrm>
              <a:off x="6507790" y="2844763"/>
              <a:ext cx="389718" cy="480060"/>
            </a:xfrm>
            <a:custGeom>
              <a:avLst/>
              <a:gdLst/>
              <a:ahLst/>
              <a:cxnLst/>
              <a:rect l="l" t="t" r="r" b="b"/>
              <a:pathLst>
                <a:path w="4646" h="5723" extrusionOk="0">
                  <a:moveTo>
                    <a:pt x="1265" y="1"/>
                  </a:moveTo>
                  <a:cubicBezTo>
                    <a:pt x="1083" y="1"/>
                    <a:pt x="899" y="58"/>
                    <a:pt x="740" y="180"/>
                  </a:cubicBezTo>
                  <a:lnTo>
                    <a:pt x="474" y="369"/>
                  </a:lnTo>
                  <a:cubicBezTo>
                    <a:pt x="76" y="673"/>
                    <a:pt x="0" y="1241"/>
                    <a:pt x="285" y="1640"/>
                  </a:cubicBezTo>
                  <a:cubicBezTo>
                    <a:pt x="702" y="2171"/>
                    <a:pt x="1100" y="2702"/>
                    <a:pt x="1479" y="3289"/>
                  </a:cubicBezTo>
                  <a:cubicBezTo>
                    <a:pt x="1688" y="3612"/>
                    <a:pt x="2617" y="4825"/>
                    <a:pt x="3413" y="5413"/>
                  </a:cubicBezTo>
                  <a:cubicBezTo>
                    <a:pt x="3673" y="5602"/>
                    <a:pt x="3917" y="5722"/>
                    <a:pt x="4115" y="5722"/>
                  </a:cubicBezTo>
                  <a:cubicBezTo>
                    <a:pt x="4395" y="5722"/>
                    <a:pt x="4586" y="5484"/>
                    <a:pt x="4608" y="4863"/>
                  </a:cubicBezTo>
                  <a:cubicBezTo>
                    <a:pt x="4646" y="3062"/>
                    <a:pt x="2977" y="1659"/>
                    <a:pt x="1991" y="369"/>
                  </a:cubicBezTo>
                  <a:cubicBezTo>
                    <a:pt x="1809" y="130"/>
                    <a:pt x="1538" y="1"/>
                    <a:pt x="1265" y="1"/>
                  </a:cubicBezTo>
                  <a:close/>
                </a:path>
              </a:pathLst>
            </a:custGeom>
            <a:solidFill>
              <a:srgbClr val="F0B48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7" name="Google Shape;167;p17"/>
            <p:cNvSpPr/>
            <p:nvPr/>
          </p:nvSpPr>
          <p:spPr>
            <a:xfrm>
              <a:off x="6644519" y="3051449"/>
              <a:ext cx="504302" cy="642037"/>
            </a:xfrm>
            <a:custGeom>
              <a:avLst/>
              <a:gdLst/>
              <a:ahLst/>
              <a:cxnLst/>
              <a:rect l="l" t="t" r="r" b="b"/>
              <a:pathLst>
                <a:path w="6012" h="7654" extrusionOk="0">
                  <a:moveTo>
                    <a:pt x="1063" y="1"/>
                  </a:moveTo>
                  <a:cubicBezTo>
                    <a:pt x="682" y="1"/>
                    <a:pt x="467" y="143"/>
                    <a:pt x="361" y="370"/>
                  </a:cubicBezTo>
                  <a:cubicBezTo>
                    <a:pt x="1" y="1072"/>
                    <a:pt x="722" y="2646"/>
                    <a:pt x="930" y="3309"/>
                  </a:cubicBezTo>
                  <a:cubicBezTo>
                    <a:pt x="1278" y="4319"/>
                    <a:pt x="2391" y="7654"/>
                    <a:pt x="3979" y="7654"/>
                  </a:cubicBezTo>
                  <a:cubicBezTo>
                    <a:pt x="4211" y="7654"/>
                    <a:pt x="4453" y="7583"/>
                    <a:pt x="4703" y="7424"/>
                  </a:cubicBezTo>
                  <a:cubicBezTo>
                    <a:pt x="6012" y="6609"/>
                    <a:pt x="5443" y="4106"/>
                    <a:pt x="4893" y="2987"/>
                  </a:cubicBezTo>
                  <a:cubicBezTo>
                    <a:pt x="4286" y="1754"/>
                    <a:pt x="2807" y="256"/>
                    <a:pt x="1385" y="29"/>
                  </a:cubicBezTo>
                  <a:cubicBezTo>
                    <a:pt x="1267" y="10"/>
                    <a:pt x="1160" y="1"/>
                    <a:pt x="1063" y="1"/>
                  </a:cubicBezTo>
                  <a:close/>
                </a:path>
              </a:pathLst>
            </a:custGeom>
            <a:solidFill>
              <a:srgbClr val="F0B48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8" name="Google Shape;168;p17"/>
            <p:cNvSpPr/>
            <p:nvPr/>
          </p:nvSpPr>
          <p:spPr>
            <a:xfrm>
              <a:off x="6580936" y="2838555"/>
              <a:ext cx="292750" cy="377555"/>
            </a:xfrm>
            <a:custGeom>
              <a:avLst/>
              <a:gdLst/>
              <a:ahLst/>
              <a:cxnLst/>
              <a:rect l="l" t="t" r="r" b="b"/>
              <a:pathLst>
                <a:path w="3490" h="4501" extrusionOk="0">
                  <a:moveTo>
                    <a:pt x="585" y="1"/>
                  </a:moveTo>
                  <a:cubicBezTo>
                    <a:pt x="357" y="1"/>
                    <a:pt x="155" y="54"/>
                    <a:pt x="1" y="159"/>
                  </a:cubicBezTo>
                  <a:lnTo>
                    <a:pt x="2883" y="4501"/>
                  </a:lnTo>
                  <a:cubicBezTo>
                    <a:pt x="3470" y="4122"/>
                    <a:pt x="3489" y="2529"/>
                    <a:pt x="2674" y="1315"/>
                  </a:cubicBezTo>
                  <a:cubicBezTo>
                    <a:pt x="2073" y="421"/>
                    <a:pt x="1225" y="1"/>
                    <a:pt x="585" y="1"/>
                  </a:cubicBezTo>
                  <a:close/>
                </a:path>
              </a:pathLst>
            </a:custGeom>
            <a:solidFill>
              <a:srgbClr val="F0B48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9" name="Google Shape;169;p17"/>
            <p:cNvSpPr/>
            <p:nvPr/>
          </p:nvSpPr>
          <p:spPr>
            <a:xfrm>
              <a:off x="6779738" y="3365421"/>
              <a:ext cx="782624" cy="790760"/>
            </a:xfrm>
            <a:custGeom>
              <a:avLst/>
              <a:gdLst/>
              <a:ahLst/>
              <a:cxnLst/>
              <a:rect l="l" t="t" r="r" b="b"/>
              <a:pathLst>
                <a:path w="9330" h="9427" extrusionOk="0">
                  <a:moveTo>
                    <a:pt x="1657" y="1"/>
                  </a:moveTo>
                  <a:cubicBezTo>
                    <a:pt x="1623" y="1"/>
                    <a:pt x="1589" y="1"/>
                    <a:pt x="1556" y="2"/>
                  </a:cubicBezTo>
                  <a:cubicBezTo>
                    <a:pt x="778" y="40"/>
                    <a:pt x="399" y="306"/>
                    <a:pt x="285" y="723"/>
                  </a:cubicBezTo>
                  <a:cubicBezTo>
                    <a:pt x="1" y="1747"/>
                    <a:pt x="1347" y="3643"/>
                    <a:pt x="1802" y="4458"/>
                  </a:cubicBezTo>
                  <a:cubicBezTo>
                    <a:pt x="2481" y="5642"/>
                    <a:pt x="4631" y="9427"/>
                    <a:pt x="6645" y="9427"/>
                  </a:cubicBezTo>
                  <a:cubicBezTo>
                    <a:pt x="7050" y="9427"/>
                    <a:pt x="7450" y="9273"/>
                    <a:pt x="7832" y="8914"/>
                  </a:cubicBezTo>
                  <a:cubicBezTo>
                    <a:pt x="9330" y="7492"/>
                    <a:pt x="7965" y="4345"/>
                    <a:pt x="6941" y="3017"/>
                  </a:cubicBezTo>
                  <a:cubicBezTo>
                    <a:pt x="5841" y="1564"/>
                    <a:pt x="3570" y="1"/>
                    <a:pt x="1657" y="1"/>
                  </a:cubicBezTo>
                  <a:close/>
                </a:path>
              </a:pathLst>
            </a:custGeom>
            <a:solidFill>
              <a:srgbClr val="F0B48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70" name="Google Shape;170;p17"/>
            <p:cNvSpPr/>
            <p:nvPr/>
          </p:nvSpPr>
          <p:spPr>
            <a:xfrm>
              <a:off x="7104195" y="3317692"/>
              <a:ext cx="1214702" cy="1117902"/>
            </a:xfrm>
            <a:custGeom>
              <a:avLst/>
              <a:gdLst/>
              <a:ahLst/>
              <a:cxnLst/>
              <a:rect l="l" t="t" r="r" b="b"/>
              <a:pathLst>
                <a:path w="14481" h="13327" extrusionOk="0">
                  <a:moveTo>
                    <a:pt x="3746" y="1"/>
                  </a:moveTo>
                  <a:cubicBezTo>
                    <a:pt x="2373" y="1"/>
                    <a:pt x="1053" y="593"/>
                    <a:pt x="1" y="2012"/>
                  </a:cubicBezTo>
                  <a:lnTo>
                    <a:pt x="1745" y="2486"/>
                  </a:lnTo>
                  <a:cubicBezTo>
                    <a:pt x="759" y="3169"/>
                    <a:pt x="172" y="4326"/>
                    <a:pt x="228" y="5539"/>
                  </a:cubicBezTo>
                  <a:cubicBezTo>
                    <a:pt x="228" y="5691"/>
                    <a:pt x="247" y="5824"/>
                    <a:pt x="266" y="5975"/>
                  </a:cubicBezTo>
                  <a:cubicBezTo>
                    <a:pt x="285" y="7303"/>
                    <a:pt x="911" y="8933"/>
                    <a:pt x="2087" y="10412"/>
                  </a:cubicBezTo>
                  <a:cubicBezTo>
                    <a:pt x="3279" y="11900"/>
                    <a:pt x="5711" y="13326"/>
                    <a:pt x="7859" y="13326"/>
                  </a:cubicBezTo>
                  <a:cubicBezTo>
                    <a:pt x="8887" y="13326"/>
                    <a:pt x="9851" y="12999"/>
                    <a:pt x="10581" y="12195"/>
                  </a:cubicBezTo>
                  <a:cubicBezTo>
                    <a:pt x="14480" y="7879"/>
                    <a:pt x="8755" y="1"/>
                    <a:pt x="3746" y="1"/>
                  </a:cubicBezTo>
                  <a:close/>
                </a:path>
              </a:pathLst>
            </a:custGeom>
            <a:solidFill>
              <a:srgbClr val="F4CC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71" name="Google Shape;171;p17"/>
            <p:cNvSpPr/>
            <p:nvPr/>
          </p:nvSpPr>
          <p:spPr>
            <a:xfrm>
              <a:off x="7366663" y="3627974"/>
              <a:ext cx="2082131" cy="2195037"/>
            </a:xfrm>
            <a:custGeom>
              <a:avLst/>
              <a:gdLst/>
              <a:ahLst/>
              <a:cxnLst/>
              <a:rect l="l" t="t" r="r" b="b"/>
              <a:pathLst>
                <a:path w="24822" h="26168" extrusionOk="0">
                  <a:moveTo>
                    <a:pt x="10183" y="1"/>
                  </a:moveTo>
                  <a:lnTo>
                    <a:pt x="1" y="8363"/>
                  </a:lnTo>
                  <a:lnTo>
                    <a:pt x="14658" y="26168"/>
                  </a:lnTo>
                  <a:lnTo>
                    <a:pt x="24821" y="17806"/>
                  </a:lnTo>
                  <a:lnTo>
                    <a:pt x="1018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72" name="Google Shape;172;p17"/>
            <p:cNvSpPr/>
            <p:nvPr/>
          </p:nvSpPr>
          <p:spPr>
            <a:xfrm>
              <a:off x="7067622" y="3127279"/>
              <a:ext cx="656968" cy="643714"/>
            </a:xfrm>
            <a:custGeom>
              <a:avLst/>
              <a:gdLst/>
              <a:ahLst/>
              <a:cxnLst/>
              <a:rect l="l" t="t" r="r" b="b"/>
              <a:pathLst>
                <a:path w="7832" h="7674" extrusionOk="0">
                  <a:moveTo>
                    <a:pt x="3246" y="0"/>
                  </a:moveTo>
                  <a:cubicBezTo>
                    <a:pt x="2751" y="0"/>
                    <a:pt x="2270" y="121"/>
                    <a:pt x="1840" y="376"/>
                  </a:cubicBezTo>
                  <a:cubicBezTo>
                    <a:pt x="323" y="1287"/>
                    <a:pt x="1" y="3581"/>
                    <a:pt x="1138" y="5496"/>
                  </a:cubicBezTo>
                  <a:cubicBezTo>
                    <a:pt x="1957" y="6874"/>
                    <a:pt x="3317" y="7673"/>
                    <a:pt x="4580" y="7673"/>
                  </a:cubicBezTo>
                  <a:cubicBezTo>
                    <a:pt x="5071" y="7673"/>
                    <a:pt x="5549" y="7552"/>
                    <a:pt x="5974" y="7297"/>
                  </a:cubicBezTo>
                  <a:cubicBezTo>
                    <a:pt x="7510" y="6387"/>
                    <a:pt x="7832" y="4093"/>
                    <a:pt x="6694" y="2178"/>
                  </a:cubicBezTo>
                  <a:cubicBezTo>
                    <a:pt x="5875" y="799"/>
                    <a:pt x="4516" y="0"/>
                    <a:pt x="3246" y="0"/>
                  </a:cubicBezTo>
                  <a:close/>
                </a:path>
              </a:pathLst>
            </a:custGeom>
            <a:solidFill>
              <a:srgbClr val="F0B48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73" name="Google Shape;173;p17"/>
            <p:cNvSpPr/>
            <p:nvPr/>
          </p:nvSpPr>
          <p:spPr>
            <a:xfrm>
              <a:off x="6316874" y="1832301"/>
              <a:ext cx="1205727" cy="1946913"/>
            </a:xfrm>
            <a:custGeom>
              <a:avLst/>
              <a:gdLst/>
              <a:ahLst/>
              <a:cxnLst/>
              <a:rect l="l" t="t" r="r" b="b"/>
              <a:pathLst>
                <a:path w="14374" h="23210" extrusionOk="0">
                  <a:moveTo>
                    <a:pt x="5177" y="1"/>
                  </a:moveTo>
                  <a:lnTo>
                    <a:pt x="1" y="6144"/>
                  </a:lnTo>
                  <a:lnTo>
                    <a:pt x="9880" y="23209"/>
                  </a:lnTo>
                  <a:lnTo>
                    <a:pt x="14374" y="17635"/>
                  </a:lnTo>
                  <a:lnTo>
                    <a:pt x="5177" y="1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74" name="Google Shape;174;p17"/>
            <p:cNvSpPr/>
            <p:nvPr/>
          </p:nvSpPr>
          <p:spPr>
            <a:xfrm>
              <a:off x="6318468" y="1713020"/>
              <a:ext cx="1514331" cy="2067788"/>
            </a:xfrm>
            <a:custGeom>
              <a:avLst/>
              <a:gdLst/>
              <a:ahLst/>
              <a:cxnLst/>
              <a:rect l="l" t="t" r="r" b="b"/>
              <a:pathLst>
                <a:path w="18053" h="24651" extrusionOk="0">
                  <a:moveTo>
                    <a:pt x="7946" y="1"/>
                  </a:moveTo>
                  <a:lnTo>
                    <a:pt x="1" y="7547"/>
                  </a:lnTo>
                  <a:lnTo>
                    <a:pt x="9842" y="24650"/>
                  </a:lnTo>
                  <a:lnTo>
                    <a:pt x="18052" y="17805"/>
                  </a:lnTo>
                  <a:lnTo>
                    <a:pt x="7946" y="1"/>
                  </a:ln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75" name="Google Shape;175;p17"/>
            <p:cNvSpPr/>
            <p:nvPr/>
          </p:nvSpPr>
          <p:spPr>
            <a:xfrm>
              <a:off x="6326436" y="1708239"/>
              <a:ext cx="1643090" cy="2094798"/>
            </a:xfrm>
            <a:custGeom>
              <a:avLst/>
              <a:gdLst/>
              <a:ahLst/>
              <a:cxnLst/>
              <a:rect l="l" t="t" r="r" b="b"/>
              <a:pathLst>
                <a:path w="19588" h="24973" extrusionOk="0">
                  <a:moveTo>
                    <a:pt x="9918" y="1"/>
                  </a:moveTo>
                  <a:lnTo>
                    <a:pt x="1" y="7870"/>
                  </a:lnTo>
                  <a:lnTo>
                    <a:pt x="9842" y="24973"/>
                  </a:lnTo>
                  <a:lnTo>
                    <a:pt x="19588" y="17881"/>
                  </a:lnTo>
                  <a:lnTo>
                    <a:pt x="9918" y="1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76" name="Google Shape;176;p17"/>
            <p:cNvSpPr/>
            <p:nvPr/>
          </p:nvSpPr>
          <p:spPr>
            <a:xfrm>
              <a:off x="7074920" y="3236746"/>
              <a:ext cx="1134846" cy="588855"/>
            </a:xfrm>
            <a:custGeom>
              <a:avLst/>
              <a:gdLst/>
              <a:ahLst/>
              <a:cxnLst/>
              <a:rect l="l" t="t" r="r" b="b"/>
              <a:pathLst>
                <a:path w="13529" h="7020" extrusionOk="0">
                  <a:moveTo>
                    <a:pt x="13035" y="0"/>
                  </a:moveTo>
                  <a:lnTo>
                    <a:pt x="1070" y="6068"/>
                  </a:lnTo>
                  <a:lnTo>
                    <a:pt x="5944" y="285"/>
                  </a:lnTo>
                  <a:lnTo>
                    <a:pt x="5299" y="190"/>
                  </a:lnTo>
                  <a:lnTo>
                    <a:pt x="312" y="6087"/>
                  </a:lnTo>
                  <a:cubicBezTo>
                    <a:pt x="1" y="6497"/>
                    <a:pt x="326" y="7020"/>
                    <a:pt x="776" y="7020"/>
                  </a:cubicBezTo>
                  <a:cubicBezTo>
                    <a:pt x="846" y="7020"/>
                    <a:pt x="920" y="7007"/>
                    <a:pt x="995" y="6978"/>
                  </a:cubicBezTo>
                  <a:lnTo>
                    <a:pt x="995" y="6997"/>
                  </a:lnTo>
                  <a:lnTo>
                    <a:pt x="1032" y="6978"/>
                  </a:lnTo>
                  <a:lnTo>
                    <a:pt x="13528" y="342"/>
                  </a:lnTo>
                  <a:lnTo>
                    <a:pt x="13035" y="0"/>
                  </a:lnTo>
                  <a:close/>
                </a:path>
              </a:pathLst>
            </a:custGeom>
            <a:solidFill>
              <a:srgbClr val="B8423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77" name="Google Shape;177;p17"/>
            <p:cNvSpPr/>
            <p:nvPr/>
          </p:nvSpPr>
          <p:spPr>
            <a:xfrm>
              <a:off x="6318468" y="1725770"/>
              <a:ext cx="1892892" cy="2056631"/>
            </a:xfrm>
            <a:custGeom>
              <a:avLst/>
              <a:gdLst/>
              <a:ahLst/>
              <a:cxnLst/>
              <a:rect l="l" t="t" r="r" b="b"/>
              <a:pathLst>
                <a:path w="22566" h="24518" extrusionOk="0">
                  <a:moveTo>
                    <a:pt x="12724" y="0"/>
                  </a:moveTo>
                  <a:lnTo>
                    <a:pt x="1" y="7414"/>
                  </a:lnTo>
                  <a:lnTo>
                    <a:pt x="9842" y="24517"/>
                  </a:lnTo>
                  <a:lnTo>
                    <a:pt x="22565" y="18336"/>
                  </a:lnTo>
                  <a:lnTo>
                    <a:pt x="12724" y="0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78" name="Google Shape;178;p17"/>
            <p:cNvSpPr/>
            <p:nvPr/>
          </p:nvSpPr>
          <p:spPr>
            <a:xfrm>
              <a:off x="6277114" y="2322175"/>
              <a:ext cx="927405" cy="1479268"/>
            </a:xfrm>
            <a:custGeom>
              <a:avLst/>
              <a:gdLst/>
              <a:ahLst/>
              <a:cxnLst/>
              <a:rect l="l" t="t" r="r" b="b"/>
              <a:pathLst>
                <a:path w="11056" h="17635" extrusionOk="0">
                  <a:moveTo>
                    <a:pt x="1233" y="1"/>
                  </a:moveTo>
                  <a:lnTo>
                    <a:pt x="1" y="570"/>
                  </a:lnTo>
                  <a:lnTo>
                    <a:pt x="9785" y="17635"/>
                  </a:lnTo>
                  <a:lnTo>
                    <a:pt x="11055" y="17104"/>
                  </a:lnTo>
                  <a:lnTo>
                    <a:pt x="1233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79" name="Google Shape;179;p17"/>
            <p:cNvSpPr/>
            <p:nvPr/>
          </p:nvSpPr>
          <p:spPr>
            <a:xfrm>
              <a:off x="6253962" y="1724176"/>
              <a:ext cx="1131910" cy="673157"/>
            </a:xfrm>
            <a:custGeom>
              <a:avLst/>
              <a:gdLst/>
              <a:ahLst/>
              <a:cxnLst/>
              <a:rect l="l" t="t" r="r" b="b"/>
              <a:pathLst>
                <a:path w="13494" h="8025" extrusionOk="0">
                  <a:moveTo>
                    <a:pt x="13076" y="0"/>
                  </a:moveTo>
                  <a:lnTo>
                    <a:pt x="1054" y="7073"/>
                  </a:lnTo>
                  <a:lnTo>
                    <a:pt x="1054" y="7073"/>
                  </a:lnTo>
                  <a:lnTo>
                    <a:pt x="5946" y="1290"/>
                  </a:lnTo>
                  <a:lnTo>
                    <a:pt x="5700" y="1347"/>
                  </a:lnTo>
                  <a:lnTo>
                    <a:pt x="296" y="7092"/>
                  </a:lnTo>
                  <a:cubicBezTo>
                    <a:pt x="1" y="7501"/>
                    <a:pt x="315" y="8024"/>
                    <a:pt x="773" y="8024"/>
                  </a:cubicBezTo>
                  <a:cubicBezTo>
                    <a:pt x="845" y="8024"/>
                    <a:pt x="920" y="8011"/>
                    <a:pt x="997" y="7983"/>
                  </a:cubicBezTo>
                  <a:lnTo>
                    <a:pt x="1016" y="7983"/>
                  </a:lnTo>
                  <a:lnTo>
                    <a:pt x="13493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r>
                <a:rPr lang="en" sz="2400"/>
                <a:t> </a:t>
              </a:r>
              <a:endParaRPr sz="2400"/>
            </a:p>
          </p:txBody>
        </p:sp>
        <p:sp>
          <p:nvSpPr>
            <p:cNvPr id="180" name="Google Shape;180;p17"/>
            <p:cNvSpPr/>
            <p:nvPr/>
          </p:nvSpPr>
          <p:spPr>
            <a:xfrm>
              <a:off x="6719342" y="3153199"/>
              <a:ext cx="353145" cy="632139"/>
            </a:xfrm>
            <a:custGeom>
              <a:avLst/>
              <a:gdLst/>
              <a:ahLst/>
              <a:cxnLst/>
              <a:rect l="l" t="t" r="r" b="b"/>
              <a:pathLst>
                <a:path w="4210" h="7536" extrusionOk="0">
                  <a:moveTo>
                    <a:pt x="1203" y="1"/>
                  </a:moveTo>
                  <a:cubicBezTo>
                    <a:pt x="1101" y="1"/>
                    <a:pt x="998" y="22"/>
                    <a:pt x="891" y="67"/>
                  </a:cubicBezTo>
                  <a:cubicBezTo>
                    <a:pt x="778" y="124"/>
                    <a:pt x="683" y="181"/>
                    <a:pt x="607" y="257"/>
                  </a:cubicBezTo>
                  <a:cubicBezTo>
                    <a:pt x="0" y="864"/>
                    <a:pt x="379" y="2286"/>
                    <a:pt x="436" y="2968"/>
                  </a:cubicBezTo>
                  <a:cubicBezTo>
                    <a:pt x="524" y="4003"/>
                    <a:pt x="823" y="7535"/>
                    <a:pt x="2472" y="7535"/>
                  </a:cubicBezTo>
                  <a:cubicBezTo>
                    <a:pt x="2606" y="7535"/>
                    <a:pt x="2749" y="7512"/>
                    <a:pt x="2901" y="7462"/>
                  </a:cubicBezTo>
                  <a:cubicBezTo>
                    <a:pt x="3755" y="7159"/>
                    <a:pt x="4096" y="6059"/>
                    <a:pt x="4153" y="5263"/>
                  </a:cubicBezTo>
                  <a:cubicBezTo>
                    <a:pt x="4210" y="4182"/>
                    <a:pt x="3622" y="3367"/>
                    <a:pt x="3167" y="2438"/>
                  </a:cubicBezTo>
                  <a:cubicBezTo>
                    <a:pt x="2858" y="1838"/>
                    <a:pt x="2148" y="1"/>
                    <a:pt x="1203" y="1"/>
                  </a:cubicBezTo>
                  <a:close/>
                </a:path>
              </a:pathLst>
            </a:custGeom>
            <a:solidFill>
              <a:srgbClr val="F4CC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1" name="Google Shape;181;p17"/>
            <p:cNvSpPr/>
            <p:nvPr/>
          </p:nvSpPr>
          <p:spPr>
            <a:xfrm>
              <a:off x="6609540" y="2933091"/>
              <a:ext cx="340479" cy="497423"/>
            </a:xfrm>
            <a:custGeom>
              <a:avLst/>
              <a:gdLst/>
              <a:ahLst/>
              <a:cxnLst/>
              <a:rect l="l" t="t" r="r" b="b"/>
              <a:pathLst>
                <a:path w="4059" h="5930" extrusionOk="0">
                  <a:moveTo>
                    <a:pt x="1478" y="1"/>
                  </a:moveTo>
                  <a:cubicBezTo>
                    <a:pt x="1311" y="1"/>
                    <a:pt x="1140" y="51"/>
                    <a:pt x="968" y="170"/>
                  </a:cubicBezTo>
                  <a:cubicBezTo>
                    <a:pt x="1" y="852"/>
                    <a:pt x="1063" y="2369"/>
                    <a:pt x="1328" y="3165"/>
                  </a:cubicBezTo>
                  <a:cubicBezTo>
                    <a:pt x="1632" y="4000"/>
                    <a:pt x="2049" y="4777"/>
                    <a:pt x="2580" y="5498"/>
                  </a:cubicBezTo>
                  <a:cubicBezTo>
                    <a:pt x="2811" y="5756"/>
                    <a:pt x="3037" y="5929"/>
                    <a:pt x="3237" y="5929"/>
                  </a:cubicBezTo>
                  <a:cubicBezTo>
                    <a:pt x="3447" y="5929"/>
                    <a:pt x="3629" y="5737"/>
                    <a:pt x="3755" y="5251"/>
                  </a:cubicBezTo>
                  <a:cubicBezTo>
                    <a:pt x="4059" y="4151"/>
                    <a:pt x="3698" y="2426"/>
                    <a:pt x="3148" y="1459"/>
                  </a:cubicBezTo>
                  <a:cubicBezTo>
                    <a:pt x="2841" y="936"/>
                    <a:pt x="2196" y="1"/>
                    <a:pt x="1478" y="1"/>
                  </a:cubicBezTo>
                  <a:close/>
                </a:path>
              </a:pathLst>
            </a:custGeom>
            <a:solidFill>
              <a:srgbClr val="F4CC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2" name="Google Shape;182;p17"/>
            <p:cNvSpPr/>
            <p:nvPr/>
          </p:nvSpPr>
          <p:spPr>
            <a:xfrm>
              <a:off x="6781331" y="3443013"/>
              <a:ext cx="858957" cy="786482"/>
            </a:xfrm>
            <a:custGeom>
              <a:avLst/>
              <a:gdLst/>
              <a:ahLst/>
              <a:cxnLst/>
              <a:rect l="l" t="t" r="r" b="b"/>
              <a:pathLst>
                <a:path w="10240" h="9376" extrusionOk="0">
                  <a:moveTo>
                    <a:pt x="2184" y="0"/>
                  </a:moveTo>
                  <a:cubicBezTo>
                    <a:pt x="1535" y="0"/>
                    <a:pt x="921" y="682"/>
                    <a:pt x="494" y="1239"/>
                  </a:cubicBezTo>
                  <a:cubicBezTo>
                    <a:pt x="361" y="1410"/>
                    <a:pt x="247" y="1599"/>
                    <a:pt x="190" y="1827"/>
                  </a:cubicBezTo>
                  <a:cubicBezTo>
                    <a:pt x="1" y="2585"/>
                    <a:pt x="588" y="3287"/>
                    <a:pt x="1138" y="3969"/>
                  </a:cubicBezTo>
                  <a:cubicBezTo>
                    <a:pt x="1480" y="4405"/>
                    <a:pt x="1859" y="4804"/>
                    <a:pt x="2219" y="5240"/>
                  </a:cubicBezTo>
                  <a:cubicBezTo>
                    <a:pt x="2750" y="5884"/>
                    <a:pt x="3414" y="6491"/>
                    <a:pt x="3964" y="7136"/>
                  </a:cubicBezTo>
                  <a:cubicBezTo>
                    <a:pt x="4753" y="8042"/>
                    <a:pt x="6004" y="9376"/>
                    <a:pt x="7308" y="9376"/>
                  </a:cubicBezTo>
                  <a:cubicBezTo>
                    <a:pt x="7697" y="9376"/>
                    <a:pt x="8089" y="9258"/>
                    <a:pt x="8476" y="8975"/>
                  </a:cubicBezTo>
                  <a:cubicBezTo>
                    <a:pt x="10240" y="7648"/>
                    <a:pt x="8685" y="5240"/>
                    <a:pt x="7339" y="4292"/>
                  </a:cubicBezTo>
                  <a:cubicBezTo>
                    <a:pt x="6523" y="3723"/>
                    <a:pt x="5689" y="3135"/>
                    <a:pt x="4912" y="2585"/>
                  </a:cubicBezTo>
                  <a:cubicBezTo>
                    <a:pt x="4134" y="2035"/>
                    <a:pt x="3660" y="1239"/>
                    <a:pt x="3091" y="518"/>
                  </a:cubicBezTo>
                  <a:cubicBezTo>
                    <a:pt x="2791" y="146"/>
                    <a:pt x="2484" y="0"/>
                    <a:pt x="2184" y="0"/>
                  </a:cubicBezTo>
                  <a:close/>
                </a:path>
              </a:pathLst>
            </a:custGeom>
            <a:solidFill>
              <a:srgbClr val="F4CC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sp>
        <p:nvSpPr>
          <p:cNvPr id="216" name="Google Shape;216;p17"/>
          <p:cNvSpPr/>
          <p:nvPr/>
        </p:nvSpPr>
        <p:spPr>
          <a:xfrm>
            <a:off x="10591828" y="1447800"/>
            <a:ext cx="609572" cy="595909"/>
          </a:xfrm>
          <a:custGeom>
            <a:avLst/>
            <a:gdLst/>
            <a:ahLst/>
            <a:cxnLst/>
            <a:rect l="l" t="t" r="r" b="b"/>
            <a:pathLst>
              <a:path w="19787" h="19396" extrusionOk="0">
                <a:moveTo>
                  <a:pt x="16583" y="1203"/>
                </a:moveTo>
                <a:cubicBezTo>
                  <a:pt x="17017" y="1203"/>
                  <a:pt x="17451" y="1370"/>
                  <a:pt x="17782" y="1702"/>
                </a:cubicBezTo>
                <a:cubicBezTo>
                  <a:pt x="18446" y="2363"/>
                  <a:pt x="18446" y="3438"/>
                  <a:pt x="17782" y="4102"/>
                </a:cubicBezTo>
                <a:lnTo>
                  <a:pt x="16565" y="5319"/>
                </a:lnTo>
                <a:lnTo>
                  <a:pt x="14165" y="2918"/>
                </a:lnTo>
                <a:lnTo>
                  <a:pt x="15382" y="1702"/>
                </a:lnTo>
                <a:cubicBezTo>
                  <a:pt x="15714" y="1370"/>
                  <a:pt x="16149" y="1203"/>
                  <a:pt x="16583" y="1203"/>
                </a:cubicBezTo>
                <a:close/>
                <a:moveTo>
                  <a:pt x="13362" y="3719"/>
                </a:moveTo>
                <a:lnTo>
                  <a:pt x="14162" y="4519"/>
                </a:lnTo>
                <a:lnTo>
                  <a:pt x="4587" y="14096"/>
                </a:lnTo>
                <a:cubicBezTo>
                  <a:pt x="4255" y="13861"/>
                  <a:pt x="3884" y="13692"/>
                  <a:pt x="3488" y="13595"/>
                </a:cubicBezTo>
                <a:lnTo>
                  <a:pt x="13310" y="3770"/>
                </a:lnTo>
                <a:lnTo>
                  <a:pt x="13362" y="3719"/>
                </a:lnTo>
                <a:close/>
                <a:moveTo>
                  <a:pt x="14965" y="5322"/>
                </a:moveTo>
                <a:lnTo>
                  <a:pt x="15765" y="6122"/>
                </a:lnTo>
                <a:lnTo>
                  <a:pt x="15714" y="6173"/>
                </a:lnTo>
                <a:lnTo>
                  <a:pt x="5888" y="15996"/>
                </a:lnTo>
                <a:cubicBezTo>
                  <a:pt x="5792" y="15600"/>
                  <a:pt x="5623" y="15229"/>
                  <a:pt x="5387" y="14897"/>
                </a:cubicBezTo>
                <a:lnTo>
                  <a:pt x="14965" y="5322"/>
                </a:lnTo>
                <a:close/>
                <a:moveTo>
                  <a:pt x="2704" y="14631"/>
                </a:moveTo>
                <a:cubicBezTo>
                  <a:pt x="3925" y="14631"/>
                  <a:pt x="4911" y="15655"/>
                  <a:pt x="4850" y="16889"/>
                </a:cubicBezTo>
                <a:lnTo>
                  <a:pt x="3736" y="17249"/>
                </a:lnTo>
                <a:cubicBezTo>
                  <a:pt x="3449" y="16572"/>
                  <a:pt x="2911" y="16035"/>
                  <a:pt x="2235" y="15748"/>
                </a:cubicBezTo>
                <a:lnTo>
                  <a:pt x="2594" y="14634"/>
                </a:lnTo>
                <a:cubicBezTo>
                  <a:pt x="2631" y="14632"/>
                  <a:pt x="2667" y="14631"/>
                  <a:pt x="2704" y="14631"/>
                </a:cubicBezTo>
                <a:close/>
                <a:moveTo>
                  <a:pt x="1888" y="16835"/>
                </a:moveTo>
                <a:cubicBezTo>
                  <a:pt x="2217" y="17001"/>
                  <a:pt x="2483" y="17267"/>
                  <a:pt x="2649" y="17596"/>
                </a:cubicBezTo>
                <a:lnTo>
                  <a:pt x="1528" y="17955"/>
                </a:lnTo>
                <a:lnTo>
                  <a:pt x="1888" y="16835"/>
                </a:lnTo>
                <a:close/>
                <a:moveTo>
                  <a:pt x="16654" y="1"/>
                </a:moveTo>
                <a:cubicBezTo>
                  <a:pt x="15897" y="1"/>
                  <a:pt x="15141" y="302"/>
                  <a:pt x="14581" y="901"/>
                </a:cubicBezTo>
                <a:lnTo>
                  <a:pt x="11710" y="3770"/>
                </a:lnTo>
                <a:lnTo>
                  <a:pt x="1882" y="13601"/>
                </a:lnTo>
                <a:cubicBezTo>
                  <a:pt x="1861" y="13619"/>
                  <a:pt x="1842" y="13641"/>
                  <a:pt x="1827" y="13662"/>
                </a:cubicBezTo>
                <a:lnTo>
                  <a:pt x="1809" y="13677"/>
                </a:lnTo>
                <a:lnTo>
                  <a:pt x="1788" y="13695"/>
                </a:lnTo>
                <a:cubicBezTo>
                  <a:pt x="1782" y="13701"/>
                  <a:pt x="1773" y="13707"/>
                  <a:pt x="1767" y="13716"/>
                </a:cubicBezTo>
                <a:cubicBezTo>
                  <a:pt x="1761" y="13722"/>
                  <a:pt x="1755" y="13725"/>
                  <a:pt x="1752" y="13731"/>
                </a:cubicBezTo>
                <a:cubicBezTo>
                  <a:pt x="1746" y="13737"/>
                  <a:pt x="1737" y="13746"/>
                  <a:pt x="1728" y="13755"/>
                </a:cubicBezTo>
                <a:lnTo>
                  <a:pt x="1716" y="13773"/>
                </a:lnTo>
                <a:cubicBezTo>
                  <a:pt x="1710" y="13782"/>
                  <a:pt x="1704" y="13789"/>
                  <a:pt x="1698" y="13801"/>
                </a:cubicBezTo>
                <a:cubicBezTo>
                  <a:pt x="1688" y="13810"/>
                  <a:pt x="1688" y="13813"/>
                  <a:pt x="1685" y="13819"/>
                </a:cubicBezTo>
                <a:cubicBezTo>
                  <a:pt x="1679" y="13825"/>
                  <a:pt x="1673" y="13837"/>
                  <a:pt x="1667" y="13846"/>
                </a:cubicBezTo>
                <a:cubicBezTo>
                  <a:pt x="1661" y="13855"/>
                  <a:pt x="1658" y="13861"/>
                  <a:pt x="1655" y="13870"/>
                </a:cubicBezTo>
                <a:cubicBezTo>
                  <a:pt x="1652" y="13879"/>
                  <a:pt x="1646" y="13885"/>
                  <a:pt x="1643" y="13894"/>
                </a:cubicBezTo>
                <a:cubicBezTo>
                  <a:pt x="1640" y="13903"/>
                  <a:pt x="1634" y="13918"/>
                  <a:pt x="1631" y="13933"/>
                </a:cubicBezTo>
                <a:cubicBezTo>
                  <a:pt x="1631" y="13936"/>
                  <a:pt x="1625" y="13939"/>
                  <a:pt x="1625" y="13943"/>
                </a:cubicBezTo>
                <a:lnTo>
                  <a:pt x="1625" y="13949"/>
                </a:lnTo>
                <a:cubicBezTo>
                  <a:pt x="1625" y="13949"/>
                  <a:pt x="1625" y="13952"/>
                  <a:pt x="1625" y="13952"/>
                </a:cubicBezTo>
                <a:lnTo>
                  <a:pt x="118" y="18656"/>
                </a:lnTo>
                <a:cubicBezTo>
                  <a:pt x="1" y="19021"/>
                  <a:pt x="272" y="19393"/>
                  <a:pt x="656" y="19396"/>
                </a:cubicBezTo>
                <a:cubicBezTo>
                  <a:pt x="713" y="19396"/>
                  <a:pt x="771" y="19387"/>
                  <a:pt x="828" y="19368"/>
                </a:cubicBezTo>
                <a:lnTo>
                  <a:pt x="5538" y="17859"/>
                </a:lnTo>
                <a:lnTo>
                  <a:pt x="5547" y="17856"/>
                </a:lnTo>
                <a:cubicBezTo>
                  <a:pt x="5559" y="17853"/>
                  <a:pt x="5571" y="17847"/>
                  <a:pt x="5584" y="17844"/>
                </a:cubicBezTo>
                <a:lnTo>
                  <a:pt x="5599" y="17838"/>
                </a:lnTo>
                <a:cubicBezTo>
                  <a:pt x="5611" y="17832"/>
                  <a:pt x="5623" y="17826"/>
                  <a:pt x="5635" y="17819"/>
                </a:cubicBezTo>
                <a:cubicBezTo>
                  <a:pt x="5650" y="17810"/>
                  <a:pt x="5653" y="17810"/>
                  <a:pt x="5659" y="17804"/>
                </a:cubicBezTo>
                <a:cubicBezTo>
                  <a:pt x="5668" y="17798"/>
                  <a:pt x="5680" y="17792"/>
                  <a:pt x="5689" y="17786"/>
                </a:cubicBezTo>
                <a:cubicBezTo>
                  <a:pt x="5698" y="17780"/>
                  <a:pt x="5701" y="17777"/>
                  <a:pt x="5710" y="17771"/>
                </a:cubicBezTo>
                <a:lnTo>
                  <a:pt x="5728" y="17756"/>
                </a:lnTo>
                <a:lnTo>
                  <a:pt x="5750" y="17738"/>
                </a:lnTo>
                <a:cubicBezTo>
                  <a:pt x="5756" y="17732"/>
                  <a:pt x="5762" y="17726"/>
                  <a:pt x="5768" y="17720"/>
                </a:cubicBezTo>
                <a:cubicBezTo>
                  <a:pt x="5774" y="17714"/>
                  <a:pt x="5780" y="17708"/>
                  <a:pt x="5783" y="17702"/>
                </a:cubicBezTo>
                <a:lnTo>
                  <a:pt x="5798" y="17687"/>
                </a:lnTo>
                <a:cubicBezTo>
                  <a:pt x="5810" y="17678"/>
                  <a:pt x="5819" y="17669"/>
                  <a:pt x="5828" y="17659"/>
                </a:cubicBezTo>
                <a:lnTo>
                  <a:pt x="15714" y="7777"/>
                </a:lnTo>
                <a:lnTo>
                  <a:pt x="18582" y="4902"/>
                </a:lnTo>
                <a:cubicBezTo>
                  <a:pt x="19754" y="3809"/>
                  <a:pt x="19787" y="1961"/>
                  <a:pt x="18655" y="829"/>
                </a:cubicBezTo>
                <a:cubicBezTo>
                  <a:pt x="18102" y="276"/>
                  <a:pt x="17378" y="1"/>
                  <a:pt x="16654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>
              <a:solidFill>
                <a:srgbClr val="435D74"/>
              </a:solidFill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xmlns="" id="{33708FEA-309C-44BB-9A8B-D7B1C99F5270}"/>
              </a:ext>
            </a:extLst>
          </p:cNvPr>
          <p:cNvSpPr/>
          <p:nvPr/>
        </p:nvSpPr>
        <p:spPr>
          <a:xfrm>
            <a:off x="304800" y="2222480"/>
            <a:ext cx="8404369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dirty="0">
                <a:solidFill>
                  <a:srgbClr val="002060"/>
                </a:solidFill>
              </a:rPr>
              <a:t>“</a:t>
            </a:r>
            <a:r>
              <a:rPr lang="ru-RU" sz="3600" dirty="0">
                <a:solidFill>
                  <a:srgbClr val="002060"/>
                </a:solidFill>
              </a:rPr>
              <a:t>O</a:t>
            </a:r>
            <a:r>
              <a:rPr lang="en-US" sz="3600" dirty="0">
                <a:solidFill>
                  <a:srgbClr val="002060"/>
                </a:solidFill>
              </a:rPr>
              <a:t>‘</a:t>
            </a:r>
            <a:r>
              <a:rPr lang="ru-RU" sz="3600" dirty="0" err="1">
                <a:solidFill>
                  <a:srgbClr val="002060"/>
                </a:solidFill>
              </a:rPr>
              <a:t>rganilayotgan</a:t>
            </a:r>
            <a:r>
              <a:rPr lang="ru-RU" sz="3600" dirty="0">
                <a:solidFill>
                  <a:srgbClr val="002060"/>
                </a:solidFill>
              </a:rPr>
              <a:t> </a:t>
            </a:r>
            <a:r>
              <a:rPr lang="ru-RU" sz="3600" dirty="0" err="1">
                <a:solidFill>
                  <a:srgbClr val="002060"/>
                </a:solidFill>
              </a:rPr>
              <a:t>material</a:t>
            </a:r>
            <a:r>
              <a:rPr lang="ru-RU" sz="3600" dirty="0">
                <a:solidFill>
                  <a:srgbClr val="002060"/>
                </a:solidFill>
              </a:rPr>
              <a:t> </a:t>
            </a:r>
            <a:r>
              <a:rPr lang="ru-RU" sz="3600" dirty="0" err="1">
                <a:solidFill>
                  <a:srgbClr val="002060"/>
                </a:solidFill>
              </a:rPr>
              <a:t>asoslarini</a:t>
            </a:r>
            <a:r>
              <a:rPr lang="ru-RU" sz="3600" dirty="0">
                <a:solidFill>
                  <a:srgbClr val="002060"/>
                </a:solidFill>
              </a:rPr>
              <a:t> </a:t>
            </a:r>
            <a:r>
              <a:rPr lang="ru-RU" sz="3600" dirty="0" err="1">
                <a:solidFill>
                  <a:srgbClr val="002060"/>
                </a:solidFill>
              </a:rPr>
              <a:t>mustaqil</a:t>
            </a:r>
            <a:r>
              <a:rPr lang="ru-RU" sz="3600" dirty="0">
                <a:solidFill>
                  <a:srgbClr val="002060"/>
                </a:solidFill>
              </a:rPr>
              <a:t> </a:t>
            </a:r>
            <a:r>
              <a:rPr lang="ru-RU" sz="3600" dirty="0" err="1">
                <a:solidFill>
                  <a:srgbClr val="002060"/>
                </a:solidFill>
              </a:rPr>
              <a:t>ravishda</a:t>
            </a:r>
            <a:r>
              <a:rPr lang="ru-RU" sz="3600" dirty="0">
                <a:solidFill>
                  <a:srgbClr val="002060"/>
                </a:solidFill>
              </a:rPr>
              <a:t> </a:t>
            </a:r>
            <a:r>
              <a:rPr lang="ru-RU" sz="3600" dirty="0" err="1">
                <a:solidFill>
                  <a:srgbClr val="002060"/>
                </a:solidFill>
              </a:rPr>
              <a:t>o'rganish</a:t>
            </a:r>
            <a:r>
              <a:rPr lang="ru-RU" sz="3600" dirty="0">
                <a:solidFill>
                  <a:srgbClr val="002060"/>
                </a:solidFill>
              </a:rPr>
              <a:t> </a:t>
            </a:r>
            <a:r>
              <a:rPr lang="ru-RU" sz="3600" dirty="0" err="1">
                <a:solidFill>
                  <a:srgbClr val="002060"/>
                </a:solidFill>
              </a:rPr>
              <a:t>imkoniyati</a:t>
            </a:r>
            <a:r>
              <a:rPr lang="ru-RU" sz="3600" dirty="0">
                <a:solidFill>
                  <a:srgbClr val="002060"/>
                </a:solidFill>
              </a:rPr>
              <a:t> </a:t>
            </a:r>
            <a:r>
              <a:rPr lang="ru-RU" sz="3600" dirty="0" err="1">
                <a:solidFill>
                  <a:srgbClr val="002060"/>
                </a:solidFill>
              </a:rPr>
              <a:t>berilsa</a:t>
            </a:r>
            <a:r>
              <a:rPr lang="ru-RU" sz="3600" dirty="0">
                <a:solidFill>
                  <a:srgbClr val="002060"/>
                </a:solidFill>
              </a:rPr>
              <a:t>, </a:t>
            </a:r>
            <a:r>
              <a:rPr lang="ru-RU" sz="3600" dirty="0" err="1">
                <a:solidFill>
                  <a:srgbClr val="002060"/>
                </a:solidFill>
              </a:rPr>
              <a:t>bolalar</a:t>
            </a:r>
            <a:r>
              <a:rPr lang="ru-RU" sz="3600" dirty="0">
                <a:solidFill>
                  <a:srgbClr val="002060"/>
                </a:solidFill>
              </a:rPr>
              <a:t> </a:t>
            </a:r>
            <a:r>
              <a:rPr lang="ru-RU" sz="3600" dirty="0" err="1">
                <a:solidFill>
                  <a:srgbClr val="002060"/>
                </a:solidFill>
              </a:rPr>
              <a:t>yaxshiroq</a:t>
            </a:r>
            <a:r>
              <a:rPr lang="ru-RU" sz="3600" dirty="0">
                <a:solidFill>
                  <a:srgbClr val="002060"/>
                </a:solidFill>
              </a:rPr>
              <a:t> </a:t>
            </a:r>
            <a:r>
              <a:rPr lang="ru-RU" sz="3600" dirty="0" err="1">
                <a:solidFill>
                  <a:srgbClr val="002060"/>
                </a:solidFill>
              </a:rPr>
              <a:t>o'rganadilar</a:t>
            </a:r>
            <a:r>
              <a:rPr lang="ru-RU" sz="3600" dirty="0">
                <a:solidFill>
                  <a:srgbClr val="002060"/>
                </a:solidFill>
              </a:rPr>
              <a:t> </a:t>
            </a:r>
            <a:r>
              <a:rPr lang="ru-RU" sz="3600" dirty="0" err="1">
                <a:solidFill>
                  <a:srgbClr val="002060"/>
                </a:solidFill>
              </a:rPr>
              <a:t>va</a:t>
            </a:r>
            <a:r>
              <a:rPr lang="ru-RU" sz="3600" dirty="0">
                <a:solidFill>
                  <a:srgbClr val="002060"/>
                </a:solidFill>
              </a:rPr>
              <a:t> </a:t>
            </a:r>
            <a:r>
              <a:rPr lang="ru-RU" sz="3600" dirty="0" err="1">
                <a:solidFill>
                  <a:srgbClr val="002060"/>
                </a:solidFill>
              </a:rPr>
              <a:t>ming</a:t>
            </a:r>
            <a:r>
              <a:rPr lang="ru-RU" sz="3600" dirty="0">
                <a:solidFill>
                  <a:srgbClr val="002060"/>
                </a:solidFill>
              </a:rPr>
              <a:t> </a:t>
            </a:r>
            <a:r>
              <a:rPr lang="ru-RU" sz="3600" dirty="0" err="1">
                <a:solidFill>
                  <a:srgbClr val="002060"/>
                </a:solidFill>
              </a:rPr>
              <a:t>barobar</a:t>
            </a:r>
            <a:r>
              <a:rPr lang="ru-RU" sz="3600" dirty="0">
                <a:solidFill>
                  <a:srgbClr val="002060"/>
                </a:solidFill>
              </a:rPr>
              <a:t> </a:t>
            </a:r>
            <a:r>
              <a:rPr lang="ru-RU" sz="3600" dirty="0" err="1">
                <a:solidFill>
                  <a:srgbClr val="002060"/>
                </a:solidFill>
              </a:rPr>
              <a:t>ko'proq</a:t>
            </a:r>
            <a:r>
              <a:rPr lang="ru-RU" sz="3600" dirty="0">
                <a:solidFill>
                  <a:srgbClr val="002060"/>
                </a:solidFill>
              </a:rPr>
              <a:t> </a:t>
            </a:r>
            <a:r>
              <a:rPr lang="ru-RU" sz="3600" dirty="0" err="1">
                <a:solidFill>
                  <a:srgbClr val="002060"/>
                </a:solidFill>
              </a:rPr>
              <a:t>muvaffaqiyatga</a:t>
            </a:r>
            <a:r>
              <a:rPr lang="ru-RU" sz="3600" dirty="0">
                <a:solidFill>
                  <a:srgbClr val="002060"/>
                </a:solidFill>
              </a:rPr>
              <a:t> </a:t>
            </a:r>
            <a:r>
              <a:rPr lang="ru-RU" sz="3600" dirty="0" err="1">
                <a:solidFill>
                  <a:srgbClr val="002060"/>
                </a:solidFill>
              </a:rPr>
              <a:t>erishadilar</a:t>
            </a:r>
            <a:r>
              <a:rPr lang="ru-RU" sz="3600" dirty="0">
                <a:solidFill>
                  <a:srgbClr val="002060"/>
                </a:solidFill>
              </a:rPr>
              <a:t>.</a:t>
            </a:r>
            <a:r>
              <a:rPr lang="en-US" sz="3600" dirty="0">
                <a:solidFill>
                  <a:srgbClr val="002060"/>
                </a:solidFill>
              </a:rPr>
              <a:t>”</a:t>
            </a:r>
          </a:p>
          <a:p>
            <a:pPr algn="r"/>
            <a:r>
              <a:rPr lang="ru-RU" sz="3600" b="1" i="1" dirty="0" err="1">
                <a:solidFill>
                  <a:srgbClr val="002060"/>
                </a:solidFill>
              </a:rPr>
              <a:t>Piter</a:t>
            </a:r>
            <a:r>
              <a:rPr lang="ru-RU" sz="3600" b="1" i="1" dirty="0">
                <a:solidFill>
                  <a:srgbClr val="002060"/>
                </a:solidFill>
              </a:rPr>
              <a:t> </a:t>
            </a:r>
            <a:r>
              <a:rPr lang="ru-RU" sz="3600" b="1" i="1" dirty="0" err="1">
                <a:solidFill>
                  <a:srgbClr val="002060"/>
                </a:solidFill>
              </a:rPr>
              <a:t>Klayn</a:t>
            </a:r>
            <a:endParaRPr lang="ru-RU" sz="3600" b="1" i="1" dirty="0">
              <a:solidFill>
                <a:srgbClr val="002060"/>
              </a:solidFill>
            </a:endParaRPr>
          </a:p>
        </p:txBody>
      </p:sp>
      <p:cxnSp>
        <p:nvCxnSpPr>
          <p:cNvPr id="60" name="Прямая соединительная линия 7">
            <a:extLst>
              <a:ext uri="{FF2B5EF4-FFF2-40B4-BE49-F238E27FC236}">
                <a16:creationId xmlns:a16="http://schemas.microsoft.com/office/drawing/2014/main" xmlns="" id="{E1D447BE-3EAD-4A25-9EA1-F542028E27AE}"/>
              </a:ext>
            </a:extLst>
          </p:cNvPr>
          <p:cNvCxnSpPr/>
          <p:nvPr/>
        </p:nvCxnSpPr>
        <p:spPr>
          <a:xfrm>
            <a:off x="150813" y="1143000"/>
            <a:ext cx="11736387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Прямоугольник 60">
            <a:extLst>
              <a:ext uri="{FF2B5EF4-FFF2-40B4-BE49-F238E27FC236}">
                <a16:creationId xmlns:a16="http://schemas.microsoft.com/office/drawing/2014/main" xmlns="" id="{7D5B526B-8A3A-496B-9081-D070939A06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06000" y="304800"/>
            <a:ext cx="2286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ru-RU" sz="2000" b="1" dirty="0">
                <a:solidFill>
                  <a:srgbClr val="004A92"/>
                </a:solidFill>
                <a:latin typeface="Arial" panose="020B0604020202020204" pitchFamily="34" charset="0"/>
              </a:rPr>
              <a:t> </a:t>
            </a:r>
            <a:r>
              <a:rPr lang="en-US" altLang="ru-RU" b="1" dirty="0" err="1">
                <a:solidFill>
                  <a:srgbClr val="004A92"/>
                </a:solidFill>
                <a:latin typeface="Arial" panose="020B0604020202020204" pitchFamily="34" charset="0"/>
              </a:rPr>
              <a:t>Biologiya</a:t>
            </a:r>
            <a:endParaRPr lang="en-US" altLang="ru-RU" b="1" dirty="0">
              <a:solidFill>
                <a:srgbClr val="004A92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Номер слайда 1">
            <a:extLst>
              <a:ext uri="{FF2B5EF4-FFF2-40B4-BE49-F238E27FC236}">
                <a16:creationId xmlns:a16="http://schemas.microsoft.com/office/drawing/2014/main" xmlns="" id="{2AA5608C-89A3-4C53-BFCF-38D285FCCD3B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EDA89084-322F-4109-8FE2-5E1C573ABDA2}" type="slidenum">
              <a:rPr lang="ru-RU" altLang="ru-RU" sz="1200">
                <a:solidFill>
                  <a:srgbClr val="898989"/>
                </a:solidFill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16</a:t>
            </a:fld>
            <a:endParaRPr lang="ru-RU" altLang="ru-RU" sz="1200">
              <a:solidFill>
                <a:srgbClr val="898989"/>
              </a:solidFill>
            </a:endParaRPr>
          </a:p>
        </p:txBody>
      </p:sp>
      <p:sp>
        <p:nvSpPr>
          <p:cNvPr id="27652" name="Прямоугольник 10">
            <a:extLst>
              <a:ext uri="{FF2B5EF4-FFF2-40B4-BE49-F238E27FC236}">
                <a16:creationId xmlns:a16="http://schemas.microsoft.com/office/drawing/2014/main" xmlns="" id="{1B325C38-5AB9-4B8A-BEDE-5862920BB9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7400" y="2263676"/>
            <a:ext cx="7267575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34963" indent="-334963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ru-RU" sz="4800" b="1" dirty="0">
                <a:solidFill>
                  <a:srgbClr val="00194C"/>
                </a:solidFill>
                <a:latin typeface="Arial" panose="020B0604020202020204" pitchFamily="34" charset="0"/>
              </a:rPr>
              <a:t>E’TIBORINGIZ</a:t>
            </a:r>
            <a:r>
              <a:rPr lang="uz-Latn-UZ" altLang="ru-RU" sz="4800" b="1" dirty="0">
                <a:solidFill>
                  <a:srgbClr val="00194C"/>
                </a:solidFill>
                <a:latin typeface="Arial" panose="020B0604020202020204" pitchFamily="34" charset="0"/>
              </a:rPr>
              <a:t> </a:t>
            </a:r>
            <a:r>
              <a:rPr lang="en-US" altLang="ru-RU" sz="4800" b="1" dirty="0">
                <a:solidFill>
                  <a:srgbClr val="00194C"/>
                </a:solidFill>
                <a:latin typeface="Arial" panose="020B0604020202020204" pitchFamily="34" charset="0"/>
              </a:rPr>
              <a:t>UCHUN</a:t>
            </a:r>
            <a:br>
              <a:rPr lang="en-US" altLang="ru-RU" sz="4800" b="1" dirty="0">
                <a:solidFill>
                  <a:srgbClr val="00194C"/>
                </a:solidFill>
                <a:latin typeface="Arial" panose="020B0604020202020204" pitchFamily="34" charset="0"/>
              </a:rPr>
            </a:br>
            <a:r>
              <a:rPr lang="en-US" altLang="ru-RU" sz="4800" b="1" dirty="0">
                <a:solidFill>
                  <a:srgbClr val="00194C"/>
                </a:solidFill>
                <a:latin typeface="Arial" panose="020B0604020202020204" pitchFamily="34" charset="0"/>
              </a:rPr>
              <a:t>RAHMAT</a:t>
            </a:r>
            <a:r>
              <a:rPr lang="ru-RU" altLang="ru-RU" sz="4800" b="1" dirty="0">
                <a:solidFill>
                  <a:srgbClr val="00194C"/>
                </a:solidFill>
                <a:latin typeface="Arial" panose="020B0604020202020204" pitchFamily="34" charset="0"/>
              </a:rPr>
              <a:t>!</a:t>
            </a:r>
            <a:endParaRPr lang="uz-Cyrl-UZ" altLang="ru-RU" sz="4800" b="1" dirty="0">
              <a:solidFill>
                <a:srgbClr val="00194C"/>
              </a:solidFill>
              <a:latin typeface="Arial" panose="020B0604020202020204" pitchFamily="34" charset="0"/>
            </a:endParaRPr>
          </a:p>
        </p:txBody>
      </p:sp>
      <p:cxnSp>
        <p:nvCxn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xmlns="" id="{9A59B029-D82B-4729-BE6F-2CCB703E0469}"/>
              </a:ext>
            </a:extLst>
          </p:cNvPr>
          <p:cNvCxnSpPr/>
          <p:nvPr/>
        </p:nvCxnSpPr>
        <p:spPr>
          <a:xfrm>
            <a:off x="119063" y="1125538"/>
            <a:ext cx="11737975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Прямоугольник 60">
            <a:extLst>
              <a:ext uri="{FF2B5EF4-FFF2-40B4-BE49-F238E27FC236}">
                <a16:creationId xmlns:a16="http://schemas.microsoft.com/office/drawing/2014/main" xmlns="" id="{786E2303-85A0-44D1-B209-DC733DED88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06000" y="304800"/>
            <a:ext cx="2286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ru-RU" sz="2000" b="1" dirty="0">
                <a:solidFill>
                  <a:srgbClr val="004A92"/>
                </a:solidFill>
                <a:latin typeface="Arial" panose="020B0604020202020204" pitchFamily="34" charset="0"/>
              </a:rPr>
              <a:t> </a:t>
            </a:r>
            <a:r>
              <a:rPr lang="en-US" altLang="ru-RU" b="1" dirty="0" err="1">
                <a:solidFill>
                  <a:srgbClr val="004A92"/>
                </a:solidFill>
                <a:latin typeface="Arial" panose="020B0604020202020204" pitchFamily="34" charset="0"/>
              </a:rPr>
              <a:t>Biologiya</a:t>
            </a:r>
            <a:endParaRPr lang="en-US" altLang="ru-RU" b="1" dirty="0">
              <a:solidFill>
                <a:srgbClr val="004A92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80808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Books Infographics by Slidesgo">
  <a:themeElements>
    <a:clrScheme name="Simple Light">
      <a:dk1>
        <a:srgbClr val="000000"/>
      </a:dk1>
      <a:lt1>
        <a:srgbClr val="FFFFFF"/>
      </a:lt1>
      <a:dk2>
        <a:srgbClr val="5F0F40"/>
      </a:dk2>
      <a:lt2>
        <a:srgbClr val="9A031E"/>
      </a:lt2>
      <a:accent1>
        <a:srgbClr val="E36414"/>
      </a:accent1>
      <a:accent2>
        <a:srgbClr val="27C2A4"/>
      </a:accent2>
      <a:accent3>
        <a:srgbClr val="0F4C5C"/>
      </a:accent3>
      <a:accent4>
        <a:srgbClr val="32399D"/>
      </a:accent4>
      <a:accent5>
        <a:srgbClr val="040404"/>
      </a:accent5>
      <a:accent6>
        <a:srgbClr val="FFFFFF"/>
      </a:accent6>
      <a:hlink>
        <a:srgbClr val="000000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Electric Car Infographics by Slidesgo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81E552"/>
      </a:accent1>
      <a:accent2>
        <a:srgbClr val="59BD2F"/>
      </a:accent2>
      <a:accent3>
        <a:srgbClr val="03C8DF"/>
      </a:accent3>
      <a:accent4>
        <a:srgbClr val="029BD8"/>
      </a:accent4>
      <a:accent5>
        <a:srgbClr val="FFDA00"/>
      </a:accent5>
      <a:accent6>
        <a:srgbClr val="FD8714"/>
      </a:accent6>
      <a:hlink>
        <a:srgbClr val="000000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Hand-drawn Timeline Infographics by Slidesgo">
  <a:themeElements>
    <a:clrScheme name="Simple Light">
      <a:dk1>
        <a:srgbClr val="000000"/>
      </a:dk1>
      <a:lt1>
        <a:srgbClr val="FFFFFF"/>
      </a:lt1>
      <a:dk2>
        <a:srgbClr val="F94144"/>
      </a:dk2>
      <a:lt2>
        <a:srgbClr val="F3722C"/>
      </a:lt2>
      <a:accent1>
        <a:srgbClr val="F8961E"/>
      </a:accent1>
      <a:accent2>
        <a:srgbClr val="F9C74F"/>
      </a:accent2>
      <a:accent3>
        <a:srgbClr val="90BE6D"/>
      </a:accent3>
      <a:accent4>
        <a:srgbClr val="43AA8B"/>
      </a:accent4>
      <a:accent5>
        <a:srgbClr val="577590"/>
      </a:accent5>
      <a:accent6>
        <a:srgbClr val="344E66"/>
      </a:accent6>
      <a:hlink>
        <a:srgbClr val="000000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Campaign Planning by Slidesgo">
  <a:themeElements>
    <a:clrScheme name="Simple Light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FEAF88"/>
      </a:accent1>
      <a:accent2>
        <a:srgbClr val="FF687D"/>
      </a:accent2>
      <a:accent3>
        <a:srgbClr val="CB6686"/>
      </a:accent3>
      <a:accent4>
        <a:srgbClr val="745984"/>
      </a:accent4>
      <a:accent5>
        <a:srgbClr val="265D84"/>
      </a:accent5>
      <a:accent6>
        <a:srgbClr val="FEAF88"/>
      </a:accent6>
      <a:hlink>
        <a:srgbClr val="FF687D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4356</TotalTime>
  <Words>626</Words>
  <Application>Microsoft Office PowerPoint</Application>
  <PresentationFormat>Произвольный</PresentationFormat>
  <Paragraphs>143</Paragraphs>
  <Slides>16</Slides>
  <Notes>8</Notes>
  <HiddenSlides>0</HiddenSlides>
  <MMClips>0</MMClips>
  <ScaleCrop>false</ScaleCrop>
  <HeadingPairs>
    <vt:vector size="4" baseType="variant">
      <vt:variant>
        <vt:lpstr>Тема</vt:lpstr>
      </vt:variant>
      <vt:variant>
        <vt:i4>5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Office Theme</vt:lpstr>
      <vt:lpstr>Books Infographics by Slidesgo</vt:lpstr>
      <vt:lpstr>Electric Car Infographics by Slidesgo</vt:lpstr>
      <vt:lpstr>Hand-drawn Timeline Infographics by Slidesgo</vt:lpstr>
      <vt:lpstr>Campaign Planning by Slidesgo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195</cp:revision>
  <dcterms:created xsi:type="dcterms:W3CDTF">2021-10-26T08:26:57Z</dcterms:created>
  <dcterms:modified xsi:type="dcterms:W3CDTF">2024-01-22T18:33:39Z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2021-09-23T00:00:00Z</vt:filetime>
  </property>
  <property fmtid="{D5CDD505-2E9C-101B-9397-08002B2CF9AE}" pid="3" name="Creator">
    <vt:lpwstr>Microsoft® PowerPoint® 2019</vt:lpwstr>
  </property>
  <property fmtid="{D5CDD505-2E9C-101B-9397-08002B2CF9AE}" pid="4" name="LastSaved">
    <vt:filetime>2021-10-26T00:00:00Z</vt:filetime>
  </property>
</Properties>
</file>