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20"/>
  </p:notesMasterIdLst>
  <p:sldIdLst>
    <p:sldId id="354" r:id="rId2"/>
    <p:sldId id="395" r:id="rId3"/>
    <p:sldId id="352" r:id="rId4"/>
    <p:sldId id="359" r:id="rId5"/>
    <p:sldId id="363" r:id="rId6"/>
    <p:sldId id="374" r:id="rId7"/>
    <p:sldId id="257" r:id="rId8"/>
    <p:sldId id="361" r:id="rId9"/>
    <p:sldId id="392" r:id="rId10"/>
    <p:sldId id="393" r:id="rId11"/>
    <p:sldId id="394" r:id="rId12"/>
    <p:sldId id="397" r:id="rId13"/>
    <p:sldId id="398" r:id="rId14"/>
    <p:sldId id="400" r:id="rId15"/>
    <p:sldId id="356" r:id="rId16"/>
    <p:sldId id="399" r:id="rId17"/>
    <p:sldId id="370" r:id="rId18"/>
    <p:sldId id="371" r:id="rId19"/>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1354"/>
    <a:srgbClr val="10377F"/>
    <a:srgbClr val="165BAA"/>
    <a:srgbClr val="5C58B2"/>
    <a:srgbClr val="7C45A0"/>
    <a:srgbClr val="A155B9"/>
    <a:srgbClr val="F765A3"/>
    <a:srgbClr val="FFA4B6"/>
    <a:srgbClr val="5B9BD5"/>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p:cViewPr varScale="1">
        <p:scale>
          <a:sx n="53" d="100"/>
          <a:sy n="53" d="100"/>
        </p:scale>
        <p:origin x="739" y="58"/>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29.12.2024</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5"/>
        <p:cNvGrpSpPr/>
        <p:nvPr/>
      </p:nvGrpSpPr>
      <p:grpSpPr>
        <a:xfrm>
          <a:off x="0" y="0"/>
          <a:ext cx="0" cy="0"/>
          <a:chOff x="0" y="0"/>
          <a:chExt cx="0" cy="0"/>
        </a:xfrm>
      </p:grpSpPr>
      <p:sp>
        <p:nvSpPr>
          <p:cNvPr id="3216" name="Google Shape;3216;g97eba757d5_0_256: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7" name="Google Shape;3217;g97eba757d5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2243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5"/>
        <p:cNvGrpSpPr/>
        <p:nvPr/>
      </p:nvGrpSpPr>
      <p:grpSpPr>
        <a:xfrm>
          <a:off x="0" y="0"/>
          <a:ext cx="0" cy="0"/>
          <a:chOff x="0" y="0"/>
          <a:chExt cx="0" cy="0"/>
        </a:xfrm>
      </p:grpSpPr>
      <p:sp>
        <p:nvSpPr>
          <p:cNvPr id="3216" name="Google Shape;3216;g97eba757d5_0_256: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7" name="Google Shape;3217;g97eba757d5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740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sv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a:extLst>
              <a:ext uri="{FF2B5EF4-FFF2-40B4-BE49-F238E27FC236}">
                <a16:creationId xmlns:a16="http://schemas.microsoft.com/office/drawing/2014/main" id="{316014D5-C3A4-47D2-B9EB-B5964ED19D6D}"/>
              </a:ext>
            </a:extLst>
          </p:cNvPr>
          <p:cNvSpPr/>
          <p:nvPr/>
        </p:nvSpPr>
        <p:spPr>
          <a:xfrm>
            <a:off x="7473950" y="1895474"/>
            <a:ext cx="9982200" cy="5816977"/>
          </a:xfrm>
          <a:prstGeom prst="rect">
            <a:avLst/>
          </a:prstGeom>
        </p:spPr>
        <p:txBody>
          <a:bodyPr wrap="square">
            <a:spAutoFit/>
          </a:bodyPr>
          <a:lstStyle/>
          <a:p>
            <a:pPr indent="450215" algn="ctr">
              <a:spcAft>
                <a:spcPts val="0"/>
              </a:spcAft>
            </a:pPr>
            <a:endParaRPr lang="ru-RU" sz="4000" dirty="0"/>
          </a:p>
          <a:p>
            <a:pPr indent="450215" algn="ctr">
              <a:spcAft>
                <a:spcPts val="0"/>
              </a:spcAft>
            </a:pPr>
            <a:r>
              <a:rPr lang="uz-Latn-UZ" sz="2400" b="1" dirty="0">
                <a:latin typeface="Times New Roman" panose="02020603050405020304" pitchFamily="18" charset="0"/>
              </a:rPr>
              <a:t>III. TEXNOLOGIYA FANINI O‘QITISHGA ZAMONAVIY YONDASHUVLAR</a:t>
            </a:r>
            <a:endParaRPr lang="ru-RU" sz="2400" dirty="0"/>
          </a:p>
          <a:p>
            <a:pPr indent="450215" algn="ctr">
              <a:spcAft>
                <a:spcPts val="0"/>
              </a:spcAft>
            </a:pPr>
            <a:r>
              <a:rPr lang="uz-Latn-UZ" sz="2400" b="1" dirty="0">
                <a:latin typeface="Times New Roman" panose="02020603050405020304" pitchFamily="18" charset="0"/>
              </a:rPr>
              <a:t> </a:t>
            </a:r>
            <a:endParaRPr lang="ru-RU" sz="2400" dirty="0"/>
          </a:p>
          <a:p>
            <a:pPr indent="450215" algn="ctr">
              <a:spcAft>
                <a:spcPts val="0"/>
              </a:spcAft>
            </a:pPr>
            <a:r>
              <a:rPr lang="uz-Latn-UZ" sz="2400" b="1" dirty="0">
                <a:latin typeface="Times New Roman" panose="02020603050405020304" pitchFamily="18" charset="0"/>
              </a:rPr>
              <a:t>3.1. “Texnologiya fani bo‘yicha o‘quv natijalari va ta’lim mazmuni” </a:t>
            </a:r>
            <a:r>
              <a:rPr lang="uz-Latn-UZ" sz="2400" b="1" kern="1400" spc="-50" dirty="0">
                <a:latin typeface="Times New Roman" panose="02020603050405020304" pitchFamily="18" charset="0"/>
                <a:ea typeface="Times New Roman" panose="02020603050405020304" pitchFamily="18" charset="0"/>
              </a:rPr>
              <a:t>moduli </a:t>
            </a:r>
            <a:endParaRPr lang="ru-RU" sz="2400" dirty="0"/>
          </a:p>
          <a:p>
            <a:pPr indent="450215" algn="ctr">
              <a:spcAft>
                <a:spcPts val="0"/>
              </a:spcAft>
            </a:pPr>
            <a:r>
              <a:rPr lang="uz-Latn-UZ" sz="4000" b="1" dirty="0">
                <a:latin typeface="Times New Roman" panose="02020603050405020304" pitchFamily="18" charset="0"/>
              </a:rPr>
              <a:t> </a:t>
            </a:r>
            <a:endParaRPr lang="ru-RU" sz="4000" dirty="0"/>
          </a:p>
          <a:p>
            <a:pPr indent="450215" algn="ctr">
              <a:spcAft>
                <a:spcPts val="0"/>
              </a:spcAft>
            </a:pPr>
            <a:r>
              <a:rPr lang="uz-Latn-UZ" sz="4400" b="1" dirty="0">
                <a:solidFill>
                  <a:srgbClr val="002060"/>
                </a:solidFill>
                <a:latin typeface="Times New Roman" panose="02020603050405020304" pitchFamily="18" charset="0"/>
              </a:rPr>
              <a:t>Texnologiya faniga oid didaktik materiallarni tayyorlash va ulardan darsda samarali foydalanish</a:t>
            </a:r>
            <a:endParaRPr lang="ru-RU" sz="4400" dirty="0">
              <a:solidFill>
                <a:srgbClr val="002060"/>
              </a:solidFill>
            </a:endParaRPr>
          </a:p>
          <a:p>
            <a:pPr indent="450215" algn="ctr">
              <a:spcAft>
                <a:spcPts val="0"/>
              </a:spcAft>
            </a:pPr>
            <a:r>
              <a:rPr lang="uz-Latn-UZ" sz="4000" b="1" dirty="0">
                <a:latin typeface="Times New Roman" panose="02020603050405020304" pitchFamily="18" charset="0"/>
                <a:ea typeface="Times New Roman" panose="02020603050405020304" pitchFamily="18" charset="0"/>
              </a:rPr>
              <a:t> </a:t>
            </a:r>
            <a:endParaRPr lang="ru-RU" sz="4000" dirty="0">
              <a:effectLst/>
            </a:endParaRPr>
          </a:p>
        </p:txBody>
      </p:sp>
      <p:pic>
        <p:nvPicPr>
          <p:cNvPr id="9" name="Рисунок 8">
            <a:extLst>
              <a:ext uri="{FF2B5EF4-FFF2-40B4-BE49-F238E27FC236}">
                <a16:creationId xmlns:a16="http://schemas.microsoft.com/office/drawing/2014/main" id="{CDB5E607-39A6-4FC9-956F-8E8FECD1D430}"/>
              </a:ext>
            </a:extLst>
          </p:cNvPr>
          <p:cNvPicPr>
            <a:picLocks noChangeAspect="1"/>
          </p:cNvPicPr>
          <p:nvPr/>
        </p:nvPicPr>
        <p:blipFill>
          <a:blip r:embed="rId6"/>
          <a:stretch>
            <a:fillRect/>
          </a:stretch>
        </p:blipFill>
        <p:spPr>
          <a:xfrm>
            <a:off x="961118" y="1634072"/>
            <a:ext cx="6486525" cy="84867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14740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18"/>
        <p:cNvGrpSpPr/>
        <p:nvPr/>
      </p:nvGrpSpPr>
      <p:grpSpPr>
        <a:xfrm>
          <a:off x="0" y="0"/>
          <a:ext cx="0" cy="0"/>
          <a:chOff x="0" y="0"/>
          <a:chExt cx="0" cy="0"/>
        </a:xfrm>
      </p:grpSpPr>
      <p:grpSp>
        <p:nvGrpSpPr>
          <p:cNvPr id="3220" name="Google Shape;3220;p44"/>
          <p:cNvGrpSpPr/>
          <p:nvPr/>
        </p:nvGrpSpPr>
        <p:grpSpPr>
          <a:xfrm>
            <a:off x="6508108" y="3707774"/>
            <a:ext cx="10388310" cy="1776548"/>
            <a:chOff x="3433276" y="2409276"/>
            <a:chExt cx="4953978" cy="847200"/>
          </a:xfrm>
        </p:grpSpPr>
        <p:sp>
          <p:nvSpPr>
            <p:cNvPr id="3221" name="Google Shape;3221;p44"/>
            <p:cNvSpPr/>
            <p:nvPr/>
          </p:nvSpPr>
          <p:spPr>
            <a:xfrm rot="-5400000">
              <a:off x="4121626" y="1720926"/>
              <a:ext cx="847200" cy="2223900"/>
            </a:xfrm>
            <a:prstGeom prst="round2SameRect">
              <a:avLst>
                <a:gd name="adj1" fmla="val 50000"/>
                <a:gd name="adj2" fmla="val 0"/>
              </a:avLst>
            </a:prstGeom>
            <a:solidFill>
              <a:schemeClr val="accent5">
                <a:lumMod val="75000"/>
              </a:schemeClr>
            </a:solidFill>
            <a:ln>
              <a:noFill/>
            </a:ln>
          </p:spPr>
          <p:txBody>
            <a:bodyPr spcFirstLastPara="1" wrap="square" lIns="179929" tIns="179929" rIns="179929" bIns="179929" anchor="ctr" anchorCtr="0">
              <a:noAutofit/>
            </a:bodyPr>
            <a:lstStyle/>
            <a:p>
              <a:endParaRPr sz="3543"/>
            </a:p>
          </p:txBody>
        </p:sp>
        <p:sp>
          <p:nvSpPr>
            <p:cNvPr id="3222" name="Google Shape;3222;p44"/>
            <p:cNvSpPr/>
            <p:nvPr/>
          </p:nvSpPr>
          <p:spPr>
            <a:xfrm>
              <a:off x="4288175" y="2470146"/>
              <a:ext cx="4099079" cy="725367"/>
            </a:xfrm>
            <a:prstGeom prst="roundRect">
              <a:avLst>
                <a:gd name="adj" fmla="val 50000"/>
              </a:avLst>
            </a:prstGeom>
            <a:solidFill>
              <a:srgbClr val="FFFFFF"/>
            </a:solidFill>
            <a:ln w="19050" cap="flat" cmpd="sng">
              <a:solidFill>
                <a:schemeClr val="accent5"/>
              </a:solidFill>
              <a:prstDash val="solid"/>
              <a:round/>
              <a:headEnd type="none" w="sm" len="sm"/>
              <a:tailEnd type="none" w="sm" len="sm"/>
            </a:ln>
          </p:spPr>
          <p:txBody>
            <a:bodyPr spcFirstLastPara="1" wrap="square" lIns="359908" tIns="179929" rIns="179929" bIns="179929" anchor="ctr" anchorCtr="0">
              <a:noAutofit/>
            </a:bodyPr>
            <a:lstStyle/>
            <a:p>
              <a:pPr algn="ctr">
                <a:buClr>
                  <a:schemeClr val="dk1"/>
                </a:buClr>
                <a:buSzPts val="1100"/>
              </a:pPr>
              <a:endParaRPr sz="3543" b="1" dirty="0">
                <a:solidFill>
                  <a:schemeClr val="accent5"/>
                </a:solidFill>
              </a:endParaRPr>
            </a:p>
          </p:txBody>
        </p:sp>
      </p:grpSp>
      <p:grpSp>
        <p:nvGrpSpPr>
          <p:cNvPr id="3224" name="Google Shape;3224;p44"/>
          <p:cNvGrpSpPr/>
          <p:nvPr/>
        </p:nvGrpSpPr>
        <p:grpSpPr>
          <a:xfrm>
            <a:off x="6540961" y="5710613"/>
            <a:ext cx="5879254" cy="1776548"/>
            <a:chOff x="3433276" y="3545638"/>
            <a:chExt cx="2803699" cy="847200"/>
          </a:xfrm>
        </p:grpSpPr>
        <p:sp>
          <p:nvSpPr>
            <p:cNvPr id="3225" name="Google Shape;3225;p44"/>
            <p:cNvSpPr/>
            <p:nvPr/>
          </p:nvSpPr>
          <p:spPr>
            <a:xfrm rot="-5400000">
              <a:off x="4121626" y="2857288"/>
              <a:ext cx="847200" cy="2223900"/>
            </a:xfrm>
            <a:prstGeom prst="round2SameRect">
              <a:avLst>
                <a:gd name="adj1" fmla="val 50000"/>
                <a:gd name="adj2" fmla="val 0"/>
              </a:avLst>
            </a:prstGeom>
            <a:solidFill>
              <a:schemeClr val="accent5">
                <a:lumMod val="50000"/>
              </a:schemeClr>
            </a:solidFill>
            <a:ln>
              <a:noFill/>
            </a:ln>
          </p:spPr>
          <p:txBody>
            <a:bodyPr spcFirstLastPara="1" wrap="square" lIns="179929" tIns="179929" rIns="179929" bIns="179929" anchor="ctr" anchorCtr="0">
              <a:noAutofit/>
            </a:bodyPr>
            <a:lstStyle/>
            <a:p>
              <a:endParaRPr sz="3543"/>
            </a:p>
          </p:txBody>
        </p:sp>
        <p:sp>
          <p:nvSpPr>
            <p:cNvPr id="3226" name="Google Shape;3226;p44"/>
            <p:cNvSpPr/>
            <p:nvPr/>
          </p:nvSpPr>
          <p:spPr>
            <a:xfrm>
              <a:off x="4288175" y="3776338"/>
              <a:ext cx="1948800" cy="385800"/>
            </a:xfrm>
            <a:prstGeom prst="roundRect">
              <a:avLst>
                <a:gd name="adj" fmla="val 50000"/>
              </a:avLst>
            </a:prstGeom>
            <a:solidFill>
              <a:srgbClr val="FFFFFF"/>
            </a:solidFill>
            <a:ln w="9525" cap="flat" cmpd="sng">
              <a:solidFill>
                <a:schemeClr val="accent6"/>
              </a:solidFill>
              <a:prstDash val="solid"/>
              <a:round/>
              <a:headEnd type="none" w="sm" len="sm"/>
              <a:tailEnd type="none" w="sm" len="sm"/>
            </a:ln>
          </p:spPr>
          <p:txBody>
            <a:bodyPr spcFirstLastPara="1" wrap="square" lIns="359908" tIns="179929" rIns="179929" bIns="179929" anchor="ctr" anchorCtr="0">
              <a:noAutofit/>
            </a:bodyPr>
            <a:lstStyle/>
            <a:p>
              <a:pPr algn="ctr">
                <a:buClr>
                  <a:schemeClr val="dk1"/>
                </a:buClr>
                <a:buSzPts val="1100"/>
              </a:pPr>
              <a:endParaRPr sz="3543" b="1" dirty="0">
                <a:solidFill>
                  <a:schemeClr val="accent6"/>
                </a:solidFill>
              </a:endParaRPr>
            </a:p>
          </p:txBody>
        </p:sp>
      </p:grpSp>
      <p:grpSp>
        <p:nvGrpSpPr>
          <p:cNvPr id="3228" name="Google Shape;3228;p44"/>
          <p:cNvGrpSpPr/>
          <p:nvPr/>
        </p:nvGrpSpPr>
        <p:grpSpPr>
          <a:xfrm>
            <a:off x="6508108" y="1722755"/>
            <a:ext cx="10388310" cy="1776548"/>
            <a:chOff x="3433276" y="1272915"/>
            <a:chExt cx="4953978" cy="847200"/>
          </a:xfrm>
        </p:grpSpPr>
        <p:sp>
          <p:nvSpPr>
            <p:cNvPr id="3229" name="Google Shape;3229;p44"/>
            <p:cNvSpPr/>
            <p:nvPr/>
          </p:nvSpPr>
          <p:spPr>
            <a:xfrm rot="-5400000">
              <a:off x="4121626" y="584565"/>
              <a:ext cx="847200" cy="2223900"/>
            </a:xfrm>
            <a:prstGeom prst="round2SameRect">
              <a:avLst>
                <a:gd name="adj1" fmla="val 50000"/>
                <a:gd name="adj2" fmla="val 0"/>
              </a:avLst>
            </a:prstGeom>
            <a:solidFill>
              <a:schemeClr val="accent5">
                <a:lumMod val="60000"/>
                <a:lumOff val="40000"/>
              </a:schemeClr>
            </a:solidFill>
            <a:ln>
              <a:noFill/>
            </a:ln>
          </p:spPr>
          <p:txBody>
            <a:bodyPr spcFirstLastPara="1" wrap="square" lIns="179929" tIns="179929" rIns="179929" bIns="179929" anchor="ctr" anchorCtr="0">
              <a:noAutofit/>
            </a:bodyPr>
            <a:lstStyle/>
            <a:p>
              <a:endParaRPr sz="3543"/>
            </a:p>
          </p:txBody>
        </p:sp>
        <p:sp>
          <p:nvSpPr>
            <p:cNvPr id="3230" name="Google Shape;3230;p44"/>
            <p:cNvSpPr/>
            <p:nvPr/>
          </p:nvSpPr>
          <p:spPr>
            <a:xfrm>
              <a:off x="4288175" y="1338038"/>
              <a:ext cx="4099079" cy="707526"/>
            </a:xfrm>
            <a:prstGeom prst="roundRect">
              <a:avLst>
                <a:gd name="adj" fmla="val 50000"/>
              </a:avLst>
            </a:prstGeom>
            <a:solidFill>
              <a:srgbClr val="FFFFFF"/>
            </a:solidFill>
            <a:ln w="19050" cap="flat" cmpd="sng">
              <a:solidFill>
                <a:schemeClr val="accent5">
                  <a:lumMod val="60000"/>
                  <a:lumOff val="40000"/>
                </a:schemeClr>
              </a:solidFill>
              <a:prstDash val="solid"/>
              <a:round/>
              <a:headEnd type="none" w="sm" len="sm"/>
              <a:tailEnd type="none" w="sm" len="sm"/>
            </a:ln>
          </p:spPr>
          <p:txBody>
            <a:bodyPr spcFirstLastPara="1" wrap="square" lIns="359908" tIns="179929" rIns="179929" bIns="179929" anchor="ctr" anchorCtr="0">
              <a:noAutofit/>
            </a:bodyPr>
            <a:lstStyle/>
            <a:p>
              <a:pPr algn="ctr">
                <a:buClr>
                  <a:schemeClr val="dk1"/>
                </a:buClr>
                <a:buSzPts val="1100"/>
              </a:pPr>
              <a:endParaRPr sz="3543" b="1" dirty="0">
                <a:solidFill>
                  <a:schemeClr val="accent4"/>
                </a:solidFill>
                <a:latin typeface="Fira Sans Extra Condensed"/>
                <a:ea typeface="Fira Sans Extra Condensed"/>
                <a:cs typeface="Fira Sans Extra Condensed"/>
                <a:sym typeface="Fira Sans Extra Condensed"/>
              </a:endParaRPr>
            </a:p>
          </p:txBody>
        </p:sp>
      </p:grpSp>
      <p:sp>
        <p:nvSpPr>
          <p:cNvPr id="2" name="Прямоугольник 1"/>
          <p:cNvSpPr/>
          <p:nvPr/>
        </p:nvSpPr>
        <p:spPr>
          <a:xfrm>
            <a:off x="8503927" y="1978134"/>
            <a:ext cx="8784841" cy="1213281"/>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Didaktik materiallar va ularning asosiy </a:t>
            </a:r>
          </a:p>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vazifalari</a:t>
            </a:r>
          </a:p>
        </p:txBody>
      </p:sp>
      <p:sp>
        <p:nvSpPr>
          <p:cNvPr id="49" name="Google Shape;3222;p44"/>
          <p:cNvSpPr/>
          <p:nvPr/>
        </p:nvSpPr>
        <p:spPr>
          <a:xfrm>
            <a:off x="8313499" y="5838352"/>
            <a:ext cx="8806865" cy="1521069"/>
          </a:xfrm>
          <a:prstGeom prst="roundRect">
            <a:avLst>
              <a:gd name="adj" fmla="val 50000"/>
            </a:avLst>
          </a:prstGeom>
          <a:solidFill>
            <a:srgbClr val="FFFFFF"/>
          </a:solidFill>
          <a:ln w="12700" cap="flat" cmpd="sng">
            <a:solidFill>
              <a:schemeClr val="accent5">
                <a:lumMod val="50000"/>
              </a:schemeClr>
            </a:solidFill>
            <a:prstDash val="solid"/>
            <a:round/>
            <a:headEnd type="none" w="sm" len="sm"/>
            <a:tailEnd type="none" w="sm" len="sm"/>
          </a:ln>
        </p:spPr>
        <p:txBody>
          <a:bodyPr spcFirstLastPara="1" wrap="square" lIns="359908" tIns="179929" rIns="179929" bIns="179929" anchor="ctr" anchorCtr="0">
            <a:noAutofit/>
          </a:bodyPr>
          <a:lstStyle/>
          <a:p>
            <a:pPr lvl="0" algn="ctr"/>
            <a:endParaRPr lang="ru-RU" sz="2800" dirty="0">
              <a:latin typeface="Times New Roman" panose="02020603050405020304" pitchFamily="18" charset="0"/>
              <a:cs typeface="Times New Roman" panose="02020603050405020304" pitchFamily="18" charset="0"/>
            </a:endParaRPr>
          </a:p>
        </p:txBody>
      </p:sp>
      <p:pic>
        <p:nvPicPr>
          <p:cNvPr id="5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53" name="Рисунок 5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4" name="Рисунок 5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0" name="Прямоугольник 29">
            <a:extLst>
              <a:ext uri="{FF2B5EF4-FFF2-40B4-BE49-F238E27FC236}">
                <a16:creationId xmlns:a16="http://schemas.microsoft.com/office/drawing/2014/main" id="{1371419D-4F1A-4BB1-BD4A-2EF4952250DA}"/>
              </a:ext>
            </a:extLst>
          </p:cNvPr>
          <p:cNvSpPr/>
          <p:nvPr/>
        </p:nvSpPr>
        <p:spPr>
          <a:xfrm>
            <a:off x="8503927" y="4040605"/>
            <a:ext cx="8784841" cy="583750"/>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Didaktik materiallarning turlari</a:t>
            </a:r>
          </a:p>
        </p:txBody>
      </p:sp>
      <p:sp>
        <p:nvSpPr>
          <p:cNvPr id="31" name="Прямоугольник 30">
            <a:extLst>
              <a:ext uri="{FF2B5EF4-FFF2-40B4-BE49-F238E27FC236}">
                <a16:creationId xmlns:a16="http://schemas.microsoft.com/office/drawing/2014/main" id="{B8646F5A-968D-4284-B5A2-016C450196AE}"/>
              </a:ext>
            </a:extLst>
          </p:cNvPr>
          <p:cNvSpPr/>
          <p:nvPr/>
        </p:nvSpPr>
        <p:spPr>
          <a:xfrm>
            <a:off x="8478744" y="5988251"/>
            <a:ext cx="9504770" cy="1213281"/>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Didaktik materiallarni tayyorlash </a:t>
            </a:r>
          </a:p>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bosqichlari</a:t>
            </a:r>
          </a:p>
        </p:txBody>
      </p:sp>
      <p:grpSp>
        <p:nvGrpSpPr>
          <p:cNvPr id="32" name="Google Shape;3224;p44">
            <a:extLst>
              <a:ext uri="{FF2B5EF4-FFF2-40B4-BE49-F238E27FC236}">
                <a16:creationId xmlns:a16="http://schemas.microsoft.com/office/drawing/2014/main" id="{EA4FD6E8-695D-49D8-AB81-8A4006EEDC96}"/>
              </a:ext>
            </a:extLst>
          </p:cNvPr>
          <p:cNvGrpSpPr/>
          <p:nvPr/>
        </p:nvGrpSpPr>
        <p:grpSpPr>
          <a:xfrm>
            <a:off x="6560563" y="7660007"/>
            <a:ext cx="5879254" cy="1776548"/>
            <a:chOff x="3433276" y="3545638"/>
            <a:chExt cx="2803699" cy="847200"/>
          </a:xfrm>
        </p:grpSpPr>
        <p:sp>
          <p:nvSpPr>
            <p:cNvPr id="33" name="Google Shape;3225;p44">
              <a:extLst>
                <a:ext uri="{FF2B5EF4-FFF2-40B4-BE49-F238E27FC236}">
                  <a16:creationId xmlns:a16="http://schemas.microsoft.com/office/drawing/2014/main" id="{B965131C-34F8-4187-BA1A-9A22B39AF595}"/>
                </a:ext>
              </a:extLst>
            </p:cNvPr>
            <p:cNvSpPr/>
            <p:nvPr/>
          </p:nvSpPr>
          <p:spPr>
            <a:xfrm rot="-5400000">
              <a:off x="4121626" y="2857288"/>
              <a:ext cx="847200" cy="2223900"/>
            </a:xfrm>
            <a:prstGeom prst="round2SameRect">
              <a:avLst>
                <a:gd name="adj1" fmla="val 50000"/>
                <a:gd name="adj2" fmla="val 0"/>
              </a:avLst>
            </a:prstGeom>
            <a:solidFill>
              <a:schemeClr val="accent5">
                <a:lumMod val="50000"/>
              </a:schemeClr>
            </a:solidFill>
            <a:ln>
              <a:noFill/>
            </a:ln>
          </p:spPr>
          <p:txBody>
            <a:bodyPr spcFirstLastPara="1" wrap="square" lIns="179929" tIns="179929" rIns="179929" bIns="179929" anchor="ctr" anchorCtr="0">
              <a:noAutofit/>
            </a:bodyPr>
            <a:lstStyle/>
            <a:p>
              <a:endParaRPr sz="3543"/>
            </a:p>
          </p:txBody>
        </p:sp>
        <p:sp>
          <p:nvSpPr>
            <p:cNvPr id="34" name="Google Shape;3226;p44">
              <a:extLst>
                <a:ext uri="{FF2B5EF4-FFF2-40B4-BE49-F238E27FC236}">
                  <a16:creationId xmlns:a16="http://schemas.microsoft.com/office/drawing/2014/main" id="{21B8BB76-7E0F-4493-871C-968266E2C32B}"/>
                </a:ext>
              </a:extLst>
            </p:cNvPr>
            <p:cNvSpPr/>
            <p:nvPr/>
          </p:nvSpPr>
          <p:spPr>
            <a:xfrm>
              <a:off x="4288175" y="3776338"/>
              <a:ext cx="1948800" cy="385800"/>
            </a:xfrm>
            <a:prstGeom prst="roundRect">
              <a:avLst>
                <a:gd name="adj" fmla="val 50000"/>
              </a:avLst>
            </a:prstGeom>
            <a:solidFill>
              <a:srgbClr val="FFFFFF"/>
            </a:solidFill>
            <a:ln w="9525" cap="flat" cmpd="sng">
              <a:solidFill>
                <a:schemeClr val="accent6"/>
              </a:solidFill>
              <a:prstDash val="solid"/>
              <a:round/>
              <a:headEnd type="none" w="sm" len="sm"/>
              <a:tailEnd type="none" w="sm" len="sm"/>
            </a:ln>
          </p:spPr>
          <p:txBody>
            <a:bodyPr spcFirstLastPara="1" wrap="square" lIns="359908" tIns="179929" rIns="179929" bIns="179929" anchor="ctr" anchorCtr="0">
              <a:noAutofit/>
            </a:bodyPr>
            <a:lstStyle/>
            <a:p>
              <a:pPr algn="ctr">
                <a:buClr>
                  <a:schemeClr val="dk1"/>
                </a:buClr>
                <a:buSzPts val="1100"/>
              </a:pPr>
              <a:endParaRPr sz="3543" b="1" dirty="0">
                <a:solidFill>
                  <a:schemeClr val="accent6"/>
                </a:solidFill>
              </a:endParaRPr>
            </a:p>
          </p:txBody>
        </p:sp>
      </p:grpSp>
      <p:sp>
        <p:nvSpPr>
          <p:cNvPr id="35" name="Google Shape;3222;p44">
            <a:extLst>
              <a:ext uri="{FF2B5EF4-FFF2-40B4-BE49-F238E27FC236}">
                <a16:creationId xmlns:a16="http://schemas.microsoft.com/office/drawing/2014/main" id="{760B29A1-E994-42E7-9041-8C6E39075DFC}"/>
              </a:ext>
            </a:extLst>
          </p:cNvPr>
          <p:cNvSpPr/>
          <p:nvPr/>
        </p:nvSpPr>
        <p:spPr>
          <a:xfrm>
            <a:off x="8333101" y="7787746"/>
            <a:ext cx="8806865" cy="1521069"/>
          </a:xfrm>
          <a:prstGeom prst="roundRect">
            <a:avLst>
              <a:gd name="adj" fmla="val 50000"/>
            </a:avLst>
          </a:prstGeom>
          <a:solidFill>
            <a:srgbClr val="FFFFFF"/>
          </a:solidFill>
          <a:ln w="12700" cap="flat" cmpd="sng">
            <a:solidFill>
              <a:schemeClr val="accent5">
                <a:lumMod val="50000"/>
              </a:schemeClr>
            </a:solidFill>
            <a:prstDash val="solid"/>
            <a:round/>
            <a:headEnd type="none" w="sm" len="sm"/>
            <a:tailEnd type="none" w="sm" len="sm"/>
          </a:ln>
        </p:spPr>
        <p:txBody>
          <a:bodyPr spcFirstLastPara="1" wrap="square" lIns="359908" tIns="179929" rIns="179929" bIns="179929" anchor="ctr" anchorCtr="0">
            <a:noAutofit/>
          </a:bodyPr>
          <a:lstStyle/>
          <a:p>
            <a:pPr lvl="0" algn="ctr"/>
            <a:endParaRPr lang="ru-RU" sz="2800" dirty="0">
              <a:latin typeface="Times New Roman" panose="02020603050405020304" pitchFamily="18" charset="0"/>
              <a:cs typeface="Times New Roman" panose="02020603050405020304" pitchFamily="18" charset="0"/>
            </a:endParaRPr>
          </a:p>
        </p:txBody>
      </p:sp>
      <p:sp>
        <p:nvSpPr>
          <p:cNvPr id="36" name="Прямоугольник 35">
            <a:extLst>
              <a:ext uri="{FF2B5EF4-FFF2-40B4-BE49-F238E27FC236}">
                <a16:creationId xmlns:a16="http://schemas.microsoft.com/office/drawing/2014/main" id="{5D8A5E27-B464-49D2-B9FD-4C47DEDEEFC4}"/>
              </a:ext>
            </a:extLst>
          </p:cNvPr>
          <p:cNvSpPr/>
          <p:nvPr/>
        </p:nvSpPr>
        <p:spPr>
          <a:xfrm>
            <a:off x="8579653" y="7935876"/>
            <a:ext cx="8806865" cy="1110689"/>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Texnologiya fanida didaktik materiallardan samarali foydalanish yo‘llari</a:t>
            </a:r>
          </a:p>
        </p:txBody>
      </p:sp>
      <p:pic>
        <p:nvPicPr>
          <p:cNvPr id="41" name="Image 0" descr="preencoded.png">
            <a:extLst>
              <a:ext uri="{FF2B5EF4-FFF2-40B4-BE49-F238E27FC236}">
                <a16:creationId xmlns:a16="http://schemas.microsoft.com/office/drawing/2014/main" id="{4B12F73C-A85F-464B-8911-1D708C3EAA1A}"/>
              </a:ext>
            </a:extLst>
          </p:cNvPr>
          <p:cNvPicPr>
            <a:picLocks noChangeAspect="1"/>
          </p:cNvPicPr>
          <p:nvPr/>
        </p:nvPicPr>
        <p:blipFill>
          <a:blip r:embed="rId7"/>
          <a:stretch>
            <a:fillRect/>
          </a:stretch>
        </p:blipFill>
        <p:spPr>
          <a:xfrm>
            <a:off x="617516" y="1550827"/>
            <a:ext cx="5716699" cy="8575049"/>
          </a:xfrm>
          <a:prstGeom prst="rect">
            <a:avLst/>
          </a:prstGeom>
        </p:spPr>
      </p:pic>
    </p:spTree>
    <p:extLst>
      <p:ext uri="{BB962C8B-B14F-4D97-AF65-F5344CB8AC3E}">
        <p14:creationId xmlns:p14="http://schemas.microsoft.com/office/powerpoint/2010/main" val="371531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539750" y="1860189"/>
            <a:ext cx="11887200" cy="2308324"/>
          </a:xfrm>
          <a:prstGeom prst="rect">
            <a:avLst/>
          </a:prstGeom>
        </p:spPr>
        <p:txBody>
          <a:bodyPr wrap="square">
            <a:spAutoFit/>
          </a:bodyPr>
          <a:lstStyle/>
          <a:p>
            <a:r>
              <a:rPr lang="en-US" sz="4800" b="1" dirty="0" err="1">
                <a:latin typeface="Times New Roman" panose="02020603050405020304" pitchFamily="18" charset="0"/>
                <a:cs typeface="Times New Roman" panose="02020603050405020304" pitchFamily="18" charset="0"/>
              </a:rPr>
              <a:t>Mahoratli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pedagog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uchun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doska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bo‘r</a:t>
            </a:r>
            <a:r>
              <a:rPr lang="en-US" sz="4800" b="1" dirty="0">
                <a:latin typeface="Times New Roman" panose="02020603050405020304" pitchFamily="18" charset="0"/>
                <a:cs typeface="Times New Roman" panose="02020603050405020304" pitchFamily="18" charset="0"/>
              </a:rPr>
              <a:t>(</a:t>
            </a:r>
            <a:r>
              <a:rPr lang="en-US" sz="4800" b="1" dirty="0" err="1">
                <a:latin typeface="Times New Roman" panose="02020603050405020304" pitchFamily="18" charset="0"/>
                <a:cs typeface="Times New Roman" panose="02020603050405020304" pitchFamily="18" charset="0"/>
              </a:rPr>
              <a:t>mel</a:t>
            </a:r>
            <a:r>
              <a:rPr lang="en-US" sz="4800" b="1" dirty="0">
                <a:latin typeface="Times New Roman" panose="02020603050405020304" pitchFamily="18" charset="0"/>
                <a:cs typeface="Times New Roman" panose="02020603050405020304" pitchFamily="18" charset="0"/>
              </a:rPr>
              <a:t>)</a:t>
            </a:r>
            <a:r>
              <a:rPr lang="en-US" sz="4800" b="1" dirty="0" err="1">
                <a:latin typeface="Times New Roman" panose="02020603050405020304" pitchFamily="18" charset="0"/>
                <a:cs typeface="Times New Roman" panose="02020603050405020304" pitchFamily="18" charset="0"/>
              </a:rPr>
              <a:t>ning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o‘zi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yetarli</a:t>
            </a:r>
            <a:r>
              <a:rPr lang="en-US" sz="4800" b="1" dirty="0">
                <a:latin typeface="Times New Roman" panose="02020603050405020304" pitchFamily="18" charset="0"/>
                <a:cs typeface="Times New Roman" panose="02020603050405020304" pitchFamily="18" charset="0"/>
              </a:rPr>
              <a:t>!</a:t>
            </a:r>
          </a:p>
          <a:p>
            <a:r>
              <a:rPr lang="en-US" sz="4800" b="1" dirty="0" err="1">
                <a:latin typeface="Times New Roman" panose="02020603050405020304" pitchFamily="18" charset="0"/>
                <a:cs typeface="Times New Roman" panose="02020603050405020304" pitchFamily="18" charset="0"/>
              </a:rPr>
              <a:t>Sizning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bu</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fikrga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munosabatingiz</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qanday</a:t>
            </a:r>
            <a:r>
              <a:rPr lang="en-US" sz="4800" b="1" dirty="0">
                <a:latin typeface="Times New Roman" panose="02020603050405020304" pitchFamily="18" charset="0"/>
                <a:cs typeface="Times New Roman" panose="02020603050405020304" pitchFamily="18" charset="0"/>
              </a:rPr>
              <a:t>?</a:t>
            </a:r>
            <a:endParaRPr lang="ru-RU" sz="4800" b="1" dirty="0">
              <a:latin typeface="Times New Roman" panose="02020603050405020304" pitchFamily="18" charset="0"/>
              <a:cs typeface="Times New Roman" panose="02020603050405020304" pitchFamily="18" charset="0"/>
            </a:endParaRPr>
          </a:p>
        </p:txBody>
      </p:sp>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492162" y="1860189"/>
            <a:ext cx="4117975" cy="411797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153EF4FA-6DAF-91EA-B5EC-AE543A909C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40000" y="4174228"/>
            <a:ext cx="9552162" cy="6606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74" name="Google Shape;866;p29">
            <a:extLst>
              <a:ext uri="{FF2B5EF4-FFF2-40B4-BE49-F238E27FC236}">
                <a16:creationId xmlns:a16="http://schemas.microsoft.com/office/drawing/2014/main" id="{50AE5737-E8F4-493C-A30C-D35C795390E3}"/>
              </a:ext>
            </a:extLst>
          </p:cNvPr>
          <p:cNvGrpSpPr/>
          <p:nvPr/>
        </p:nvGrpSpPr>
        <p:grpSpPr>
          <a:xfrm>
            <a:off x="1335980" y="2657160"/>
            <a:ext cx="4849736" cy="5867400"/>
            <a:chOff x="3116363" y="1369700"/>
            <a:chExt cx="2911271" cy="3773790"/>
          </a:xfrm>
        </p:grpSpPr>
        <p:sp>
          <p:nvSpPr>
            <p:cNvPr id="75" name="Google Shape;867;p29">
              <a:extLst>
                <a:ext uri="{FF2B5EF4-FFF2-40B4-BE49-F238E27FC236}">
                  <a16:creationId xmlns:a16="http://schemas.microsoft.com/office/drawing/2014/main" id="{96833E43-173A-4DFC-AB70-C60BD50EDF76}"/>
                </a:ext>
              </a:extLst>
            </p:cNvPr>
            <p:cNvSpPr/>
            <p:nvPr/>
          </p:nvSpPr>
          <p:spPr>
            <a:xfrm>
              <a:off x="3605277" y="3438609"/>
              <a:ext cx="494206" cy="140761"/>
            </a:xfrm>
            <a:custGeom>
              <a:avLst/>
              <a:gdLst/>
              <a:ahLst/>
              <a:cxnLst/>
              <a:rect l="l" t="t" r="r" b="b"/>
              <a:pathLst>
                <a:path w="27259" h="7764" extrusionOk="0">
                  <a:moveTo>
                    <a:pt x="27142" y="4145"/>
                  </a:moveTo>
                  <a:lnTo>
                    <a:pt x="27142" y="4145"/>
                  </a:lnTo>
                  <a:cubicBezTo>
                    <a:pt x="27259" y="2043"/>
                    <a:pt x="25625" y="292"/>
                    <a:pt x="23582" y="234"/>
                  </a:cubicBezTo>
                  <a:lnTo>
                    <a:pt x="3969" y="59"/>
                  </a:lnTo>
                  <a:cubicBezTo>
                    <a:pt x="1926" y="0"/>
                    <a:pt x="175" y="1576"/>
                    <a:pt x="117" y="3619"/>
                  </a:cubicBezTo>
                  <a:lnTo>
                    <a:pt x="117" y="3619"/>
                  </a:lnTo>
                  <a:cubicBezTo>
                    <a:pt x="0" y="5721"/>
                    <a:pt x="1634" y="7472"/>
                    <a:pt x="3677" y="7530"/>
                  </a:cubicBezTo>
                  <a:lnTo>
                    <a:pt x="23290" y="7705"/>
                  </a:lnTo>
                  <a:cubicBezTo>
                    <a:pt x="25333" y="7764"/>
                    <a:pt x="27026" y="6188"/>
                    <a:pt x="27142" y="4145"/>
                  </a:cubicBezTo>
                  <a:close/>
                </a:path>
              </a:pathLst>
            </a:custGeom>
            <a:solidFill>
              <a:srgbClr val="F0BD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868;p29">
              <a:extLst>
                <a:ext uri="{FF2B5EF4-FFF2-40B4-BE49-F238E27FC236}">
                  <a16:creationId xmlns:a16="http://schemas.microsoft.com/office/drawing/2014/main" id="{D178A346-517A-4B21-B173-C065130E2C2E}"/>
                </a:ext>
              </a:extLst>
            </p:cNvPr>
            <p:cNvSpPr/>
            <p:nvPr/>
          </p:nvSpPr>
          <p:spPr>
            <a:xfrm>
              <a:off x="3548131" y="3506325"/>
              <a:ext cx="497397" cy="205322"/>
            </a:xfrm>
            <a:custGeom>
              <a:avLst/>
              <a:gdLst/>
              <a:ahLst/>
              <a:cxnLst/>
              <a:rect l="l" t="t" r="r" b="b"/>
              <a:pathLst>
                <a:path w="27435" h="11325" extrusionOk="0">
                  <a:moveTo>
                    <a:pt x="27026" y="8056"/>
                  </a:moveTo>
                  <a:lnTo>
                    <a:pt x="27026" y="8056"/>
                  </a:lnTo>
                  <a:cubicBezTo>
                    <a:pt x="27434" y="6013"/>
                    <a:pt x="26150" y="4029"/>
                    <a:pt x="24107" y="3620"/>
                  </a:cubicBezTo>
                  <a:lnTo>
                    <a:pt x="4786" y="351"/>
                  </a:lnTo>
                  <a:cubicBezTo>
                    <a:pt x="2802" y="1"/>
                    <a:pt x="876" y="1285"/>
                    <a:pt x="409" y="3270"/>
                  </a:cubicBezTo>
                  <a:lnTo>
                    <a:pt x="409" y="3270"/>
                  </a:lnTo>
                  <a:cubicBezTo>
                    <a:pt x="0" y="5313"/>
                    <a:pt x="1343" y="7239"/>
                    <a:pt x="3327" y="7706"/>
                  </a:cubicBezTo>
                  <a:lnTo>
                    <a:pt x="22648" y="10975"/>
                  </a:lnTo>
                  <a:cubicBezTo>
                    <a:pt x="24691" y="11325"/>
                    <a:pt x="26617" y="10041"/>
                    <a:pt x="27026" y="8056"/>
                  </a:cubicBezTo>
                  <a:close/>
                </a:path>
              </a:pathLst>
            </a:custGeom>
            <a:solidFill>
              <a:srgbClr val="F0BD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869;p29">
              <a:extLst>
                <a:ext uri="{FF2B5EF4-FFF2-40B4-BE49-F238E27FC236}">
                  <a16:creationId xmlns:a16="http://schemas.microsoft.com/office/drawing/2014/main" id="{98CCABD2-FA18-4D47-B4BC-95C88F0CD615}"/>
                </a:ext>
              </a:extLst>
            </p:cNvPr>
            <p:cNvSpPr/>
            <p:nvPr/>
          </p:nvSpPr>
          <p:spPr>
            <a:xfrm>
              <a:off x="3431717" y="3370875"/>
              <a:ext cx="510088" cy="634967"/>
            </a:xfrm>
            <a:custGeom>
              <a:avLst/>
              <a:gdLst/>
              <a:ahLst/>
              <a:cxnLst/>
              <a:rect l="l" t="t" r="r" b="b"/>
              <a:pathLst>
                <a:path w="28135" h="35023" extrusionOk="0">
                  <a:moveTo>
                    <a:pt x="5721" y="35023"/>
                  </a:moveTo>
                  <a:lnTo>
                    <a:pt x="0" y="11500"/>
                  </a:lnTo>
                  <a:lnTo>
                    <a:pt x="15702" y="1"/>
                  </a:lnTo>
                  <a:lnTo>
                    <a:pt x="28135" y="1868"/>
                  </a:lnTo>
                  <a:lnTo>
                    <a:pt x="18154" y="31579"/>
                  </a:lnTo>
                  <a:close/>
                </a:path>
              </a:pathLst>
            </a:custGeom>
            <a:solidFill>
              <a:srgbClr val="F0BD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870;p29">
              <a:extLst>
                <a:ext uri="{FF2B5EF4-FFF2-40B4-BE49-F238E27FC236}">
                  <a16:creationId xmlns:a16="http://schemas.microsoft.com/office/drawing/2014/main" id="{ACEB19B3-876E-4A6F-8C28-C3783927EAF7}"/>
                </a:ext>
              </a:extLst>
            </p:cNvPr>
            <p:cNvSpPr/>
            <p:nvPr/>
          </p:nvSpPr>
          <p:spPr>
            <a:xfrm>
              <a:off x="3507918" y="3533847"/>
              <a:ext cx="475169" cy="305853"/>
            </a:xfrm>
            <a:custGeom>
              <a:avLst/>
              <a:gdLst/>
              <a:ahLst/>
              <a:cxnLst/>
              <a:rect l="l" t="t" r="r" b="b"/>
              <a:pathLst>
                <a:path w="26209" h="16870" extrusionOk="0">
                  <a:moveTo>
                    <a:pt x="25274" y="14360"/>
                  </a:moveTo>
                  <a:lnTo>
                    <a:pt x="25274" y="14360"/>
                  </a:lnTo>
                  <a:cubicBezTo>
                    <a:pt x="26208" y="12492"/>
                    <a:pt x="25508" y="10274"/>
                    <a:pt x="23640" y="9340"/>
                  </a:cubicBezTo>
                  <a:lnTo>
                    <a:pt x="5954" y="935"/>
                  </a:lnTo>
                  <a:cubicBezTo>
                    <a:pt x="4144" y="1"/>
                    <a:pt x="1868" y="701"/>
                    <a:pt x="934" y="2511"/>
                  </a:cubicBezTo>
                  <a:lnTo>
                    <a:pt x="934" y="2511"/>
                  </a:lnTo>
                  <a:cubicBezTo>
                    <a:pt x="0" y="4378"/>
                    <a:pt x="700" y="6596"/>
                    <a:pt x="2510" y="7589"/>
                  </a:cubicBezTo>
                  <a:lnTo>
                    <a:pt x="20196" y="15994"/>
                  </a:lnTo>
                  <a:cubicBezTo>
                    <a:pt x="22064" y="16870"/>
                    <a:pt x="24282" y="16169"/>
                    <a:pt x="25274" y="14360"/>
                  </a:cubicBezTo>
                  <a:close/>
                </a:path>
              </a:pathLst>
            </a:custGeom>
            <a:solidFill>
              <a:srgbClr val="F0BD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871;p29">
              <a:extLst>
                <a:ext uri="{FF2B5EF4-FFF2-40B4-BE49-F238E27FC236}">
                  <a16:creationId xmlns:a16="http://schemas.microsoft.com/office/drawing/2014/main" id="{F92D5666-83DF-4FD6-A6F1-A3506514C99F}"/>
                </a:ext>
              </a:extLst>
            </p:cNvPr>
            <p:cNvSpPr/>
            <p:nvPr/>
          </p:nvSpPr>
          <p:spPr>
            <a:xfrm>
              <a:off x="3435942" y="3757138"/>
              <a:ext cx="504812" cy="501639"/>
            </a:xfrm>
            <a:custGeom>
              <a:avLst/>
              <a:gdLst/>
              <a:ahLst/>
              <a:cxnLst/>
              <a:rect l="l" t="t" r="r" b="b"/>
              <a:pathLst>
                <a:path w="27844" h="27669" extrusionOk="0">
                  <a:moveTo>
                    <a:pt x="5371" y="7764"/>
                  </a:moveTo>
                  <a:cubicBezTo>
                    <a:pt x="1" y="13426"/>
                    <a:pt x="5663" y="24166"/>
                    <a:pt x="10974" y="25917"/>
                  </a:cubicBezTo>
                  <a:cubicBezTo>
                    <a:pt x="16345" y="27668"/>
                    <a:pt x="22182" y="23116"/>
                    <a:pt x="25042" y="15819"/>
                  </a:cubicBezTo>
                  <a:cubicBezTo>
                    <a:pt x="27843" y="8523"/>
                    <a:pt x="23991" y="1694"/>
                    <a:pt x="21131" y="818"/>
                  </a:cubicBezTo>
                  <a:cubicBezTo>
                    <a:pt x="18329" y="1"/>
                    <a:pt x="10683" y="2102"/>
                    <a:pt x="5371" y="7764"/>
                  </a:cubicBez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72;p29">
              <a:extLst>
                <a:ext uri="{FF2B5EF4-FFF2-40B4-BE49-F238E27FC236}">
                  <a16:creationId xmlns:a16="http://schemas.microsoft.com/office/drawing/2014/main" id="{AFA9A020-E56D-4194-AF5C-CB80F997C202}"/>
                </a:ext>
              </a:extLst>
            </p:cNvPr>
            <p:cNvSpPr/>
            <p:nvPr/>
          </p:nvSpPr>
          <p:spPr>
            <a:xfrm>
              <a:off x="3345998" y="3503153"/>
              <a:ext cx="268814" cy="578891"/>
            </a:xfrm>
            <a:custGeom>
              <a:avLst/>
              <a:gdLst/>
              <a:ahLst/>
              <a:cxnLst/>
              <a:rect l="l" t="t" r="r" b="b"/>
              <a:pathLst>
                <a:path w="14827" h="31930" extrusionOk="0">
                  <a:moveTo>
                    <a:pt x="10799" y="31754"/>
                  </a:moveTo>
                  <a:lnTo>
                    <a:pt x="10799" y="31754"/>
                  </a:lnTo>
                  <a:cubicBezTo>
                    <a:pt x="12842" y="31579"/>
                    <a:pt x="14826" y="29770"/>
                    <a:pt x="14301" y="27785"/>
                  </a:cubicBezTo>
                  <a:lnTo>
                    <a:pt x="7588" y="3678"/>
                  </a:lnTo>
                  <a:cubicBezTo>
                    <a:pt x="7063" y="1694"/>
                    <a:pt x="5662" y="1"/>
                    <a:pt x="3619" y="176"/>
                  </a:cubicBezTo>
                  <a:lnTo>
                    <a:pt x="3619" y="176"/>
                  </a:lnTo>
                  <a:cubicBezTo>
                    <a:pt x="1576" y="293"/>
                    <a:pt x="0" y="2044"/>
                    <a:pt x="117" y="4145"/>
                  </a:cubicBezTo>
                  <a:lnTo>
                    <a:pt x="6830" y="28194"/>
                  </a:lnTo>
                  <a:cubicBezTo>
                    <a:pt x="7355" y="30237"/>
                    <a:pt x="8756" y="31930"/>
                    <a:pt x="10799" y="31754"/>
                  </a:cubicBez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73;p29">
              <a:extLst>
                <a:ext uri="{FF2B5EF4-FFF2-40B4-BE49-F238E27FC236}">
                  <a16:creationId xmlns:a16="http://schemas.microsoft.com/office/drawing/2014/main" id="{E167C971-4249-4F10-B743-A7C8CCD23551}"/>
                </a:ext>
              </a:extLst>
            </p:cNvPr>
            <p:cNvSpPr/>
            <p:nvPr/>
          </p:nvSpPr>
          <p:spPr>
            <a:xfrm>
              <a:off x="3344929" y="3304210"/>
              <a:ext cx="373587" cy="340771"/>
            </a:xfrm>
            <a:custGeom>
              <a:avLst/>
              <a:gdLst/>
              <a:ahLst/>
              <a:cxnLst/>
              <a:rect l="l" t="t" r="r" b="b"/>
              <a:pathLst>
                <a:path w="20606" h="18796" extrusionOk="0">
                  <a:moveTo>
                    <a:pt x="19146" y="1576"/>
                  </a:moveTo>
                  <a:lnTo>
                    <a:pt x="19146" y="1576"/>
                  </a:lnTo>
                  <a:cubicBezTo>
                    <a:pt x="17746" y="117"/>
                    <a:pt x="15411" y="0"/>
                    <a:pt x="13893" y="1401"/>
                  </a:cubicBezTo>
                  <a:lnTo>
                    <a:pt x="1635" y="11908"/>
                  </a:lnTo>
                  <a:cubicBezTo>
                    <a:pt x="118" y="13309"/>
                    <a:pt x="1" y="15702"/>
                    <a:pt x="1460" y="17161"/>
                  </a:cubicBezTo>
                  <a:lnTo>
                    <a:pt x="1460" y="17161"/>
                  </a:lnTo>
                  <a:cubicBezTo>
                    <a:pt x="2861" y="18679"/>
                    <a:pt x="5196" y="18796"/>
                    <a:pt x="6714" y="17395"/>
                  </a:cubicBezTo>
                  <a:lnTo>
                    <a:pt x="18971" y="6888"/>
                  </a:lnTo>
                  <a:cubicBezTo>
                    <a:pt x="20489" y="5487"/>
                    <a:pt x="20606" y="3094"/>
                    <a:pt x="19146" y="1576"/>
                  </a:cubicBez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74;p29">
              <a:extLst>
                <a:ext uri="{FF2B5EF4-FFF2-40B4-BE49-F238E27FC236}">
                  <a16:creationId xmlns:a16="http://schemas.microsoft.com/office/drawing/2014/main" id="{83B66348-4FCC-426C-BA81-80D0566D0198}"/>
                </a:ext>
              </a:extLst>
            </p:cNvPr>
            <p:cNvSpPr/>
            <p:nvPr/>
          </p:nvSpPr>
          <p:spPr>
            <a:xfrm>
              <a:off x="3584101" y="3268221"/>
              <a:ext cx="493172" cy="175698"/>
            </a:xfrm>
            <a:custGeom>
              <a:avLst/>
              <a:gdLst/>
              <a:ahLst/>
              <a:cxnLst/>
              <a:rect l="l" t="t" r="r" b="b"/>
              <a:pathLst>
                <a:path w="27202" h="9691" extrusionOk="0">
                  <a:moveTo>
                    <a:pt x="27084" y="3620"/>
                  </a:moveTo>
                  <a:lnTo>
                    <a:pt x="27084" y="3620"/>
                  </a:lnTo>
                  <a:cubicBezTo>
                    <a:pt x="26968" y="1577"/>
                    <a:pt x="25158" y="1"/>
                    <a:pt x="23115" y="176"/>
                  </a:cubicBezTo>
                  <a:lnTo>
                    <a:pt x="3620" y="2102"/>
                  </a:lnTo>
                  <a:cubicBezTo>
                    <a:pt x="1518" y="2277"/>
                    <a:pt x="1" y="4028"/>
                    <a:pt x="117" y="6071"/>
                  </a:cubicBezTo>
                  <a:lnTo>
                    <a:pt x="117" y="6071"/>
                  </a:lnTo>
                  <a:cubicBezTo>
                    <a:pt x="234" y="8114"/>
                    <a:pt x="2044" y="9690"/>
                    <a:pt x="4145" y="9573"/>
                  </a:cubicBezTo>
                  <a:lnTo>
                    <a:pt x="23641" y="7647"/>
                  </a:lnTo>
                  <a:cubicBezTo>
                    <a:pt x="25684" y="7472"/>
                    <a:pt x="27201" y="5721"/>
                    <a:pt x="27084" y="3620"/>
                  </a:cubicBez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75;p29">
              <a:extLst>
                <a:ext uri="{FF2B5EF4-FFF2-40B4-BE49-F238E27FC236}">
                  <a16:creationId xmlns:a16="http://schemas.microsoft.com/office/drawing/2014/main" id="{EE634456-3FFB-4BAC-A517-46F3DC59C6BE}"/>
                </a:ext>
              </a:extLst>
            </p:cNvPr>
            <p:cNvSpPr/>
            <p:nvPr/>
          </p:nvSpPr>
          <p:spPr>
            <a:xfrm>
              <a:off x="3371398" y="3526450"/>
              <a:ext cx="503742" cy="529142"/>
            </a:xfrm>
            <a:custGeom>
              <a:avLst/>
              <a:gdLst/>
              <a:ahLst/>
              <a:cxnLst/>
              <a:rect l="l" t="t" r="r" b="b"/>
              <a:pathLst>
                <a:path w="27785" h="29186" extrusionOk="0">
                  <a:moveTo>
                    <a:pt x="10215" y="0"/>
                  </a:moveTo>
                  <a:cubicBezTo>
                    <a:pt x="10624" y="3444"/>
                    <a:pt x="13017" y="18445"/>
                    <a:pt x="20430" y="13425"/>
                  </a:cubicBezTo>
                  <a:cubicBezTo>
                    <a:pt x="27785" y="8405"/>
                    <a:pt x="17745" y="29185"/>
                    <a:pt x="17745" y="29185"/>
                  </a:cubicBezTo>
                  <a:lnTo>
                    <a:pt x="5662" y="20955"/>
                  </a:lnTo>
                  <a:cubicBezTo>
                    <a:pt x="5662" y="20955"/>
                    <a:pt x="0" y="7296"/>
                    <a:pt x="10215" y="0"/>
                  </a:cubicBezTo>
                  <a:close/>
                </a:path>
              </a:pathLst>
            </a:custGeom>
            <a:solidFill>
              <a:srgbClr val="F9CBA4"/>
            </a:solidFill>
            <a:ln w="4375" cap="flat" cmpd="sng">
              <a:solidFill>
                <a:srgbClr val="F9CBA4"/>
              </a:solidFill>
              <a:prstDash val="solid"/>
              <a:miter lim="5837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76;p29">
              <a:extLst>
                <a:ext uri="{FF2B5EF4-FFF2-40B4-BE49-F238E27FC236}">
                  <a16:creationId xmlns:a16="http://schemas.microsoft.com/office/drawing/2014/main" id="{797ACEEA-0D0B-48C0-9F2A-BB84B2831070}"/>
                </a:ext>
              </a:extLst>
            </p:cNvPr>
            <p:cNvSpPr/>
            <p:nvPr/>
          </p:nvSpPr>
          <p:spPr>
            <a:xfrm>
              <a:off x="3402075" y="4007952"/>
              <a:ext cx="458254" cy="652970"/>
            </a:xfrm>
            <a:custGeom>
              <a:avLst/>
              <a:gdLst/>
              <a:ahLst/>
              <a:cxnLst/>
              <a:rect l="l" t="t" r="r" b="b"/>
              <a:pathLst>
                <a:path w="25276" h="36016" extrusionOk="0">
                  <a:moveTo>
                    <a:pt x="25275" y="3269"/>
                  </a:moveTo>
                  <a:lnTo>
                    <a:pt x="18446" y="34673"/>
                  </a:lnTo>
                  <a:lnTo>
                    <a:pt x="5896" y="36015"/>
                  </a:lnTo>
                  <a:lnTo>
                    <a:pt x="1" y="22181"/>
                  </a:lnTo>
                  <a:lnTo>
                    <a:pt x="4846" y="1"/>
                  </a:ln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77;p29">
              <a:extLst>
                <a:ext uri="{FF2B5EF4-FFF2-40B4-BE49-F238E27FC236}">
                  <a16:creationId xmlns:a16="http://schemas.microsoft.com/office/drawing/2014/main" id="{8337CA0E-AFBA-4913-9702-9A783C54CB80}"/>
                </a:ext>
              </a:extLst>
            </p:cNvPr>
            <p:cNvSpPr/>
            <p:nvPr/>
          </p:nvSpPr>
          <p:spPr>
            <a:xfrm>
              <a:off x="3188321" y="1417310"/>
              <a:ext cx="1150330" cy="2193784"/>
            </a:xfrm>
            <a:custGeom>
              <a:avLst/>
              <a:gdLst/>
              <a:ahLst/>
              <a:cxnLst/>
              <a:rect l="l" t="t" r="r" b="b"/>
              <a:pathLst>
                <a:path w="63449" h="121003" extrusionOk="0">
                  <a:moveTo>
                    <a:pt x="63449" y="1"/>
                  </a:moveTo>
                  <a:lnTo>
                    <a:pt x="0" y="7472"/>
                  </a:lnTo>
                  <a:lnTo>
                    <a:pt x="0" y="121003"/>
                  </a:lnTo>
                  <a:lnTo>
                    <a:pt x="63449" y="11353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78;p29">
              <a:extLst>
                <a:ext uri="{FF2B5EF4-FFF2-40B4-BE49-F238E27FC236}">
                  <a16:creationId xmlns:a16="http://schemas.microsoft.com/office/drawing/2014/main" id="{757B69DA-8D93-4629-B374-F652650B9A63}"/>
                </a:ext>
              </a:extLst>
            </p:cNvPr>
            <p:cNvSpPr/>
            <p:nvPr/>
          </p:nvSpPr>
          <p:spPr>
            <a:xfrm>
              <a:off x="3543888" y="1417310"/>
              <a:ext cx="1087909" cy="2217063"/>
            </a:xfrm>
            <a:custGeom>
              <a:avLst/>
              <a:gdLst/>
              <a:ahLst/>
              <a:cxnLst/>
              <a:rect l="l" t="t" r="r" b="b"/>
              <a:pathLst>
                <a:path w="60006" h="122287" extrusionOk="0">
                  <a:moveTo>
                    <a:pt x="60005" y="1"/>
                  </a:moveTo>
                  <a:lnTo>
                    <a:pt x="1" y="8815"/>
                  </a:lnTo>
                  <a:lnTo>
                    <a:pt x="1" y="122287"/>
                  </a:lnTo>
                  <a:lnTo>
                    <a:pt x="60005" y="113531"/>
                  </a:lnTo>
                  <a:close/>
                </a:path>
              </a:pathLst>
            </a:custGeom>
            <a:solidFill>
              <a:srgbClr val="F1991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9;p29">
              <a:extLst>
                <a:ext uri="{FF2B5EF4-FFF2-40B4-BE49-F238E27FC236}">
                  <a16:creationId xmlns:a16="http://schemas.microsoft.com/office/drawing/2014/main" id="{AB2F5BED-949D-41FB-80FC-B822E1DB2C0D}"/>
                </a:ext>
              </a:extLst>
            </p:cNvPr>
            <p:cNvSpPr/>
            <p:nvPr/>
          </p:nvSpPr>
          <p:spPr>
            <a:xfrm>
              <a:off x="4338639" y="1369700"/>
              <a:ext cx="426490" cy="2105945"/>
            </a:xfrm>
            <a:custGeom>
              <a:avLst/>
              <a:gdLst/>
              <a:ahLst/>
              <a:cxnLst/>
              <a:rect l="l" t="t" r="r" b="b"/>
              <a:pathLst>
                <a:path w="23524" h="116158" extrusionOk="0">
                  <a:moveTo>
                    <a:pt x="1" y="116157"/>
                  </a:moveTo>
                  <a:lnTo>
                    <a:pt x="1" y="2627"/>
                  </a:lnTo>
                  <a:lnTo>
                    <a:pt x="1" y="2627"/>
                  </a:lnTo>
                  <a:cubicBezTo>
                    <a:pt x="2219" y="1051"/>
                    <a:pt x="6655" y="0"/>
                    <a:pt x="11733" y="0"/>
                  </a:cubicBezTo>
                  <a:cubicBezTo>
                    <a:pt x="16870" y="0"/>
                    <a:pt x="21306" y="1051"/>
                    <a:pt x="23524" y="2627"/>
                  </a:cubicBezTo>
                  <a:lnTo>
                    <a:pt x="23524" y="116157"/>
                  </a:lnTo>
                  <a:cubicBezTo>
                    <a:pt x="21306" y="114581"/>
                    <a:pt x="16870" y="113531"/>
                    <a:pt x="11733" y="113531"/>
                  </a:cubicBezTo>
                  <a:cubicBezTo>
                    <a:pt x="6655" y="113531"/>
                    <a:pt x="2219" y="114581"/>
                    <a:pt x="1" y="1161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0;p29">
              <a:extLst>
                <a:ext uri="{FF2B5EF4-FFF2-40B4-BE49-F238E27FC236}">
                  <a16:creationId xmlns:a16="http://schemas.microsoft.com/office/drawing/2014/main" id="{8D45D622-808B-4A85-9029-42DE6B089D76}"/>
                </a:ext>
              </a:extLst>
            </p:cNvPr>
            <p:cNvSpPr/>
            <p:nvPr/>
          </p:nvSpPr>
          <p:spPr>
            <a:xfrm>
              <a:off x="4765113" y="1417310"/>
              <a:ext cx="1150349" cy="2193784"/>
            </a:xfrm>
            <a:custGeom>
              <a:avLst/>
              <a:gdLst/>
              <a:ahLst/>
              <a:cxnLst/>
              <a:rect l="l" t="t" r="r" b="b"/>
              <a:pathLst>
                <a:path w="63450" h="121003" extrusionOk="0">
                  <a:moveTo>
                    <a:pt x="1" y="1"/>
                  </a:moveTo>
                  <a:lnTo>
                    <a:pt x="63449" y="7472"/>
                  </a:lnTo>
                  <a:lnTo>
                    <a:pt x="63449" y="121003"/>
                  </a:lnTo>
                  <a:lnTo>
                    <a:pt x="1" y="11353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81;p29">
              <a:extLst>
                <a:ext uri="{FF2B5EF4-FFF2-40B4-BE49-F238E27FC236}">
                  <a16:creationId xmlns:a16="http://schemas.microsoft.com/office/drawing/2014/main" id="{2F2A122F-7920-4675-9998-C487CC60F38E}"/>
                </a:ext>
              </a:extLst>
            </p:cNvPr>
            <p:cNvSpPr/>
            <p:nvPr/>
          </p:nvSpPr>
          <p:spPr>
            <a:xfrm>
              <a:off x="3315304" y="1417310"/>
              <a:ext cx="1225479" cy="2340891"/>
            </a:xfrm>
            <a:custGeom>
              <a:avLst/>
              <a:gdLst/>
              <a:ahLst/>
              <a:cxnLst/>
              <a:rect l="l" t="t" r="r" b="b"/>
              <a:pathLst>
                <a:path w="67594" h="129117" extrusionOk="0">
                  <a:moveTo>
                    <a:pt x="67593" y="1635"/>
                  </a:moveTo>
                  <a:lnTo>
                    <a:pt x="67593" y="115107"/>
                  </a:lnTo>
                  <a:lnTo>
                    <a:pt x="16986" y="129116"/>
                  </a:lnTo>
                  <a:cubicBezTo>
                    <a:pt x="11149" y="127482"/>
                    <a:pt x="5487" y="125322"/>
                    <a:pt x="1" y="122579"/>
                  </a:cubicBezTo>
                  <a:lnTo>
                    <a:pt x="1" y="9106"/>
                  </a:lnTo>
                  <a:lnTo>
                    <a:pt x="56445" y="1"/>
                  </a:lnTo>
                  <a:lnTo>
                    <a:pt x="56445" y="1"/>
                  </a:lnTo>
                  <a:cubicBezTo>
                    <a:pt x="58896" y="1051"/>
                    <a:pt x="63216" y="1577"/>
                    <a:pt x="67593" y="1635"/>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882;p29">
              <a:extLst>
                <a:ext uri="{FF2B5EF4-FFF2-40B4-BE49-F238E27FC236}">
                  <a16:creationId xmlns:a16="http://schemas.microsoft.com/office/drawing/2014/main" id="{6304773C-F8C6-4115-8A2B-77B351A2E34B}"/>
                </a:ext>
              </a:extLst>
            </p:cNvPr>
            <p:cNvSpPr/>
            <p:nvPr/>
          </p:nvSpPr>
          <p:spPr>
            <a:xfrm>
              <a:off x="3315304" y="1582403"/>
              <a:ext cx="318562" cy="2175799"/>
            </a:xfrm>
            <a:custGeom>
              <a:avLst/>
              <a:gdLst/>
              <a:ahLst/>
              <a:cxnLst/>
              <a:rect l="l" t="t" r="r" b="b"/>
              <a:pathLst>
                <a:path w="17571" h="120011" extrusionOk="0">
                  <a:moveTo>
                    <a:pt x="59" y="0"/>
                  </a:moveTo>
                  <a:cubicBezTo>
                    <a:pt x="4554" y="59"/>
                    <a:pt x="14768" y="5721"/>
                    <a:pt x="17570" y="6713"/>
                  </a:cubicBezTo>
                  <a:lnTo>
                    <a:pt x="16986" y="120010"/>
                  </a:lnTo>
                  <a:cubicBezTo>
                    <a:pt x="11149" y="118376"/>
                    <a:pt x="5487" y="116216"/>
                    <a:pt x="1" y="113473"/>
                  </a:cubicBez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883;p29">
              <a:extLst>
                <a:ext uri="{FF2B5EF4-FFF2-40B4-BE49-F238E27FC236}">
                  <a16:creationId xmlns:a16="http://schemas.microsoft.com/office/drawing/2014/main" id="{63FDB59E-3A6B-468A-988D-DACE1AA36879}"/>
                </a:ext>
              </a:extLst>
            </p:cNvPr>
            <p:cNvSpPr/>
            <p:nvPr/>
          </p:nvSpPr>
          <p:spPr>
            <a:xfrm>
              <a:off x="3316355" y="1417310"/>
              <a:ext cx="1224428" cy="283626"/>
            </a:xfrm>
            <a:custGeom>
              <a:avLst/>
              <a:gdLst/>
              <a:ahLst/>
              <a:cxnLst/>
              <a:rect l="l" t="t" r="r" b="b"/>
              <a:pathLst>
                <a:path w="67536" h="15644" extrusionOk="0">
                  <a:moveTo>
                    <a:pt x="56387" y="1"/>
                  </a:moveTo>
                  <a:lnTo>
                    <a:pt x="1" y="9106"/>
                  </a:lnTo>
                  <a:cubicBezTo>
                    <a:pt x="5429" y="11733"/>
                    <a:pt x="11091" y="13951"/>
                    <a:pt x="16928" y="15644"/>
                  </a:cubicBezTo>
                  <a:lnTo>
                    <a:pt x="67535" y="1635"/>
                  </a:lnTo>
                  <a:cubicBezTo>
                    <a:pt x="63158" y="1577"/>
                    <a:pt x="58838" y="993"/>
                    <a:pt x="563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884;p29">
              <a:extLst>
                <a:ext uri="{FF2B5EF4-FFF2-40B4-BE49-F238E27FC236}">
                  <a16:creationId xmlns:a16="http://schemas.microsoft.com/office/drawing/2014/main" id="{4529B080-F9F3-4511-9C2C-F2ECBDBC4698}"/>
                </a:ext>
              </a:extLst>
            </p:cNvPr>
            <p:cNvSpPr/>
            <p:nvPr/>
          </p:nvSpPr>
          <p:spPr>
            <a:xfrm>
              <a:off x="3623262" y="1446953"/>
              <a:ext cx="917523" cy="2311249"/>
            </a:xfrm>
            <a:custGeom>
              <a:avLst/>
              <a:gdLst/>
              <a:ahLst/>
              <a:cxnLst/>
              <a:rect l="l" t="t" r="r" b="b"/>
              <a:pathLst>
                <a:path w="50608" h="127482" extrusionOk="0">
                  <a:moveTo>
                    <a:pt x="50607" y="0"/>
                  </a:moveTo>
                  <a:lnTo>
                    <a:pt x="50607" y="113472"/>
                  </a:lnTo>
                  <a:lnTo>
                    <a:pt x="0" y="127481"/>
                  </a:lnTo>
                  <a:lnTo>
                    <a:pt x="584" y="14184"/>
                  </a:lnTo>
                  <a:lnTo>
                    <a:pt x="0" y="14009"/>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885;p29">
              <a:extLst>
                <a:ext uri="{FF2B5EF4-FFF2-40B4-BE49-F238E27FC236}">
                  <a16:creationId xmlns:a16="http://schemas.microsoft.com/office/drawing/2014/main" id="{9CC6E82C-7FF7-4A49-A81D-088B85689D3B}"/>
                </a:ext>
              </a:extLst>
            </p:cNvPr>
            <p:cNvSpPr/>
            <p:nvPr/>
          </p:nvSpPr>
          <p:spPr>
            <a:xfrm>
              <a:off x="4540771" y="1417310"/>
              <a:ext cx="1223358" cy="2277382"/>
            </a:xfrm>
            <a:custGeom>
              <a:avLst/>
              <a:gdLst/>
              <a:ahLst/>
              <a:cxnLst/>
              <a:rect l="l" t="t" r="r" b="b"/>
              <a:pathLst>
                <a:path w="67477" h="125614" extrusionOk="0">
                  <a:moveTo>
                    <a:pt x="11091" y="1"/>
                  </a:moveTo>
                  <a:lnTo>
                    <a:pt x="67476" y="9106"/>
                  </a:lnTo>
                  <a:lnTo>
                    <a:pt x="67476" y="122579"/>
                  </a:lnTo>
                  <a:cubicBezTo>
                    <a:pt x="66659" y="123629"/>
                    <a:pt x="64383" y="124972"/>
                    <a:pt x="60764" y="125614"/>
                  </a:cubicBezTo>
                  <a:lnTo>
                    <a:pt x="0" y="115107"/>
                  </a:lnTo>
                  <a:lnTo>
                    <a:pt x="0" y="1635"/>
                  </a:lnTo>
                  <a:cubicBezTo>
                    <a:pt x="4378" y="1577"/>
                    <a:pt x="8639" y="993"/>
                    <a:pt x="11091" y="1"/>
                  </a:cubicBezTo>
                  <a:lnTo>
                    <a:pt x="1109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886;p29">
              <a:extLst>
                <a:ext uri="{FF2B5EF4-FFF2-40B4-BE49-F238E27FC236}">
                  <a16:creationId xmlns:a16="http://schemas.microsoft.com/office/drawing/2014/main" id="{8A2828BA-75A3-42B6-BC42-CD3ED8F529B9}"/>
                </a:ext>
              </a:extLst>
            </p:cNvPr>
            <p:cNvSpPr/>
            <p:nvPr/>
          </p:nvSpPr>
          <p:spPr>
            <a:xfrm>
              <a:off x="4540771" y="1417310"/>
              <a:ext cx="1223358" cy="224377"/>
            </a:xfrm>
            <a:custGeom>
              <a:avLst/>
              <a:gdLst/>
              <a:ahLst/>
              <a:cxnLst/>
              <a:rect l="l" t="t" r="r" b="b"/>
              <a:pathLst>
                <a:path w="67477" h="12376" extrusionOk="0">
                  <a:moveTo>
                    <a:pt x="11091" y="1"/>
                  </a:moveTo>
                  <a:lnTo>
                    <a:pt x="67476" y="9106"/>
                  </a:lnTo>
                  <a:cubicBezTo>
                    <a:pt x="65142" y="10274"/>
                    <a:pt x="62632" y="11383"/>
                    <a:pt x="60005" y="12375"/>
                  </a:cubicBezTo>
                  <a:lnTo>
                    <a:pt x="0" y="1635"/>
                  </a:lnTo>
                  <a:cubicBezTo>
                    <a:pt x="4378" y="1577"/>
                    <a:pt x="8639" y="993"/>
                    <a:pt x="11091" y="1"/>
                  </a:cubicBezTo>
                  <a:lnTo>
                    <a:pt x="1109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887;p29">
              <a:extLst>
                <a:ext uri="{FF2B5EF4-FFF2-40B4-BE49-F238E27FC236}">
                  <a16:creationId xmlns:a16="http://schemas.microsoft.com/office/drawing/2014/main" id="{FD9499B7-058D-46E0-9BA8-FA906EBC8849}"/>
                </a:ext>
              </a:extLst>
            </p:cNvPr>
            <p:cNvSpPr/>
            <p:nvPr/>
          </p:nvSpPr>
          <p:spPr>
            <a:xfrm>
              <a:off x="4540771" y="1446953"/>
              <a:ext cx="1098479" cy="2248809"/>
            </a:xfrm>
            <a:custGeom>
              <a:avLst/>
              <a:gdLst/>
              <a:ahLst/>
              <a:cxnLst/>
              <a:rect l="l" t="t" r="r" b="b"/>
              <a:pathLst>
                <a:path w="60589" h="124038" extrusionOk="0">
                  <a:moveTo>
                    <a:pt x="0" y="0"/>
                  </a:moveTo>
                  <a:lnTo>
                    <a:pt x="0" y="113472"/>
                  </a:lnTo>
                  <a:lnTo>
                    <a:pt x="60589" y="124037"/>
                  </a:lnTo>
                  <a:lnTo>
                    <a:pt x="60005" y="10740"/>
                  </a:lnTo>
                  <a:lnTo>
                    <a:pt x="60589" y="10565"/>
                  </a:lnTo>
                  <a:close/>
                </a:path>
              </a:pathLst>
            </a:custGeom>
            <a:solidFill>
              <a:srgbClr val="F0F0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888;p29">
              <a:extLst>
                <a:ext uri="{FF2B5EF4-FFF2-40B4-BE49-F238E27FC236}">
                  <a16:creationId xmlns:a16="http://schemas.microsoft.com/office/drawing/2014/main" id="{743C72A5-0C06-4C9D-8DD9-8F2DC93E0488}"/>
                </a:ext>
              </a:extLst>
            </p:cNvPr>
            <p:cNvSpPr/>
            <p:nvPr/>
          </p:nvSpPr>
          <p:spPr>
            <a:xfrm>
              <a:off x="4540771" y="1446953"/>
              <a:ext cx="984187" cy="2324991"/>
            </a:xfrm>
            <a:custGeom>
              <a:avLst/>
              <a:gdLst/>
              <a:ahLst/>
              <a:cxnLst/>
              <a:rect l="l" t="t" r="r" b="b"/>
              <a:pathLst>
                <a:path w="54285" h="128240" extrusionOk="0">
                  <a:moveTo>
                    <a:pt x="0" y="0"/>
                  </a:moveTo>
                  <a:lnTo>
                    <a:pt x="0" y="113472"/>
                  </a:lnTo>
                  <a:lnTo>
                    <a:pt x="54285" y="128240"/>
                  </a:lnTo>
                  <a:lnTo>
                    <a:pt x="53701" y="14943"/>
                  </a:lnTo>
                  <a:lnTo>
                    <a:pt x="54285" y="14709"/>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889;p29">
              <a:extLst>
                <a:ext uri="{FF2B5EF4-FFF2-40B4-BE49-F238E27FC236}">
                  <a16:creationId xmlns:a16="http://schemas.microsoft.com/office/drawing/2014/main" id="{00BD0843-13E9-424D-9405-3DA1F432314B}"/>
                </a:ext>
              </a:extLst>
            </p:cNvPr>
            <p:cNvSpPr/>
            <p:nvPr/>
          </p:nvSpPr>
          <p:spPr>
            <a:xfrm>
              <a:off x="4089948" y="1431071"/>
              <a:ext cx="316441" cy="89961"/>
            </a:xfrm>
            <a:custGeom>
              <a:avLst/>
              <a:gdLst/>
              <a:ahLst/>
              <a:cxnLst/>
              <a:rect l="l" t="t" r="r" b="b"/>
              <a:pathLst>
                <a:path w="17454" h="4962" extrusionOk="0">
                  <a:moveTo>
                    <a:pt x="10215" y="4962"/>
                  </a:moveTo>
                  <a:lnTo>
                    <a:pt x="17453" y="2919"/>
                  </a:lnTo>
                  <a:lnTo>
                    <a:pt x="9048" y="0"/>
                  </a:lnTo>
                  <a:lnTo>
                    <a:pt x="1" y="1460"/>
                  </a:lnTo>
                  <a:close/>
                </a:path>
              </a:pathLst>
            </a:custGeom>
            <a:solidFill>
              <a:srgbClr val="D946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890;p29">
              <a:extLst>
                <a:ext uri="{FF2B5EF4-FFF2-40B4-BE49-F238E27FC236}">
                  <a16:creationId xmlns:a16="http://schemas.microsoft.com/office/drawing/2014/main" id="{C0CF9B20-5BE0-4F87-8DAB-85334669FB65}"/>
                </a:ext>
              </a:extLst>
            </p:cNvPr>
            <p:cNvSpPr/>
            <p:nvPr/>
          </p:nvSpPr>
          <p:spPr>
            <a:xfrm>
              <a:off x="5628667" y="1582403"/>
              <a:ext cx="135467" cy="2113360"/>
            </a:xfrm>
            <a:custGeom>
              <a:avLst/>
              <a:gdLst/>
              <a:ahLst/>
              <a:cxnLst/>
              <a:rect l="l" t="t" r="r" b="b"/>
              <a:pathLst>
                <a:path w="7472" h="116567" extrusionOk="0">
                  <a:moveTo>
                    <a:pt x="7471" y="0"/>
                  </a:moveTo>
                  <a:cubicBezTo>
                    <a:pt x="5078" y="1226"/>
                    <a:pt x="2568" y="2335"/>
                    <a:pt x="0" y="3269"/>
                  </a:cubicBezTo>
                  <a:lnTo>
                    <a:pt x="584" y="116566"/>
                  </a:lnTo>
                  <a:cubicBezTo>
                    <a:pt x="3444" y="116158"/>
                    <a:pt x="5720" y="115341"/>
                    <a:pt x="7471" y="113473"/>
                  </a:cubicBez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891;p29">
              <a:extLst>
                <a:ext uri="{FF2B5EF4-FFF2-40B4-BE49-F238E27FC236}">
                  <a16:creationId xmlns:a16="http://schemas.microsoft.com/office/drawing/2014/main" id="{46FFEED1-B161-406A-9AC6-E695BBC0EFEA}"/>
                </a:ext>
              </a:extLst>
            </p:cNvPr>
            <p:cNvSpPr/>
            <p:nvPr/>
          </p:nvSpPr>
          <p:spPr>
            <a:xfrm>
              <a:off x="4704794" y="1714681"/>
              <a:ext cx="672007" cy="274107"/>
            </a:xfrm>
            <a:custGeom>
              <a:avLst/>
              <a:gdLst/>
              <a:ahLst/>
              <a:cxnLst/>
              <a:rect l="l" t="t" r="r" b="b"/>
              <a:pathLst>
                <a:path w="37066" h="15119" extrusionOk="0">
                  <a:moveTo>
                    <a:pt x="1" y="1"/>
                  </a:moveTo>
                  <a:lnTo>
                    <a:pt x="1" y="5079"/>
                  </a:lnTo>
                  <a:lnTo>
                    <a:pt x="37066" y="15119"/>
                  </a:lnTo>
                  <a:lnTo>
                    <a:pt x="37066" y="10040"/>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892;p29">
              <a:extLst>
                <a:ext uri="{FF2B5EF4-FFF2-40B4-BE49-F238E27FC236}">
                  <a16:creationId xmlns:a16="http://schemas.microsoft.com/office/drawing/2014/main" id="{12B53A2A-16FC-413C-8501-F7E5BEA68554}"/>
                </a:ext>
              </a:extLst>
            </p:cNvPr>
            <p:cNvSpPr/>
            <p:nvPr/>
          </p:nvSpPr>
          <p:spPr>
            <a:xfrm>
              <a:off x="4704794" y="1882948"/>
              <a:ext cx="370414" cy="151349"/>
            </a:xfrm>
            <a:custGeom>
              <a:avLst/>
              <a:gdLst/>
              <a:ahLst/>
              <a:cxnLst/>
              <a:rect l="l" t="t" r="r" b="b"/>
              <a:pathLst>
                <a:path w="20431" h="8348" extrusionOk="0">
                  <a:moveTo>
                    <a:pt x="1" y="1"/>
                  </a:moveTo>
                  <a:lnTo>
                    <a:pt x="1" y="2802"/>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893;p29">
              <a:extLst>
                <a:ext uri="{FF2B5EF4-FFF2-40B4-BE49-F238E27FC236}">
                  <a16:creationId xmlns:a16="http://schemas.microsoft.com/office/drawing/2014/main" id="{4C9FF76E-2356-43B8-B619-C22612FCABB6}"/>
                </a:ext>
              </a:extLst>
            </p:cNvPr>
            <p:cNvSpPr/>
            <p:nvPr/>
          </p:nvSpPr>
          <p:spPr>
            <a:xfrm>
              <a:off x="4704794" y="1985601"/>
              <a:ext cx="370414" cy="150298"/>
            </a:xfrm>
            <a:custGeom>
              <a:avLst/>
              <a:gdLst/>
              <a:ahLst/>
              <a:cxnLst/>
              <a:rect l="l" t="t" r="r" b="b"/>
              <a:pathLst>
                <a:path w="20431" h="8290" extrusionOk="0">
                  <a:moveTo>
                    <a:pt x="1" y="1"/>
                  </a:moveTo>
                  <a:lnTo>
                    <a:pt x="1" y="2744"/>
                  </a:lnTo>
                  <a:lnTo>
                    <a:pt x="20430" y="8289"/>
                  </a:lnTo>
                  <a:lnTo>
                    <a:pt x="20430" y="5487"/>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894;p29">
              <a:extLst>
                <a:ext uri="{FF2B5EF4-FFF2-40B4-BE49-F238E27FC236}">
                  <a16:creationId xmlns:a16="http://schemas.microsoft.com/office/drawing/2014/main" id="{DA867550-3E67-4145-A9C8-FEEEE7AE9B9B}"/>
                </a:ext>
              </a:extLst>
            </p:cNvPr>
            <p:cNvSpPr/>
            <p:nvPr/>
          </p:nvSpPr>
          <p:spPr>
            <a:xfrm>
              <a:off x="4704794" y="2087202"/>
              <a:ext cx="370414" cy="150280"/>
            </a:xfrm>
            <a:custGeom>
              <a:avLst/>
              <a:gdLst/>
              <a:ahLst/>
              <a:cxnLst/>
              <a:rect l="l" t="t" r="r" b="b"/>
              <a:pathLst>
                <a:path w="20431" h="8289" extrusionOk="0">
                  <a:moveTo>
                    <a:pt x="1" y="0"/>
                  </a:moveTo>
                  <a:lnTo>
                    <a:pt x="1" y="2802"/>
                  </a:lnTo>
                  <a:lnTo>
                    <a:pt x="20430" y="8289"/>
                  </a:lnTo>
                  <a:lnTo>
                    <a:pt x="20430" y="5545"/>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895;p29">
              <a:extLst>
                <a:ext uri="{FF2B5EF4-FFF2-40B4-BE49-F238E27FC236}">
                  <a16:creationId xmlns:a16="http://schemas.microsoft.com/office/drawing/2014/main" id="{B32178E3-B00D-4CB8-A542-8C621784E799}"/>
                </a:ext>
              </a:extLst>
            </p:cNvPr>
            <p:cNvSpPr/>
            <p:nvPr/>
          </p:nvSpPr>
          <p:spPr>
            <a:xfrm>
              <a:off x="4704794" y="2188786"/>
              <a:ext cx="370414" cy="151349"/>
            </a:xfrm>
            <a:custGeom>
              <a:avLst/>
              <a:gdLst/>
              <a:ahLst/>
              <a:cxnLst/>
              <a:rect l="l" t="t" r="r" b="b"/>
              <a:pathLst>
                <a:path w="20431" h="8348" extrusionOk="0">
                  <a:moveTo>
                    <a:pt x="1" y="1"/>
                  </a:moveTo>
                  <a:lnTo>
                    <a:pt x="1" y="2803"/>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896;p29">
              <a:extLst>
                <a:ext uri="{FF2B5EF4-FFF2-40B4-BE49-F238E27FC236}">
                  <a16:creationId xmlns:a16="http://schemas.microsoft.com/office/drawing/2014/main" id="{D1978232-7DEE-4742-B98C-7BB3DD51FA6B}"/>
                </a:ext>
              </a:extLst>
            </p:cNvPr>
            <p:cNvSpPr/>
            <p:nvPr/>
          </p:nvSpPr>
          <p:spPr>
            <a:xfrm>
              <a:off x="4704794" y="2291439"/>
              <a:ext cx="370414" cy="150298"/>
            </a:xfrm>
            <a:custGeom>
              <a:avLst/>
              <a:gdLst/>
              <a:ahLst/>
              <a:cxnLst/>
              <a:rect l="l" t="t" r="r" b="b"/>
              <a:pathLst>
                <a:path w="20431" h="8290" extrusionOk="0">
                  <a:moveTo>
                    <a:pt x="1" y="1"/>
                  </a:moveTo>
                  <a:lnTo>
                    <a:pt x="1" y="2744"/>
                  </a:lnTo>
                  <a:lnTo>
                    <a:pt x="20430" y="8289"/>
                  </a:lnTo>
                  <a:lnTo>
                    <a:pt x="20430" y="5546"/>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897;p29">
              <a:extLst>
                <a:ext uri="{FF2B5EF4-FFF2-40B4-BE49-F238E27FC236}">
                  <a16:creationId xmlns:a16="http://schemas.microsoft.com/office/drawing/2014/main" id="{C16C59E1-3628-4209-9635-412C02F0F3D5}"/>
                </a:ext>
              </a:extLst>
            </p:cNvPr>
            <p:cNvSpPr/>
            <p:nvPr/>
          </p:nvSpPr>
          <p:spPr>
            <a:xfrm>
              <a:off x="4704794" y="2393041"/>
              <a:ext cx="370414" cy="151349"/>
            </a:xfrm>
            <a:custGeom>
              <a:avLst/>
              <a:gdLst/>
              <a:ahLst/>
              <a:cxnLst/>
              <a:rect l="l" t="t" r="r" b="b"/>
              <a:pathLst>
                <a:path w="20431" h="8348" extrusionOk="0">
                  <a:moveTo>
                    <a:pt x="1" y="0"/>
                  </a:moveTo>
                  <a:lnTo>
                    <a:pt x="1" y="2802"/>
                  </a:lnTo>
                  <a:lnTo>
                    <a:pt x="20430" y="8347"/>
                  </a:lnTo>
                  <a:lnTo>
                    <a:pt x="20430" y="5545"/>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898;p29">
              <a:extLst>
                <a:ext uri="{FF2B5EF4-FFF2-40B4-BE49-F238E27FC236}">
                  <a16:creationId xmlns:a16="http://schemas.microsoft.com/office/drawing/2014/main" id="{447E0632-C5E1-4D55-87B1-127915FE31E0}"/>
                </a:ext>
              </a:extLst>
            </p:cNvPr>
            <p:cNvSpPr/>
            <p:nvPr/>
          </p:nvSpPr>
          <p:spPr>
            <a:xfrm>
              <a:off x="5122819" y="2002534"/>
              <a:ext cx="247638" cy="624397"/>
            </a:xfrm>
            <a:custGeom>
              <a:avLst/>
              <a:gdLst/>
              <a:ahLst/>
              <a:cxnLst/>
              <a:rect l="l" t="t" r="r" b="b"/>
              <a:pathLst>
                <a:path w="13659" h="34440" extrusionOk="0">
                  <a:moveTo>
                    <a:pt x="0" y="1"/>
                  </a:moveTo>
                  <a:lnTo>
                    <a:pt x="0" y="30703"/>
                  </a:lnTo>
                  <a:lnTo>
                    <a:pt x="13659" y="34439"/>
                  </a:lnTo>
                  <a:lnTo>
                    <a:pt x="13659" y="3678"/>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899;p29">
              <a:extLst>
                <a:ext uri="{FF2B5EF4-FFF2-40B4-BE49-F238E27FC236}">
                  <a16:creationId xmlns:a16="http://schemas.microsoft.com/office/drawing/2014/main" id="{C25F7F0A-B1C4-4EC0-BE6D-2AC4A5AF4114}"/>
                </a:ext>
              </a:extLst>
            </p:cNvPr>
            <p:cNvSpPr/>
            <p:nvPr/>
          </p:nvSpPr>
          <p:spPr>
            <a:xfrm>
              <a:off x="4704794" y="2762371"/>
              <a:ext cx="247656" cy="623328"/>
            </a:xfrm>
            <a:custGeom>
              <a:avLst/>
              <a:gdLst/>
              <a:ahLst/>
              <a:cxnLst/>
              <a:rect l="l" t="t" r="r" b="b"/>
              <a:pathLst>
                <a:path w="13660" h="34381" extrusionOk="0">
                  <a:moveTo>
                    <a:pt x="1" y="1"/>
                  </a:moveTo>
                  <a:lnTo>
                    <a:pt x="1" y="30703"/>
                  </a:lnTo>
                  <a:lnTo>
                    <a:pt x="13659" y="34381"/>
                  </a:lnTo>
                  <a:lnTo>
                    <a:pt x="13659" y="3678"/>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900;p29">
              <a:extLst>
                <a:ext uri="{FF2B5EF4-FFF2-40B4-BE49-F238E27FC236}">
                  <a16:creationId xmlns:a16="http://schemas.microsoft.com/office/drawing/2014/main" id="{22A501C2-B974-413A-99B3-E04A232FFC86}"/>
                </a:ext>
              </a:extLst>
            </p:cNvPr>
            <p:cNvSpPr/>
            <p:nvPr/>
          </p:nvSpPr>
          <p:spPr>
            <a:xfrm>
              <a:off x="4704794" y="2590932"/>
              <a:ext cx="672007" cy="274107"/>
            </a:xfrm>
            <a:custGeom>
              <a:avLst/>
              <a:gdLst/>
              <a:ahLst/>
              <a:cxnLst/>
              <a:rect l="l" t="t" r="r" b="b"/>
              <a:pathLst>
                <a:path w="37066" h="15119" extrusionOk="0">
                  <a:moveTo>
                    <a:pt x="1" y="1"/>
                  </a:moveTo>
                  <a:lnTo>
                    <a:pt x="1" y="5079"/>
                  </a:lnTo>
                  <a:lnTo>
                    <a:pt x="37066" y="15118"/>
                  </a:lnTo>
                  <a:lnTo>
                    <a:pt x="37066" y="10040"/>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901;p29">
              <a:extLst>
                <a:ext uri="{FF2B5EF4-FFF2-40B4-BE49-F238E27FC236}">
                  <a16:creationId xmlns:a16="http://schemas.microsoft.com/office/drawing/2014/main" id="{5F759644-657C-4717-8450-35F2B6FDA6AB}"/>
                </a:ext>
              </a:extLst>
            </p:cNvPr>
            <p:cNvSpPr/>
            <p:nvPr/>
          </p:nvSpPr>
          <p:spPr>
            <a:xfrm>
              <a:off x="5006406" y="2843866"/>
              <a:ext cx="370396" cy="150280"/>
            </a:xfrm>
            <a:custGeom>
              <a:avLst/>
              <a:gdLst/>
              <a:ahLst/>
              <a:cxnLst/>
              <a:rect l="l" t="t" r="r" b="b"/>
              <a:pathLst>
                <a:path w="20430" h="8289" extrusionOk="0">
                  <a:moveTo>
                    <a:pt x="0" y="0"/>
                  </a:moveTo>
                  <a:lnTo>
                    <a:pt x="0" y="2802"/>
                  </a:lnTo>
                  <a:lnTo>
                    <a:pt x="20430" y="8289"/>
                  </a:lnTo>
                  <a:lnTo>
                    <a:pt x="20430" y="5545"/>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902;p29">
              <a:extLst>
                <a:ext uri="{FF2B5EF4-FFF2-40B4-BE49-F238E27FC236}">
                  <a16:creationId xmlns:a16="http://schemas.microsoft.com/office/drawing/2014/main" id="{E8F04313-D618-4DFC-8F4B-572856941D46}"/>
                </a:ext>
              </a:extLst>
            </p:cNvPr>
            <p:cNvSpPr/>
            <p:nvPr/>
          </p:nvSpPr>
          <p:spPr>
            <a:xfrm>
              <a:off x="5006406" y="2945450"/>
              <a:ext cx="370396" cy="151349"/>
            </a:xfrm>
            <a:custGeom>
              <a:avLst/>
              <a:gdLst/>
              <a:ahLst/>
              <a:cxnLst/>
              <a:rect l="l" t="t" r="r" b="b"/>
              <a:pathLst>
                <a:path w="20430" h="8348" extrusionOk="0">
                  <a:moveTo>
                    <a:pt x="0" y="1"/>
                  </a:moveTo>
                  <a:lnTo>
                    <a:pt x="0" y="2802"/>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903;p29">
              <a:extLst>
                <a:ext uri="{FF2B5EF4-FFF2-40B4-BE49-F238E27FC236}">
                  <a16:creationId xmlns:a16="http://schemas.microsoft.com/office/drawing/2014/main" id="{AE1AEAA1-058A-48C2-BCB1-6CD004D9E84A}"/>
                </a:ext>
              </a:extLst>
            </p:cNvPr>
            <p:cNvSpPr/>
            <p:nvPr/>
          </p:nvSpPr>
          <p:spPr>
            <a:xfrm>
              <a:off x="5006406" y="3048103"/>
              <a:ext cx="370396" cy="150298"/>
            </a:xfrm>
            <a:custGeom>
              <a:avLst/>
              <a:gdLst/>
              <a:ahLst/>
              <a:cxnLst/>
              <a:rect l="l" t="t" r="r" b="b"/>
              <a:pathLst>
                <a:path w="20430" h="8290" extrusionOk="0">
                  <a:moveTo>
                    <a:pt x="0" y="1"/>
                  </a:moveTo>
                  <a:lnTo>
                    <a:pt x="0" y="2802"/>
                  </a:lnTo>
                  <a:lnTo>
                    <a:pt x="20430" y="8289"/>
                  </a:lnTo>
                  <a:lnTo>
                    <a:pt x="20430" y="5546"/>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904;p29">
              <a:extLst>
                <a:ext uri="{FF2B5EF4-FFF2-40B4-BE49-F238E27FC236}">
                  <a16:creationId xmlns:a16="http://schemas.microsoft.com/office/drawing/2014/main" id="{1580A9D7-EFDB-46E6-BFDB-22C04D65AFD0}"/>
                </a:ext>
              </a:extLst>
            </p:cNvPr>
            <p:cNvSpPr/>
            <p:nvPr/>
          </p:nvSpPr>
          <p:spPr>
            <a:xfrm>
              <a:off x="5006406" y="3149704"/>
              <a:ext cx="370396" cy="151349"/>
            </a:xfrm>
            <a:custGeom>
              <a:avLst/>
              <a:gdLst/>
              <a:ahLst/>
              <a:cxnLst/>
              <a:rect l="l" t="t" r="r" b="b"/>
              <a:pathLst>
                <a:path w="20430" h="8348" extrusionOk="0">
                  <a:moveTo>
                    <a:pt x="0" y="0"/>
                  </a:moveTo>
                  <a:lnTo>
                    <a:pt x="0" y="2802"/>
                  </a:lnTo>
                  <a:lnTo>
                    <a:pt x="20430" y="8347"/>
                  </a:lnTo>
                  <a:lnTo>
                    <a:pt x="20430" y="5545"/>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905;p29">
              <a:extLst>
                <a:ext uri="{FF2B5EF4-FFF2-40B4-BE49-F238E27FC236}">
                  <a16:creationId xmlns:a16="http://schemas.microsoft.com/office/drawing/2014/main" id="{98973BF4-BEAC-4F37-9B40-42478EDB78E0}"/>
                </a:ext>
              </a:extLst>
            </p:cNvPr>
            <p:cNvSpPr/>
            <p:nvPr/>
          </p:nvSpPr>
          <p:spPr>
            <a:xfrm>
              <a:off x="5006406" y="3252358"/>
              <a:ext cx="370396" cy="150280"/>
            </a:xfrm>
            <a:custGeom>
              <a:avLst/>
              <a:gdLst/>
              <a:ahLst/>
              <a:cxnLst/>
              <a:rect l="l" t="t" r="r" b="b"/>
              <a:pathLst>
                <a:path w="20430" h="8289" extrusionOk="0">
                  <a:moveTo>
                    <a:pt x="0" y="0"/>
                  </a:moveTo>
                  <a:lnTo>
                    <a:pt x="0" y="2743"/>
                  </a:lnTo>
                  <a:lnTo>
                    <a:pt x="20430" y="8289"/>
                  </a:lnTo>
                  <a:lnTo>
                    <a:pt x="20430" y="5545"/>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906;p29">
              <a:extLst>
                <a:ext uri="{FF2B5EF4-FFF2-40B4-BE49-F238E27FC236}">
                  <a16:creationId xmlns:a16="http://schemas.microsoft.com/office/drawing/2014/main" id="{A8C188DB-53E3-42DA-A913-B8F836560700}"/>
                </a:ext>
              </a:extLst>
            </p:cNvPr>
            <p:cNvSpPr/>
            <p:nvPr/>
          </p:nvSpPr>
          <p:spPr>
            <a:xfrm>
              <a:off x="5006406" y="3353941"/>
              <a:ext cx="370396" cy="151349"/>
            </a:xfrm>
            <a:custGeom>
              <a:avLst/>
              <a:gdLst/>
              <a:ahLst/>
              <a:cxnLst/>
              <a:rect l="l" t="t" r="r" b="b"/>
              <a:pathLst>
                <a:path w="20430" h="8348" extrusionOk="0">
                  <a:moveTo>
                    <a:pt x="0" y="1"/>
                  </a:moveTo>
                  <a:lnTo>
                    <a:pt x="0" y="2802"/>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907;p29">
              <a:extLst>
                <a:ext uri="{FF2B5EF4-FFF2-40B4-BE49-F238E27FC236}">
                  <a16:creationId xmlns:a16="http://schemas.microsoft.com/office/drawing/2014/main" id="{43383575-9555-4585-A0BE-9DF2C681694A}"/>
                </a:ext>
              </a:extLst>
            </p:cNvPr>
            <p:cNvSpPr/>
            <p:nvPr/>
          </p:nvSpPr>
          <p:spPr>
            <a:xfrm>
              <a:off x="3750245" y="1711509"/>
              <a:ext cx="672007" cy="299508"/>
            </a:xfrm>
            <a:custGeom>
              <a:avLst/>
              <a:gdLst/>
              <a:ahLst/>
              <a:cxnLst/>
              <a:rect l="l" t="t" r="r" b="b"/>
              <a:pathLst>
                <a:path w="37066" h="16520" extrusionOk="0">
                  <a:moveTo>
                    <a:pt x="1" y="11441"/>
                  </a:moveTo>
                  <a:lnTo>
                    <a:pt x="1" y="16520"/>
                  </a:lnTo>
                  <a:lnTo>
                    <a:pt x="37066" y="5021"/>
                  </a:lnTo>
                  <a:lnTo>
                    <a:pt x="37066"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908;p29">
              <a:extLst>
                <a:ext uri="{FF2B5EF4-FFF2-40B4-BE49-F238E27FC236}">
                  <a16:creationId xmlns:a16="http://schemas.microsoft.com/office/drawing/2014/main" id="{062537A1-1B9B-42FC-9767-80D0946AABEA}"/>
                </a:ext>
              </a:extLst>
            </p:cNvPr>
            <p:cNvSpPr/>
            <p:nvPr/>
          </p:nvSpPr>
          <p:spPr>
            <a:xfrm>
              <a:off x="3750245" y="1972910"/>
              <a:ext cx="369362" cy="165092"/>
            </a:xfrm>
            <a:custGeom>
              <a:avLst/>
              <a:gdLst/>
              <a:ahLst/>
              <a:cxnLst/>
              <a:rect l="l" t="t" r="r" b="b"/>
              <a:pathLst>
                <a:path w="20373" h="9106" extrusionOk="0">
                  <a:moveTo>
                    <a:pt x="1" y="6363"/>
                  </a:moveTo>
                  <a:lnTo>
                    <a:pt x="1" y="9106"/>
                  </a:lnTo>
                  <a:lnTo>
                    <a:pt x="20372" y="2802"/>
                  </a:lnTo>
                  <a:lnTo>
                    <a:pt x="20372" y="0"/>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909;p29">
              <a:extLst>
                <a:ext uri="{FF2B5EF4-FFF2-40B4-BE49-F238E27FC236}">
                  <a16:creationId xmlns:a16="http://schemas.microsoft.com/office/drawing/2014/main" id="{EDF00114-003B-4E99-87CD-4D18E8CAEC82}"/>
                </a:ext>
              </a:extLst>
            </p:cNvPr>
            <p:cNvSpPr/>
            <p:nvPr/>
          </p:nvSpPr>
          <p:spPr>
            <a:xfrm>
              <a:off x="3750245" y="2075563"/>
              <a:ext cx="369362" cy="165092"/>
            </a:xfrm>
            <a:custGeom>
              <a:avLst/>
              <a:gdLst/>
              <a:ahLst/>
              <a:cxnLst/>
              <a:rect l="l" t="t" r="r" b="b"/>
              <a:pathLst>
                <a:path w="20373" h="9106" extrusionOk="0">
                  <a:moveTo>
                    <a:pt x="1" y="6304"/>
                  </a:moveTo>
                  <a:lnTo>
                    <a:pt x="1" y="9106"/>
                  </a:lnTo>
                  <a:lnTo>
                    <a:pt x="20372" y="2744"/>
                  </a:lnTo>
                  <a:lnTo>
                    <a:pt x="20372" y="0"/>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910;p29">
              <a:extLst>
                <a:ext uri="{FF2B5EF4-FFF2-40B4-BE49-F238E27FC236}">
                  <a16:creationId xmlns:a16="http://schemas.microsoft.com/office/drawing/2014/main" id="{ADF3BEDB-D898-4261-9F91-FD1AEDE37239}"/>
                </a:ext>
              </a:extLst>
            </p:cNvPr>
            <p:cNvSpPr/>
            <p:nvPr/>
          </p:nvSpPr>
          <p:spPr>
            <a:xfrm>
              <a:off x="3750245" y="2177146"/>
              <a:ext cx="369362" cy="165110"/>
            </a:xfrm>
            <a:custGeom>
              <a:avLst/>
              <a:gdLst/>
              <a:ahLst/>
              <a:cxnLst/>
              <a:rect l="l" t="t" r="r" b="b"/>
              <a:pathLst>
                <a:path w="20373" h="9107" extrusionOk="0">
                  <a:moveTo>
                    <a:pt x="1" y="6305"/>
                  </a:moveTo>
                  <a:lnTo>
                    <a:pt x="1" y="9106"/>
                  </a:lnTo>
                  <a:lnTo>
                    <a:pt x="20372" y="2802"/>
                  </a:lnTo>
                  <a:lnTo>
                    <a:pt x="20372"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911;p29">
              <a:extLst>
                <a:ext uri="{FF2B5EF4-FFF2-40B4-BE49-F238E27FC236}">
                  <a16:creationId xmlns:a16="http://schemas.microsoft.com/office/drawing/2014/main" id="{908CECD0-CF31-4B66-BCBD-867A11746E69}"/>
                </a:ext>
              </a:extLst>
            </p:cNvPr>
            <p:cNvSpPr/>
            <p:nvPr/>
          </p:nvSpPr>
          <p:spPr>
            <a:xfrm>
              <a:off x="3750245" y="2279800"/>
              <a:ext cx="369362" cy="164058"/>
            </a:xfrm>
            <a:custGeom>
              <a:avLst/>
              <a:gdLst/>
              <a:ahLst/>
              <a:cxnLst/>
              <a:rect l="l" t="t" r="r" b="b"/>
              <a:pathLst>
                <a:path w="20373" h="9049" extrusionOk="0">
                  <a:moveTo>
                    <a:pt x="1" y="6305"/>
                  </a:moveTo>
                  <a:lnTo>
                    <a:pt x="1" y="9048"/>
                  </a:lnTo>
                  <a:lnTo>
                    <a:pt x="20372" y="2744"/>
                  </a:lnTo>
                  <a:lnTo>
                    <a:pt x="20372"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912;p29">
              <a:extLst>
                <a:ext uri="{FF2B5EF4-FFF2-40B4-BE49-F238E27FC236}">
                  <a16:creationId xmlns:a16="http://schemas.microsoft.com/office/drawing/2014/main" id="{0013B3A0-8150-4948-A86B-738FAFD0EEE4}"/>
                </a:ext>
              </a:extLst>
            </p:cNvPr>
            <p:cNvSpPr/>
            <p:nvPr/>
          </p:nvSpPr>
          <p:spPr>
            <a:xfrm>
              <a:off x="3750245" y="2381401"/>
              <a:ext cx="369362" cy="165092"/>
            </a:xfrm>
            <a:custGeom>
              <a:avLst/>
              <a:gdLst/>
              <a:ahLst/>
              <a:cxnLst/>
              <a:rect l="l" t="t" r="r" b="b"/>
              <a:pathLst>
                <a:path w="20373" h="9106" extrusionOk="0">
                  <a:moveTo>
                    <a:pt x="1" y="6304"/>
                  </a:moveTo>
                  <a:lnTo>
                    <a:pt x="1" y="9106"/>
                  </a:lnTo>
                  <a:lnTo>
                    <a:pt x="20372" y="2802"/>
                  </a:lnTo>
                  <a:lnTo>
                    <a:pt x="20372" y="0"/>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913;p29">
              <a:extLst>
                <a:ext uri="{FF2B5EF4-FFF2-40B4-BE49-F238E27FC236}">
                  <a16:creationId xmlns:a16="http://schemas.microsoft.com/office/drawing/2014/main" id="{03547C3A-D80E-488B-B0E2-36886337A8ED}"/>
                </a:ext>
              </a:extLst>
            </p:cNvPr>
            <p:cNvSpPr/>
            <p:nvPr/>
          </p:nvSpPr>
          <p:spPr>
            <a:xfrm>
              <a:off x="3750245" y="2482985"/>
              <a:ext cx="369362" cy="165110"/>
            </a:xfrm>
            <a:custGeom>
              <a:avLst/>
              <a:gdLst/>
              <a:ahLst/>
              <a:cxnLst/>
              <a:rect l="l" t="t" r="r" b="b"/>
              <a:pathLst>
                <a:path w="20373" h="9107" extrusionOk="0">
                  <a:moveTo>
                    <a:pt x="1" y="6363"/>
                  </a:moveTo>
                  <a:lnTo>
                    <a:pt x="1" y="9107"/>
                  </a:lnTo>
                  <a:lnTo>
                    <a:pt x="20372" y="2803"/>
                  </a:lnTo>
                  <a:lnTo>
                    <a:pt x="20372"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914;p29">
              <a:extLst>
                <a:ext uri="{FF2B5EF4-FFF2-40B4-BE49-F238E27FC236}">
                  <a16:creationId xmlns:a16="http://schemas.microsoft.com/office/drawing/2014/main" id="{8D25C7CC-923F-4E21-9AF1-C07B1AA42B81}"/>
                </a:ext>
              </a:extLst>
            </p:cNvPr>
            <p:cNvSpPr/>
            <p:nvPr/>
          </p:nvSpPr>
          <p:spPr>
            <a:xfrm>
              <a:off x="4168270" y="1888242"/>
              <a:ext cx="246586" cy="632864"/>
            </a:xfrm>
            <a:custGeom>
              <a:avLst/>
              <a:gdLst/>
              <a:ahLst/>
              <a:cxnLst/>
              <a:rect l="l" t="t" r="r" b="b"/>
              <a:pathLst>
                <a:path w="13601" h="34907" extrusionOk="0">
                  <a:moveTo>
                    <a:pt x="0" y="4203"/>
                  </a:moveTo>
                  <a:lnTo>
                    <a:pt x="0" y="34906"/>
                  </a:lnTo>
                  <a:lnTo>
                    <a:pt x="13600" y="30703"/>
                  </a:lnTo>
                  <a:lnTo>
                    <a:pt x="1360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915;p29">
              <a:extLst>
                <a:ext uri="{FF2B5EF4-FFF2-40B4-BE49-F238E27FC236}">
                  <a16:creationId xmlns:a16="http://schemas.microsoft.com/office/drawing/2014/main" id="{4535F20B-1D22-4D13-8427-DB9871096515}"/>
                </a:ext>
              </a:extLst>
            </p:cNvPr>
            <p:cNvSpPr/>
            <p:nvPr/>
          </p:nvSpPr>
          <p:spPr>
            <a:xfrm>
              <a:off x="3747072" y="2893597"/>
              <a:ext cx="247656" cy="633915"/>
            </a:xfrm>
            <a:custGeom>
              <a:avLst/>
              <a:gdLst/>
              <a:ahLst/>
              <a:cxnLst/>
              <a:rect l="l" t="t" r="r" b="b"/>
              <a:pathLst>
                <a:path w="13660" h="34965" extrusionOk="0">
                  <a:moveTo>
                    <a:pt x="1" y="4262"/>
                  </a:moveTo>
                  <a:lnTo>
                    <a:pt x="1" y="34964"/>
                  </a:lnTo>
                  <a:lnTo>
                    <a:pt x="13659" y="30762"/>
                  </a:lnTo>
                  <a:lnTo>
                    <a:pt x="1365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916;p29">
              <a:extLst>
                <a:ext uri="{FF2B5EF4-FFF2-40B4-BE49-F238E27FC236}">
                  <a16:creationId xmlns:a16="http://schemas.microsoft.com/office/drawing/2014/main" id="{DFC21824-13B9-4DD0-8FD8-ED107F78A26B}"/>
                </a:ext>
              </a:extLst>
            </p:cNvPr>
            <p:cNvSpPr/>
            <p:nvPr/>
          </p:nvSpPr>
          <p:spPr>
            <a:xfrm>
              <a:off x="3750245" y="2587759"/>
              <a:ext cx="672007" cy="299508"/>
            </a:xfrm>
            <a:custGeom>
              <a:avLst/>
              <a:gdLst/>
              <a:ahLst/>
              <a:cxnLst/>
              <a:rect l="l" t="t" r="r" b="b"/>
              <a:pathLst>
                <a:path w="37066" h="16520" extrusionOk="0">
                  <a:moveTo>
                    <a:pt x="1" y="11499"/>
                  </a:moveTo>
                  <a:lnTo>
                    <a:pt x="1" y="16519"/>
                  </a:lnTo>
                  <a:lnTo>
                    <a:pt x="37066" y="5079"/>
                  </a:lnTo>
                  <a:lnTo>
                    <a:pt x="37066" y="0"/>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917;p29">
              <a:extLst>
                <a:ext uri="{FF2B5EF4-FFF2-40B4-BE49-F238E27FC236}">
                  <a16:creationId xmlns:a16="http://schemas.microsoft.com/office/drawing/2014/main" id="{0AD95FFF-F83E-478E-B137-3D8BC0F17D67}"/>
                </a:ext>
              </a:extLst>
            </p:cNvPr>
            <p:cNvSpPr/>
            <p:nvPr/>
          </p:nvSpPr>
          <p:spPr>
            <a:xfrm>
              <a:off x="4045511" y="2763422"/>
              <a:ext cx="369344" cy="165110"/>
            </a:xfrm>
            <a:custGeom>
              <a:avLst/>
              <a:gdLst/>
              <a:ahLst/>
              <a:cxnLst/>
              <a:rect l="l" t="t" r="r" b="b"/>
              <a:pathLst>
                <a:path w="20372" h="9107" extrusionOk="0">
                  <a:moveTo>
                    <a:pt x="0" y="6363"/>
                  </a:moveTo>
                  <a:lnTo>
                    <a:pt x="0" y="9107"/>
                  </a:lnTo>
                  <a:lnTo>
                    <a:pt x="20371" y="2803"/>
                  </a:lnTo>
                  <a:lnTo>
                    <a:pt x="20371"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918;p29">
              <a:extLst>
                <a:ext uri="{FF2B5EF4-FFF2-40B4-BE49-F238E27FC236}">
                  <a16:creationId xmlns:a16="http://schemas.microsoft.com/office/drawing/2014/main" id="{99DCA1C8-7C74-4DEA-B44E-5A36D28D1769}"/>
                </a:ext>
              </a:extLst>
            </p:cNvPr>
            <p:cNvSpPr/>
            <p:nvPr/>
          </p:nvSpPr>
          <p:spPr>
            <a:xfrm>
              <a:off x="4045511" y="2866076"/>
              <a:ext cx="369344" cy="165110"/>
            </a:xfrm>
            <a:custGeom>
              <a:avLst/>
              <a:gdLst/>
              <a:ahLst/>
              <a:cxnLst/>
              <a:rect l="l" t="t" r="r" b="b"/>
              <a:pathLst>
                <a:path w="20372" h="9107" extrusionOk="0">
                  <a:moveTo>
                    <a:pt x="0" y="6305"/>
                  </a:moveTo>
                  <a:lnTo>
                    <a:pt x="0" y="9107"/>
                  </a:lnTo>
                  <a:lnTo>
                    <a:pt x="20371" y="2803"/>
                  </a:lnTo>
                  <a:lnTo>
                    <a:pt x="20371"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919;p29">
              <a:extLst>
                <a:ext uri="{FF2B5EF4-FFF2-40B4-BE49-F238E27FC236}">
                  <a16:creationId xmlns:a16="http://schemas.microsoft.com/office/drawing/2014/main" id="{3639325D-3259-4DCA-8FF3-398C6553AD63}"/>
                </a:ext>
              </a:extLst>
            </p:cNvPr>
            <p:cNvSpPr/>
            <p:nvPr/>
          </p:nvSpPr>
          <p:spPr>
            <a:xfrm>
              <a:off x="4045511" y="2967677"/>
              <a:ext cx="369344" cy="165110"/>
            </a:xfrm>
            <a:custGeom>
              <a:avLst/>
              <a:gdLst/>
              <a:ahLst/>
              <a:cxnLst/>
              <a:rect l="l" t="t" r="r" b="b"/>
              <a:pathLst>
                <a:path w="20372" h="9107" extrusionOk="0">
                  <a:moveTo>
                    <a:pt x="0" y="6304"/>
                  </a:moveTo>
                  <a:lnTo>
                    <a:pt x="0" y="9106"/>
                  </a:lnTo>
                  <a:lnTo>
                    <a:pt x="20371" y="2802"/>
                  </a:lnTo>
                  <a:lnTo>
                    <a:pt x="20371" y="0"/>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920;p29">
              <a:extLst>
                <a:ext uri="{FF2B5EF4-FFF2-40B4-BE49-F238E27FC236}">
                  <a16:creationId xmlns:a16="http://schemas.microsoft.com/office/drawing/2014/main" id="{D2A09CDB-7ADE-40EC-B33A-248C98E6432D}"/>
                </a:ext>
              </a:extLst>
            </p:cNvPr>
            <p:cNvSpPr/>
            <p:nvPr/>
          </p:nvSpPr>
          <p:spPr>
            <a:xfrm>
              <a:off x="4045511" y="3070330"/>
              <a:ext cx="369344" cy="165110"/>
            </a:xfrm>
            <a:custGeom>
              <a:avLst/>
              <a:gdLst/>
              <a:ahLst/>
              <a:cxnLst/>
              <a:rect l="l" t="t" r="r" b="b"/>
              <a:pathLst>
                <a:path w="20372" h="9107" extrusionOk="0">
                  <a:moveTo>
                    <a:pt x="0" y="6304"/>
                  </a:moveTo>
                  <a:lnTo>
                    <a:pt x="0" y="9106"/>
                  </a:lnTo>
                  <a:lnTo>
                    <a:pt x="20371" y="2744"/>
                  </a:lnTo>
                  <a:lnTo>
                    <a:pt x="20371" y="0"/>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921;p29">
              <a:extLst>
                <a:ext uri="{FF2B5EF4-FFF2-40B4-BE49-F238E27FC236}">
                  <a16:creationId xmlns:a16="http://schemas.microsoft.com/office/drawing/2014/main" id="{20201075-5F17-4F51-8CAB-423508764629}"/>
                </a:ext>
              </a:extLst>
            </p:cNvPr>
            <p:cNvSpPr/>
            <p:nvPr/>
          </p:nvSpPr>
          <p:spPr>
            <a:xfrm>
              <a:off x="4045511" y="3171914"/>
              <a:ext cx="369344" cy="165110"/>
            </a:xfrm>
            <a:custGeom>
              <a:avLst/>
              <a:gdLst/>
              <a:ahLst/>
              <a:cxnLst/>
              <a:rect l="l" t="t" r="r" b="b"/>
              <a:pathLst>
                <a:path w="20372" h="9107" extrusionOk="0">
                  <a:moveTo>
                    <a:pt x="0" y="6305"/>
                  </a:moveTo>
                  <a:lnTo>
                    <a:pt x="0" y="9107"/>
                  </a:lnTo>
                  <a:lnTo>
                    <a:pt x="20371" y="2803"/>
                  </a:lnTo>
                  <a:lnTo>
                    <a:pt x="20371"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922;p29">
              <a:extLst>
                <a:ext uri="{FF2B5EF4-FFF2-40B4-BE49-F238E27FC236}">
                  <a16:creationId xmlns:a16="http://schemas.microsoft.com/office/drawing/2014/main" id="{2311F6E1-2223-4243-AA34-D2A9F849207A}"/>
                </a:ext>
              </a:extLst>
            </p:cNvPr>
            <p:cNvSpPr/>
            <p:nvPr/>
          </p:nvSpPr>
          <p:spPr>
            <a:xfrm>
              <a:off x="4045511" y="3274567"/>
              <a:ext cx="369344" cy="164058"/>
            </a:xfrm>
            <a:custGeom>
              <a:avLst/>
              <a:gdLst/>
              <a:ahLst/>
              <a:cxnLst/>
              <a:rect l="l" t="t" r="r" b="b"/>
              <a:pathLst>
                <a:path w="20372" h="9049" extrusionOk="0">
                  <a:moveTo>
                    <a:pt x="0" y="6305"/>
                  </a:moveTo>
                  <a:lnTo>
                    <a:pt x="0" y="9048"/>
                  </a:lnTo>
                  <a:lnTo>
                    <a:pt x="20371" y="2744"/>
                  </a:lnTo>
                  <a:lnTo>
                    <a:pt x="20371" y="1"/>
                  </a:lnTo>
                  <a:close/>
                </a:path>
              </a:pathLst>
            </a:custGeom>
            <a:solidFill>
              <a:srgbClr val="D9D2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923;p29">
              <a:extLst>
                <a:ext uri="{FF2B5EF4-FFF2-40B4-BE49-F238E27FC236}">
                  <a16:creationId xmlns:a16="http://schemas.microsoft.com/office/drawing/2014/main" id="{ED39CA10-9469-4E8D-8158-6E866F21DDF3}"/>
                </a:ext>
              </a:extLst>
            </p:cNvPr>
            <p:cNvSpPr/>
            <p:nvPr/>
          </p:nvSpPr>
          <p:spPr>
            <a:xfrm>
              <a:off x="4275147" y="1483993"/>
              <a:ext cx="131243" cy="332305"/>
            </a:xfrm>
            <a:custGeom>
              <a:avLst/>
              <a:gdLst/>
              <a:ahLst/>
              <a:cxnLst/>
              <a:rect l="l" t="t" r="r" b="b"/>
              <a:pathLst>
                <a:path w="7239" h="18329" extrusionOk="0">
                  <a:moveTo>
                    <a:pt x="0" y="2043"/>
                  </a:moveTo>
                  <a:lnTo>
                    <a:pt x="7238" y="0"/>
                  </a:lnTo>
                  <a:lnTo>
                    <a:pt x="7238" y="16285"/>
                  </a:lnTo>
                  <a:lnTo>
                    <a:pt x="3619" y="14242"/>
                  </a:lnTo>
                  <a:lnTo>
                    <a:pt x="0" y="18328"/>
                  </a:lnTo>
                  <a:close/>
                </a:path>
              </a:pathLst>
            </a:custGeom>
            <a:solidFill>
              <a:srgbClr val="C73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924;p29">
              <a:extLst>
                <a:ext uri="{FF2B5EF4-FFF2-40B4-BE49-F238E27FC236}">
                  <a16:creationId xmlns:a16="http://schemas.microsoft.com/office/drawing/2014/main" id="{0EB9A557-A531-4BDD-90F1-020088D73189}"/>
                </a:ext>
              </a:extLst>
            </p:cNvPr>
            <p:cNvSpPr/>
            <p:nvPr/>
          </p:nvSpPr>
          <p:spPr>
            <a:xfrm>
              <a:off x="3710032" y="3367702"/>
              <a:ext cx="332323" cy="545024"/>
            </a:xfrm>
            <a:custGeom>
              <a:avLst/>
              <a:gdLst/>
              <a:ahLst/>
              <a:cxnLst/>
              <a:rect l="l" t="t" r="r" b="b"/>
              <a:pathLst>
                <a:path w="18330" h="30062" extrusionOk="0">
                  <a:moveTo>
                    <a:pt x="2978" y="29011"/>
                  </a:moveTo>
                  <a:lnTo>
                    <a:pt x="2978" y="29011"/>
                  </a:lnTo>
                  <a:cubicBezTo>
                    <a:pt x="5137" y="30061"/>
                    <a:pt x="7939" y="29244"/>
                    <a:pt x="8873" y="27026"/>
                  </a:cubicBezTo>
                  <a:lnTo>
                    <a:pt x="17337" y="7005"/>
                  </a:lnTo>
                  <a:cubicBezTo>
                    <a:pt x="18329" y="4845"/>
                    <a:pt x="17512" y="2219"/>
                    <a:pt x="15410" y="1109"/>
                  </a:cubicBezTo>
                  <a:lnTo>
                    <a:pt x="15410" y="1109"/>
                  </a:lnTo>
                  <a:cubicBezTo>
                    <a:pt x="13251" y="0"/>
                    <a:pt x="10624" y="818"/>
                    <a:pt x="9515" y="3036"/>
                  </a:cubicBezTo>
                  <a:lnTo>
                    <a:pt x="1051" y="23057"/>
                  </a:lnTo>
                  <a:cubicBezTo>
                    <a:pt x="1" y="25275"/>
                    <a:pt x="876" y="27843"/>
                    <a:pt x="2978" y="29011"/>
                  </a:cubicBez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925;p29">
              <a:extLst>
                <a:ext uri="{FF2B5EF4-FFF2-40B4-BE49-F238E27FC236}">
                  <a16:creationId xmlns:a16="http://schemas.microsoft.com/office/drawing/2014/main" id="{03DC80AA-BBB7-44D1-9753-E50CE1F06EE4}"/>
                </a:ext>
              </a:extLst>
            </p:cNvPr>
            <p:cNvSpPr/>
            <p:nvPr/>
          </p:nvSpPr>
          <p:spPr>
            <a:xfrm>
              <a:off x="5358800" y="3602633"/>
              <a:ext cx="450839" cy="585236"/>
            </a:xfrm>
            <a:custGeom>
              <a:avLst/>
              <a:gdLst/>
              <a:ahLst/>
              <a:cxnLst/>
              <a:rect l="l" t="t" r="r" b="b"/>
              <a:pathLst>
                <a:path w="24867" h="32280" extrusionOk="0">
                  <a:moveTo>
                    <a:pt x="21189" y="1"/>
                  </a:moveTo>
                  <a:lnTo>
                    <a:pt x="1" y="2627"/>
                  </a:lnTo>
                  <a:lnTo>
                    <a:pt x="3678" y="32280"/>
                  </a:lnTo>
                  <a:lnTo>
                    <a:pt x="24866" y="29595"/>
                  </a:lnTo>
                  <a:lnTo>
                    <a:pt x="21189" y="1"/>
                  </a:ln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926;p29">
              <a:extLst>
                <a:ext uri="{FF2B5EF4-FFF2-40B4-BE49-F238E27FC236}">
                  <a16:creationId xmlns:a16="http://schemas.microsoft.com/office/drawing/2014/main" id="{97BB7066-7041-4549-B881-2440B78FA5FC}"/>
                </a:ext>
              </a:extLst>
            </p:cNvPr>
            <p:cNvSpPr/>
            <p:nvPr/>
          </p:nvSpPr>
          <p:spPr>
            <a:xfrm>
              <a:off x="4986300" y="2649130"/>
              <a:ext cx="895296" cy="1142951"/>
            </a:xfrm>
            <a:custGeom>
              <a:avLst/>
              <a:gdLst/>
              <a:ahLst/>
              <a:cxnLst/>
              <a:rect l="l" t="t" r="r" b="b"/>
              <a:pathLst>
                <a:path w="49382" h="63042" extrusionOk="0">
                  <a:moveTo>
                    <a:pt x="16461" y="34848"/>
                  </a:moveTo>
                  <a:cubicBezTo>
                    <a:pt x="16811" y="37358"/>
                    <a:pt x="17161" y="40393"/>
                    <a:pt x="17628" y="44012"/>
                  </a:cubicBezTo>
                  <a:lnTo>
                    <a:pt x="9164" y="33914"/>
                  </a:lnTo>
                  <a:cubicBezTo>
                    <a:pt x="5604" y="29595"/>
                    <a:pt x="1460" y="32397"/>
                    <a:pt x="0" y="34673"/>
                  </a:cubicBezTo>
                  <a:lnTo>
                    <a:pt x="17278" y="58663"/>
                  </a:lnTo>
                  <a:cubicBezTo>
                    <a:pt x="19671" y="61990"/>
                    <a:pt x="25800" y="63041"/>
                    <a:pt x="31462" y="62516"/>
                  </a:cubicBezTo>
                  <a:cubicBezTo>
                    <a:pt x="43194" y="61348"/>
                    <a:pt x="49382" y="52885"/>
                    <a:pt x="47572" y="36774"/>
                  </a:cubicBezTo>
                  <a:lnTo>
                    <a:pt x="48623" y="24166"/>
                  </a:lnTo>
                  <a:cubicBezTo>
                    <a:pt x="48915" y="22007"/>
                    <a:pt x="47280" y="20080"/>
                    <a:pt x="45121" y="19964"/>
                  </a:cubicBezTo>
                  <a:cubicBezTo>
                    <a:pt x="42961" y="19847"/>
                    <a:pt x="41151" y="21540"/>
                    <a:pt x="41151" y="23699"/>
                  </a:cubicBezTo>
                  <a:lnTo>
                    <a:pt x="40801" y="29011"/>
                  </a:lnTo>
                  <a:cubicBezTo>
                    <a:pt x="40509" y="28778"/>
                    <a:pt x="40159" y="28544"/>
                    <a:pt x="39867" y="28369"/>
                  </a:cubicBezTo>
                  <a:lnTo>
                    <a:pt x="39459" y="17862"/>
                  </a:lnTo>
                  <a:cubicBezTo>
                    <a:pt x="39284" y="12492"/>
                    <a:pt x="31870" y="13368"/>
                    <a:pt x="31929" y="17862"/>
                  </a:cubicBezTo>
                  <a:lnTo>
                    <a:pt x="32104" y="26559"/>
                  </a:lnTo>
                  <a:cubicBezTo>
                    <a:pt x="31812" y="26559"/>
                    <a:pt x="31520" y="26559"/>
                    <a:pt x="31287" y="26618"/>
                  </a:cubicBezTo>
                  <a:lnTo>
                    <a:pt x="30178" y="15644"/>
                  </a:lnTo>
                  <a:cubicBezTo>
                    <a:pt x="29652" y="10741"/>
                    <a:pt x="22181" y="11558"/>
                    <a:pt x="22706" y="16461"/>
                  </a:cubicBezTo>
                  <a:lnTo>
                    <a:pt x="23991" y="29186"/>
                  </a:lnTo>
                  <a:cubicBezTo>
                    <a:pt x="23699" y="29420"/>
                    <a:pt x="23348" y="29653"/>
                    <a:pt x="23057" y="29887"/>
                  </a:cubicBezTo>
                  <a:lnTo>
                    <a:pt x="17862" y="4729"/>
                  </a:lnTo>
                  <a:cubicBezTo>
                    <a:pt x="16869" y="1"/>
                    <a:pt x="9515" y="1343"/>
                    <a:pt x="10507" y="6305"/>
                  </a:cubicBezTo>
                  <a:close/>
                </a:path>
              </a:pathLst>
            </a:custGeom>
            <a:solidFill>
              <a:srgbClr val="F9CB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927;p29">
              <a:extLst>
                <a:ext uri="{FF2B5EF4-FFF2-40B4-BE49-F238E27FC236}">
                  <a16:creationId xmlns:a16="http://schemas.microsoft.com/office/drawing/2014/main" id="{92C31166-D1AE-4B68-8E9A-73641205C4F9}"/>
                </a:ext>
              </a:extLst>
            </p:cNvPr>
            <p:cNvSpPr/>
            <p:nvPr/>
          </p:nvSpPr>
          <p:spPr>
            <a:xfrm>
              <a:off x="5296360" y="3823821"/>
              <a:ext cx="731274" cy="1319665"/>
            </a:xfrm>
            <a:custGeom>
              <a:avLst/>
              <a:gdLst/>
              <a:ahLst/>
              <a:cxnLst/>
              <a:rect l="l" t="t" r="r" b="b"/>
              <a:pathLst>
                <a:path w="40335" h="72789" extrusionOk="0">
                  <a:moveTo>
                    <a:pt x="8640" y="72788"/>
                  </a:moveTo>
                  <a:lnTo>
                    <a:pt x="1" y="3911"/>
                  </a:lnTo>
                  <a:lnTo>
                    <a:pt x="31229" y="0"/>
                  </a:lnTo>
                  <a:lnTo>
                    <a:pt x="40335" y="72788"/>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928;p29">
              <a:extLst>
                <a:ext uri="{FF2B5EF4-FFF2-40B4-BE49-F238E27FC236}">
                  <a16:creationId xmlns:a16="http://schemas.microsoft.com/office/drawing/2014/main" id="{039CEC02-2B3B-4032-8526-D6095DDEE54A}"/>
                </a:ext>
              </a:extLst>
            </p:cNvPr>
            <p:cNvSpPr/>
            <p:nvPr/>
          </p:nvSpPr>
          <p:spPr>
            <a:xfrm>
              <a:off x="3116363" y="4198445"/>
              <a:ext cx="759828" cy="945044"/>
            </a:xfrm>
            <a:custGeom>
              <a:avLst/>
              <a:gdLst/>
              <a:ahLst/>
              <a:cxnLst/>
              <a:rect l="l" t="t" r="r" b="b"/>
              <a:pathLst>
                <a:path w="41910" h="52126" extrusionOk="0">
                  <a:moveTo>
                    <a:pt x="31637" y="52125"/>
                  </a:moveTo>
                  <a:lnTo>
                    <a:pt x="41910" y="6596"/>
                  </a:lnTo>
                  <a:lnTo>
                    <a:pt x="11149" y="0"/>
                  </a:lnTo>
                  <a:lnTo>
                    <a:pt x="0" y="52125"/>
                  </a:ln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929;p29">
              <a:extLst>
                <a:ext uri="{FF2B5EF4-FFF2-40B4-BE49-F238E27FC236}">
                  <a16:creationId xmlns:a16="http://schemas.microsoft.com/office/drawing/2014/main" id="{F1A877D9-45E2-4AD7-A64E-F67B56B3F8C7}"/>
                </a:ext>
              </a:extLst>
            </p:cNvPr>
            <p:cNvSpPr/>
            <p:nvPr/>
          </p:nvSpPr>
          <p:spPr>
            <a:xfrm>
              <a:off x="5319639" y="3739153"/>
              <a:ext cx="512227" cy="151349"/>
            </a:xfrm>
            <a:custGeom>
              <a:avLst/>
              <a:gdLst/>
              <a:ahLst/>
              <a:cxnLst/>
              <a:rect l="l" t="t" r="r" b="b"/>
              <a:pathLst>
                <a:path w="28253" h="8348" extrusionOk="0">
                  <a:moveTo>
                    <a:pt x="27668" y="0"/>
                  </a:moveTo>
                  <a:lnTo>
                    <a:pt x="1" y="3444"/>
                  </a:lnTo>
                  <a:lnTo>
                    <a:pt x="585" y="8347"/>
                  </a:lnTo>
                  <a:lnTo>
                    <a:pt x="28252" y="4904"/>
                  </a:lnTo>
                  <a:lnTo>
                    <a:pt x="2766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930;p29">
              <a:extLst>
                <a:ext uri="{FF2B5EF4-FFF2-40B4-BE49-F238E27FC236}">
                  <a16:creationId xmlns:a16="http://schemas.microsoft.com/office/drawing/2014/main" id="{1735F1A0-7B3F-44C2-8F97-BF2116AB8CE5}"/>
                </a:ext>
              </a:extLst>
            </p:cNvPr>
            <p:cNvSpPr/>
            <p:nvPr/>
          </p:nvSpPr>
          <p:spPr>
            <a:xfrm>
              <a:off x="3355516" y="4120123"/>
              <a:ext cx="513278" cy="189458"/>
            </a:xfrm>
            <a:custGeom>
              <a:avLst/>
              <a:gdLst/>
              <a:ahLst/>
              <a:cxnLst/>
              <a:rect l="l" t="t" r="r" b="b"/>
              <a:pathLst>
                <a:path w="28311" h="10450" extrusionOk="0">
                  <a:moveTo>
                    <a:pt x="993" y="1"/>
                  </a:moveTo>
                  <a:lnTo>
                    <a:pt x="1" y="4787"/>
                  </a:lnTo>
                  <a:lnTo>
                    <a:pt x="27318" y="10449"/>
                  </a:lnTo>
                  <a:lnTo>
                    <a:pt x="28310" y="5663"/>
                  </a:lnTo>
                  <a:lnTo>
                    <a:pt x="99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7" name="Google Shape;937;p29">
            <a:extLst>
              <a:ext uri="{FF2B5EF4-FFF2-40B4-BE49-F238E27FC236}">
                <a16:creationId xmlns:a16="http://schemas.microsoft.com/office/drawing/2014/main" id="{B3E35D87-A5E5-4A86-908A-04E65AE36828}"/>
              </a:ext>
            </a:extLst>
          </p:cNvPr>
          <p:cNvGrpSpPr/>
          <p:nvPr/>
        </p:nvGrpSpPr>
        <p:grpSpPr>
          <a:xfrm>
            <a:off x="6561268" y="2886075"/>
            <a:ext cx="10742482" cy="5638800"/>
            <a:chOff x="6225575" y="1573800"/>
            <a:chExt cx="2461225" cy="896450"/>
          </a:xfrm>
        </p:grpSpPr>
        <p:sp>
          <p:nvSpPr>
            <p:cNvPr id="168" name="Google Shape;938;p29">
              <a:extLst>
                <a:ext uri="{FF2B5EF4-FFF2-40B4-BE49-F238E27FC236}">
                  <a16:creationId xmlns:a16="http://schemas.microsoft.com/office/drawing/2014/main" id="{F71F584C-C702-4FA8-9DA0-B572A5F38999}"/>
                </a:ext>
              </a:extLst>
            </p:cNvPr>
            <p:cNvSpPr/>
            <p:nvPr/>
          </p:nvSpPr>
          <p:spPr>
            <a:xfrm flipH="1">
              <a:off x="6395100" y="1573800"/>
              <a:ext cx="2291700" cy="896400"/>
            </a:xfrm>
            <a:prstGeom prst="rect">
              <a:avLst/>
            </a:prstGeom>
            <a:solidFill>
              <a:srgbClr val="EFEFEF"/>
            </a:solid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sz="1200" dirty="0">
                <a:solidFill>
                  <a:schemeClr val="dk1"/>
                </a:solidFill>
                <a:latin typeface="Roboto"/>
                <a:ea typeface="Roboto"/>
                <a:cs typeface="Roboto"/>
                <a:sym typeface="Roboto"/>
              </a:endParaRPr>
            </a:p>
          </p:txBody>
        </p:sp>
        <p:sp>
          <p:nvSpPr>
            <p:cNvPr id="169" name="Google Shape;939;p29">
              <a:extLst>
                <a:ext uri="{FF2B5EF4-FFF2-40B4-BE49-F238E27FC236}">
                  <a16:creationId xmlns:a16="http://schemas.microsoft.com/office/drawing/2014/main" id="{FCEF5AC1-99DB-4E47-937A-F6F1F45BD861}"/>
                </a:ext>
              </a:extLst>
            </p:cNvPr>
            <p:cNvSpPr/>
            <p:nvPr/>
          </p:nvSpPr>
          <p:spPr>
            <a:xfrm flipH="1">
              <a:off x="6225575" y="1573850"/>
              <a:ext cx="169500" cy="896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3" name="TextBox 172">
            <a:extLst>
              <a:ext uri="{FF2B5EF4-FFF2-40B4-BE49-F238E27FC236}">
                <a16:creationId xmlns:a16="http://schemas.microsoft.com/office/drawing/2014/main" id="{78E5F5CC-8730-48E1-BAE3-BA0C51058F4A}"/>
              </a:ext>
            </a:extLst>
          </p:cNvPr>
          <p:cNvSpPr txBox="1"/>
          <p:nvPr/>
        </p:nvSpPr>
        <p:spPr>
          <a:xfrm>
            <a:off x="8151421" y="3722599"/>
            <a:ext cx="8508499" cy="3785652"/>
          </a:xfrm>
          <a:prstGeom prst="rect">
            <a:avLst/>
          </a:prstGeom>
          <a:noFill/>
        </p:spPr>
        <p:txBody>
          <a:bodyPr wrap="square">
            <a:spAutoFit/>
          </a:bodyPr>
          <a:lstStyle/>
          <a:p>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Didaktik material - </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o‘quv jarayonida bilim berish, amaliy ko‘nikmalarni shakllantirish va o‘quvchilarning qiziqishini oshirish uchun ishlatiladigan o‘quv qurollari va vositalari majmuasidir.</a:t>
            </a:r>
            <a:endParaRPr lang="en-US"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9817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Google Shape;1883;p52">
            <a:extLst>
              <a:ext uri="{FF2B5EF4-FFF2-40B4-BE49-F238E27FC236}">
                <a16:creationId xmlns:a16="http://schemas.microsoft.com/office/drawing/2014/main" id="{7A3BA153-E27E-4AE9-B277-C9797C4982CE}"/>
              </a:ext>
            </a:extLst>
          </p:cNvPr>
          <p:cNvSpPr/>
          <p:nvPr/>
        </p:nvSpPr>
        <p:spPr>
          <a:xfrm>
            <a:off x="430153" y="9733770"/>
            <a:ext cx="4942752" cy="265886"/>
          </a:xfrm>
          <a:custGeom>
            <a:avLst/>
            <a:gdLst/>
            <a:ahLst/>
            <a:cxnLst/>
            <a:rect l="l" t="t" r="r" b="b"/>
            <a:pathLst>
              <a:path w="32755" h="1762" extrusionOk="0">
                <a:moveTo>
                  <a:pt x="16384" y="0"/>
                </a:moveTo>
                <a:cubicBezTo>
                  <a:pt x="7331" y="0"/>
                  <a:pt x="0" y="402"/>
                  <a:pt x="0" y="881"/>
                </a:cubicBezTo>
                <a:cubicBezTo>
                  <a:pt x="0" y="1360"/>
                  <a:pt x="7331" y="1762"/>
                  <a:pt x="16384" y="1762"/>
                </a:cubicBezTo>
                <a:cubicBezTo>
                  <a:pt x="25424" y="1762"/>
                  <a:pt x="32755" y="1360"/>
                  <a:pt x="32755" y="881"/>
                </a:cubicBezTo>
                <a:cubicBezTo>
                  <a:pt x="32755" y="402"/>
                  <a:pt x="25424" y="0"/>
                  <a:pt x="16384" y="0"/>
                </a:cubicBezTo>
                <a:close/>
              </a:path>
            </a:pathLst>
          </a:custGeom>
          <a:solidFill>
            <a:srgbClr val="D2D2D2">
              <a:alpha val="26789"/>
            </a:srgbClr>
          </a:solidFill>
          <a:ln>
            <a:noFill/>
          </a:ln>
        </p:spPr>
        <p:txBody>
          <a:bodyPr spcFirstLastPara="1" wrap="square" lIns="179929" tIns="179929" rIns="179929" bIns="179929" anchor="ctr" anchorCtr="0">
            <a:noAutofit/>
          </a:bodyPr>
          <a:lstStyle/>
          <a:p>
            <a:endParaRPr sz="3543"/>
          </a:p>
        </p:txBody>
      </p:sp>
      <p:sp>
        <p:nvSpPr>
          <p:cNvPr id="9" name="Google Shape;1884;p52">
            <a:extLst>
              <a:ext uri="{FF2B5EF4-FFF2-40B4-BE49-F238E27FC236}">
                <a16:creationId xmlns:a16="http://schemas.microsoft.com/office/drawing/2014/main" id="{5F800CB0-63DB-4662-A10A-6705935FEF37}"/>
              </a:ext>
            </a:extLst>
          </p:cNvPr>
          <p:cNvSpPr/>
          <p:nvPr/>
        </p:nvSpPr>
        <p:spPr>
          <a:xfrm>
            <a:off x="2447069" y="3409466"/>
            <a:ext cx="1542206" cy="945997"/>
          </a:xfrm>
          <a:custGeom>
            <a:avLst/>
            <a:gdLst/>
            <a:ahLst/>
            <a:cxnLst/>
            <a:rect l="l" t="t" r="r" b="b"/>
            <a:pathLst>
              <a:path w="10220" h="6269" extrusionOk="0">
                <a:moveTo>
                  <a:pt x="0" y="0"/>
                </a:moveTo>
                <a:lnTo>
                  <a:pt x="0" y="6269"/>
                </a:lnTo>
                <a:lnTo>
                  <a:pt x="10219" y="6269"/>
                </a:lnTo>
                <a:lnTo>
                  <a:pt x="10219" y="0"/>
                </a:lnTo>
                <a:close/>
              </a:path>
            </a:pathLst>
          </a:custGeom>
          <a:solidFill>
            <a:srgbClr val="4C4C4C"/>
          </a:solidFill>
          <a:ln>
            <a:noFill/>
          </a:ln>
        </p:spPr>
        <p:txBody>
          <a:bodyPr spcFirstLastPara="1" wrap="square" lIns="179929" tIns="179929" rIns="179929" bIns="179929" anchor="ctr" anchorCtr="0">
            <a:noAutofit/>
          </a:bodyPr>
          <a:lstStyle/>
          <a:p>
            <a:endParaRPr sz="3543"/>
          </a:p>
        </p:txBody>
      </p:sp>
      <p:sp>
        <p:nvSpPr>
          <p:cNvPr id="10" name="Google Shape;1885;p52">
            <a:extLst>
              <a:ext uri="{FF2B5EF4-FFF2-40B4-BE49-F238E27FC236}">
                <a16:creationId xmlns:a16="http://schemas.microsoft.com/office/drawing/2014/main" id="{21C5D768-7C39-43F4-AF40-A62402CE6325}"/>
              </a:ext>
            </a:extLst>
          </p:cNvPr>
          <p:cNvSpPr/>
          <p:nvPr/>
        </p:nvSpPr>
        <p:spPr>
          <a:xfrm>
            <a:off x="2447069" y="3409466"/>
            <a:ext cx="1542206" cy="527699"/>
          </a:xfrm>
          <a:custGeom>
            <a:avLst/>
            <a:gdLst/>
            <a:ahLst/>
            <a:cxnLst/>
            <a:rect l="l" t="t" r="r" b="b"/>
            <a:pathLst>
              <a:path w="10220" h="3497" extrusionOk="0">
                <a:moveTo>
                  <a:pt x="0" y="0"/>
                </a:moveTo>
                <a:lnTo>
                  <a:pt x="0" y="3497"/>
                </a:lnTo>
                <a:lnTo>
                  <a:pt x="10219" y="1153"/>
                </a:lnTo>
                <a:lnTo>
                  <a:pt x="0" y="0"/>
                </a:lnTo>
                <a:close/>
              </a:path>
            </a:pathLst>
          </a:custGeom>
          <a:solidFill>
            <a:srgbClr val="D2D2D2"/>
          </a:solidFill>
          <a:ln>
            <a:noFill/>
          </a:ln>
        </p:spPr>
        <p:txBody>
          <a:bodyPr spcFirstLastPara="1" wrap="square" lIns="179929" tIns="179929" rIns="179929" bIns="179929" anchor="ctr" anchorCtr="0">
            <a:noAutofit/>
          </a:bodyPr>
          <a:lstStyle/>
          <a:p>
            <a:endParaRPr sz="3543"/>
          </a:p>
        </p:txBody>
      </p:sp>
      <p:sp>
        <p:nvSpPr>
          <p:cNvPr id="11" name="Google Shape;1886;p52">
            <a:extLst>
              <a:ext uri="{FF2B5EF4-FFF2-40B4-BE49-F238E27FC236}">
                <a16:creationId xmlns:a16="http://schemas.microsoft.com/office/drawing/2014/main" id="{17F11C62-E020-4DD2-A64E-A28428837092}"/>
              </a:ext>
            </a:extLst>
          </p:cNvPr>
          <p:cNvSpPr/>
          <p:nvPr/>
        </p:nvSpPr>
        <p:spPr>
          <a:xfrm>
            <a:off x="1845132" y="3290255"/>
            <a:ext cx="2710930" cy="383137"/>
          </a:xfrm>
          <a:custGeom>
            <a:avLst/>
            <a:gdLst/>
            <a:ahLst/>
            <a:cxnLst/>
            <a:rect l="l" t="t" r="r" b="b"/>
            <a:pathLst>
              <a:path w="17965" h="2539" extrusionOk="0">
                <a:moveTo>
                  <a:pt x="8989" y="0"/>
                </a:moveTo>
                <a:lnTo>
                  <a:pt x="0" y="1049"/>
                </a:lnTo>
                <a:lnTo>
                  <a:pt x="0" y="1489"/>
                </a:lnTo>
                <a:lnTo>
                  <a:pt x="8989" y="2539"/>
                </a:lnTo>
                <a:lnTo>
                  <a:pt x="17964" y="1489"/>
                </a:lnTo>
                <a:lnTo>
                  <a:pt x="17964" y="1049"/>
                </a:lnTo>
                <a:lnTo>
                  <a:pt x="8989" y="0"/>
                </a:lnTo>
                <a:close/>
              </a:path>
            </a:pathLst>
          </a:custGeom>
          <a:solidFill>
            <a:srgbClr val="2C2C2C"/>
          </a:solidFill>
          <a:ln>
            <a:noFill/>
          </a:ln>
        </p:spPr>
        <p:txBody>
          <a:bodyPr spcFirstLastPara="1" wrap="square" lIns="179929" tIns="179929" rIns="179929" bIns="179929" anchor="ctr" anchorCtr="0">
            <a:noAutofit/>
          </a:bodyPr>
          <a:lstStyle/>
          <a:p>
            <a:endParaRPr sz="3543"/>
          </a:p>
        </p:txBody>
      </p:sp>
      <p:sp>
        <p:nvSpPr>
          <p:cNvPr id="12" name="Google Shape;1887;p52">
            <a:extLst>
              <a:ext uri="{FF2B5EF4-FFF2-40B4-BE49-F238E27FC236}">
                <a16:creationId xmlns:a16="http://schemas.microsoft.com/office/drawing/2014/main" id="{2C6BE2A6-727E-42FB-8153-1BF078CD381A}"/>
              </a:ext>
            </a:extLst>
          </p:cNvPr>
          <p:cNvSpPr/>
          <p:nvPr/>
        </p:nvSpPr>
        <p:spPr>
          <a:xfrm>
            <a:off x="1845132" y="3290256"/>
            <a:ext cx="2710930" cy="316741"/>
          </a:xfrm>
          <a:custGeom>
            <a:avLst/>
            <a:gdLst/>
            <a:ahLst/>
            <a:cxnLst/>
            <a:rect l="l" t="t" r="r" b="b"/>
            <a:pathLst>
              <a:path w="17965" h="2099" extrusionOk="0">
                <a:moveTo>
                  <a:pt x="8989" y="0"/>
                </a:moveTo>
                <a:lnTo>
                  <a:pt x="0" y="1049"/>
                </a:lnTo>
                <a:lnTo>
                  <a:pt x="8989" y="2098"/>
                </a:lnTo>
                <a:lnTo>
                  <a:pt x="17964" y="1049"/>
                </a:lnTo>
                <a:lnTo>
                  <a:pt x="8989" y="0"/>
                </a:lnTo>
                <a:close/>
              </a:path>
            </a:pathLst>
          </a:custGeom>
          <a:solidFill>
            <a:srgbClr val="4C4C4C"/>
          </a:solidFill>
          <a:ln>
            <a:noFill/>
          </a:ln>
        </p:spPr>
        <p:txBody>
          <a:bodyPr spcFirstLastPara="1" wrap="square" lIns="179929" tIns="179929" rIns="179929" bIns="179929" anchor="ctr" anchorCtr="0">
            <a:noAutofit/>
          </a:bodyPr>
          <a:lstStyle/>
          <a:p>
            <a:endParaRPr sz="3543"/>
          </a:p>
        </p:txBody>
      </p:sp>
      <p:sp>
        <p:nvSpPr>
          <p:cNvPr id="13" name="Google Shape;1888;p52">
            <a:extLst>
              <a:ext uri="{FF2B5EF4-FFF2-40B4-BE49-F238E27FC236}">
                <a16:creationId xmlns:a16="http://schemas.microsoft.com/office/drawing/2014/main" id="{D7F7E40E-3CC7-466D-B5D2-C8E2535041D3}"/>
              </a:ext>
            </a:extLst>
          </p:cNvPr>
          <p:cNvSpPr/>
          <p:nvPr/>
        </p:nvSpPr>
        <p:spPr>
          <a:xfrm>
            <a:off x="2190992" y="3448549"/>
            <a:ext cx="1010581" cy="387059"/>
          </a:xfrm>
          <a:custGeom>
            <a:avLst/>
            <a:gdLst/>
            <a:ahLst/>
            <a:cxnLst/>
            <a:rect l="l" t="t" r="r" b="b"/>
            <a:pathLst>
              <a:path w="6697" h="2565" fill="none" extrusionOk="0">
                <a:moveTo>
                  <a:pt x="6697" y="0"/>
                </a:moveTo>
                <a:lnTo>
                  <a:pt x="1" y="415"/>
                </a:lnTo>
                <a:lnTo>
                  <a:pt x="1" y="2565"/>
                </a:lnTo>
              </a:path>
            </a:pathLst>
          </a:custGeom>
          <a:noFill/>
          <a:ln w="4200" cap="flat" cmpd="sng">
            <a:solidFill>
              <a:srgbClr val="303030"/>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14" name="Google Shape;1889;p52">
            <a:extLst>
              <a:ext uri="{FF2B5EF4-FFF2-40B4-BE49-F238E27FC236}">
                <a16:creationId xmlns:a16="http://schemas.microsoft.com/office/drawing/2014/main" id="{844500B9-5B5A-4E59-B90F-5E11466051B5}"/>
              </a:ext>
            </a:extLst>
          </p:cNvPr>
          <p:cNvSpPr/>
          <p:nvPr/>
        </p:nvSpPr>
        <p:spPr>
          <a:xfrm>
            <a:off x="2128520" y="3878458"/>
            <a:ext cx="125247" cy="289428"/>
          </a:xfrm>
          <a:custGeom>
            <a:avLst/>
            <a:gdLst/>
            <a:ahLst/>
            <a:cxnLst/>
            <a:rect l="l" t="t" r="r" b="b"/>
            <a:pathLst>
              <a:path w="830" h="1918" extrusionOk="0">
                <a:moveTo>
                  <a:pt x="402" y="0"/>
                </a:moveTo>
                <a:cubicBezTo>
                  <a:pt x="182" y="0"/>
                  <a:pt x="0" y="169"/>
                  <a:pt x="13" y="389"/>
                </a:cubicBezTo>
                <a:lnTo>
                  <a:pt x="13" y="1917"/>
                </a:lnTo>
                <a:lnTo>
                  <a:pt x="829" y="1917"/>
                </a:lnTo>
                <a:lnTo>
                  <a:pt x="829" y="389"/>
                </a:lnTo>
                <a:cubicBezTo>
                  <a:pt x="829" y="169"/>
                  <a:pt x="648" y="0"/>
                  <a:pt x="441" y="0"/>
                </a:cubicBezTo>
                <a:close/>
              </a:path>
            </a:pathLst>
          </a:custGeom>
          <a:solidFill>
            <a:srgbClr val="FFAD5A"/>
          </a:solidFill>
          <a:ln>
            <a:noFill/>
          </a:ln>
        </p:spPr>
        <p:txBody>
          <a:bodyPr spcFirstLastPara="1" wrap="square" lIns="179929" tIns="179929" rIns="179929" bIns="179929" anchor="ctr" anchorCtr="0">
            <a:noAutofit/>
          </a:bodyPr>
          <a:lstStyle/>
          <a:p>
            <a:endParaRPr sz="3543"/>
          </a:p>
        </p:txBody>
      </p:sp>
      <p:sp>
        <p:nvSpPr>
          <p:cNvPr id="15" name="Google Shape;1890;p52">
            <a:extLst>
              <a:ext uri="{FF2B5EF4-FFF2-40B4-BE49-F238E27FC236}">
                <a16:creationId xmlns:a16="http://schemas.microsoft.com/office/drawing/2014/main" id="{8F6A9EA8-9662-4A86-B67C-FBB90929171E}"/>
              </a:ext>
            </a:extLst>
          </p:cNvPr>
          <p:cNvSpPr/>
          <p:nvPr/>
        </p:nvSpPr>
        <p:spPr>
          <a:xfrm>
            <a:off x="2140292" y="3772980"/>
            <a:ext cx="103669" cy="103669"/>
          </a:xfrm>
          <a:custGeom>
            <a:avLst/>
            <a:gdLst/>
            <a:ahLst/>
            <a:cxnLst/>
            <a:rect l="l" t="t" r="r" b="b"/>
            <a:pathLst>
              <a:path w="687" h="687" extrusionOk="0">
                <a:moveTo>
                  <a:pt x="337" y="0"/>
                </a:moveTo>
                <a:cubicBezTo>
                  <a:pt x="155" y="0"/>
                  <a:pt x="0" y="155"/>
                  <a:pt x="0" y="350"/>
                </a:cubicBezTo>
                <a:cubicBezTo>
                  <a:pt x="0" y="531"/>
                  <a:pt x="155" y="687"/>
                  <a:pt x="337" y="687"/>
                </a:cubicBezTo>
                <a:cubicBezTo>
                  <a:pt x="531" y="687"/>
                  <a:pt x="687" y="531"/>
                  <a:pt x="687" y="350"/>
                </a:cubicBezTo>
                <a:cubicBezTo>
                  <a:pt x="687" y="155"/>
                  <a:pt x="531" y="0"/>
                  <a:pt x="337" y="0"/>
                </a:cubicBezTo>
                <a:close/>
              </a:path>
            </a:pathLst>
          </a:custGeom>
          <a:solidFill>
            <a:srgbClr val="FFAD5A"/>
          </a:solidFill>
          <a:ln>
            <a:noFill/>
          </a:ln>
        </p:spPr>
        <p:txBody>
          <a:bodyPr spcFirstLastPara="1" wrap="square" lIns="179929" tIns="179929" rIns="179929" bIns="179929" anchor="ctr" anchorCtr="0">
            <a:noAutofit/>
          </a:bodyPr>
          <a:lstStyle/>
          <a:p>
            <a:endParaRPr sz="3543"/>
          </a:p>
        </p:txBody>
      </p:sp>
      <p:sp>
        <p:nvSpPr>
          <p:cNvPr id="16" name="Google Shape;1891;p52">
            <a:extLst>
              <a:ext uri="{FF2B5EF4-FFF2-40B4-BE49-F238E27FC236}">
                <a16:creationId xmlns:a16="http://schemas.microsoft.com/office/drawing/2014/main" id="{9BD92B1A-CE63-4F92-B386-B840F46A73A7}"/>
              </a:ext>
            </a:extLst>
          </p:cNvPr>
          <p:cNvSpPr/>
          <p:nvPr/>
        </p:nvSpPr>
        <p:spPr>
          <a:xfrm>
            <a:off x="3251144" y="7693102"/>
            <a:ext cx="489881" cy="159405"/>
          </a:xfrm>
          <a:custGeom>
            <a:avLst/>
            <a:gdLst/>
            <a:ahLst/>
            <a:cxnLst/>
            <a:rect l="l" t="t" r="r" b="b"/>
            <a:pathLst>
              <a:path w="3070" h="999" extrusionOk="0">
                <a:moveTo>
                  <a:pt x="1542" y="1"/>
                </a:moveTo>
                <a:lnTo>
                  <a:pt x="0" y="998"/>
                </a:lnTo>
                <a:lnTo>
                  <a:pt x="1542" y="234"/>
                </a:lnTo>
                <a:lnTo>
                  <a:pt x="3070" y="998"/>
                </a:lnTo>
                <a:lnTo>
                  <a:pt x="3070" y="998"/>
                </a:lnTo>
                <a:lnTo>
                  <a:pt x="1542" y="1"/>
                </a:ln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17" name="Google Shape;1892;p52">
            <a:extLst>
              <a:ext uri="{FF2B5EF4-FFF2-40B4-BE49-F238E27FC236}">
                <a16:creationId xmlns:a16="http://schemas.microsoft.com/office/drawing/2014/main" id="{D27A266A-4FF2-420E-9689-53A0FF6EDAEB}"/>
              </a:ext>
            </a:extLst>
          </p:cNvPr>
          <p:cNvSpPr/>
          <p:nvPr/>
        </p:nvSpPr>
        <p:spPr>
          <a:xfrm>
            <a:off x="1266585" y="4355299"/>
            <a:ext cx="3697972" cy="1376062"/>
          </a:xfrm>
          <a:custGeom>
            <a:avLst/>
            <a:gdLst/>
            <a:ahLst/>
            <a:cxnLst/>
            <a:rect l="l" t="t" r="r" b="b"/>
            <a:pathLst>
              <a:path w="24506" h="9119" extrusionOk="0">
                <a:moveTo>
                  <a:pt x="3381" y="1"/>
                </a:moveTo>
                <a:cubicBezTo>
                  <a:pt x="1516" y="1"/>
                  <a:pt x="1" y="1529"/>
                  <a:pt x="1" y="3394"/>
                </a:cubicBezTo>
                <a:lnTo>
                  <a:pt x="1" y="5725"/>
                </a:lnTo>
                <a:cubicBezTo>
                  <a:pt x="1" y="7603"/>
                  <a:pt x="1516" y="9119"/>
                  <a:pt x="3381" y="9119"/>
                </a:cubicBezTo>
                <a:lnTo>
                  <a:pt x="24505" y="9119"/>
                </a:lnTo>
                <a:lnTo>
                  <a:pt x="24505" y="8251"/>
                </a:lnTo>
                <a:cubicBezTo>
                  <a:pt x="23741" y="8251"/>
                  <a:pt x="23132" y="6593"/>
                  <a:pt x="23132" y="4560"/>
                </a:cubicBezTo>
                <a:cubicBezTo>
                  <a:pt x="23132" y="2526"/>
                  <a:pt x="23741" y="868"/>
                  <a:pt x="24505" y="868"/>
                </a:cubicBezTo>
                <a:lnTo>
                  <a:pt x="24505" y="1"/>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18" name="Google Shape;1893;p52">
            <a:extLst>
              <a:ext uri="{FF2B5EF4-FFF2-40B4-BE49-F238E27FC236}">
                <a16:creationId xmlns:a16="http://schemas.microsoft.com/office/drawing/2014/main" id="{669906DE-D975-4A7C-A883-9CC51B10E540}"/>
              </a:ext>
            </a:extLst>
          </p:cNvPr>
          <p:cNvSpPr/>
          <p:nvPr/>
        </p:nvSpPr>
        <p:spPr>
          <a:xfrm>
            <a:off x="1377950" y="4486275"/>
            <a:ext cx="3586606" cy="1114101"/>
          </a:xfrm>
          <a:custGeom>
            <a:avLst/>
            <a:gdLst/>
            <a:ahLst/>
            <a:cxnLst/>
            <a:rect l="l" t="t" r="r" b="b"/>
            <a:pathLst>
              <a:path w="23768" h="7383" extrusionOk="0">
                <a:moveTo>
                  <a:pt x="3096" y="0"/>
                </a:moveTo>
                <a:cubicBezTo>
                  <a:pt x="1387" y="0"/>
                  <a:pt x="1" y="1386"/>
                  <a:pt x="1" y="3083"/>
                </a:cubicBezTo>
                <a:lnTo>
                  <a:pt x="1" y="4300"/>
                </a:lnTo>
                <a:cubicBezTo>
                  <a:pt x="1" y="5997"/>
                  <a:pt x="1387" y="7383"/>
                  <a:pt x="3096" y="7383"/>
                </a:cubicBezTo>
                <a:lnTo>
                  <a:pt x="23767" y="7383"/>
                </a:lnTo>
                <a:cubicBezTo>
                  <a:pt x="23003" y="7383"/>
                  <a:pt x="22394" y="5725"/>
                  <a:pt x="22394" y="3692"/>
                </a:cubicBezTo>
                <a:cubicBezTo>
                  <a:pt x="22394" y="1658"/>
                  <a:pt x="23003" y="0"/>
                  <a:pt x="23767" y="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9" name="Google Shape;1894;p52">
            <a:extLst>
              <a:ext uri="{FF2B5EF4-FFF2-40B4-BE49-F238E27FC236}">
                <a16:creationId xmlns:a16="http://schemas.microsoft.com/office/drawing/2014/main" id="{E1BFEBF9-16BF-4860-AB29-D89D7A17CCAD}"/>
              </a:ext>
            </a:extLst>
          </p:cNvPr>
          <p:cNvSpPr/>
          <p:nvPr/>
        </p:nvSpPr>
        <p:spPr>
          <a:xfrm>
            <a:off x="1874407" y="5262195"/>
            <a:ext cx="465378" cy="150600"/>
          </a:xfrm>
          <a:custGeom>
            <a:avLst/>
            <a:gdLst/>
            <a:ahLst/>
            <a:cxnLst/>
            <a:rect l="l" t="t" r="r" b="b"/>
            <a:pathLst>
              <a:path w="3084" h="998" extrusionOk="0">
                <a:moveTo>
                  <a:pt x="1542" y="0"/>
                </a:moveTo>
                <a:lnTo>
                  <a:pt x="1" y="997"/>
                </a:lnTo>
                <a:lnTo>
                  <a:pt x="1542" y="233"/>
                </a:lnTo>
                <a:lnTo>
                  <a:pt x="3083" y="997"/>
                </a:lnTo>
                <a:lnTo>
                  <a:pt x="1542" y="0"/>
                </a:ln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0" name="Google Shape;1895;p52">
            <a:extLst>
              <a:ext uri="{FF2B5EF4-FFF2-40B4-BE49-F238E27FC236}">
                <a16:creationId xmlns:a16="http://schemas.microsoft.com/office/drawing/2014/main" id="{1ED6BB1F-D5D9-4CD6-B9E0-011A65782B9C}"/>
              </a:ext>
            </a:extLst>
          </p:cNvPr>
          <p:cNvSpPr/>
          <p:nvPr/>
        </p:nvSpPr>
        <p:spPr>
          <a:xfrm>
            <a:off x="1606713" y="4722735"/>
            <a:ext cx="3187776" cy="43157"/>
          </a:xfrm>
          <a:custGeom>
            <a:avLst/>
            <a:gdLst/>
            <a:ahLst/>
            <a:cxnLst/>
            <a:rect l="l" t="t" r="r" b="b"/>
            <a:pathLst>
              <a:path w="21125" h="286" extrusionOk="0">
                <a:moveTo>
                  <a:pt x="0" y="1"/>
                </a:moveTo>
                <a:lnTo>
                  <a:pt x="21047" y="285"/>
                </a:lnTo>
                <a:cubicBezTo>
                  <a:pt x="21072" y="195"/>
                  <a:pt x="21098" y="91"/>
                  <a:pt x="21124" y="1"/>
                </a:cubicBez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21" name="Google Shape;1896;p52">
            <a:extLst>
              <a:ext uri="{FF2B5EF4-FFF2-40B4-BE49-F238E27FC236}">
                <a16:creationId xmlns:a16="http://schemas.microsoft.com/office/drawing/2014/main" id="{F32D8586-36F5-4428-A343-FE3AC4C4CDD7}"/>
              </a:ext>
            </a:extLst>
          </p:cNvPr>
          <p:cNvSpPr/>
          <p:nvPr/>
        </p:nvSpPr>
        <p:spPr>
          <a:xfrm>
            <a:off x="1377950" y="4486276"/>
            <a:ext cx="3586606" cy="439876"/>
          </a:xfrm>
          <a:custGeom>
            <a:avLst/>
            <a:gdLst/>
            <a:ahLst/>
            <a:cxnLst/>
            <a:rect l="l" t="t" r="r" b="b"/>
            <a:pathLst>
              <a:path w="23768" h="2915" extrusionOk="0">
                <a:moveTo>
                  <a:pt x="2358" y="0"/>
                </a:moveTo>
                <a:cubicBezTo>
                  <a:pt x="1050" y="0"/>
                  <a:pt x="1" y="1049"/>
                  <a:pt x="1" y="2345"/>
                </a:cubicBezTo>
                <a:lnTo>
                  <a:pt x="1" y="2914"/>
                </a:lnTo>
                <a:cubicBezTo>
                  <a:pt x="1" y="1619"/>
                  <a:pt x="1050" y="570"/>
                  <a:pt x="2358" y="570"/>
                </a:cubicBezTo>
                <a:lnTo>
                  <a:pt x="23029" y="570"/>
                </a:lnTo>
                <a:cubicBezTo>
                  <a:pt x="23249" y="208"/>
                  <a:pt x="23495" y="0"/>
                  <a:pt x="23767" y="0"/>
                </a:cubicBez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2" name="Google Shape;1897;p52">
            <a:extLst>
              <a:ext uri="{FF2B5EF4-FFF2-40B4-BE49-F238E27FC236}">
                <a16:creationId xmlns:a16="http://schemas.microsoft.com/office/drawing/2014/main" id="{A16C64B0-D1D9-4FE6-822E-45DE8087156C}"/>
              </a:ext>
            </a:extLst>
          </p:cNvPr>
          <p:cNvSpPr/>
          <p:nvPr/>
        </p:nvSpPr>
        <p:spPr>
          <a:xfrm>
            <a:off x="490664" y="5731190"/>
            <a:ext cx="3932472" cy="1207959"/>
          </a:xfrm>
          <a:custGeom>
            <a:avLst/>
            <a:gdLst/>
            <a:ahLst/>
            <a:cxnLst/>
            <a:rect l="l" t="t" r="r" b="b"/>
            <a:pathLst>
              <a:path w="26060" h="8005" extrusionOk="0">
                <a:moveTo>
                  <a:pt x="3342" y="1"/>
                </a:moveTo>
                <a:cubicBezTo>
                  <a:pt x="1503" y="1"/>
                  <a:pt x="1" y="1490"/>
                  <a:pt x="1" y="3342"/>
                </a:cubicBezTo>
                <a:lnTo>
                  <a:pt x="1" y="4521"/>
                </a:lnTo>
                <a:cubicBezTo>
                  <a:pt x="1" y="6437"/>
                  <a:pt x="1555" y="8005"/>
                  <a:pt x="3485" y="8005"/>
                </a:cubicBezTo>
                <a:lnTo>
                  <a:pt x="26059" y="8005"/>
                </a:lnTo>
                <a:lnTo>
                  <a:pt x="26059" y="7137"/>
                </a:lnTo>
                <a:cubicBezTo>
                  <a:pt x="25295" y="7124"/>
                  <a:pt x="24687" y="5725"/>
                  <a:pt x="24687" y="3990"/>
                </a:cubicBezTo>
                <a:cubicBezTo>
                  <a:pt x="24687" y="2267"/>
                  <a:pt x="25295" y="855"/>
                  <a:pt x="26059" y="855"/>
                </a:cubicBezTo>
                <a:lnTo>
                  <a:pt x="26059" y="1"/>
                </a:ln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23" name="Google Shape;1898;p52">
            <a:extLst>
              <a:ext uri="{FF2B5EF4-FFF2-40B4-BE49-F238E27FC236}">
                <a16:creationId xmlns:a16="http://schemas.microsoft.com/office/drawing/2014/main" id="{3FDCF262-E235-4EC7-9669-AFA235340DBF}"/>
              </a:ext>
            </a:extLst>
          </p:cNvPr>
          <p:cNvSpPr/>
          <p:nvPr/>
        </p:nvSpPr>
        <p:spPr>
          <a:xfrm>
            <a:off x="604140" y="5860207"/>
            <a:ext cx="3818994" cy="945997"/>
          </a:xfrm>
          <a:custGeom>
            <a:avLst/>
            <a:gdLst/>
            <a:ahLst/>
            <a:cxnLst/>
            <a:rect l="l" t="t" r="r" b="b"/>
            <a:pathLst>
              <a:path w="25308" h="6269" extrusionOk="0">
                <a:moveTo>
                  <a:pt x="3083" y="0"/>
                </a:moveTo>
                <a:cubicBezTo>
                  <a:pt x="1386" y="13"/>
                  <a:pt x="0" y="1386"/>
                  <a:pt x="0" y="3083"/>
                </a:cubicBezTo>
                <a:lnTo>
                  <a:pt x="0" y="3186"/>
                </a:lnTo>
                <a:cubicBezTo>
                  <a:pt x="0" y="4896"/>
                  <a:pt x="1386" y="6269"/>
                  <a:pt x="3083" y="6269"/>
                </a:cubicBezTo>
                <a:lnTo>
                  <a:pt x="25307" y="6269"/>
                </a:lnTo>
                <a:cubicBezTo>
                  <a:pt x="24543" y="6269"/>
                  <a:pt x="23935" y="4870"/>
                  <a:pt x="23935" y="3135"/>
                </a:cubicBezTo>
                <a:cubicBezTo>
                  <a:pt x="23935" y="1412"/>
                  <a:pt x="24543" y="0"/>
                  <a:pt x="25307" y="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24" name="Google Shape;1899;p52">
            <a:extLst>
              <a:ext uri="{FF2B5EF4-FFF2-40B4-BE49-F238E27FC236}">
                <a16:creationId xmlns:a16="http://schemas.microsoft.com/office/drawing/2014/main" id="{75919282-6560-47D9-8FE2-C2A51FC3A554}"/>
              </a:ext>
            </a:extLst>
          </p:cNvPr>
          <p:cNvSpPr/>
          <p:nvPr/>
        </p:nvSpPr>
        <p:spPr>
          <a:xfrm>
            <a:off x="604140" y="5860207"/>
            <a:ext cx="3818994" cy="486806"/>
          </a:xfrm>
          <a:custGeom>
            <a:avLst/>
            <a:gdLst/>
            <a:ahLst/>
            <a:cxnLst/>
            <a:rect l="l" t="t" r="r" b="b"/>
            <a:pathLst>
              <a:path w="25308" h="3226" extrusionOk="0">
                <a:moveTo>
                  <a:pt x="2785" y="0"/>
                </a:moveTo>
                <a:cubicBezTo>
                  <a:pt x="1244" y="0"/>
                  <a:pt x="0" y="1257"/>
                  <a:pt x="0" y="2798"/>
                </a:cubicBezTo>
                <a:lnTo>
                  <a:pt x="0" y="3225"/>
                </a:lnTo>
                <a:cubicBezTo>
                  <a:pt x="0" y="1684"/>
                  <a:pt x="1244" y="441"/>
                  <a:pt x="2785" y="441"/>
                </a:cubicBezTo>
                <a:lnTo>
                  <a:pt x="24608" y="441"/>
                </a:lnTo>
                <a:cubicBezTo>
                  <a:pt x="24815" y="169"/>
                  <a:pt x="25048" y="0"/>
                  <a:pt x="25307" y="0"/>
                </a:cubicBez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5" name="Google Shape;1900;p52">
            <a:extLst>
              <a:ext uri="{FF2B5EF4-FFF2-40B4-BE49-F238E27FC236}">
                <a16:creationId xmlns:a16="http://schemas.microsoft.com/office/drawing/2014/main" id="{7BF7506C-B326-475E-BED7-B54D1724A228}"/>
              </a:ext>
            </a:extLst>
          </p:cNvPr>
          <p:cNvSpPr/>
          <p:nvPr/>
        </p:nvSpPr>
        <p:spPr>
          <a:xfrm>
            <a:off x="2488113" y="6528534"/>
            <a:ext cx="465227" cy="150600"/>
          </a:xfrm>
          <a:custGeom>
            <a:avLst/>
            <a:gdLst/>
            <a:ahLst/>
            <a:cxnLst/>
            <a:rect l="l" t="t" r="r" b="b"/>
            <a:pathLst>
              <a:path w="3083" h="998" extrusionOk="0">
                <a:moveTo>
                  <a:pt x="1542" y="1"/>
                </a:moveTo>
                <a:lnTo>
                  <a:pt x="0" y="998"/>
                </a:lnTo>
                <a:lnTo>
                  <a:pt x="1542" y="234"/>
                </a:lnTo>
                <a:lnTo>
                  <a:pt x="3083" y="998"/>
                </a:lnTo>
                <a:lnTo>
                  <a:pt x="1542" y="1"/>
                </a:ln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6" name="Google Shape;1901;p52">
            <a:extLst>
              <a:ext uri="{FF2B5EF4-FFF2-40B4-BE49-F238E27FC236}">
                <a16:creationId xmlns:a16="http://schemas.microsoft.com/office/drawing/2014/main" id="{26A33B0C-79DE-40FF-8ABB-DFB08824EF19}"/>
              </a:ext>
            </a:extLst>
          </p:cNvPr>
          <p:cNvSpPr/>
          <p:nvPr/>
        </p:nvSpPr>
        <p:spPr>
          <a:xfrm>
            <a:off x="1659376" y="5989226"/>
            <a:ext cx="2621145" cy="43157"/>
          </a:xfrm>
          <a:custGeom>
            <a:avLst/>
            <a:gdLst/>
            <a:ahLst/>
            <a:cxnLst/>
            <a:rect l="l" t="t" r="r" b="b"/>
            <a:pathLst>
              <a:path w="17370" h="286" extrusionOk="0">
                <a:moveTo>
                  <a:pt x="1" y="0"/>
                </a:moveTo>
                <a:lnTo>
                  <a:pt x="17252" y="285"/>
                </a:lnTo>
                <a:cubicBezTo>
                  <a:pt x="17291" y="181"/>
                  <a:pt x="17330" y="91"/>
                  <a:pt x="17369" y="0"/>
                </a:cubicBez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27" name="Google Shape;1902;p52">
            <a:extLst>
              <a:ext uri="{FF2B5EF4-FFF2-40B4-BE49-F238E27FC236}">
                <a16:creationId xmlns:a16="http://schemas.microsoft.com/office/drawing/2014/main" id="{CD13280C-5B9D-470A-9706-C0D47947473F}"/>
              </a:ext>
            </a:extLst>
          </p:cNvPr>
          <p:cNvSpPr/>
          <p:nvPr/>
        </p:nvSpPr>
        <p:spPr>
          <a:xfrm>
            <a:off x="541517" y="5731190"/>
            <a:ext cx="3881618" cy="285504"/>
          </a:xfrm>
          <a:custGeom>
            <a:avLst/>
            <a:gdLst/>
            <a:ahLst/>
            <a:cxnLst/>
            <a:rect l="l" t="t" r="r" b="b"/>
            <a:pathLst>
              <a:path w="25723" h="1892" extrusionOk="0">
                <a:moveTo>
                  <a:pt x="3005" y="1"/>
                </a:moveTo>
                <a:cubicBezTo>
                  <a:pt x="1723" y="1"/>
                  <a:pt x="558" y="739"/>
                  <a:pt x="1" y="1891"/>
                </a:cubicBezTo>
                <a:lnTo>
                  <a:pt x="25722" y="1"/>
                </a:lnTo>
                <a:close/>
              </a:path>
            </a:pathLst>
          </a:custGeom>
          <a:solidFill>
            <a:srgbClr val="D2D2D2">
              <a:alpha val="26789"/>
            </a:srgbClr>
          </a:solidFill>
          <a:ln>
            <a:noFill/>
          </a:ln>
        </p:spPr>
        <p:txBody>
          <a:bodyPr spcFirstLastPara="1" wrap="square" lIns="179929" tIns="179929" rIns="179929" bIns="179929" anchor="ctr" anchorCtr="0">
            <a:noAutofit/>
          </a:bodyPr>
          <a:lstStyle/>
          <a:p>
            <a:endParaRPr sz="3543"/>
          </a:p>
        </p:txBody>
      </p:sp>
      <p:sp>
        <p:nvSpPr>
          <p:cNvPr id="28" name="Google Shape;1903;p52">
            <a:extLst>
              <a:ext uri="{FF2B5EF4-FFF2-40B4-BE49-F238E27FC236}">
                <a16:creationId xmlns:a16="http://schemas.microsoft.com/office/drawing/2014/main" id="{45792F22-862E-4980-80A5-BCBD6913CF04}"/>
              </a:ext>
            </a:extLst>
          </p:cNvPr>
          <p:cNvSpPr/>
          <p:nvPr/>
        </p:nvSpPr>
        <p:spPr>
          <a:xfrm>
            <a:off x="604140" y="6358474"/>
            <a:ext cx="1671074" cy="25654"/>
          </a:xfrm>
          <a:custGeom>
            <a:avLst/>
            <a:gdLst/>
            <a:ahLst/>
            <a:cxnLst/>
            <a:rect l="l" t="t" r="r" b="b"/>
            <a:pathLst>
              <a:path w="11074" h="170" extrusionOk="0">
                <a:moveTo>
                  <a:pt x="0" y="1"/>
                </a:moveTo>
                <a:lnTo>
                  <a:pt x="13" y="169"/>
                </a:lnTo>
                <a:lnTo>
                  <a:pt x="11074" y="92"/>
                </a:lnTo>
                <a:lnTo>
                  <a:pt x="0" y="1"/>
                </a:ln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29" name="Google Shape;1904;p52">
            <a:extLst>
              <a:ext uri="{FF2B5EF4-FFF2-40B4-BE49-F238E27FC236}">
                <a16:creationId xmlns:a16="http://schemas.microsoft.com/office/drawing/2014/main" id="{AAC8208E-0036-4C10-8298-0819E8FCFF30}"/>
              </a:ext>
            </a:extLst>
          </p:cNvPr>
          <p:cNvSpPr/>
          <p:nvPr/>
        </p:nvSpPr>
        <p:spPr>
          <a:xfrm>
            <a:off x="1116139" y="6937018"/>
            <a:ext cx="4227482" cy="1376062"/>
          </a:xfrm>
          <a:custGeom>
            <a:avLst/>
            <a:gdLst/>
            <a:ahLst/>
            <a:cxnLst/>
            <a:rect l="l" t="t" r="r" b="b"/>
            <a:pathLst>
              <a:path w="28015" h="9119" extrusionOk="0">
                <a:moveTo>
                  <a:pt x="3653" y="1"/>
                </a:moveTo>
                <a:cubicBezTo>
                  <a:pt x="1645" y="1"/>
                  <a:pt x="0" y="1633"/>
                  <a:pt x="13" y="3653"/>
                </a:cubicBezTo>
                <a:lnTo>
                  <a:pt x="13" y="5466"/>
                </a:lnTo>
                <a:cubicBezTo>
                  <a:pt x="13" y="7474"/>
                  <a:pt x="1645" y="9118"/>
                  <a:pt x="3653" y="9118"/>
                </a:cubicBezTo>
                <a:lnTo>
                  <a:pt x="28015" y="9118"/>
                </a:lnTo>
                <a:lnTo>
                  <a:pt x="28015" y="8251"/>
                </a:lnTo>
                <a:cubicBezTo>
                  <a:pt x="27251" y="8251"/>
                  <a:pt x="26642" y="6593"/>
                  <a:pt x="26642" y="4560"/>
                </a:cubicBezTo>
                <a:cubicBezTo>
                  <a:pt x="26642" y="2513"/>
                  <a:pt x="27251" y="868"/>
                  <a:pt x="28015" y="868"/>
                </a:cubicBezTo>
                <a:lnTo>
                  <a:pt x="28015"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30" name="Google Shape;1905;p52">
            <a:extLst>
              <a:ext uri="{FF2B5EF4-FFF2-40B4-BE49-F238E27FC236}">
                <a16:creationId xmlns:a16="http://schemas.microsoft.com/office/drawing/2014/main" id="{D8C4CEC6-7C03-436A-BA64-A81A9BE53EE6}"/>
              </a:ext>
            </a:extLst>
          </p:cNvPr>
          <p:cNvSpPr/>
          <p:nvPr/>
        </p:nvSpPr>
        <p:spPr>
          <a:xfrm>
            <a:off x="1231426" y="7067998"/>
            <a:ext cx="4112193" cy="1112138"/>
          </a:xfrm>
          <a:custGeom>
            <a:avLst/>
            <a:gdLst/>
            <a:ahLst/>
            <a:cxnLst/>
            <a:rect l="l" t="t" r="r" b="b"/>
            <a:pathLst>
              <a:path w="27251" h="7370" extrusionOk="0">
                <a:moveTo>
                  <a:pt x="3070" y="0"/>
                </a:moveTo>
                <a:cubicBezTo>
                  <a:pt x="1373" y="0"/>
                  <a:pt x="1" y="1386"/>
                  <a:pt x="1" y="3083"/>
                </a:cubicBezTo>
                <a:lnTo>
                  <a:pt x="1" y="4300"/>
                </a:lnTo>
                <a:cubicBezTo>
                  <a:pt x="1" y="5997"/>
                  <a:pt x="1373" y="7370"/>
                  <a:pt x="3070" y="7370"/>
                </a:cubicBezTo>
                <a:lnTo>
                  <a:pt x="27233" y="7370"/>
                </a:lnTo>
                <a:cubicBezTo>
                  <a:pt x="26477" y="7357"/>
                  <a:pt x="25878" y="5709"/>
                  <a:pt x="25878" y="3692"/>
                </a:cubicBezTo>
                <a:cubicBezTo>
                  <a:pt x="25878" y="1645"/>
                  <a:pt x="26487" y="0"/>
                  <a:pt x="27251" y="0"/>
                </a:cubicBezTo>
                <a:close/>
                <a:moveTo>
                  <a:pt x="27233" y="7370"/>
                </a:moveTo>
                <a:cubicBezTo>
                  <a:pt x="27236" y="7370"/>
                  <a:pt x="27239" y="7370"/>
                  <a:pt x="27242" y="7370"/>
                </a:cubicBezTo>
                <a:cubicBezTo>
                  <a:pt x="27245" y="7370"/>
                  <a:pt x="27248" y="7370"/>
                  <a:pt x="27251" y="737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31" name="Google Shape;1906;p52">
            <a:extLst>
              <a:ext uri="{FF2B5EF4-FFF2-40B4-BE49-F238E27FC236}">
                <a16:creationId xmlns:a16="http://schemas.microsoft.com/office/drawing/2014/main" id="{73832D10-AD06-4409-84F0-C96EC3A08948}"/>
              </a:ext>
            </a:extLst>
          </p:cNvPr>
          <p:cNvSpPr/>
          <p:nvPr/>
        </p:nvSpPr>
        <p:spPr>
          <a:xfrm>
            <a:off x="1229467" y="7067997"/>
            <a:ext cx="4114155" cy="494653"/>
          </a:xfrm>
          <a:custGeom>
            <a:avLst/>
            <a:gdLst/>
            <a:ahLst/>
            <a:cxnLst/>
            <a:rect l="l" t="t" r="r" b="b"/>
            <a:pathLst>
              <a:path w="27264" h="3278" extrusionOk="0">
                <a:moveTo>
                  <a:pt x="2785" y="0"/>
                </a:moveTo>
                <a:cubicBezTo>
                  <a:pt x="1244" y="0"/>
                  <a:pt x="1" y="1244"/>
                  <a:pt x="1" y="2785"/>
                </a:cubicBezTo>
                <a:lnTo>
                  <a:pt x="1" y="3277"/>
                </a:lnTo>
                <a:cubicBezTo>
                  <a:pt x="1" y="1744"/>
                  <a:pt x="1231" y="492"/>
                  <a:pt x="2762" y="492"/>
                </a:cubicBezTo>
                <a:cubicBezTo>
                  <a:pt x="2769" y="492"/>
                  <a:pt x="2777" y="492"/>
                  <a:pt x="2785" y="493"/>
                </a:cubicBezTo>
                <a:lnTo>
                  <a:pt x="26577" y="493"/>
                </a:lnTo>
                <a:cubicBezTo>
                  <a:pt x="26784" y="182"/>
                  <a:pt x="27018" y="0"/>
                  <a:pt x="27264" y="0"/>
                </a:cubicBezTo>
                <a:close/>
              </a:path>
            </a:pathLst>
          </a:custGeom>
          <a:solidFill>
            <a:srgbClr val="E7E7E7"/>
          </a:solidFill>
          <a:ln>
            <a:noFill/>
          </a:ln>
        </p:spPr>
        <p:txBody>
          <a:bodyPr spcFirstLastPara="1" wrap="square" lIns="179929" tIns="179929" rIns="179929" bIns="179929" anchor="ctr" anchorCtr="0">
            <a:noAutofit/>
          </a:bodyPr>
          <a:lstStyle/>
          <a:p>
            <a:endParaRPr sz="3543"/>
          </a:p>
        </p:txBody>
      </p:sp>
      <p:sp>
        <p:nvSpPr>
          <p:cNvPr id="32" name="Google Shape;1907;p52">
            <a:extLst>
              <a:ext uri="{FF2B5EF4-FFF2-40B4-BE49-F238E27FC236}">
                <a16:creationId xmlns:a16="http://schemas.microsoft.com/office/drawing/2014/main" id="{B46166D7-77E2-43AE-955C-1432489C7255}"/>
              </a:ext>
            </a:extLst>
          </p:cNvPr>
          <p:cNvSpPr/>
          <p:nvPr/>
        </p:nvSpPr>
        <p:spPr>
          <a:xfrm>
            <a:off x="1659377" y="7281067"/>
            <a:ext cx="3522022" cy="43157"/>
          </a:xfrm>
          <a:custGeom>
            <a:avLst/>
            <a:gdLst/>
            <a:ahLst/>
            <a:cxnLst/>
            <a:rect l="l" t="t" r="r" b="b"/>
            <a:pathLst>
              <a:path w="23340" h="286" extrusionOk="0">
                <a:moveTo>
                  <a:pt x="1" y="0"/>
                </a:moveTo>
                <a:lnTo>
                  <a:pt x="23262" y="285"/>
                </a:lnTo>
                <a:cubicBezTo>
                  <a:pt x="23288" y="181"/>
                  <a:pt x="23314" y="91"/>
                  <a:pt x="23340" y="0"/>
                </a:cubicBez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33" name="Google Shape;1908;p52">
            <a:extLst>
              <a:ext uri="{FF2B5EF4-FFF2-40B4-BE49-F238E27FC236}">
                <a16:creationId xmlns:a16="http://schemas.microsoft.com/office/drawing/2014/main" id="{8EED1840-A31C-4B1B-AB61-A59A3EF0B364}"/>
              </a:ext>
            </a:extLst>
          </p:cNvPr>
          <p:cNvSpPr/>
          <p:nvPr/>
        </p:nvSpPr>
        <p:spPr>
          <a:xfrm>
            <a:off x="1123986" y="6937017"/>
            <a:ext cx="3297180" cy="469151"/>
          </a:xfrm>
          <a:custGeom>
            <a:avLst/>
            <a:gdLst/>
            <a:ahLst/>
            <a:cxnLst/>
            <a:rect l="l" t="t" r="r" b="b"/>
            <a:pathLst>
              <a:path w="21850" h="3109" extrusionOk="0">
                <a:moveTo>
                  <a:pt x="3601" y="1"/>
                </a:moveTo>
                <a:cubicBezTo>
                  <a:pt x="1801" y="1"/>
                  <a:pt x="259" y="1322"/>
                  <a:pt x="0" y="3109"/>
                </a:cubicBezTo>
                <a:lnTo>
                  <a:pt x="21850" y="1"/>
                </a:lnTo>
                <a:close/>
              </a:path>
            </a:pathLst>
          </a:custGeom>
          <a:solidFill>
            <a:srgbClr val="D2D2D2">
              <a:alpha val="26789"/>
            </a:srgbClr>
          </a:solidFill>
          <a:ln>
            <a:noFill/>
          </a:ln>
        </p:spPr>
        <p:txBody>
          <a:bodyPr spcFirstLastPara="1" wrap="square" lIns="179929" tIns="179929" rIns="179929" bIns="179929" anchor="ctr" anchorCtr="0">
            <a:noAutofit/>
          </a:bodyPr>
          <a:lstStyle/>
          <a:p>
            <a:endParaRPr sz="3543"/>
          </a:p>
        </p:txBody>
      </p:sp>
      <p:sp>
        <p:nvSpPr>
          <p:cNvPr id="34" name="Google Shape;1909;p52">
            <a:extLst>
              <a:ext uri="{FF2B5EF4-FFF2-40B4-BE49-F238E27FC236}">
                <a16:creationId xmlns:a16="http://schemas.microsoft.com/office/drawing/2014/main" id="{EFA0F2D3-644A-4EB1-8F20-460E97C49556}"/>
              </a:ext>
            </a:extLst>
          </p:cNvPr>
          <p:cNvSpPr/>
          <p:nvPr/>
        </p:nvSpPr>
        <p:spPr>
          <a:xfrm>
            <a:off x="1229465" y="7730443"/>
            <a:ext cx="1671226" cy="25654"/>
          </a:xfrm>
          <a:custGeom>
            <a:avLst/>
            <a:gdLst/>
            <a:ahLst/>
            <a:cxnLst/>
            <a:rect l="l" t="t" r="r" b="b"/>
            <a:pathLst>
              <a:path w="11075" h="170" extrusionOk="0">
                <a:moveTo>
                  <a:pt x="1" y="1"/>
                </a:moveTo>
                <a:lnTo>
                  <a:pt x="14" y="169"/>
                </a:lnTo>
                <a:lnTo>
                  <a:pt x="11074" y="92"/>
                </a:lnTo>
                <a:lnTo>
                  <a:pt x="1" y="1"/>
                </a:ln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35" name="Google Shape;1910;p52">
            <a:extLst>
              <a:ext uri="{FF2B5EF4-FFF2-40B4-BE49-F238E27FC236}">
                <a16:creationId xmlns:a16="http://schemas.microsoft.com/office/drawing/2014/main" id="{3CBA62AF-6FCC-445E-BFD0-678CB4A68520}"/>
              </a:ext>
            </a:extLst>
          </p:cNvPr>
          <p:cNvSpPr/>
          <p:nvPr/>
        </p:nvSpPr>
        <p:spPr>
          <a:xfrm>
            <a:off x="869873" y="8310947"/>
            <a:ext cx="3697821" cy="1573441"/>
          </a:xfrm>
          <a:custGeom>
            <a:avLst/>
            <a:gdLst/>
            <a:ahLst/>
            <a:cxnLst/>
            <a:rect l="l" t="t" r="r" b="b"/>
            <a:pathLst>
              <a:path w="24505" h="10427" extrusionOk="0">
                <a:moveTo>
                  <a:pt x="3692" y="1"/>
                </a:moveTo>
                <a:cubicBezTo>
                  <a:pt x="1645" y="13"/>
                  <a:pt x="1" y="1658"/>
                  <a:pt x="1" y="3705"/>
                </a:cubicBezTo>
                <a:lnTo>
                  <a:pt x="1" y="6722"/>
                </a:lnTo>
                <a:cubicBezTo>
                  <a:pt x="1" y="8769"/>
                  <a:pt x="1645" y="10427"/>
                  <a:pt x="3692" y="10427"/>
                </a:cubicBezTo>
                <a:lnTo>
                  <a:pt x="24505" y="10427"/>
                </a:lnTo>
                <a:lnTo>
                  <a:pt x="24505" y="9442"/>
                </a:lnTo>
                <a:cubicBezTo>
                  <a:pt x="23741" y="9442"/>
                  <a:pt x="23132" y="7551"/>
                  <a:pt x="23132" y="5220"/>
                </a:cubicBezTo>
                <a:cubicBezTo>
                  <a:pt x="23132" y="2889"/>
                  <a:pt x="23741" y="998"/>
                  <a:pt x="24505" y="998"/>
                </a:cubicBezTo>
                <a:lnTo>
                  <a:pt x="2450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36" name="Google Shape;1911;p52">
            <a:extLst>
              <a:ext uri="{FF2B5EF4-FFF2-40B4-BE49-F238E27FC236}">
                <a16:creationId xmlns:a16="http://schemas.microsoft.com/office/drawing/2014/main" id="{EDA246E0-480B-49FB-8CF5-7FA3A99AD7F9}"/>
              </a:ext>
            </a:extLst>
          </p:cNvPr>
          <p:cNvSpPr/>
          <p:nvPr/>
        </p:nvSpPr>
        <p:spPr>
          <a:xfrm>
            <a:off x="983197" y="8461393"/>
            <a:ext cx="3584494" cy="1270585"/>
          </a:xfrm>
          <a:custGeom>
            <a:avLst/>
            <a:gdLst/>
            <a:ahLst/>
            <a:cxnLst/>
            <a:rect l="l" t="t" r="r" b="b"/>
            <a:pathLst>
              <a:path w="23754" h="8420" extrusionOk="0">
                <a:moveTo>
                  <a:pt x="3083" y="1"/>
                </a:moveTo>
                <a:cubicBezTo>
                  <a:pt x="1374" y="1"/>
                  <a:pt x="1" y="1374"/>
                  <a:pt x="1" y="3070"/>
                </a:cubicBezTo>
                <a:lnTo>
                  <a:pt x="1" y="5337"/>
                </a:lnTo>
                <a:cubicBezTo>
                  <a:pt x="1" y="7046"/>
                  <a:pt x="1374" y="8419"/>
                  <a:pt x="3083" y="8419"/>
                </a:cubicBezTo>
                <a:lnTo>
                  <a:pt x="23723" y="8419"/>
                </a:lnTo>
                <a:cubicBezTo>
                  <a:pt x="22973" y="8394"/>
                  <a:pt x="22381" y="6523"/>
                  <a:pt x="22381" y="4223"/>
                </a:cubicBezTo>
                <a:cubicBezTo>
                  <a:pt x="22381" y="1892"/>
                  <a:pt x="22990" y="1"/>
                  <a:pt x="23754" y="1"/>
                </a:cubicBezTo>
                <a:close/>
                <a:moveTo>
                  <a:pt x="23723" y="8419"/>
                </a:moveTo>
                <a:lnTo>
                  <a:pt x="23723" y="8419"/>
                </a:lnTo>
                <a:cubicBezTo>
                  <a:pt x="23728" y="8419"/>
                  <a:pt x="23733" y="8420"/>
                  <a:pt x="23738" y="8420"/>
                </a:cubicBezTo>
                <a:cubicBezTo>
                  <a:pt x="23744" y="8420"/>
                  <a:pt x="23749" y="8419"/>
                  <a:pt x="23754" y="8419"/>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37" name="Google Shape;1912;p52">
            <a:extLst>
              <a:ext uri="{FF2B5EF4-FFF2-40B4-BE49-F238E27FC236}">
                <a16:creationId xmlns:a16="http://schemas.microsoft.com/office/drawing/2014/main" id="{BB25D377-F09D-4D25-A020-C56B7E5BFB2E}"/>
              </a:ext>
            </a:extLst>
          </p:cNvPr>
          <p:cNvSpPr/>
          <p:nvPr/>
        </p:nvSpPr>
        <p:spPr>
          <a:xfrm>
            <a:off x="981237" y="8461394"/>
            <a:ext cx="3586457" cy="500538"/>
          </a:xfrm>
          <a:custGeom>
            <a:avLst/>
            <a:gdLst/>
            <a:ahLst/>
            <a:cxnLst/>
            <a:rect l="l" t="t" r="r" b="b"/>
            <a:pathLst>
              <a:path w="23767" h="3317" extrusionOk="0">
                <a:moveTo>
                  <a:pt x="2785" y="1"/>
                </a:moveTo>
                <a:cubicBezTo>
                  <a:pt x="1257" y="1"/>
                  <a:pt x="1" y="1244"/>
                  <a:pt x="1" y="2785"/>
                </a:cubicBezTo>
                <a:lnTo>
                  <a:pt x="1" y="3316"/>
                </a:lnTo>
                <a:cubicBezTo>
                  <a:pt x="1" y="1775"/>
                  <a:pt x="1244" y="532"/>
                  <a:pt x="2785" y="532"/>
                </a:cubicBezTo>
                <a:lnTo>
                  <a:pt x="23093" y="532"/>
                </a:lnTo>
                <a:cubicBezTo>
                  <a:pt x="23288" y="195"/>
                  <a:pt x="23521" y="1"/>
                  <a:pt x="23767" y="1"/>
                </a:cubicBez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38" name="Google Shape;1913;p52">
            <a:extLst>
              <a:ext uri="{FF2B5EF4-FFF2-40B4-BE49-F238E27FC236}">
                <a16:creationId xmlns:a16="http://schemas.microsoft.com/office/drawing/2014/main" id="{E204B557-131D-4EAA-9874-1512FD1C93FF}"/>
              </a:ext>
            </a:extLst>
          </p:cNvPr>
          <p:cNvSpPr/>
          <p:nvPr/>
        </p:nvSpPr>
        <p:spPr>
          <a:xfrm>
            <a:off x="3937283" y="9251429"/>
            <a:ext cx="491955" cy="159245"/>
          </a:xfrm>
          <a:custGeom>
            <a:avLst/>
            <a:gdLst/>
            <a:ahLst/>
            <a:cxnLst/>
            <a:rect l="l" t="t" r="r" b="b"/>
            <a:pathLst>
              <a:path w="3083" h="998" extrusionOk="0">
                <a:moveTo>
                  <a:pt x="1541" y="0"/>
                </a:moveTo>
                <a:lnTo>
                  <a:pt x="0" y="997"/>
                </a:lnTo>
                <a:lnTo>
                  <a:pt x="1541" y="233"/>
                </a:lnTo>
                <a:lnTo>
                  <a:pt x="3083" y="997"/>
                </a:lnTo>
                <a:lnTo>
                  <a:pt x="1541" y="0"/>
                </a:ln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39" name="Google Shape;1914;p52">
            <a:extLst>
              <a:ext uri="{FF2B5EF4-FFF2-40B4-BE49-F238E27FC236}">
                <a16:creationId xmlns:a16="http://schemas.microsoft.com/office/drawing/2014/main" id="{2895FC99-9E4A-4A7E-B1B6-085BCD8D3DD0}"/>
              </a:ext>
            </a:extLst>
          </p:cNvPr>
          <p:cNvSpPr/>
          <p:nvPr/>
        </p:nvSpPr>
        <p:spPr>
          <a:xfrm>
            <a:off x="1458078" y="8754589"/>
            <a:ext cx="2933810" cy="41195"/>
          </a:xfrm>
          <a:custGeom>
            <a:avLst/>
            <a:gdLst/>
            <a:ahLst/>
            <a:cxnLst/>
            <a:rect l="l" t="t" r="r" b="b"/>
            <a:pathLst>
              <a:path w="19442" h="273" extrusionOk="0">
                <a:moveTo>
                  <a:pt x="1" y="1"/>
                </a:moveTo>
                <a:lnTo>
                  <a:pt x="19389" y="273"/>
                </a:lnTo>
                <a:cubicBezTo>
                  <a:pt x="19402" y="182"/>
                  <a:pt x="19428" y="91"/>
                  <a:pt x="19441" y="1"/>
                </a:cubicBez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40" name="Google Shape;1915;p52">
            <a:extLst>
              <a:ext uri="{FF2B5EF4-FFF2-40B4-BE49-F238E27FC236}">
                <a16:creationId xmlns:a16="http://schemas.microsoft.com/office/drawing/2014/main" id="{36DD652D-985F-4BF7-A09A-2780B53B4869}"/>
              </a:ext>
            </a:extLst>
          </p:cNvPr>
          <p:cNvSpPr/>
          <p:nvPr/>
        </p:nvSpPr>
        <p:spPr>
          <a:xfrm>
            <a:off x="869873" y="8312911"/>
            <a:ext cx="3697821" cy="580665"/>
          </a:xfrm>
          <a:custGeom>
            <a:avLst/>
            <a:gdLst/>
            <a:ahLst/>
            <a:cxnLst/>
            <a:rect l="l" t="t" r="r" b="b"/>
            <a:pathLst>
              <a:path w="24505" h="3848" extrusionOk="0">
                <a:moveTo>
                  <a:pt x="3692" y="0"/>
                </a:moveTo>
                <a:cubicBezTo>
                  <a:pt x="1658" y="0"/>
                  <a:pt x="1" y="1658"/>
                  <a:pt x="1" y="3692"/>
                </a:cubicBezTo>
                <a:lnTo>
                  <a:pt x="1" y="3847"/>
                </a:lnTo>
                <a:lnTo>
                  <a:pt x="24505" y="0"/>
                </a:lnTo>
                <a:close/>
              </a:path>
            </a:pathLst>
          </a:custGeom>
          <a:solidFill>
            <a:srgbClr val="D2D2D2">
              <a:alpha val="26789"/>
            </a:srgbClr>
          </a:solidFill>
          <a:ln>
            <a:noFill/>
          </a:ln>
        </p:spPr>
        <p:txBody>
          <a:bodyPr spcFirstLastPara="1" wrap="square" lIns="179929" tIns="179929" rIns="179929" bIns="179929" anchor="ctr" anchorCtr="0">
            <a:noAutofit/>
          </a:bodyPr>
          <a:lstStyle/>
          <a:p>
            <a:endParaRPr sz="3543"/>
          </a:p>
        </p:txBody>
      </p:sp>
      <p:sp>
        <p:nvSpPr>
          <p:cNvPr id="41" name="Google Shape;1916;p52">
            <a:extLst>
              <a:ext uri="{FF2B5EF4-FFF2-40B4-BE49-F238E27FC236}">
                <a16:creationId xmlns:a16="http://schemas.microsoft.com/office/drawing/2014/main" id="{ED9DEFC8-1F84-49A5-B00B-F944E4E395BD}"/>
              </a:ext>
            </a:extLst>
          </p:cNvPr>
          <p:cNvSpPr/>
          <p:nvPr/>
        </p:nvSpPr>
        <p:spPr>
          <a:xfrm>
            <a:off x="981236" y="9217848"/>
            <a:ext cx="1671226" cy="23540"/>
          </a:xfrm>
          <a:custGeom>
            <a:avLst/>
            <a:gdLst/>
            <a:ahLst/>
            <a:cxnLst/>
            <a:rect l="l" t="t" r="r" b="b"/>
            <a:pathLst>
              <a:path w="11075" h="156" extrusionOk="0">
                <a:moveTo>
                  <a:pt x="1" y="0"/>
                </a:moveTo>
                <a:lnTo>
                  <a:pt x="1" y="155"/>
                </a:lnTo>
                <a:lnTo>
                  <a:pt x="11074" y="78"/>
                </a:lnTo>
                <a:lnTo>
                  <a:pt x="1" y="0"/>
                </a:ln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42" name="Google Shape;1917;p52">
            <a:extLst>
              <a:ext uri="{FF2B5EF4-FFF2-40B4-BE49-F238E27FC236}">
                <a16:creationId xmlns:a16="http://schemas.microsoft.com/office/drawing/2014/main" id="{EEF13B61-6B09-4499-A6A4-2B02269E9B2D}"/>
              </a:ext>
            </a:extLst>
          </p:cNvPr>
          <p:cNvSpPr/>
          <p:nvPr/>
        </p:nvSpPr>
        <p:spPr>
          <a:xfrm>
            <a:off x="1874407" y="4722735"/>
            <a:ext cx="465378" cy="690069"/>
          </a:xfrm>
          <a:custGeom>
            <a:avLst/>
            <a:gdLst/>
            <a:ahLst/>
            <a:cxnLst/>
            <a:rect l="l" t="t" r="r" b="b"/>
            <a:pathLst>
              <a:path w="3084" h="4573" extrusionOk="0">
                <a:moveTo>
                  <a:pt x="1" y="1"/>
                </a:moveTo>
                <a:lnTo>
                  <a:pt x="1" y="4572"/>
                </a:lnTo>
                <a:lnTo>
                  <a:pt x="1542" y="3575"/>
                </a:lnTo>
                <a:lnTo>
                  <a:pt x="3083" y="4572"/>
                </a:lnTo>
                <a:lnTo>
                  <a:pt x="3083" y="1"/>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43" name="Google Shape;1918;p52">
            <a:extLst>
              <a:ext uri="{FF2B5EF4-FFF2-40B4-BE49-F238E27FC236}">
                <a16:creationId xmlns:a16="http://schemas.microsoft.com/office/drawing/2014/main" id="{35FF8B42-2910-4540-9946-81DA9E149474}"/>
              </a:ext>
            </a:extLst>
          </p:cNvPr>
          <p:cNvSpPr/>
          <p:nvPr/>
        </p:nvSpPr>
        <p:spPr>
          <a:xfrm>
            <a:off x="2488113" y="5989224"/>
            <a:ext cx="465227" cy="689918"/>
          </a:xfrm>
          <a:custGeom>
            <a:avLst/>
            <a:gdLst/>
            <a:ahLst/>
            <a:cxnLst/>
            <a:rect l="l" t="t" r="r" b="b"/>
            <a:pathLst>
              <a:path w="3083" h="4572" extrusionOk="0">
                <a:moveTo>
                  <a:pt x="0" y="0"/>
                </a:moveTo>
                <a:lnTo>
                  <a:pt x="0" y="4572"/>
                </a:lnTo>
                <a:lnTo>
                  <a:pt x="1542" y="3575"/>
                </a:lnTo>
                <a:lnTo>
                  <a:pt x="3083" y="4572"/>
                </a:lnTo>
                <a:lnTo>
                  <a:pt x="3083" y="0"/>
                </a:ln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44" name="Google Shape;1919;p52">
            <a:extLst>
              <a:ext uri="{FF2B5EF4-FFF2-40B4-BE49-F238E27FC236}">
                <a16:creationId xmlns:a16="http://schemas.microsoft.com/office/drawing/2014/main" id="{814DA1CE-DCF6-494F-B740-76A6B65DB233}"/>
              </a:ext>
            </a:extLst>
          </p:cNvPr>
          <p:cNvSpPr/>
          <p:nvPr/>
        </p:nvSpPr>
        <p:spPr>
          <a:xfrm>
            <a:off x="3251144" y="7124888"/>
            <a:ext cx="489881" cy="727616"/>
          </a:xfrm>
          <a:custGeom>
            <a:avLst/>
            <a:gdLst/>
            <a:ahLst/>
            <a:cxnLst/>
            <a:rect l="l" t="t" r="r" b="b"/>
            <a:pathLst>
              <a:path w="3070" h="4560" extrusionOk="0">
                <a:moveTo>
                  <a:pt x="0" y="0"/>
                </a:moveTo>
                <a:lnTo>
                  <a:pt x="0" y="4559"/>
                </a:lnTo>
                <a:lnTo>
                  <a:pt x="1542" y="3562"/>
                </a:lnTo>
                <a:lnTo>
                  <a:pt x="3070" y="4559"/>
                </a:lnTo>
                <a:lnTo>
                  <a:pt x="3070"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45" name="Google Shape;1920;p52">
            <a:extLst>
              <a:ext uri="{FF2B5EF4-FFF2-40B4-BE49-F238E27FC236}">
                <a16:creationId xmlns:a16="http://schemas.microsoft.com/office/drawing/2014/main" id="{CB36B55B-8FD6-4AA8-8EF3-10301E49EBE7}"/>
              </a:ext>
            </a:extLst>
          </p:cNvPr>
          <p:cNvSpPr/>
          <p:nvPr/>
        </p:nvSpPr>
        <p:spPr>
          <a:xfrm>
            <a:off x="3937283" y="8683053"/>
            <a:ext cx="491955" cy="727616"/>
          </a:xfrm>
          <a:custGeom>
            <a:avLst/>
            <a:gdLst/>
            <a:ahLst/>
            <a:cxnLst/>
            <a:rect l="l" t="t" r="r" b="b"/>
            <a:pathLst>
              <a:path w="3083" h="4560" extrusionOk="0">
                <a:moveTo>
                  <a:pt x="0" y="1"/>
                </a:moveTo>
                <a:lnTo>
                  <a:pt x="0" y="4559"/>
                </a:lnTo>
                <a:lnTo>
                  <a:pt x="1541" y="3562"/>
                </a:lnTo>
                <a:lnTo>
                  <a:pt x="3083" y="4559"/>
                </a:lnTo>
                <a:lnTo>
                  <a:pt x="3083"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46" name="Google Shape;1921;p52">
            <a:extLst>
              <a:ext uri="{FF2B5EF4-FFF2-40B4-BE49-F238E27FC236}">
                <a16:creationId xmlns:a16="http://schemas.microsoft.com/office/drawing/2014/main" id="{6C727B9C-D474-42F6-8D96-DF37C85AABEA}"/>
              </a:ext>
            </a:extLst>
          </p:cNvPr>
          <p:cNvSpPr txBox="1"/>
          <p:nvPr/>
        </p:nvSpPr>
        <p:spPr>
          <a:xfrm>
            <a:off x="5694775" y="3718558"/>
            <a:ext cx="702103" cy="506343"/>
          </a:xfrm>
          <a:prstGeom prst="rect">
            <a:avLst/>
          </a:prstGeom>
          <a:noFill/>
          <a:ln>
            <a:noFill/>
          </a:ln>
        </p:spPr>
        <p:txBody>
          <a:bodyPr spcFirstLastPara="1" wrap="square" lIns="179929" tIns="179929" rIns="179929" bIns="179929" anchor="ctr" anchorCtr="0">
            <a:noAutofit/>
          </a:bodyPr>
          <a:lstStyle/>
          <a:p>
            <a:pPr algn="ctr"/>
            <a:r>
              <a:rPr lang="en" sz="3600" b="1" dirty="0">
                <a:solidFill>
                  <a:schemeClr val="accent2">
                    <a:lumMod val="75000"/>
                  </a:schemeClr>
                </a:solidFill>
                <a:latin typeface="Fira Sans"/>
                <a:ea typeface="Fira Sans"/>
                <a:cs typeface="Fira Sans"/>
                <a:sym typeface="Fira Sans"/>
              </a:rPr>
              <a:t>1</a:t>
            </a:r>
          </a:p>
        </p:txBody>
      </p:sp>
      <p:grpSp>
        <p:nvGrpSpPr>
          <p:cNvPr id="50" name="Google Shape;1925;p52">
            <a:extLst>
              <a:ext uri="{FF2B5EF4-FFF2-40B4-BE49-F238E27FC236}">
                <a16:creationId xmlns:a16="http://schemas.microsoft.com/office/drawing/2014/main" id="{C04E6AC2-3559-49E3-9337-2D49F1EF1D15}"/>
              </a:ext>
            </a:extLst>
          </p:cNvPr>
          <p:cNvGrpSpPr/>
          <p:nvPr/>
        </p:nvGrpSpPr>
        <p:grpSpPr>
          <a:xfrm>
            <a:off x="5580842" y="3499889"/>
            <a:ext cx="2327033" cy="942862"/>
            <a:chOff x="3389671" y="1132715"/>
            <a:chExt cx="1182402" cy="479083"/>
          </a:xfrm>
          <a:solidFill>
            <a:schemeClr val="accent2"/>
          </a:solidFill>
        </p:grpSpPr>
        <p:sp>
          <p:nvSpPr>
            <p:cNvPr id="51" name="Google Shape;1926;p52">
              <a:extLst>
                <a:ext uri="{FF2B5EF4-FFF2-40B4-BE49-F238E27FC236}">
                  <a16:creationId xmlns:a16="http://schemas.microsoft.com/office/drawing/2014/main" id="{FCFED389-0C5D-4242-B612-62E2BEFFAB5B}"/>
                </a:ext>
              </a:extLst>
            </p:cNvPr>
            <p:cNvSpPr/>
            <p:nvPr/>
          </p:nvSpPr>
          <p:spPr>
            <a:xfrm>
              <a:off x="4569764" y="1176387"/>
              <a:ext cx="2309" cy="435399"/>
            </a:xfrm>
            <a:custGeom>
              <a:avLst/>
              <a:gdLst/>
              <a:ahLst/>
              <a:cxnLst/>
              <a:rect l="l" t="t" r="r" b="b"/>
              <a:pathLst>
                <a:path w="27" h="6581" fill="none" extrusionOk="0">
                  <a:moveTo>
                    <a:pt x="0" y="1"/>
                  </a:moveTo>
                  <a:cubicBezTo>
                    <a:pt x="26" y="195"/>
                    <a:pt x="0" y="6580"/>
                    <a:pt x="0" y="6580"/>
                  </a:cubicBezTo>
                </a:path>
              </a:pathLst>
            </a:custGeom>
            <a:grpFill/>
            <a:ln w="38100" cap="flat" cmpd="sng">
              <a:solidFill>
                <a:schemeClr val="accent2"/>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52" name="Google Shape;1927;p52">
              <a:extLst>
                <a:ext uri="{FF2B5EF4-FFF2-40B4-BE49-F238E27FC236}">
                  <a16:creationId xmlns:a16="http://schemas.microsoft.com/office/drawing/2014/main" id="{5C636A01-77D9-4BF1-A82A-3CE2290EA8C1}"/>
                </a:ext>
              </a:extLst>
            </p:cNvPr>
            <p:cNvSpPr/>
            <p:nvPr/>
          </p:nvSpPr>
          <p:spPr>
            <a:xfrm>
              <a:off x="3868673" y="1380357"/>
              <a:ext cx="702294" cy="66"/>
            </a:xfrm>
            <a:custGeom>
              <a:avLst/>
              <a:gdLst/>
              <a:ahLst/>
              <a:cxnLst/>
              <a:rect l="l" t="t" r="r" b="b"/>
              <a:pathLst>
                <a:path w="8213" h="1" fill="none" extrusionOk="0">
                  <a:moveTo>
                    <a:pt x="1" y="0"/>
                  </a:moveTo>
                  <a:lnTo>
                    <a:pt x="8212" y="0"/>
                  </a:lnTo>
                </a:path>
              </a:pathLst>
            </a:custGeom>
            <a:grpFill/>
            <a:ln w="38100" cap="flat" cmpd="sng">
              <a:solidFill>
                <a:schemeClr val="accent2"/>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53" name="Google Shape;1928;p52">
              <a:extLst>
                <a:ext uri="{FF2B5EF4-FFF2-40B4-BE49-F238E27FC236}">
                  <a16:creationId xmlns:a16="http://schemas.microsoft.com/office/drawing/2014/main" id="{9355482C-803B-4042-BE91-32F7AAE20078}"/>
                </a:ext>
              </a:extLst>
            </p:cNvPr>
            <p:cNvSpPr/>
            <p:nvPr/>
          </p:nvSpPr>
          <p:spPr>
            <a:xfrm>
              <a:off x="3389671" y="1132715"/>
              <a:ext cx="479083" cy="479083"/>
            </a:xfrm>
            <a:custGeom>
              <a:avLst/>
              <a:gdLst/>
              <a:ahLst/>
              <a:cxnLst/>
              <a:rect l="l" t="t" r="r" b="b"/>
              <a:pathLst>
                <a:path w="7241" h="7241" fill="none" extrusionOk="0">
                  <a:moveTo>
                    <a:pt x="7241" y="3627"/>
                  </a:moveTo>
                  <a:cubicBezTo>
                    <a:pt x="7241" y="5621"/>
                    <a:pt x="5622" y="7240"/>
                    <a:pt x="3627" y="7240"/>
                  </a:cubicBezTo>
                  <a:cubicBezTo>
                    <a:pt x="1620" y="7240"/>
                    <a:pt x="1" y="5621"/>
                    <a:pt x="1" y="3627"/>
                  </a:cubicBezTo>
                  <a:cubicBezTo>
                    <a:pt x="1" y="1632"/>
                    <a:pt x="1620" y="0"/>
                    <a:pt x="3627" y="0"/>
                  </a:cubicBezTo>
                  <a:cubicBezTo>
                    <a:pt x="5622" y="0"/>
                    <a:pt x="7241" y="1632"/>
                    <a:pt x="7241" y="3627"/>
                  </a:cubicBezTo>
                  <a:close/>
                </a:path>
              </a:pathLst>
            </a:custGeom>
            <a:grpFill/>
            <a:ln w="38100" cap="flat" cmpd="sng">
              <a:solidFill>
                <a:schemeClr val="accent2"/>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grpSp>
        <p:nvGrpSpPr>
          <p:cNvPr id="54" name="Google Shape;1932;p52">
            <a:extLst>
              <a:ext uri="{FF2B5EF4-FFF2-40B4-BE49-F238E27FC236}">
                <a16:creationId xmlns:a16="http://schemas.microsoft.com/office/drawing/2014/main" id="{1AC09AD3-C6B7-4A5A-A85A-43327D4FB364}"/>
              </a:ext>
            </a:extLst>
          </p:cNvPr>
          <p:cNvGrpSpPr/>
          <p:nvPr/>
        </p:nvGrpSpPr>
        <p:grpSpPr>
          <a:xfrm>
            <a:off x="5580991" y="8859685"/>
            <a:ext cx="2326885" cy="1099635"/>
            <a:chOff x="3389671" y="4090961"/>
            <a:chExt cx="1182327" cy="558742"/>
          </a:xfrm>
          <a:solidFill>
            <a:schemeClr val="accent2"/>
          </a:solidFill>
        </p:grpSpPr>
        <p:sp>
          <p:nvSpPr>
            <p:cNvPr id="55" name="Google Shape;1933;p52">
              <a:extLst>
                <a:ext uri="{FF2B5EF4-FFF2-40B4-BE49-F238E27FC236}">
                  <a16:creationId xmlns:a16="http://schemas.microsoft.com/office/drawing/2014/main" id="{62961D08-FAEB-4951-9691-7BCD72BC662D}"/>
                </a:ext>
              </a:extLst>
            </p:cNvPr>
            <p:cNvSpPr/>
            <p:nvPr/>
          </p:nvSpPr>
          <p:spPr>
            <a:xfrm>
              <a:off x="4569689" y="4090961"/>
              <a:ext cx="2309" cy="558742"/>
            </a:xfrm>
            <a:custGeom>
              <a:avLst/>
              <a:gdLst/>
              <a:ahLst/>
              <a:cxnLst/>
              <a:rect l="l" t="t" r="r" b="b"/>
              <a:pathLst>
                <a:path w="27" h="8445" fill="none" extrusionOk="0">
                  <a:moveTo>
                    <a:pt x="0" y="0"/>
                  </a:moveTo>
                  <a:cubicBezTo>
                    <a:pt x="26" y="259"/>
                    <a:pt x="0" y="8445"/>
                    <a:pt x="0" y="8445"/>
                  </a:cubicBezTo>
                </a:path>
              </a:pathLst>
            </a:custGeom>
            <a:grpFill/>
            <a:ln w="38100" cap="flat" cmpd="sng">
              <a:solidFill>
                <a:schemeClr val="accent3"/>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56" name="Google Shape;1934;p52">
              <a:extLst>
                <a:ext uri="{FF2B5EF4-FFF2-40B4-BE49-F238E27FC236}">
                  <a16:creationId xmlns:a16="http://schemas.microsoft.com/office/drawing/2014/main" id="{C5D5BB72-93C0-4517-8E8B-2BA8623115EA}"/>
                </a:ext>
              </a:extLst>
            </p:cNvPr>
            <p:cNvSpPr/>
            <p:nvPr/>
          </p:nvSpPr>
          <p:spPr>
            <a:xfrm>
              <a:off x="3868673" y="4370303"/>
              <a:ext cx="702232" cy="66"/>
            </a:xfrm>
            <a:custGeom>
              <a:avLst/>
              <a:gdLst/>
              <a:ahLst/>
              <a:cxnLst/>
              <a:rect l="l" t="t" r="r" b="b"/>
              <a:pathLst>
                <a:path w="8213" h="1" fill="none" extrusionOk="0">
                  <a:moveTo>
                    <a:pt x="1" y="1"/>
                  </a:moveTo>
                  <a:lnTo>
                    <a:pt x="8212" y="1"/>
                  </a:lnTo>
                </a:path>
              </a:pathLst>
            </a:custGeom>
            <a:grpFill/>
            <a:ln w="38100" cap="flat" cmpd="sng">
              <a:solidFill>
                <a:schemeClr val="accent3"/>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57" name="Google Shape;1935;p52">
              <a:extLst>
                <a:ext uri="{FF2B5EF4-FFF2-40B4-BE49-F238E27FC236}">
                  <a16:creationId xmlns:a16="http://schemas.microsoft.com/office/drawing/2014/main" id="{2932E467-99C6-42C2-BFCF-7255FFBCDE93}"/>
                </a:ext>
              </a:extLst>
            </p:cNvPr>
            <p:cNvSpPr/>
            <p:nvPr/>
          </p:nvSpPr>
          <p:spPr>
            <a:xfrm>
              <a:off x="3389671" y="4131222"/>
              <a:ext cx="479083" cy="478223"/>
            </a:xfrm>
            <a:custGeom>
              <a:avLst/>
              <a:gdLst/>
              <a:ahLst/>
              <a:cxnLst/>
              <a:rect l="l" t="t" r="r" b="b"/>
              <a:pathLst>
                <a:path w="7241" h="7228" fill="none" extrusionOk="0">
                  <a:moveTo>
                    <a:pt x="7241" y="3614"/>
                  </a:moveTo>
                  <a:cubicBezTo>
                    <a:pt x="7241" y="5608"/>
                    <a:pt x="5622" y="7227"/>
                    <a:pt x="3627" y="7227"/>
                  </a:cubicBezTo>
                  <a:cubicBezTo>
                    <a:pt x="1620" y="7227"/>
                    <a:pt x="1" y="5608"/>
                    <a:pt x="1" y="3614"/>
                  </a:cubicBezTo>
                  <a:cubicBezTo>
                    <a:pt x="1" y="1619"/>
                    <a:pt x="1620" y="0"/>
                    <a:pt x="3627" y="0"/>
                  </a:cubicBezTo>
                  <a:cubicBezTo>
                    <a:pt x="5622" y="0"/>
                    <a:pt x="7241" y="1619"/>
                    <a:pt x="7241" y="3614"/>
                  </a:cubicBezTo>
                  <a:close/>
                </a:path>
              </a:pathLst>
            </a:custGeom>
            <a:grpFill/>
            <a:ln w="38100" cap="flat" cmpd="sng">
              <a:solidFill>
                <a:schemeClr val="accent3"/>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grpSp>
        <p:nvGrpSpPr>
          <p:cNvPr id="58" name="Google Shape;1939;p52">
            <a:extLst>
              <a:ext uri="{FF2B5EF4-FFF2-40B4-BE49-F238E27FC236}">
                <a16:creationId xmlns:a16="http://schemas.microsoft.com/office/drawing/2014/main" id="{5D0560AC-CEB2-4CB0-82F4-E6F4930016FB}"/>
              </a:ext>
            </a:extLst>
          </p:cNvPr>
          <p:cNvGrpSpPr/>
          <p:nvPr/>
        </p:nvGrpSpPr>
        <p:grpSpPr>
          <a:xfrm>
            <a:off x="5568029" y="5160748"/>
            <a:ext cx="2326885" cy="942862"/>
            <a:chOff x="3389671" y="2132074"/>
            <a:chExt cx="1182327" cy="479083"/>
          </a:xfrm>
          <a:solidFill>
            <a:schemeClr val="accent2"/>
          </a:solidFill>
        </p:grpSpPr>
        <p:sp>
          <p:nvSpPr>
            <p:cNvPr id="59" name="Google Shape;1940;p52">
              <a:extLst>
                <a:ext uri="{FF2B5EF4-FFF2-40B4-BE49-F238E27FC236}">
                  <a16:creationId xmlns:a16="http://schemas.microsoft.com/office/drawing/2014/main" id="{4FB8C33D-D9E7-4FD8-B224-95E53CE86940}"/>
                </a:ext>
              </a:extLst>
            </p:cNvPr>
            <p:cNvSpPr/>
            <p:nvPr/>
          </p:nvSpPr>
          <p:spPr>
            <a:xfrm>
              <a:off x="3868673" y="2380579"/>
              <a:ext cx="702232" cy="66"/>
            </a:xfrm>
            <a:custGeom>
              <a:avLst/>
              <a:gdLst/>
              <a:ahLst/>
              <a:cxnLst/>
              <a:rect l="l" t="t" r="r" b="b"/>
              <a:pathLst>
                <a:path w="8213" h="1" fill="none" extrusionOk="0">
                  <a:moveTo>
                    <a:pt x="1" y="0"/>
                  </a:moveTo>
                  <a:lnTo>
                    <a:pt x="8212" y="0"/>
                  </a:lnTo>
                </a:path>
              </a:pathLst>
            </a:custGeom>
            <a:grpFill/>
            <a:ln w="38100" cap="flat" cmpd="sng">
              <a:solidFill>
                <a:schemeClr val="accent1"/>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nvGrpSpPr>
            <p:cNvPr id="60" name="Google Shape;1941;p52">
              <a:extLst>
                <a:ext uri="{FF2B5EF4-FFF2-40B4-BE49-F238E27FC236}">
                  <a16:creationId xmlns:a16="http://schemas.microsoft.com/office/drawing/2014/main" id="{259F5E7D-F7B0-4ABC-9A6E-A88065B4753B}"/>
                </a:ext>
              </a:extLst>
            </p:cNvPr>
            <p:cNvGrpSpPr/>
            <p:nvPr/>
          </p:nvGrpSpPr>
          <p:grpSpPr>
            <a:xfrm>
              <a:off x="3389671" y="2132074"/>
              <a:ext cx="1182327" cy="479083"/>
              <a:chOff x="5259156" y="2454834"/>
              <a:chExt cx="1182327" cy="479083"/>
            </a:xfrm>
            <a:grpFill/>
          </p:grpSpPr>
          <p:sp>
            <p:nvSpPr>
              <p:cNvPr id="61" name="Google Shape;1942;p52">
                <a:extLst>
                  <a:ext uri="{FF2B5EF4-FFF2-40B4-BE49-F238E27FC236}">
                    <a16:creationId xmlns:a16="http://schemas.microsoft.com/office/drawing/2014/main" id="{A0FF01F4-FAA4-4969-B3F5-84991E289AA4}"/>
                  </a:ext>
                </a:extLst>
              </p:cNvPr>
              <p:cNvSpPr/>
              <p:nvPr/>
            </p:nvSpPr>
            <p:spPr>
              <a:xfrm>
                <a:off x="6439174" y="2518215"/>
                <a:ext cx="2309" cy="383955"/>
              </a:xfrm>
              <a:custGeom>
                <a:avLst/>
                <a:gdLst/>
                <a:ahLst/>
                <a:cxnLst/>
                <a:rect l="l" t="t" r="r" b="b"/>
                <a:pathLst>
                  <a:path w="27" h="5803" fill="none" extrusionOk="0">
                    <a:moveTo>
                      <a:pt x="0" y="1"/>
                    </a:moveTo>
                    <a:cubicBezTo>
                      <a:pt x="26" y="182"/>
                      <a:pt x="0" y="5803"/>
                      <a:pt x="0" y="5803"/>
                    </a:cubicBezTo>
                  </a:path>
                </a:pathLst>
              </a:custGeom>
              <a:grpFill/>
              <a:ln w="38100" cap="flat" cmpd="sng">
                <a:solidFill>
                  <a:schemeClr val="accent1"/>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62" name="Google Shape;1943;p52">
                <a:extLst>
                  <a:ext uri="{FF2B5EF4-FFF2-40B4-BE49-F238E27FC236}">
                    <a16:creationId xmlns:a16="http://schemas.microsoft.com/office/drawing/2014/main" id="{476E0AD5-6B78-4985-AC76-A48F1988A8A0}"/>
                  </a:ext>
                </a:extLst>
              </p:cNvPr>
              <p:cNvSpPr/>
              <p:nvPr/>
            </p:nvSpPr>
            <p:spPr>
              <a:xfrm>
                <a:off x="5259156" y="2454834"/>
                <a:ext cx="479083" cy="479083"/>
              </a:xfrm>
              <a:custGeom>
                <a:avLst/>
                <a:gdLst/>
                <a:ahLst/>
                <a:cxnLst/>
                <a:rect l="l" t="t" r="r" b="b"/>
                <a:pathLst>
                  <a:path w="7241" h="7241" fill="none" extrusionOk="0">
                    <a:moveTo>
                      <a:pt x="7241" y="3614"/>
                    </a:moveTo>
                    <a:cubicBezTo>
                      <a:pt x="7241" y="5621"/>
                      <a:pt x="5622" y="7240"/>
                      <a:pt x="3627" y="7240"/>
                    </a:cubicBezTo>
                    <a:cubicBezTo>
                      <a:pt x="1620" y="7240"/>
                      <a:pt x="1" y="5621"/>
                      <a:pt x="1" y="3614"/>
                    </a:cubicBezTo>
                    <a:cubicBezTo>
                      <a:pt x="1" y="1619"/>
                      <a:pt x="1620" y="0"/>
                      <a:pt x="3627" y="0"/>
                    </a:cubicBezTo>
                    <a:cubicBezTo>
                      <a:pt x="5622" y="0"/>
                      <a:pt x="7241" y="1619"/>
                      <a:pt x="7241" y="3614"/>
                    </a:cubicBezTo>
                    <a:close/>
                  </a:path>
                </a:pathLst>
              </a:custGeom>
              <a:grpFill/>
              <a:ln w="38100" cap="flat" cmpd="sng">
                <a:solidFill>
                  <a:schemeClr val="accent1"/>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grpSp>
      <p:grpSp>
        <p:nvGrpSpPr>
          <p:cNvPr id="63" name="Google Shape;1947;p52">
            <a:extLst>
              <a:ext uri="{FF2B5EF4-FFF2-40B4-BE49-F238E27FC236}">
                <a16:creationId xmlns:a16="http://schemas.microsoft.com/office/drawing/2014/main" id="{D04329F6-8FF3-45A8-8041-AB72212B56BC}"/>
              </a:ext>
            </a:extLst>
          </p:cNvPr>
          <p:cNvGrpSpPr/>
          <p:nvPr/>
        </p:nvGrpSpPr>
        <p:grpSpPr>
          <a:xfrm>
            <a:off x="5528065" y="7048743"/>
            <a:ext cx="2326885" cy="942732"/>
            <a:chOff x="3389671" y="3131466"/>
            <a:chExt cx="1182327" cy="479016"/>
          </a:xfrm>
          <a:solidFill>
            <a:schemeClr val="accent2"/>
          </a:solidFill>
        </p:grpSpPr>
        <p:sp>
          <p:nvSpPr>
            <p:cNvPr id="64" name="Google Shape;1948;p52">
              <a:extLst>
                <a:ext uri="{FF2B5EF4-FFF2-40B4-BE49-F238E27FC236}">
                  <a16:creationId xmlns:a16="http://schemas.microsoft.com/office/drawing/2014/main" id="{4CE080A3-0B94-4E57-A0C1-1E30A436F28C}"/>
                </a:ext>
              </a:extLst>
            </p:cNvPr>
            <p:cNvSpPr/>
            <p:nvPr/>
          </p:nvSpPr>
          <p:spPr>
            <a:xfrm>
              <a:off x="4569689" y="3161446"/>
              <a:ext cx="2309" cy="435349"/>
            </a:xfrm>
            <a:custGeom>
              <a:avLst/>
              <a:gdLst/>
              <a:ahLst/>
              <a:cxnLst/>
              <a:rect l="l" t="t" r="r" b="b"/>
              <a:pathLst>
                <a:path w="27" h="6580" fill="none" extrusionOk="0">
                  <a:moveTo>
                    <a:pt x="0" y="0"/>
                  </a:moveTo>
                  <a:cubicBezTo>
                    <a:pt x="26" y="195"/>
                    <a:pt x="0" y="6580"/>
                    <a:pt x="0" y="6580"/>
                  </a:cubicBezTo>
                </a:path>
              </a:pathLst>
            </a:custGeom>
            <a:grpFill/>
            <a:ln w="38100" cap="flat" cmpd="sng">
              <a:solidFill>
                <a:schemeClr val="accent4"/>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65" name="Google Shape;1949;p52">
              <a:extLst>
                <a:ext uri="{FF2B5EF4-FFF2-40B4-BE49-F238E27FC236}">
                  <a16:creationId xmlns:a16="http://schemas.microsoft.com/office/drawing/2014/main" id="{21544B4D-31C9-43A1-A14A-7B44B4E89B9E}"/>
                </a:ext>
              </a:extLst>
            </p:cNvPr>
            <p:cNvSpPr/>
            <p:nvPr/>
          </p:nvSpPr>
          <p:spPr>
            <a:xfrm>
              <a:off x="3868673" y="3371378"/>
              <a:ext cx="702232" cy="66"/>
            </a:xfrm>
            <a:custGeom>
              <a:avLst/>
              <a:gdLst/>
              <a:ahLst/>
              <a:cxnLst/>
              <a:rect l="l" t="t" r="r" b="b"/>
              <a:pathLst>
                <a:path w="8213" h="1" fill="none" extrusionOk="0">
                  <a:moveTo>
                    <a:pt x="1" y="1"/>
                  </a:moveTo>
                  <a:lnTo>
                    <a:pt x="8212" y="1"/>
                  </a:lnTo>
                </a:path>
              </a:pathLst>
            </a:custGeom>
            <a:grpFill/>
            <a:ln w="38100" cap="flat" cmpd="sng">
              <a:solidFill>
                <a:schemeClr val="accent4"/>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66" name="Google Shape;1950;p52">
              <a:extLst>
                <a:ext uri="{FF2B5EF4-FFF2-40B4-BE49-F238E27FC236}">
                  <a16:creationId xmlns:a16="http://schemas.microsoft.com/office/drawing/2014/main" id="{6BB56093-FB11-4694-BDBF-F7E25D7DD243}"/>
                </a:ext>
              </a:extLst>
            </p:cNvPr>
            <p:cNvSpPr/>
            <p:nvPr/>
          </p:nvSpPr>
          <p:spPr>
            <a:xfrm>
              <a:off x="3389671" y="3131466"/>
              <a:ext cx="479083" cy="479016"/>
            </a:xfrm>
            <a:custGeom>
              <a:avLst/>
              <a:gdLst/>
              <a:ahLst/>
              <a:cxnLst/>
              <a:rect l="l" t="t" r="r" b="b"/>
              <a:pathLst>
                <a:path w="7241" h="7240" fill="none" extrusionOk="0">
                  <a:moveTo>
                    <a:pt x="7241" y="3627"/>
                  </a:moveTo>
                  <a:cubicBezTo>
                    <a:pt x="7241" y="5621"/>
                    <a:pt x="5622" y="7240"/>
                    <a:pt x="3627" y="7240"/>
                  </a:cubicBezTo>
                  <a:cubicBezTo>
                    <a:pt x="1620" y="7240"/>
                    <a:pt x="1" y="5621"/>
                    <a:pt x="1" y="3627"/>
                  </a:cubicBezTo>
                  <a:cubicBezTo>
                    <a:pt x="1" y="1619"/>
                    <a:pt x="1620" y="0"/>
                    <a:pt x="3627" y="0"/>
                  </a:cubicBezTo>
                  <a:cubicBezTo>
                    <a:pt x="5622" y="0"/>
                    <a:pt x="7241" y="1619"/>
                    <a:pt x="7241" y="3627"/>
                  </a:cubicBezTo>
                  <a:close/>
                </a:path>
              </a:pathLst>
            </a:custGeom>
            <a:grpFill/>
            <a:ln w="38100" cap="flat" cmpd="sng">
              <a:solidFill>
                <a:schemeClr val="accent4"/>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sp>
        <p:nvSpPr>
          <p:cNvPr id="68" name="Прямоугольник 67">
            <a:extLst>
              <a:ext uri="{FF2B5EF4-FFF2-40B4-BE49-F238E27FC236}">
                <a16:creationId xmlns:a16="http://schemas.microsoft.com/office/drawing/2014/main" id="{19E6AAD6-E129-4064-92EF-414AD023C088}"/>
              </a:ext>
            </a:extLst>
          </p:cNvPr>
          <p:cNvSpPr/>
          <p:nvPr/>
        </p:nvSpPr>
        <p:spPr>
          <a:xfrm>
            <a:off x="1751307" y="1978134"/>
            <a:ext cx="14416186" cy="706540"/>
          </a:xfrm>
          <a:prstGeom prst="rect">
            <a:avLst/>
          </a:prstGeom>
        </p:spPr>
        <p:txBody>
          <a:bodyPr wrap="square">
            <a:spAutoFit/>
          </a:bodyPr>
          <a:lstStyle/>
          <a:p>
            <a:pPr lvl="0">
              <a:lnSpc>
                <a:spcPct val="107000"/>
              </a:lnSpc>
              <a:spcAft>
                <a:spcPts val="800"/>
              </a:spcAft>
              <a:tabLst>
                <a:tab pos="457200" algn="l"/>
              </a:tabLst>
            </a:pPr>
            <a:r>
              <a:rPr lang="en-US" sz="4000" b="1" noProof="1">
                <a:latin typeface="Times New Roman" panose="02020603050405020304" pitchFamily="18" charset="0"/>
                <a:ea typeface="Times New Roman" panose="02020603050405020304" pitchFamily="18" charset="0"/>
                <a:cs typeface="Times New Roman" panose="02020603050405020304" pitchFamily="18" charset="0"/>
              </a:rPr>
              <a:t>Didaktik materiallarning asosiy vazifalari:</a:t>
            </a:r>
          </a:p>
        </p:txBody>
      </p:sp>
      <p:sp>
        <p:nvSpPr>
          <p:cNvPr id="69" name="Прямоугольник 68">
            <a:extLst>
              <a:ext uri="{FF2B5EF4-FFF2-40B4-BE49-F238E27FC236}">
                <a16:creationId xmlns:a16="http://schemas.microsoft.com/office/drawing/2014/main" id="{7C2AA117-9BD7-4EE4-96DE-D5D1D45E8B9E}"/>
              </a:ext>
            </a:extLst>
          </p:cNvPr>
          <p:cNvSpPr/>
          <p:nvPr/>
        </p:nvSpPr>
        <p:spPr>
          <a:xfrm>
            <a:off x="7890370" y="3641411"/>
            <a:ext cx="3768230" cy="583750"/>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Axborot berish</a:t>
            </a:r>
          </a:p>
        </p:txBody>
      </p:sp>
      <p:sp>
        <p:nvSpPr>
          <p:cNvPr id="70" name="Прямоугольник 69">
            <a:extLst>
              <a:ext uri="{FF2B5EF4-FFF2-40B4-BE49-F238E27FC236}">
                <a16:creationId xmlns:a16="http://schemas.microsoft.com/office/drawing/2014/main" id="{BD674487-3B82-46BB-A184-0B6109A03B13}"/>
              </a:ext>
            </a:extLst>
          </p:cNvPr>
          <p:cNvSpPr/>
          <p:nvPr/>
        </p:nvSpPr>
        <p:spPr>
          <a:xfrm>
            <a:off x="7903331" y="5350325"/>
            <a:ext cx="3750725" cy="583750"/>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Motivatsiya berish</a:t>
            </a:r>
          </a:p>
        </p:txBody>
      </p:sp>
      <p:sp>
        <p:nvSpPr>
          <p:cNvPr id="71" name="Прямоугольник 70">
            <a:extLst>
              <a:ext uri="{FF2B5EF4-FFF2-40B4-BE49-F238E27FC236}">
                <a16:creationId xmlns:a16="http://schemas.microsoft.com/office/drawing/2014/main" id="{2BC670DD-E5FC-4F2B-808C-9C3EE48FD323}"/>
              </a:ext>
            </a:extLst>
          </p:cNvPr>
          <p:cNvSpPr/>
          <p:nvPr/>
        </p:nvSpPr>
        <p:spPr>
          <a:xfrm>
            <a:off x="7903331" y="7102925"/>
            <a:ext cx="3768230" cy="583750"/>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Amaliy qo‘llash</a:t>
            </a:r>
          </a:p>
        </p:txBody>
      </p:sp>
      <p:sp>
        <p:nvSpPr>
          <p:cNvPr id="72" name="Прямоугольник 71">
            <a:extLst>
              <a:ext uri="{FF2B5EF4-FFF2-40B4-BE49-F238E27FC236}">
                <a16:creationId xmlns:a16="http://schemas.microsoft.com/office/drawing/2014/main" id="{B52A25A3-F897-4FDB-865D-FDA569CA20AF}"/>
              </a:ext>
            </a:extLst>
          </p:cNvPr>
          <p:cNvSpPr/>
          <p:nvPr/>
        </p:nvSpPr>
        <p:spPr>
          <a:xfrm>
            <a:off x="7938247" y="8775706"/>
            <a:ext cx="3726704" cy="1110689"/>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Mustahkamlash va baholash</a:t>
            </a:r>
          </a:p>
        </p:txBody>
      </p:sp>
      <p:sp>
        <p:nvSpPr>
          <p:cNvPr id="4" name="Прямоугольник 3">
            <a:extLst>
              <a:ext uri="{FF2B5EF4-FFF2-40B4-BE49-F238E27FC236}">
                <a16:creationId xmlns:a16="http://schemas.microsoft.com/office/drawing/2014/main" id="{7661072D-CA68-41CB-B4AA-B1A91B21E5EC}"/>
              </a:ext>
            </a:extLst>
          </p:cNvPr>
          <p:cNvSpPr/>
          <p:nvPr/>
        </p:nvSpPr>
        <p:spPr>
          <a:xfrm>
            <a:off x="11664950" y="3240096"/>
            <a:ext cx="5867400" cy="1348958"/>
          </a:xfrm>
          <a:prstGeom prst="rect">
            <a:avLst/>
          </a:prstGeom>
          <a:solidFill>
            <a:schemeClr val="accent2">
              <a:lumMod val="20000"/>
              <a:lumOff val="80000"/>
            </a:schemeClr>
          </a:solidFill>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yangi bilimlarni tushuntirish va ko‘rsatish</a:t>
            </a:r>
            <a:endParaRPr lang="en-US" sz="3200" dirty="0"/>
          </a:p>
        </p:txBody>
      </p:sp>
      <p:sp>
        <p:nvSpPr>
          <p:cNvPr id="73" name="Прямоугольник 72">
            <a:extLst>
              <a:ext uri="{FF2B5EF4-FFF2-40B4-BE49-F238E27FC236}">
                <a16:creationId xmlns:a16="http://schemas.microsoft.com/office/drawing/2014/main" id="{99504537-35E9-4BCB-80DD-2625D76E4795}"/>
              </a:ext>
            </a:extLst>
          </p:cNvPr>
          <p:cNvSpPr/>
          <p:nvPr/>
        </p:nvSpPr>
        <p:spPr>
          <a:xfrm>
            <a:off x="11664950" y="5155454"/>
            <a:ext cx="5873750" cy="1348958"/>
          </a:xfrm>
          <a:prstGeom prst="rect">
            <a:avLst/>
          </a:prstGeom>
          <a:solidFill>
            <a:schemeClr val="accent1">
              <a:lumMod val="20000"/>
              <a:lumOff val="80000"/>
            </a:schemeClr>
          </a:solidFill>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o‘quvchilarning darsga qiziqishini oshirish</a:t>
            </a:r>
          </a:p>
          <a:p>
            <a:pPr algn="ctr"/>
            <a:endParaRPr lang="en-US" dirty="0"/>
          </a:p>
        </p:txBody>
      </p:sp>
      <p:sp>
        <p:nvSpPr>
          <p:cNvPr id="74" name="Прямоугольник 73">
            <a:extLst>
              <a:ext uri="{FF2B5EF4-FFF2-40B4-BE49-F238E27FC236}">
                <a16:creationId xmlns:a16="http://schemas.microsoft.com/office/drawing/2014/main" id="{6A9E1851-BC55-45C8-9F3E-FA3303B54F1D}"/>
              </a:ext>
            </a:extLst>
          </p:cNvPr>
          <p:cNvSpPr/>
          <p:nvPr/>
        </p:nvSpPr>
        <p:spPr>
          <a:xfrm>
            <a:off x="11658600" y="6944057"/>
            <a:ext cx="5873750" cy="1348958"/>
          </a:xfrm>
          <a:prstGeom prst="rect">
            <a:avLst/>
          </a:prstGeom>
          <a:solidFill>
            <a:schemeClr val="accent4">
              <a:lumMod val="20000"/>
              <a:lumOff val="80000"/>
            </a:schemeClr>
          </a:solidFill>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o‘rganilgan bilimlarni amalda qo‘llash imkonini berish</a:t>
            </a:r>
            <a:endParaRPr lang="en-US" sz="3200" dirty="0"/>
          </a:p>
        </p:txBody>
      </p:sp>
      <p:sp>
        <p:nvSpPr>
          <p:cNvPr id="75" name="Прямоугольник 74">
            <a:extLst>
              <a:ext uri="{FF2B5EF4-FFF2-40B4-BE49-F238E27FC236}">
                <a16:creationId xmlns:a16="http://schemas.microsoft.com/office/drawing/2014/main" id="{5B150CA1-B60F-416B-B115-53DDA2816134}"/>
              </a:ext>
            </a:extLst>
          </p:cNvPr>
          <p:cNvSpPr/>
          <p:nvPr/>
        </p:nvSpPr>
        <p:spPr>
          <a:xfrm>
            <a:off x="11658600" y="8756188"/>
            <a:ext cx="5873750" cy="1348958"/>
          </a:xfrm>
          <a:prstGeom prst="rect">
            <a:avLst/>
          </a:prstGeom>
          <a:solidFill>
            <a:schemeClr val="bg1">
              <a:lumMod val="95000"/>
            </a:schemeClr>
          </a:solidFill>
          <a:ln w="38100"/>
        </p:spPr>
        <p:style>
          <a:lnRef idx="2">
            <a:schemeClr val="accent3"/>
          </a:lnRef>
          <a:fillRef idx="1">
            <a:schemeClr val="lt1"/>
          </a:fillRef>
          <a:effectRef idx="0">
            <a:schemeClr val="accent3"/>
          </a:effectRef>
          <a:fontRef idx="minor">
            <a:schemeClr val="dk1"/>
          </a:fontRef>
        </p:style>
        <p:txBody>
          <a:bodyPr rtlCol="0" anchor="ctr"/>
          <a:lstStyle/>
          <a:p>
            <a:pPr algn="ct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bilimlarni mustahkamlash va o‘quv faoliyati natijalarini baholash</a:t>
            </a:r>
            <a:endParaRPr lang="en-US" sz="3200" dirty="0"/>
          </a:p>
        </p:txBody>
      </p:sp>
      <p:sp>
        <p:nvSpPr>
          <p:cNvPr id="80" name="Google Shape;1921;p52">
            <a:extLst>
              <a:ext uri="{FF2B5EF4-FFF2-40B4-BE49-F238E27FC236}">
                <a16:creationId xmlns:a16="http://schemas.microsoft.com/office/drawing/2014/main" id="{8CBFE08E-7B75-4EB7-AC5B-FB4A02D2FD83}"/>
              </a:ext>
            </a:extLst>
          </p:cNvPr>
          <p:cNvSpPr txBox="1"/>
          <p:nvPr/>
        </p:nvSpPr>
        <p:spPr>
          <a:xfrm>
            <a:off x="5681883" y="5440293"/>
            <a:ext cx="714995" cy="383771"/>
          </a:xfrm>
          <a:prstGeom prst="rect">
            <a:avLst/>
          </a:prstGeom>
          <a:noFill/>
          <a:ln>
            <a:noFill/>
          </a:ln>
        </p:spPr>
        <p:txBody>
          <a:bodyPr spcFirstLastPara="1" wrap="square" lIns="179929" tIns="179929" rIns="179929" bIns="179929" anchor="ctr" anchorCtr="0">
            <a:noAutofit/>
          </a:bodyPr>
          <a:lstStyle/>
          <a:p>
            <a:pPr algn="ctr"/>
            <a:r>
              <a:rPr lang="en" sz="3600" b="1" dirty="0">
                <a:solidFill>
                  <a:schemeClr val="accent1">
                    <a:lumMod val="75000"/>
                  </a:schemeClr>
                </a:solidFill>
                <a:latin typeface="Fira Sans"/>
                <a:ea typeface="Fira Sans"/>
                <a:cs typeface="Fira Sans"/>
                <a:sym typeface="Fira Sans"/>
              </a:rPr>
              <a:t>2</a:t>
            </a:r>
          </a:p>
        </p:txBody>
      </p:sp>
      <p:sp>
        <p:nvSpPr>
          <p:cNvPr id="81" name="Google Shape;1921;p52">
            <a:extLst>
              <a:ext uri="{FF2B5EF4-FFF2-40B4-BE49-F238E27FC236}">
                <a16:creationId xmlns:a16="http://schemas.microsoft.com/office/drawing/2014/main" id="{EEC26B55-36EB-4D34-A84C-1EE32569436F}"/>
              </a:ext>
            </a:extLst>
          </p:cNvPr>
          <p:cNvSpPr txBox="1"/>
          <p:nvPr/>
        </p:nvSpPr>
        <p:spPr>
          <a:xfrm>
            <a:off x="5645150" y="7305675"/>
            <a:ext cx="714995" cy="383771"/>
          </a:xfrm>
          <a:prstGeom prst="rect">
            <a:avLst/>
          </a:prstGeom>
          <a:noFill/>
          <a:ln>
            <a:noFill/>
          </a:ln>
        </p:spPr>
        <p:txBody>
          <a:bodyPr spcFirstLastPara="1" wrap="square" lIns="179929" tIns="179929" rIns="179929" bIns="179929" anchor="ctr" anchorCtr="0">
            <a:noAutofit/>
          </a:bodyPr>
          <a:lstStyle/>
          <a:p>
            <a:pPr algn="ctr"/>
            <a:r>
              <a:rPr lang="en" sz="3600" b="1" dirty="0">
                <a:solidFill>
                  <a:schemeClr val="accent4">
                    <a:lumMod val="75000"/>
                  </a:schemeClr>
                </a:solidFill>
                <a:latin typeface="Fira Sans"/>
                <a:ea typeface="Fira Sans"/>
                <a:cs typeface="Fira Sans"/>
                <a:sym typeface="Fira Sans"/>
              </a:rPr>
              <a:t>3</a:t>
            </a:r>
          </a:p>
        </p:txBody>
      </p:sp>
      <p:sp>
        <p:nvSpPr>
          <p:cNvPr id="82" name="Google Shape;1921;p52">
            <a:extLst>
              <a:ext uri="{FF2B5EF4-FFF2-40B4-BE49-F238E27FC236}">
                <a16:creationId xmlns:a16="http://schemas.microsoft.com/office/drawing/2014/main" id="{2E718B77-BD63-4E5C-AA67-7B3F6B669166}"/>
              </a:ext>
            </a:extLst>
          </p:cNvPr>
          <p:cNvSpPr txBox="1"/>
          <p:nvPr/>
        </p:nvSpPr>
        <p:spPr>
          <a:xfrm>
            <a:off x="5693655" y="9189382"/>
            <a:ext cx="714995" cy="383771"/>
          </a:xfrm>
          <a:prstGeom prst="rect">
            <a:avLst/>
          </a:prstGeom>
          <a:noFill/>
          <a:ln>
            <a:noFill/>
          </a:ln>
        </p:spPr>
        <p:txBody>
          <a:bodyPr spcFirstLastPara="1" wrap="square" lIns="179929" tIns="179929" rIns="179929" bIns="179929" anchor="ctr" anchorCtr="0">
            <a:noAutofit/>
          </a:bodyPr>
          <a:lstStyle/>
          <a:p>
            <a:pPr algn="ctr"/>
            <a:r>
              <a:rPr lang="en" sz="3600" b="1" dirty="0">
                <a:solidFill>
                  <a:schemeClr val="bg1">
                    <a:lumMod val="65000"/>
                  </a:schemeClr>
                </a:solidFill>
                <a:latin typeface="Fira Sans"/>
                <a:ea typeface="Fira Sans"/>
                <a:cs typeface="Fira Sans"/>
                <a:sym typeface="Fira Sans"/>
              </a:rPr>
              <a:t>4</a:t>
            </a:r>
          </a:p>
        </p:txBody>
      </p:sp>
    </p:spTree>
    <p:extLst>
      <p:ext uri="{BB962C8B-B14F-4D97-AF65-F5344CB8AC3E}">
        <p14:creationId xmlns:p14="http://schemas.microsoft.com/office/powerpoint/2010/main" val="1835116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grpSp>
        <p:nvGrpSpPr>
          <p:cNvPr id="1478" name="Google Shape;1478;p45"/>
          <p:cNvGrpSpPr/>
          <p:nvPr/>
        </p:nvGrpSpPr>
        <p:grpSpPr>
          <a:xfrm>
            <a:off x="844551" y="2621750"/>
            <a:ext cx="16459197" cy="7274725"/>
            <a:chOff x="-1128312" y="1206525"/>
            <a:chExt cx="4977785" cy="1444850"/>
          </a:xfrm>
        </p:grpSpPr>
        <p:sp>
          <p:nvSpPr>
            <p:cNvPr id="1479" name="Google Shape;1479;p45"/>
            <p:cNvSpPr/>
            <p:nvPr/>
          </p:nvSpPr>
          <p:spPr>
            <a:xfrm>
              <a:off x="1608525" y="1336900"/>
              <a:ext cx="2240948" cy="251669"/>
            </a:xfrm>
            <a:custGeom>
              <a:avLst/>
              <a:gdLst/>
              <a:ahLst/>
              <a:cxnLst/>
              <a:rect l="l" t="t" r="r" b="b"/>
              <a:pathLst>
                <a:path w="31755" h="9919" extrusionOk="0">
                  <a:moveTo>
                    <a:pt x="0" y="1"/>
                  </a:moveTo>
                  <a:lnTo>
                    <a:pt x="0" y="9918"/>
                  </a:lnTo>
                  <a:lnTo>
                    <a:pt x="26789" y="9918"/>
                  </a:lnTo>
                  <a:cubicBezTo>
                    <a:pt x="29516" y="9918"/>
                    <a:pt x="31754" y="7692"/>
                    <a:pt x="31754" y="4954"/>
                  </a:cubicBezTo>
                  <a:cubicBezTo>
                    <a:pt x="31754" y="217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200" dirty="0"/>
            </a:p>
          </p:txBody>
        </p:sp>
        <p:sp>
          <p:nvSpPr>
            <p:cNvPr id="1480" name="Google Shape;1480;p45"/>
            <p:cNvSpPr/>
            <p:nvPr/>
          </p:nvSpPr>
          <p:spPr>
            <a:xfrm>
              <a:off x="-1128312" y="1583650"/>
              <a:ext cx="2160287" cy="247975"/>
            </a:xfrm>
            <a:custGeom>
              <a:avLst/>
              <a:gdLst/>
              <a:ahLst/>
              <a:cxnLst/>
              <a:rect l="l" t="t" r="r" b="b"/>
              <a:pathLst>
                <a:path w="31802" h="9919" extrusionOk="0">
                  <a:moveTo>
                    <a:pt x="4965" y="1"/>
                  </a:moveTo>
                  <a:cubicBezTo>
                    <a:pt x="2227" y="1"/>
                    <a:pt x="0" y="2227"/>
                    <a:pt x="0" y="4966"/>
                  </a:cubicBezTo>
                  <a:cubicBezTo>
                    <a:pt x="0" y="7740"/>
                    <a:pt x="2227" y="9919"/>
                    <a:pt x="4965" y="9919"/>
                  </a:cubicBezTo>
                  <a:lnTo>
                    <a:pt x="31802" y="9919"/>
                  </a:lnTo>
                  <a:lnTo>
                    <a:pt x="31802" y="1"/>
                  </a:lnTo>
                  <a:close/>
                </a:path>
              </a:pathLst>
            </a:custGeom>
            <a:solidFill>
              <a:srgbClr val="F3F3F3"/>
            </a:solidFill>
            <a:ln>
              <a:noFill/>
            </a:ln>
          </p:spPr>
          <p:txBody>
            <a:bodyPr spcFirstLastPara="1" wrap="square" lIns="179929" tIns="179929" rIns="179929" bIns="179929" anchor="ctr" anchorCtr="0">
              <a:noAutofit/>
            </a:bodyPr>
            <a:lstStyle/>
            <a:p>
              <a:endParaRPr sz="3200"/>
            </a:p>
          </p:txBody>
        </p:sp>
        <p:sp>
          <p:nvSpPr>
            <p:cNvPr id="1481" name="Google Shape;1481;p45"/>
            <p:cNvSpPr/>
            <p:nvPr/>
          </p:nvSpPr>
          <p:spPr>
            <a:xfrm>
              <a:off x="-1128312" y="2271850"/>
              <a:ext cx="2160288" cy="248250"/>
            </a:xfrm>
            <a:custGeom>
              <a:avLst/>
              <a:gdLst/>
              <a:ahLst/>
              <a:cxnLst/>
              <a:rect l="l" t="t" r="r" b="b"/>
              <a:pathLst>
                <a:path w="31802" h="9930" extrusionOk="0">
                  <a:moveTo>
                    <a:pt x="4965" y="0"/>
                  </a:moveTo>
                  <a:cubicBezTo>
                    <a:pt x="2227" y="0"/>
                    <a:pt x="0" y="2238"/>
                    <a:pt x="0" y="4965"/>
                  </a:cubicBezTo>
                  <a:cubicBezTo>
                    <a:pt x="0" y="7691"/>
                    <a:pt x="2227" y="9930"/>
                    <a:pt x="4965" y="9930"/>
                  </a:cubicBezTo>
                  <a:lnTo>
                    <a:pt x="31802" y="9930"/>
                  </a:lnTo>
                  <a:lnTo>
                    <a:pt x="31802" y="0"/>
                  </a:lnTo>
                  <a:close/>
                </a:path>
              </a:pathLst>
            </a:custGeom>
            <a:solidFill>
              <a:srgbClr val="F3F3F3"/>
            </a:solidFill>
            <a:ln>
              <a:noFill/>
            </a:ln>
          </p:spPr>
          <p:txBody>
            <a:bodyPr spcFirstLastPara="1" wrap="square" lIns="179929" tIns="179929" rIns="179929" bIns="179929" anchor="ctr" anchorCtr="0">
              <a:noAutofit/>
            </a:bodyPr>
            <a:lstStyle/>
            <a:p>
              <a:endParaRPr sz="3200"/>
            </a:p>
          </p:txBody>
        </p:sp>
        <p:sp>
          <p:nvSpPr>
            <p:cNvPr id="1482" name="Google Shape;1482;p45"/>
            <p:cNvSpPr/>
            <p:nvPr/>
          </p:nvSpPr>
          <p:spPr>
            <a:xfrm>
              <a:off x="1608525" y="2009000"/>
              <a:ext cx="2240948" cy="247975"/>
            </a:xfrm>
            <a:custGeom>
              <a:avLst/>
              <a:gdLst/>
              <a:ahLst/>
              <a:cxnLst/>
              <a:rect l="l" t="t" r="r" b="b"/>
              <a:pathLst>
                <a:path w="31755" h="9919" extrusionOk="0">
                  <a:moveTo>
                    <a:pt x="0" y="1"/>
                  </a:moveTo>
                  <a:lnTo>
                    <a:pt x="0" y="9919"/>
                  </a:lnTo>
                  <a:lnTo>
                    <a:pt x="26789" y="9919"/>
                  </a:lnTo>
                  <a:cubicBezTo>
                    <a:pt x="29516" y="9919"/>
                    <a:pt x="31754" y="7692"/>
                    <a:pt x="31754" y="4966"/>
                  </a:cubicBezTo>
                  <a:cubicBezTo>
                    <a:pt x="31754" y="223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200"/>
            </a:p>
          </p:txBody>
        </p:sp>
        <p:sp>
          <p:nvSpPr>
            <p:cNvPr id="1487" name="Google Shape;1487;p45"/>
            <p:cNvSpPr/>
            <p:nvPr/>
          </p:nvSpPr>
          <p:spPr>
            <a:xfrm>
              <a:off x="1031950" y="2226000"/>
              <a:ext cx="576600" cy="177425"/>
            </a:xfrm>
            <a:custGeom>
              <a:avLst/>
              <a:gdLst/>
              <a:ahLst/>
              <a:cxnLst/>
              <a:rect l="l" t="t" r="r" b="b"/>
              <a:pathLst>
                <a:path w="23064" h="7097" extrusionOk="0">
                  <a:moveTo>
                    <a:pt x="13491" y="0"/>
                  </a:moveTo>
                  <a:lnTo>
                    <a:pt x="1" y="1894"/>
                  </a:lnTo>
                  <a:lnTo>
                    <a:pt x="9574" y="7097"/>
                  </a:lnTo>
                  <a:lnTo>
                    <a:pt x="23063" y="5168"/>
                  </a:lnTo>
                  <a:lnTo>
                    <a:pt x="13491" y="0"/>
                  </a:lnTo>
                  <a:close/>
                </a:path>
              </a:pathLst>
            </a:custGeom>
            <a:solidFill>
              <a:srgbClr val="E3C7A3"/>
            </a:solidFill>
            <a:ln>
              <a:noFill/>
            </a:ln>
          </p:spPr>
          <p:txBody>
            <a:bodyPr spcFirstLastPara="1" wrap="square" lIns="179929" tIns="179929" rIns="179929" bIns="179929" anchor="ctr" anchorCtr="0">
              <a:noAutofit/>
            </a:bodyPr>
            <a:lstStyle/>
            <a:p>
              <a:endParaRPr sz="3200"/>
            </a:p>
          </p:txBody>
        </p:sp>
        <p:sp>
          <p:nvSpPr>
            <p:cNvPr id="1488" name="Google Shape;1488;p45"/>
            <p:cNvSpPr/>
            <p:nvPr/>
          </p:nvSpPr>
          <p:spPr>
            <a:xfrm>
              <a:off x="1031950" y="2273325"/>
              <a:ext cx="239350" cy="378050"/>
            </a:xfrm>
            <a:custGeom>
              <a:avLst/>
              <a:gdLst/>
              <a:ahLst/>
              <a:cxnLst/>
              <a:rect l="l" t="t" r="r" b="b"/>
              <a:pathLst>
                <a:path w="9574" h="15122" extrusionOk="0">
                  <a:moveTo>
                    <a:pt x="1" y="1"/>
                  </a:moveTo>
                  <a:lnTo>
                    <a:pt x="1" y="9918"/>
                  </a:lnTo>
                  <a:lnTo>
                    <a:pt x="9526" y="15121"/>
                  </a:lnTo>
                  <a:lnTo>
                    <a:pt x="9574" y="5204"/>
                  </a:lnTo>
                  <a:lnTo>
                    <a:pt x="1" y="1"/>
                  </a:lnTo>
                  <a:close/>
                </a:path>
              </a:pathLst>
            </a:custGeom>
            <a:solidFill>
              <a:srgbClr val="D0AA84"/>
            </a:solidFill>
            <a:ln>
              <a:noFill/>
            </a:ln>
          </p:spPr>
          <p:txBody>
            <a:bodyPr spcFirstLastPara="1" wrap="square" lIns="179929" tIns="179929" rIns="179929" bIns="179929" anchor="ctr" anchorCtr="0">
              <a:noAutofit/>
            </a:bodyPr>
            <a:lstStyle/>
            <a:p>
              <a:endParaRPr sz="3200"/>
            </a:p>
          </p:txBody>
        </p:sp>
        <p:sp>
          <p:nvSpPr>
            <p:cNvPr id="1489" name="Google Shape;1489;p45"/>
            <p:cNvSpPr/>
            <p:nvPr/>
          </p:nvSpPr>
          <p:spPr>
            <a:xfrm>
              <a:off x="1270075" y="2355175"/>
              <a:ext cx="338475" cy="296200"/>
            </a:xfrm>
            <a:custGeom>
              <a:avLst/>
              <a:gdLst/>
              <a:ahLst/>
              <a:cxnLst/>
              <a:rect l="l" t="t" r="r" b="b"/>
              <a:pathLst>
                <a:path w="13539" h="11848" extrusionOk="0">
                  <a:moveTo>
                    <a:pt x="13538" y="1"/>
                  </a:moveTo>
                  <a:lnTo>
                    <a:pt x="49" y="1930"/>
                  </a:lnTo>
                  <a:lnTo>
                    <a:pt x="1" y="11847"/>
                  </a:lnTo>
                  <a:lnTo>
                    <a:pt x="13491" y="9966"/>
                  </a:lnTo>
                  <a:lnTo>
                    <a:pt x="13538" y="1"/>
                  </a:lnTo>
                  <a:close/>
                </a:path>
              </a:pathLst>
            </a:custGeom>
            <a:solidFill>
              <a:srgbClr val="D88462"/>
            </a:solidFill>
            <a:ln>
              <a:noFill/>
            </a:ln>
          </p:spPr>
          <p:txBody>
            <a:bodyPr spcFirstLastPara="1" wrap="square" lIns="179929" tIns="179929" rIns="179929" bIns="179929" anchor="ctr" anchorCtr="0">
              <a:noAutofit/>
            </a:bodyPr>
            <a:lstStyle/>
            <a:p>
              <a:endParaRPr sz="3200"/>
            </a:p>
          </p:txBody>
        </p:sp>
        <p:sp>
          <p:nvSpPr>
            <p:cNvPr id="1490" name="Google Shape;1490;p45"/>
            <p:cNvSpPr/>
            <p:nvPr/>
          </p:nvSpPr>
          <p:spPr>
            <a:xfrm>
              <a:off x="1031950" y="1877450"/>
              <a:ext cx="576600" cy="177425"/>
            </a:xfrm>
            <a:custGeom>
              <a:avLst/>
              <a:gdLst/>
              <a:ahLst/>
              <a:cxnLst/>
              <a:rect l="l" t="t" r="r" b="b"/>
              <a:pathLst>
                <a:path w="23064" h="7097" extrusionOk="0">
                  <a:moveTo>
                    <a:pt x="13491" y="0"/>
                  </a:moveTo>
                  <a:lnTo>
                    <a:pt x="1" y="1893"/>
                  </a:lnTo>
                  <a:lnTo>
                    <a:pt x="9574" y="7096"/>
                  </a:lnTo>
                  <a:lnTo>
                    <a:pt x="23063" y="5215"/>
                  </a:lnTo>
                  <a:lnTo>
                    <a:pt x="13491" y="0"/>
                  </a:lnTo>
                  <a:close/>
                </a:path>
              </a:pathLst>
            </a:custGeom>
            <a:solidFill>
              <a:srgbClr val="FFE594"/>
            </a:solidFill>
            <a:ln>
              <a:noFill/>
            </a:ln>
          </p:spPr>
          <p:txBody>
            <a:bodyPr spcFirstLastPara="1" wrap="square" lIns="179929" tIns="179929" rIns="179929" bIns="179929" anchor="ctr" anchorCtr="0">
              <a:noAutofit/>
            </a:bodyPr>
            <a:lstStyle/>
            <a:p>
              <a:endParaRPr sz="3200"/>
            </a:p>
          </p:txBody>
        </p:sp>
        <p:sp>
          <p:nvSpPr>
            <p:cNvPr id="1491" name="Google Shape;1491;p45"/>
            <p:cNvSpPr/>
            <p:nvPr/>
          </p:nvSpPr>
          <p:spPr>
            <a:xfrm>
              <a:off x="1031950" y="1924775"/>
              <a:ext cx="239350" cy="379525"/>
            </a:xfrm>
            <a:custGeom>
              <a:avLst/>
              <a:gdLst/>
              <a:ahLst/>
              <a:cxnLst/>
              <a:rect l="l" t="t" r="r" b="b"/>
              <a:pathLst>
                <a:path w="9574" h="15181" extrusionOk="0">
                  <a:moveTo>
                    <a:pt x="1" y="0"/>
                  </a:moveTo>
                  <a:lnTo>
                    <a:pt x="1" y="9966"/>
                  </a:lnTo>
                  <a:lnTo>
                    <a:pt x="9526" y="15181"/>
                  </a:lnTo>
                  <a:lnTo>
                    <a:pt x="9574" y="5203"/>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200"/>
            </a:p>
          </p:txBody>
        </p:sp>
        <p:sp>
          <p:nvSpPr>
            <p:cNvPr id="1492" name="Google Shape;1492;p45"/>
            <p:cNvSpPr/>
            <p:nvPr/>
          </p:nvSpPr>
          <p:spPr>
            <a:xfrm>
              <a:off x="1270075" y="2006625"/>
              <a:ext cx="337275" cy="297675"/>
            </a:xfrm>
            <a:custGeom>
              <a:avLst/>
              <a:gdLst/>
              <a:ahLst/>
              <a:cxnLst/>
              <a:rect l="l" t="t" r="r" b="b"/>
              <a:pathLst>
                <a:path w="13491" h="11907" extrusionOk="0">
                  <a:moveTo>
                    <a:pt x="13491" y="1"/>
                  </a:moveTo>
                  <a:lnTo>
                    <a:pt x="1" y="1977"/>
                  </a:lnTo>
                  <a:lnTo>
                    <a:pt x="49" y="11907"/>
                  </a:lnTo>
                  <a:lnTo>
                    <a:pt x="13491" y="9966"/>
                  </a:lnTo>
                  <a:lnTo>
                    <a:pt x="13491" y="1"/>
                  </a:lnTo>
                  <a:close/>
                </a:path>
              </a:pathLst>
            </a:custGeom>
            <a:solidFill>
              <a:srgbClr val="F2A150"/>
            </a:solidFill>
            <a:ln>
              <a:noFill/>
            </a:ln>
          </p:spPr>
          <p:txBody>
            <a:bodyPr spcFirstLastPara="1" wrap="square" lIns="179929" tIns="179929" rIns="179929" bIns="179929" anchor="ctr" anchorCtr="0">
              <a:noAutofit/>
            </a:bodyPr>
            <a:lstStyle/>
            <a:p>
              <a:endParaRPr sz="3200"/>
            </a:p>
          </p:txBody>
        </p:sp>
        <p:sp>
          <p:nvSpPr>
            <p:cNvPr id="1493" name="Google Shape;1493;p45"/>
            <p:cNvSpPr/>
            <p:nvPr/>
          </p:nvSpPr>
          <p:spPr>
            <a:xfrm>
              <a:off x="1031950" y="1537825"/>
              <a:ext cx="576600" cy="177425"/>
            </a:xfrm>
            <a:custGeom>
              <a:avLst/>
              <a:gdLst/>
              <a:ahLst/>
              <a:cxnLst/>
              <a:rect l="l" t="t" r="r" b="b"/>
              <a:pathLst>
                <a:path w="23064" h="7097" extrusionOk="0">
                  <a:moveTo>
                    <a:pt x="13491" y="0"/>
                  </a:moveTo>
                  <a:lnTo>
                    <a:pt x="1" y="1881"/>
                  </a:lnTo>
                  <a:lnTo>
                    <a:pt x="9574" y="7096"/>
                  </a:lnTo>
                  <a:lnTo>
                    <a:pt x="23063" y="5156"/>
                  </a:lnTo>
                  <a:lnTo>
                    <a:pt x="13491" y="0"/>
                  </a:lnTo>
                  <a:close/>
                </a:path>
              </a:pathLst>
            </a:custGeom>
            <a:solidFill>
              <a:srgbClr val="A1D8D8"/>
            </a:solidFill>
            <a:ln>
              <a:noFill/>
            </a:ln>
          </p:spPr>
          <p:txBody>
            <a:bodyPr spcFirstLastPara="1" wrap="square" lIns="179929" tIns="179929" rIns="179929" bIns="179929" anchor="ctr" anchorCtr="0">
              <a:noAutofit/>
            </a:bodyPr>
            <a:lstStyle/>
            <a:p>
              <a:endParaRPr sz="3200"/>
            </a:p>
          </p:txBody>
        </p:sp>
        <p:sp>
          <p:nvSpPr>
            <p:cNvPr id="1494" name="Google Shape;1494;p45"/>
            <p:cNvSpPr/>
            <p:nvPr/>
          </p:nvSpPr>
          <p:spPr>
            <a:xfrm>
              <a:off x="1031950" y="1584850"/>
              <a:ext cx="239350" cy="378350"/>
            </a:xfrm>
            <a:custGeom>
              <a:avLst/>
              <a:gdLst/>
              <a:ahLst/>
              <a:cxnLst/>
              <a:rect l="l" t="t" r="r" b="b"/>
              <a:pathLst>
                <a:path w="9574" h="15134" extrusionOk="0">
                  <a:moveTo>
                    <a:pt x="1" y="0"/>
                  </a:moveTo>
                  <a:lnTo>
                    <a:pt x="1" y="9978"/>
                  </a:lnTo>
                  <a:lnTo>
                    <a:pt x="9526" y="15133"/>
                  </a:lnTo>
                  <a:lnTo>
                    <a:pt x="9574" y="5215"/>
                  </a:lnTo>
                  <a:lnTo>
                    <a:pt x="1" y="0"/>
                  </a:lnTo>
                  <a:close/>
                </a:path>
              </a:pathLst>
            </a:custGeom>
            <a:solidFill>
              <a:srgbClr val="54C4C8"/>
            </a:solidFill>
            <a:ln>
              <a:noFill/>
            </a:ln>
          </p:spPr>
          <p:txBody>
            <a:bodyPr spcFirstLastPara="1" wrap="square" lIns="179929" tIns="179929" rIns="179929" bIns="179929" anchor="ctr" anchorCtr="0">
              <a:noAutofit/>
            </a:bodyPr>
            <a:lstStyle/>
            <a:p>
              <a:endParaRPr sz="3200"/>
            </a:p>
          </p:txBody>
        </p:sp>
        <p:sp>
          <p:nvSpPr>
            <p:cNvPr id="1495" name="Google Shape;1495;p45"/>
            <p:cNvSpPr/>
            <p:nvPr/>
          </p:nvSpPr>
          <p:spPr>
            <a:xfrm>
              <a:off x="1270075" y="1666700"/>
              <a:ext cx="338475" cy="296500"/>
            </a:xfrm>
            <a:custGeom>
              <a:avLst/>
              <a:gdLst/>
              <a:ahLst/>
              <a:cxnLst/>
              <a:rect l="l" t="t" r="r" b="b"/>
              <a:pathLst>
                <a:path w="13539" h="11860" extrusionOk="0">
                  <a:moveTo>
                    <a:pt x="13538" y="1"/>
                  </a:moveTo>
                  <a:lnTo>
                    <a:pt x="49" y="1941"/>
                  </a:lnTo>
                  <a:lnTo>
                    <a:pt x="1" y="11859"/>
                  </a:lnTo>
                  <a:lnTo>
                    <a:pt x="1" y="11859"/>
                  </a:lnTo>
                  <a:lnTo>
                    <a:pt x="13491" y="9978"/>
                  </a:lnTo>
                  <a:lnTo>
                    <a:pt x="13538" y="1"/>
                  </a:lnTo>
                  <a:close/>
                </a:path>
              </a:pathLst>
            </a:custGeom>
            <a:solidFill>
              <a:srgbClr val="66758B"/>
            </a:solidFill>
            <a:ln>
              <a:noFill/>
            </a:ln>
          </p:spPr>
          <p:txBody>
            <a:bodyPr spcFirstLastPara="1" wrap="square" lIns="179929" tIns="179929" rIns="179929" bIns="179929" anchor="ctr" anchorCtr="0">
              <a:noAutofit/>
            </a:bodyPr>
            <a:lstStyle/>
            <a:p>
              <a:endParaRPr sz="3200"/>
            </a:p>
          </p:txBody>
        </p:sp>
        <p:sp>
          <p:nvSpPr>
            <p:cNvPr id="1496" name="Google Shape;1496;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DFDFD"/>
            </a:solidFill>
            <a:ln>
              <a:noFill/>
            </a:ln>
          </p:spPr>
          <p:txBody>
            <a:bodyPr spcFirstLastPara="1" wrap="square" lIns="179929" tIns="179929" rIns="179929" bIns="179929" anchor="ctr" anchorCtr="0">
              <a:noAutofit/>
            </a:bodyPr>
            <a:lstStyle/>
            <a:p>
              <a:endParaRPr sz="3200"/>
            </a:p>
          </p:txBody>
        </p:sp>
        <p:sp>
          <p:nvSpPr>
            <p:cNvPr id="1497" name="Google Shape;1497;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DFDFD"/>
            </a:solidFill>
            <a:ln>
              <a:noFill/>
            </a:ln>
          </p:spPr>
          <p:txBody>
            <a:bodyPr spcFirstLastPara="1" wrap="square" lIns="179929" tIns="179929" rIns="179929" bIns="179929" anchor="ctr" anchorCtr="0">
              <a:noAutofit/>
            </a:bodyPr>
            <a:lstStyle/>
            <a:p>
              <a:endParaRPr sz="3200"/>
            </a:p>
          </p:txBody>
        </p:sp>
        <p:sp>
          <p:nvSpPr>
            <p:cNvPr id="1498" name="Google Shape;1498;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FDFDFD"/>
            </a:solidFill>
            <a:ln>
              <a:noFill/>
            </a:ln>
          </p:spPr>
          <p:txBody>
            <a:bodyPr spcFirstLastPara="1" wrap="square" lIns="179929" tIns="179929" rIns="179929" bIns="179929" anchor="ctr" anchorCtr="0">
              <a:noAutofit/>
            </a:bodyPr>
            <a:lstStyle/>
            <a:p>
              <a:endParaRPr sz="3200"/>
            </a:p>
          </p:txBody>
        </p:sp>
        <p:sp>
          <p:nvSpPr>
            <p:cNvPr id="1499" name="Google Shape;1499;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6D5C7"/>
            </a:solidFill>
            <a:ln>
              <a:noFill/>
            </a:ln>
          </p:spPr>
          <p:txBody>
            <a:bodyPr spcFirstLastPara="1" wrap="square" lIns="179929" tIns="179929" rIns="179929" bIns="179929" anchor="ctr" anchorCtr="0">
              <a:noAutofit/>
            </a:bodyPr>
            <a:lstStyle/>
            <a:p>
              <a:endParaRPr sz="3200"/>
            </a:p>
          </p:txBody>
        </p:sp>
        <p:sp>
          <p:nvSpPr>
            <p:cNvPr id="1500" name="Google Shape;1500;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3B4A8"/>
            </a:solidFill>
            <a:ln>
              <a:noFill/>
            </a:ln>
          </p:spPr>
          <p:txBody>
            <a:bodyPr spcFirstLastPara="1" wrap="square" lIns="179929" tIns="179929" rIns="179929" bIns="179929" anchor="ctr" anchorCtr="0">
              <a:noAutofit/>
            </a:bodyPr>
            <a:lstStyle/>
            <a:p>
              <a:endParaRPr sz="3200"/>
            </a:p>
          </p:txBody>
        </p:sp>
        <p:sp>
          <p:nvSpPr>
            <p:cNvPr id="1501" name="Google Shape;1501;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C4A4C3"/>
            </a:solidFill>
            <a:ln>
              <a:noFill/>
            </a:ln>
          </p:spPr>
          <p:txBody>
            <a:bodyPr spcFirstLastPara="1" wrap="square" lIns="179929" tIns="179929" rIns="179929" bIns="179929" anchor="ctr" anchorCtr="0">
              <a:noAutofit/>
            </a:bodyPr>
            <a:lstStyle/>
            <a:p>
              <a:endParaRPr sz="3200"/>
            </a:p>
          </p:txBody>
        </p:sp>
        <p:sp>
          <p:nvSpPr>
            <p:cNvPr id="1502" name="Google Shape;1502;p45"/>
            <p:cNvSpPr/>
            <p:nvPr/>
          </p:nvSpPr>
          <p:spPr>
            <a:xfrm>
              <a:off x="1680550" y="1403875"/>
              <a:ext cx="92900" cy="107775"/>
            </a:xfrm>
            <a:custGeom>
              <a:avLst/>
              <a:gdLst/>
              <a:ahLst/>
              <a:cxnLst/>
              <a:rect l="l" t="t" r="r" b="b"/>
              <a:pathLst>
                <a:path w="3716" h="4311" extrusionOk="0">
                  <a:moveTo>
                    <a:pt x="1" y="0"/>
                  </a:moveTo>
                  <a:lnTo>
                    <a:pt x="1" y="4311"/>
                  </a:lnTo>
                  <a:lnTo>
                    <a:pt x="3715" y="2179"/>
                  </a:lnTo>
                  <a:lnTo>
                    <a:pt x="1" y="0"/>
                  </a:lnTo>
                  <a:close/>
                </a:path>
              </a:pathLst>
            </a:custGeom>
            <a:solidFill>
              <a:srgbClr val="F3B4A8"/>
            </a:solidFill>
            <a:ln>
              <a:noFill/>
            </a:ln>
          </p:spPr>
          <p:txBody>
            <a:bodyPr spcFirstLastPara="1" wrap="square" lIns="179929" tIns="179929" rIns="179929" bIns="179929" anchor="ctr" anchorCtr="0">
              <a:noAutofit/>
            </a:bodyPr>
            <a:lstStyle/>
            <a:p>
              <a:endParaRPr sz="3200"/>
            </a:p>
          </p:txBody>
        </p:sp>
        <p:sp>
          <p:nvSpPr>
            <p:cNvPr id="1503" name="Google Shape;1503;p45"/>
            <p:cNvSpPr/>
            <p:nvPr/>
          </p:nvSpPr>
          <p:spPr>
            <a:xfrm>
              <a:off x="875700" y="1664325"/>
              <a:ext cx="92875" cy="107775"/>
            </a:xfrm>
            <a:custGeom>
              <a:avLst/>
              <a:gdLst/>
              <a:ahLst/>
              <a:cxnLst/>
              <a:rect l="l" t="t" r="r" b="b"/>
              <a:pathLst>
                <a:path w="3715" h="4311" extrusionOk="0">
                  <a:moveTo>
                    <a:pt x="3715" y="0"/>
                  </a:moveTo>
                  <a:lnTo>
                    <a:pt x="0" y="2132"/>
                  </a:lnTo>
                  <a:lnTo>
                    <a:pt x="3715" y="4310"/>
                  </a:lnTo>
                  <a:lnTo>
                    <a:pt x="3715" y="0"/>
                  </a:lnTo>
                  <a:close/>
                </a:path>
              </a:pathLst>
            </a:custGeom>
            <a:solidFill>
              <a:srgbClr val="54C4C8"/>
            </a:solidFill>
            <a:ln>
              <a:noFill/>
            </a:ln>
          </p:spPr>
          <p:txBody>
            <a:bodyPr spcFirstLastPara="1" wrap="square" lIns="179929" tIns="179929" rIns="179929" bIns="179929" anchor="ctr" anchorCtr="0">
              <a:noAutofit/>
            </a:bodyPr>
            <a:lstStyle/>
            <a:p>
              <a:endParaRPr sz="3200"/>
            </a:p>
          </p:txBody>
        </p:sp>
        <p:sp>
          <p:nvSpPr>
            <p:cNvPr id="1504" name="Google Shape;1504;p45"/>
            <p:cNvSpPr/>
            <p:nvPr/>
          </p:nvSpPr>
          <p:spPr>
            <a:xfrm>
              <a:off x="875700" y="2348925"/>
              <a:ext cx="92875" cy="107775"/>
            </a:xfrm>
            <a:custGeom>
              <a:avLst/>
              <a:gdLst/>
              <a:ahLst/>
              <a:cxnLst/>
              <a:rect l="l" t="t" r="r" b="b"/>
              <a:pathLst>
                <a:path w="3715" h="4311" extrusionOk="0">
                  <a:moveTo>
                    <a:pt x="3715" y="1"/>
                  </a:moveTo>
                  <a:lnTo>
                    <a:pt x="0" y="2180"/>
                  </a:lnTo>
                  <a:lnTo>
                    <a:pt x="3715" y="4311"/>
                  </a:lnTo>
                  <a:lnTo>
                    <a:pt x="3715" y="1"/>
                  </a:lnTo>
                  <a:close/>
                </a:path>
              </a:pathLst>
            </a:custGeom>
            <a:solidFill>
              <a:srgbClr val="D88462"/>
            </a:solidFill>
            <a:ln>
              <a:noFill/>
            </a:ln>
          </p:spPr>
          <p:txBody>
            <a:bodyPr spcFirstLastPara="1" wrap="square" lIns="179929" tIns="179929" rIns="179929" bIns="179929" anchor="ctr" anchorCtr="0">
              <a:noAutofit/>
            </a:bodyPr>
            <a:lstStyle/>
            <a:p>
              <a:endParaRPr sz="3200"/>
            </a:p>
          </p:txBody>
        </p:sp>
        <p:sp>
          <p:nvSpPr>
            <p:cNvPr id="1505" name="Google Shape;1505;p45"/>
            <p:cNvSpPr/>
            <p:nvPr/>
          </p:nvSpPr>
          <p:spPr>
            <a:xfrm>
              <a:off x="1680550" y="2066150"/>
              <a:ext cx="92900" cy="107775"/>
            </a:xfrm>
            <a:custGeom>
              <a:avLst/>
              <a:gdLst/>
              <a:ahLst/>
              <a:cxnLst/>
              <a:rect l="l" t="t" r="r" b="b"/>
              <a:pathLst>
                <a:path w="3716" h="4311" extrusionOk="0">
                  <a:moveTo>
                    <a:pt x="1" y="1"/>
                  </a:moveTo>
                  <a:lnTo>
                    <a:pt x="1" y="4311"/>
                  </a:lnTo>
                  <a:lnTo>
                    <a:pt x="3715" y="2132"/>
                  </a:lnTo>
                  <a:lnTo>
                    <a:pt x="1" y="1"/>
                  </a:lnTo>
                  <a:close/>
                </a:path>
              </a:pathLst>
            </a:custGeom>
            <a:solidFill>
              <a:srgbClr val="FFC768"/>
            </a:solidFill>
            <a:ln>
              <a:noFill/>
            </a:ln>
          </p:spPr>
          <p:txBody>
            <a:bodyPr spcFirstLastPara="1" wrap="square" lIns="179929" tIns="179929" rIns="179929" bIns="179929" anchor="ctr" anchorCtr="0">
              <a:noAutofit/>
            </a:bodyPr>
            <a:lstStyle/>
            <a:p>
              <a:endParaRPr sz="3200"/>
            </a:p>
          </p:txBody>
        </p:sp>
      </p:grpSp>
      <p:sp>
        <p:nvSpPr>
          <p:cNvPr id="1507" name="Google Shape;1507;p45"/>
          <p:cNvSpPr txBox="1"/>
          <p:nvPr/>
        </p:nvSpPr>
        <p:spPr>
          <a:xfrm>
            <a:off x="1116750" y="8148975"/>
            <a:ext cx="6369153" cy="845477"/>
          </a:xfrm>
          <a:prstGeom prst="rect">
            <a:avLst/>
          </a:prstGeom>
          <a:noFill/>
          <a:ln>
            <a:noFill/>
          </a:ln>
        </p:spPr>
        <p:txBody>
          <a:bodyPr spcFirstLastPara="1" wrap="square" lIns="179929" tIns="179929" rIns="179929" bIns="179929" anchor="ctr" anchorCtr="0">
            <a:noAutofit/>
          </a:bodyPr>
          <a:lstStyle/>
          <a:p>
            <a:pPr algn="ctr"/>
            <a:r>
              <a:rPr lang="en-US" sz="3200" b="1" dirty="0" err="1">
                <a:solidFill>
                  <a:srgbClr val="D88462"/>
                </a:solidFill>
                <a:latin typeface="Fira Sans Extra Condensed Medium"/>
                <a:ea typeface="Fira Sans Extra Condensed Medium"/>
                <a:cs typeface="Fira Sans Extra Condensed Medium"/>
              </a:rPr>
              <a:t>ko‘rgazmalilik</a:t>
            </a:r>
            <a:r>
              <a:rPr lang="en-US" sz="3200" b="1" dirty="0">
                <a:solidFill>
                  <a:srgbClr val="D88462"/>
                </a:solidFill>
                <a:latin typeface="Fira Sans Extra Condensed Medium"/>
                <a:ea typeface="Fira Sans Extra Condensed Medium"/>
                <a:cs typeface="Fira Sans Extra Condensed Medium"/>
              </a:rPr>
              <a:t> </a:t>
            </a:r>
            <a:r>
              <a:rPr lang="en-US" sz="3200" b="1" dirty="0" err="1">
                <a:solidFill>
                  <a:srgbClr val="D88462"/>
                </a:solidFill>
                <a:latin typeface="Fira Sans Extra Condensed Medium"/>
                <a:ea typeface="Fira Sans Extra Condensed Medium"/>
                <a:cs typeface="Fira Sans Extra Condensed Medium"/>
              </a:rPr>
              <a:t>asosida</a:t>
            </a:r>
            <a:r>
              <a:rPr lang="en-US" sz="3200" b="1" dirty="0">
                <a:solidFill>
                  <a:srgbClr val="D88462"/>
                </a:solidFill>
                <a:latin typeface="Fira Sans Extra Condensed Medium"/>
                <a:ea typeface="Fira Sans Extra Condensed Medium"/>
                <a:cs typeface="Fira Sans Extra Condensed Medium"/>
              </a:rPr>
              <a:t> </a:t>
            </a:r>
            <a:r>
              <a:rPr lang="en-US" sz="3200" b="1" dirty="0" err="1">
                <a:solidFill>
                  <a:srgbClr val="D88462"/>
                </a:solidFill>
                <a:latin typeface="Fira Sans Extra Condensed Medium"/>
                <a:ea typeface="Fira Sans Extra Condensed Medium"/>
                <a:cs typeface="Fira Sans Extra Condensed Medium"/>
              </a:rPr>
              <a:t>ularning</a:t>
            </a:r>
            <a:r>
              <a:rPr lang="en-US" sz="3200" b="1" dirty="0">
                <a:solidFill>
                  <a:srgbClr val="D88462"/>
                </a:solidFill>
                <a:latin typeface="Fira Sans Extra Condensed Medium"/>
                <a:ea typeface="Fira Sans Extra Condensed Medium"/>
                <a:cs typeface="Fira Sans Extra Condensed Medium"/>
              </a:rPr>
              <a:t> </a:t>
            </a:r>
            <a:r>
              <a:rPr lang="en-US" sz="3200" b="1" dirty="0" err="1">
                <a:solidFill>
                  <a:srgbClr val="D88462"/>
                </a:solidFill>
                <a:latin typeface="Fira Sans Extra Condensed Medium"/>
                <a:ea typeface="Fira Sans Extra Condensed Medium"/>
                <a:cs typeface="Fira Sans Extra Condensed Medium"/>
              </a:rPr>
              <a:t>bilim</a:t>
            </a:r>
            <a:r>
              <a:rPr lang="en-US" sz="3200" b="1" dirty="0">
                <a:solidFill>
                  <a:srgbClr val="D88462"/>
                </a:solidFill>
                <a:latin typeface="Fira Sans Extra Condensed Medium"/>
                <a:ea typeface="Fira Sans Extra Condensed Medium"/>
                <a:cs typeface="Fira Sans Extra Condensed Medium"/>
              </a:rPr>
              <a:t>, </a:t>
            </a:r>
            <a:r>
              <a:rPr lang="en-US" sz="3200" b="1" dirty="0" err="1">
                <a:solidFill>
                  <a:srgbClr val="D88462"/>
                </a:solidFill>
                <a:latin typeface="Fira Sans Extra Condensed Medium"/>
                <a:ea typeface="Fira Sans Extra Condensed Medium"/>
                <a:cs typeface="Fira Sans Extra Condensed Medium"/>
              </a:rPr>
              <a:t>ko‘nikma</a:t>
            </a:r>
            <a:r>
              <a:rPr lang="en-US" sz="3200" b="1" dirty="0">
                <a:solidFill>
                  <a:srgbClr val="D88462"/>
                </a:solidFill>
                <a:latin typeface="Fira Sans Extra Condensed Medium"/>
                <a:ea typeface="Fira Sans Extra Condensed Medium"/>
                <a:cs typeface="Fira Sans Extra Condensed Medium"/>
              </a:rPr>
              <a:t> </a:t>
            </a:r>
            <a:r>
              <a:rPr lang="en-US" sz="3200" b="1" dirty="0" err="1">
                <a:solidFill>
                  <a:srgbClr val="D88462"/>
                </a:solidFill>
                <a:latin typeface="Fira Sans Extra Condensed Medium"/>
                <a:ea typeface="Fira Sans Extra Condensed Medium"/>
                <a:cs typeface="Fira Sans Extra Condensed Medium"/>
              </a:rPr>
              <a:t>va</a:t>
            </a:r>
            <a:r>
              <a:rPr lang="en-US" sz="3200" b="1" dirty="0">
                <a:solidFill>
                  <a:srgbClr val="D88462"/>
                </a:solidFill>
                <a:latin typeface="Fira Sans Extra Condensed Medium"/>
                <a:ea typeface="Fira Sans Extra Condensed Medium"/>
                <a:cs typeface="Fira Sans Extra Condensed Medium"/>
              </a:rPr>
              <a:t> </a:t>
            </a:r>
            <a:r>
              <a:rPr lang="en-US" sz="3200" b="1" dirty="0" err="1">
                <a:solidFill>
                  <a:srgbClr val="D88462"/>
                </a:solidFill>
                <a:latin typeface="Fira Sans Extra Condensed Medium"/>
                <a:ea typeface="Fira Sans Extra Condensed Medium"/>
                <a:cs typeface="Fira Sans Extra Condensed Medium"/>
              </a:rPr>
              <a:t>malakalarini</a:t>
            </a:r>
            <a:endParaRPr lang="en-US" sz="3200" b="1" dirty="0">
              <a:solidFill>
                <a:srgbClr val="D88462"/>
              </a:solidFill>
              <a:latin typeface="Fira Sans Extra Condensed Medium"/>
              <a:ea typeface="Fira Sans Extra Condensed Medium"/>
              <a:cs typeface="Fira Sans Extra Condensed Medium"/>
            </a:endParaRPr>
          </a:p>
          <a:p>
            <a:pPr algn="ctr"/>
            <a:r>
              <a:rPr lang="en-US" sz="3200" b="1" dirty="0">
                <a:solidFill>
                  <a:srgbClr val="D88462"/>
                </a:solidFill>
                <a:latin typeface="Fira Sans Extra Condensed Medium"/>
                <a:ea typeface="Fira Sans Extra Condensed Medium"/>
                <a:cs typeface="Fira Sans Extra Condensed Medium"/>
              </a:rPr>
              <a:t> </a:t>
            </a:r>
            <a:r>
              <a:rPr lang="en-US" sz="3200" b="1" dirty="0" err="1">
                <a:solidFill>
                  <a:srgbClr val="D88462"/>
                </a:solidFill>
                <a:latin typeface="Fira Sans Extra Condensed Medium"/>
                <a:ea typeface="Fira Sans Extra Condensed Medium"/>
                <a:cs typeface="Fira Sans Extra Condensed Medium"/>
              </a:rPr>
              <a:t>oshirish</a:t>
            </a:r>
            <a:endParaRPr lang="en-US" sz="3200" b="1" dirty="0">
              <a:solidFill>
                <a:srgbClr val="D88462"/>
              </a:solidFill>
              <a:latin typeface="Fira Sans Extra Condensed Medium"/>
              <a:ea typeface="Fira Sans Extra Condensed Medium"/>
              <a:cs typeface="Fira Sans Extra Condensed Medium"/>
              <a:sym typeface="Fira Sans Extra Condensed Medium"/>
            </a:endParaRPr>
          </a:p>
        </p:txBody>
      </p:sp>
      <p:sp>
        <p:nvSpPr>
          <p:cNvPr id="1508" name="Google Shape;1508;p45"/>
          <p:cNvSpPr txBox="1"/>
          <p:nvPr/>
        </p:nvSpPr>
        <p:spPr>
          <a:xfrm>
            <a:off x="1196098" y="4736485"/>
            <a:ext cx="6442297" cy="845477"/>
          </a:xfrm>
          <a:prstGeom prst="rect">
            <a:avLst/>
          </a:prstGeom>
          <a:noFill/>
          <a:ln>
            <a:noFill/>
          </a:ln>
        </p:spPr>
        <p:txBody>
          <a:bodyPr spcFirstLastPara="1" wrap="square" lIns="179929" tIns="179929" rIns="179929" bIns="179929" anchor="ctr" anchorCtr="0">
            <a:noAutofit/>
          </a:bodyPr>
          <a:lstStyle/>
          <a:p>
            <a:pPr algn="ctr"/>
            <a:r>
              <a:rPr lang="en-US" sz="3200" b="1" dirty="0" err="1">
                <a:solidFill>
                  <a:srgbClr val="54C4C8"/>
                </a:solidFill>
                <a:latin typeface="Fira Sans Extra Condensed Medium"/>
                <a:ea typeface="Fira Sans Extra Condensed Medium"/>
                <a:cs typeface="Fira Sans Extra Condensed Medium"/>
              </a:rPr>
              <a:t>darsga</a:t>
            </a:r>
            <a:r>
              <a:rPr lang="en-US" sz="3200" b="1" dirty="0">
                <a:solidFill>
                  <a:srgbClr val="54C4C8"/>
                </a:solidFill>
                <a:latin typeface="Fira Sans Extra Condensed Medium"/>
                <a:ea typeface="Fira Sans Extra Condensed Medium"/>
                <a:cs typeface="Fira Sans Extra Condensed Medium"/>
              </a:rPr>
              <a:t> </a:t>
            </a:r>
            <a:r>
              <a:rPr lang="en-US" sz="3200" b="1" dirty="0" err="1">
                <a:solidFill>
                  <a:srgbClr val="54C4C8"/>
                </a:solidFill>
                <a:latin typeface="Fira Sans Extra Condensed Medium"/>
                <a:ea typeface="Fira Sans Extra Condensed Medium"/>
                <a:cs typeface="Fira Sans Extra Condensed Medium"/>
              </a:rPr>
              <a:t>bo‘lgan</a:t>
            </a:r>
            <a:r>
              <a:rPr lang="en-US" sz="3200" b="1" dirty="0">
                <a:solidFill>
                  <a:srgbClr val="54C4C8"/>
                </a:solidFill>
                <a:latin typeface="Fira Sans Extra Condensed Medium"/>
                <a:ea typeface="Fira Sans Extra Condensed Medium"/>
                <a:cs typeface="Fira Sans Extra Condensed Medium"/>
              </a:rPr>
              <a:t> </a:t>
            </a:r>
            <a:r>
              <a:rPr lang="en-US" sz="3200" b="1" dirty="0" err="1">
                <a:solidFill>
                  <a:srgbClr val="54C4C8"/>
                </a:solidFill>
                <a:latin typeface="Fira Sans Extra Condensed Medium"/>
                <a:ea typeface="Fira Sans Extra Condensed Medium"/>
                <a:cs typeface="Fira Sans Extra Condensed Medium"/>
              </a:rPr>
              <a:t>qiziqishlarini</a:t>
            </a:r>
            <a:r>
              <a:rPr lang="en-US" sz="3200" b="1" dirty="0">
                <a:solidFill>
                  <a:srgbClr val="54C4C8"/>
                </a:solidFill>
                <a:latin typeface="Fira Sans Extra Condensed Medium"/>
                <a:ea typeface="Fira Sans Extra Condensed Medium"/>
                <a:cs typeface="Fira Sans Extra Condensed Medium"/>
              </a:rPr>
              <a:t> </a:t>
            </a:r>
            <a:r>
              <a:rPr lang="en-US" sz="3200" b="1" dirty="0" err="1">
                <a:solidFill>
                  <a:srgbClr val="54C4C8"/>
                </a:solidFill>
                <a:latin typeface="Fira Sans Extra Condensed Medium"/>
                <a:ea typeface="Fira Sans Extra Condensed Medium"/>
                <a:cs typeface="Fira Sans Extra Condensed Medium"/>
              </a:rPr>
              <a:t>oshirish</a:t>
            </a:r>
            <a:r>
              <a:rPr lang="en-US" sz="3200" b="1" dirty="0">
                <a:solidFill>
                  <a:srgbClr val="54C4C8"/>
                </a:solidFill>
                <a:latin typeface="Fira Sans Extra Condensed Medium"/>
                <a:ea typeface="Fira Sans Extra Condensed Medium"/>
                <a:cs typeface="Fira Sans Extra Condensed Medium"/>
              </a:rPr>
              <a:t>, </a:t>
            </a:r>
            <a:r>
              <a:rPr lang="en-US" sz="3200" b="1" dirty="0" err="1">
                <a:solidFill>
                  <a:srgbClr val="54C4C8"/>
                </a:solidFill>
                <a:latin typeface="Fira Sans Extra Condensed Medium"/>
                <a:ea typeface="Fira Sans Extra Condensed Medium"/>
                <a:cs typeface="Fira Sans Extra Condensed Medium"/>
              </a:rPr>
              <a:t>darsni</a:t>
            </a:r>
            <a:r>
              <a:rPr lang="en-US" sz="3200" b="1" dirty="0">
                <a:solidFill>
                  <a:srgbClr val="54C4C8"/>
                </a:solidFill>
                <a:latin typeface="Fira Sans Extra Condensed Medium"/>
                <a:ea typeface="Fira Sans Extra Condensed Medium"/>
                <a:cs typeface="Fira Sans Extra Condensed Medium"/>
              </a:rPr>
              <a:t> </a:t>
            </a:r>
            <a:r>
              <a:rPr lang="en-US" sz="3200" b="1" dirty="0" err="1">
                <a:solidFill>
                  <a:srgbClr val="54C4C8"/>
                </a:solidFill>
                <a:latin typeface="Fira Sans Extra Condensed Medium"/>
                <a:ea typeface="Fira Sans Extra Condensed Medium"/>
                <a:cs typeface="Fira Sans Extra Condensed Medium"/>
              </a:rPr>
              <a:t>jonlantirish</a:t>
            </a:r>
            <a:endParaRPr lang="en-US" sz="3200" b="1" dirty="0">
              <a:solidFill>
                <a:srgbClr val="54C4C8"/>
              </a:solidFill>
              <a:latin typeface="Fira Sans Extra Condensed Medium"/>
              <a:ea typeface="Fira Sans Extra Condensed Medium"/>
              <a:cs typeface="Fira Sans Extra Condensed Medium"/>
              <a:sym typeface="Fira Sans Extra Condensed Medium"/>
            </a:endParaRPr>
          </a:p>
        </p:txBody>
      </p:sp>
      <p:sp>
        <p:nvSpPr>
          <p:cNvPr id="1510" name="Google Shape;1510;p45"/>
          <p:cNvSpPr txBox="1"/>
          <p:nvPr/>
        </p:nvSpPr>
        <p:spPr>
          <a:xfrm>
            <a:off x="10214124" y="6798487"/>
            <a:ext cx="6339913" cy="845477"/>
          </a:xfrm>
          <a:prstGeom prst="rect">
            <a:avLst/>
          </a:prstGeom>
          <a:noFill/>
          <a:ln>
            <a:noFill/>
          </a:ln>
        </p:spPr>
        <p:txBody>
          <a:bodyPr spcFirstLastPara="1" wrap="square" lIns="179929" tIns="179929" rIns="179929" bIns="179929" anchor="ctr" anchorCtr="0">
            <a:noAutofit/>
          </a:bodyPr>
          <a:lstStyle/>
          <a:p>
            <a:pPr algn="ctr"/>
            <a:r>
              <a:rPr lang="en-US" sz="3200" b="1" dirty="0" err="1">
                <a:solidFill>
                  <a:schemeClr val="accent2">
                    <a:lumMod val="60000"/>
                    <a:lumOff val="40000"/>
                  </a:schemeClr>
                </a:solidFill>
                <a:latin typeface="Fira Sans Extra Condensed Medium"/>
                <a:ea typeface="Fira Sans Extra Condensed Medium"/>
                <a:cs typeface="Fira Sans Extra Condensed Medium"/>
              </a:rPr>
              <a:t>o‘zlariga</a:t>
            </a:r>
            <a:r>
              <a:rPr lang="en-US" sz="3200" b="1" dirty="0">
                <a:solidFill>
                  <a:schemeClr val="accent2">
                    <a:lumMod val="60000"/>
                    <a:lumOff val="40000"/>
                  </a:schemeClr>
                </a:solidFill>
                <a:latin typeface="Fira Sans Extra Condensed Medium"/>
                <a:ea typeface="Fira Sans Extra Condensed Medium"/>
                <a:cs typeface="Fira Sans Extra Condensed Medium"/>
              </a:rPr>
              <a:t> </a:t>
            </a:r>
            <a:r>
              <a:rPr lang="en-US" sz="3200" b="1" dirty="0" err="1">
                <a:solidFill>
                  <a:schemeClr val="accent2">
                    <a:lumMod val="60000"/>
                    <a:lumOff val="40000"/>
                  </a:schemeClr>
                </a:solidFill>
                <a:latin typeface="Fira Sans Extra Condensed Medium"/>
                <a:ea typeface="Fira Sans Extra Condensed Medium"/>
                <a:cs typeface="Fira Sans Extra Condensed Medium"/>
              </a:rPr>
              <a:t>bo‘lgan</a:t>
            </a:r>
            <a:r>
              <a:rPr lang="en-US" sz="3200" b="1" dirty="0">
                <a:solidFill>
                  <a:schemeClr val="accent2">
                    <a:lumMod val="60000"/>
                    <a:lumOff val="40000"/>
                  </a:schemeClr>
                </a:solidFill>
                <a:latin typeface="Fira Sans Extra Condensed Medium"/>
                <a:ea typeface="Fira Sans Extra Condensed Medium"/>
                <a:cs typeface="Fira Sans Extra Condensed Medium"/>
              </a:rPr>
              <a:t> </a:t>
            </a:r>
            <a:r>
              <a:rPr lang="en-US" sz="3200" b="1" dirty="0" err="1">
                <a:solidFill>
                  <a:schemeClr val="accent2">
                    <a:lumMod val="60000"/>
                    <a:lumOff val="40000"/>
                  </a:schemeClr>
                </a:solidFill>
                <a:latin typeface="Fira Sans Extra Condensed Medium"/>
                <a:ea typeface="Fira Sans Extra Condensed Medium"/>
                <a:cs typeface="Fira Sans Extra Condensed Medium"/>
              </a:rPr>
              <a:t>ishonchini</a:t>
            </a:r>
            <a:r>
              <a:rPr lang="en-US" sz="3200" b="1" dirty="0">
                <a:solidFill>
                  <a:schemeClr val="accent2">
                    <a:lumMod val="60000"/>
                    <a:lumOff val="40000"/>
                  </a:schemeClr>
                </a:solidFill>
                <a:latin typeface="Fira Sans Extra Condensed Medium"/>
                <a:ea typeface="Fira Sans Extra Condensed Medium"/>
                <a:cs typeface="Fira Sans Extra Condensed Medium"/>
              </a:rPr>
              <a:t> </a:t>
            </a:r>
            <a:r>
              <a:rPr lang="en-US" sz="3200" b="1" dirty="0" err="1">
                <a:solidFill>
                  <a:schemeClr val="accent2">
                    <a:lumMod val="60000"/>
                    <a:lumOff val="40000"/>
                  </a:schemeClr>
                </a:solidFill>
                <a:latin typeface="Fira Sans Extra Condensed Medium"/>
                <a:ea typeface="Fira Sans Extra Condensed Medium"/>
                <a:cs typeface="Fira Sans Extra Condensed Medium"/>
              </a:rPr>
              <a:t>uyg‘otish</a:t>
            </a:r>
            <a:r>
              <a:rPr lang="en-US" sz="3200" b="1" dirty="0">
                <a:solidFill>
                  <a:schemeClr val="accent2">
                    <a:lumMod val="60000"/>
                    <a:lumOff val="40000"/>
                  </a:schemeClr>
                </a:solidFill>
                <a:latin typeface="Fira Sans Extra Condensed Medium"/>
                <a:ea typeface="Fira Sans Extra Condensed Medium"/>
                <a:cs typeface="Fira Sans Extra Condensed Medium"/>
              </a:rPr>
              <a:t>, </a:t>
            </a:r>
            <a:r>
              <a:rPr lang="en-US" sz="3200" b="1" dirty="0" err="1">
                <a:solidFill>
                  <a:schemeClr val="accent2">
                    <a:lumMod val="60000"/>
                    <a:lumOff val="40000"/>
                  </a:schemeClr>
                </a:solidFill>
                <a:latin typeface="Fira Sans Extra Condensed Medium"/>
                <a:ea typeface="Fira Sans Extra Condensed Medium"/>
                <a:cs typeface="Fira Sans Extra Condensed Medium"/>
              </a:rPr>
              <a:t>motivatsiya</a:t>
            </a:r>
            <a:endParaRPr lang="en-US" sz="3200" dirty="0">
              <a:solidFill>
                <a:schemeClr val="accent2">
                  <a:lumMod val="60000"/>
                  <a:lumOff val="40000"/>
                </a:schemeClr>
              </a:solidFill>
              <a:latin typeface="Fira Sans Extra Condensed Medium"/>
              <a:ea typeface="Fira Sans Extra Condensed Medium"/>
              <a:cs typeface="Fira Sans Extra Condensed Medium"/>
              <a:sym typeface="Fira Sans Extra Condensed Medium"/>
            </a:endParaRPr>
          </a:p>
        </p:txBody>
      </p:sp>
      <p:sp>
        <p:nvSpPr>
          <p:cNvPr id="1511" name="Google Shape;1511;p45"/>
          <p:cNvSpPr txBox="1"/>
          <p:nvPr/>
        </p:nvSpPr>
        <p:spPr>
          <a:xfrm>
            <a:off x="10214124" y="3444347"/>
            <a:ext cx="6617170" cy="845477"/>
          </a:xfrm>
          <a:prstGeom prst="rect">
            <a:avLst/>
          </a:prstGeom>
          <a:noFill/>
          <a:ln>
            <a:noFill/>
          </a:ln>
        </p:spPr>
        <p:txBody>
          <a:bodyPr spcFirstLastPara="1" wrap="square" lIns="179929" tIns="179929" rIns="179929" bIns="179929" anchor="ctr" anchorCtr="0">
            <a:noAutofit/>
          </a:bodyPr>
          <a:lstStyle/>
          <a:p>
            <a:pPr lvl="0" algn="ctr"/>
            <a:r>
              <a:rPr lang="en-US" sz="3200" b="1" dirty="0" err="1">
                <a:solidFill>
                  <a:srgbClr val="F3B4A8"/>
                </a:solidFill>
                <a:latin typeface="Fira Sans Extra Condensed Medium"/>
                <a:ea typeface="Fira Sans Extra Condensed Medium"/>
                <a:cs typeface="Fira Sans Extra Condensed Medium"/>
                <a:sym typeface="Fira Sans Extra Condensed Medium"/>
              </a:rPr>
              <a:t>Ta’lim</a:t>
            </a:r>
            <a:r>
              <a:rPr lang="en-US" sz="3200" b="1" dirty="0">
                <a:solidFill>
                  <a:srgbClr val="F3B4A8"/>
                </a:solidFill>
                <a:latin typeface="Fira Sans Extra Condensed Medium"/>
                <a:ea typeface="Fira Sans Extra Condensed Medium"/>
                <a:cs typeface="Fira Sans Extra Condensed Medium"/>
                <a:sym typeface="Fira Sans Extra Condensed Medium"/>
              </a:rPr>
              <a:t> </a:t>
            </a:r>
            <a:r>
              <a:rPr lang="en-US" sz="3200" b="1" dirty="0" err="1">
                <a:solidFill>
                  <a:srgbClr val="F3B4A8"/>
                </a:solidFill>
                <a:latin typeface="Fira Sans Extra Condensed Medium"/>
                <a:ea typeface="Fira Sans Extra Condensed Medium"/>
                <a:cs typeface="Fira Sans Extra Condensed Medium"/>
                <a:sym typeface="Fira Sans Extra Condensed Medium"/>
              </a:rPr>
              <a:t>oluvchilar</a:t>
            </a:r>
            <a:r>
              <a:rPr lang="en-US" sz="3200" b="1" dirty="0">
                <a:solidFill>
                  <a:srgbClr val="F3B4A8"/>
                </a:solidFill>
                <a:latin typeface="Fira Sans Extra Condensed Medium"/>
                <a:ea typeface="Fira Sans Extra Condensed Medium"/>
                <a:cs typeface="Fira Sans Extra Condensed Medium"/>
                <a:sym typeface="Fira Sans Extra Condensed Medium"/>
              </a:rPr>
              <a:t> </a:t>
            </a:r>
            <a:r>
              <a:rPr lang="en-US" sz="3200" b="1" dirty="0" err="1">
                <a:solidFill>
                  <a:srgbClr val="F3B4A8"/>
                </a:solidFill>
                <a:latin typeface="Fira Sans Extra Condensed Medium"/>
                <a:ea typeface="Fira Sans Extra Condensed Medium"/>
                <a:cs typeface="Fira Sans Extra Condensed Medium"/>
                <a:sym typeface="Fira Sans Extra Condensed Medium"/>
              </a:rPr>
              <a:t>diqqatini</a:t>
            </a:r>
            <a:r>
              <a:rPr lang="en-US" sz="3200" b="1" dirty="0">
                <a:solidFill>
                  <a:srgbClr val="F3B4A8"/>
                </a:solidFill>
                <a:latin typeface="Fira Sans Extra Condensed Medium"/>
                <a:ea typeface="Fira Sans Extra Condensed Medium"/>
                <a:cs typeface="Fira Sans Extra Condensed Medium"/>
                <a:sym typeface="Fira Sans Extra Condensed Medium"/>
              </a:rPr>
              <a:t> </a:t>
            </a:r>
            <a:r>
              <a:rPr lang="en-US" sz="3200" b="1" dirty="0" err="1">
                <a:solidFill>
                  <a:srgbClr val="F3B4A8"/>
                </a:solidFill>
                <a:latin typeface="Fira Sans Extra Condensed Medium"/>
                <a:ea typeface="Fira Sans Extra Condensed Medium"/>
                <a:cs typeface="Fira Sans Extra Condensed Medium"/>
                <a:sym typeface="Fira Sans Extra Condensed Medium"/>
              </a:rPr>
              <a:t>jamlash</a:t>
            </a:r>
            <a:endParaRPr lang="en-US" sz="3200" b="1" dirty="0">
              <a:solidFill>
                <a:srgbClr val="F3B4A8"/>
              </a:solidFill>
              <a:latin typeface="Fira Sans Extra Condensed Medium"/>
              <a:ea typeface="Fira Sans Extra Condensed Medium"/>
              <a:cs typeface="Fira Sans Extra Condensed Medium"/>
              <a:sym typeface="Fira Sans Extra Condensed Medium"/>
            </a:endParaRPr>
          </a:p>
        </p:txBody>
      </p:sp>
      <p:sp>
        <p:nvSpPr>
          <p:cNvPr id="43" name="Заголовок 1"/>
          <p:cNvSpPr txBox="1">
            <a:spLocks/>
          </p:cNvSpPr>
          <p:nvPr/>
        </p:nvSpPr>
        <p:spPr>
          <a:xfrm>
            <a:off x="311150" y="1173949"/>
            <a:ext cx="16840200"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lvl="0">
              <a:lnSpc>
                <a:spcPct val="107000"/>
              </a:lnSpc>
              <a:spcAft>
                <a:spcPts val="800"/>
              </a:spcAft>
              <a:tabLst>
                <a:tab pos="457200" algn="l"/>
              </a:tabLst>
            </a:pPr>
            <a:r>
              <a:rPr lang="en-US" sz="4400" b="1" noProof="1">
                <a:latin typeface="Times New Roman" panose="02020603050405020304" pitchFamily="18" charset="0"/>
                <a:ea typeface="Times New Roman" panose="02020603050405020304" pitchFamily="18" charset="0"/>
                <a:cs typeface="Times New Roman" panose="02020603050405020304" pitchFamily="18" charset="0"/>
              </a:rPr>
              <a:t>Didaktik materiallardan foydalanishdan asosiy maqsad:</a:t>
            </a:r>
          </a:p>
        </p:txBody>
      </p:sp>
      <p:pic>
        <p:nvPicPr>
          <p:cNvPr id="44"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45" name="Рисунок 4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757553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grpSp>
        <p:nvGrpSpPr>
          <p:cNvPr id="125" name="Google Shape;125;p16"/>
          <p:cNvGrpSpPr/>
          <p:nvPr/>
        </p:nvGrpSpPr>
        <p:grpSpPr>
          <a:xfrm>
            <a:off x="10188635" y="4320088"/>
            <a:ext cx="6556429" cy="1739393"/>
            <a:chOff x="5177005" y="1759614"/>
            <a:chExt cx="3331425" cy="883813"/>
          </a:xfrm>
        </p:grpSpPr>
        <p:sp>
          <p:nvSpPr>
            <p:cNvPr id="126" name="Google Shape;126;p16"/>
            <p:cNvSpPr/>
            <p:nvPr/>
          </p:nvSpPr>
          <p:spPr>
            <a:xfrm>
              <a:off x="5177005" y="2289185"/>
              <a:ext cx="815917" cy="121746"/>
            </a:xfrm>
            <a:custGeom>
              <a:avLst/>
              <a:gdLst/>
              <a:ahLst/>
              <a:cxnLst/>
              <a:rect l="l" t="t" r="r" b="b"/>
              <a:pathLst>
                <a:path w="6896" h="1029" fill="none" extrusionOk="0">
                  <a:moveTo>
                    <a:pt x="1" y="1029"/>
                  </a:moveTo>
                  <a:lnTo>
                    <a:pt x="6896" y="1"/>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27" name="Google Shape;127;p16"/>
            <p:cNvSpPr/>
            <p:nvPr/>
          </p:nvSpPr>
          <p:spPr>
            <a:xfrm>
              <a:off x="5935763" y="2236772"/>
              <a:ext cx="109325" cy="108613"/>
            </a:xfrm>
            <a:custGeom>
              <a:avLst/>
              <a:gdLst/>
              <a:ahLst/>
              <a:cxnLst/>
              <a:rect l="l" t="t" r="r" b="b"/>
              <a:pathLst>
                <a:path w="924" h="918" extrusionOk="0">
                  <a:moveTo>
                    <a:pt x="462" y="0"/>
                  </a:moveTo>
                  <a:cubicBezTo>
                    <a:pt x="210" y="0"/>
                    <a:pt x="4" y="204"/>
                    <a:pt x="2" y="456"/>
                  </a:cubicBezTo>
                  <a:cubicBezTo>
                    <a:pt x="0" y="708"/>
                    <a:pt x="204" y="915"/>
                    <a:pt x="458" y="917"/>
                  </a:cubicBezTo>
                  <a:cubicBezTo>
                    <a:pt x="460" y="917"/>
                    <a:pt x="461" y="917"/>
                    <a:pt x="462" y="917"/>
                  </a:cubicBezTo>
                  <a:cubicBezTo>
                    <a:pt x="714" y="917"/>
                    <a:pt x="919" y="714"/>
                    <a:pt x="921" y="462"/>
                  </a:cubicBezTo>
                  <a:cubicBezTo>
                    <a:pt x="924" y="209"/>
                    <a:pt x="719" y="3"/>
                    <a:pt x="465" y="0"/>
                  </a:cubicBezTo>
                  <a:cubicBezTo>
                    <a:pt x="464" y="0"/>
                    <a:pt x="463" y="0"/>
                    <a:pt x="462" y="0"/>
                  </a:cubicBezTo>
                  <a:close/>
                </a:path>
              </a:pathLst>
            </a:custGeom>
            <a:solidFill>
              <a:srgbClr val="A155B9"/>
            </a:solidFill>
            <a:ln>
              <a:noFill/>
            </a:ln>
          </p:spPr>
          <p:txBody>
            <a:bodyPr spcFirstLastPara="1" wrap="square" lIns="179929" tIns="179929" rIns="179929" bIns="179929" anchor="ctr" anchorCtr="0">
              <a:noAutofit/>
            </a:bodyPr>
            <a:lstStyle/>
            <a:p>
              <a:endParaRPr sz="3543"/>
            </a:p>
          </p:txBody>
        </p:sp>
        <p:sp>
          <p:nvSpPr>
            <p:cNvPr id="128" name="Google Shape;128;p16"/>
            <p:cNvSpPr/>
            <p:nvPr/>
          </p:nvSpPr>
          <p:spPr>
            <a:xfrm>
              <a:off x="6298519" y="1759614"/>
              <a:ext cx="1819605" cy="883813"/>
            </a:xfrm>
            <a:custGeom>
              <a:avLst/>
              <a:gdLst/>
              <a:ahLst/>
              <a:cxnLst/>
              <a:rect l="l" t="t" r="r" b="b"/>
              <a:pathLst>
                <a:path w="15379" h="7470" extrusionOk="0">
                  <a:moveTo>
                    <a:pt x="2226" y="0"/>
                  </a:moveTo>
                  <a:cubicBezTo>
                    <a:pt x="2173" y="0"/>
                    <a:pt x="2124" y="29"/>
                    <a:pt x="2097" y="74"/>
                  </a:cubicBezTo>
                  <a:lnTo>
                    <a:pt x="27" y="3660"/>
                  </a:lnTo>
                  <a:cubicBezTo>
                    <a:pt x="0" y="3707"/>
                    <a:pt x="0" y="3763"/>
                    <a:pt x="27" y="3809"/>
                  </a:cubicBezTo>
                  <a:lnTo>
                    <a:pt x="2097" y="7395"/>
                  </a:lnTo>
                  <a:cubicBezTo>
                    <a:pt x="2124" y="7441"/>
                    <a:pt x="2173" y="7469"/>
                    <a:pt x="2226" y="7469"/>
                  </a:cubicBezTo>
                  <a:lnTo>
                    <a:pt x="13223" y="7469"/>
                  </a:lnTo>
                  <a:lnTo>
                    <a:pt x="15379" y="3735"/>
                  </a:lnTo>
                  <a:lnTo>
                    <a:pt x="13223" y="0"/>
                  </a:ln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29" name="Google Shape;129;p16"/>
            <p:cNvSpPr/>
            <p:nvPr/>
          </p:nvSpPr>
          <p:spPr>
            <a:xfrm>
              <a:off x="7863008" y="1759614"/>
              <a:ext cx="645422" cy="883813"/>
            </a:xfrm>
            <a:custGeom>
              <a:avLst/>
              <a:gdLst/>
              <a:ahLst/>
              <a:cxnLst/>
              <a:rect l="l" t="t" r="r" b="b"/>
              <a:pathLst>
                <a:path w="5455" h="7470" extrusionOk="0">
                  <a:moveTo>
                    <a:pt x="0" y="0"/>
                  </a:moveTo>
                  <a:lnTo>
                    <a:pt x="2156" y="3735"/>
                  </a:lnTo>
                  <a:lnTo>
                    <a:pt x="0" y="7469"/>
                  </a:lnTo>
                  <a:lnTo>
                    <a:pt x="3255" y="7469"/>
                  </a:lnTo>
                  <a:cubicBezTo>
                    <a:pt x="3288" y="7469"/>
                    <a:pt x="3320" y="7451"/>
                    <a:pt x="3336" y="7422"/>
                  </a:cubicBezTo>
                  <a:lnTo>
                    <a:pt x="5438" y="3782"/>
                  </a:lnTo>
                  <a:cubicBezTo>
                    <a:pt x="5455" y="3753"/>
                    <a:pt x="5455" y="3717"/>
                    <a:pt x="5438" y="3688"/>
                  </a:cubicBezTo>
                  <a:lnTo>
                    <a:pt x="3336" y="47"/>
                  </a:lnTo>
                  <a:cubicBezTo>
                    <a:pt x="3320" y="19"/>
                    <a:pt x="3288" y="0"/>
                    <a:pt x="3255" y="0"/>
                  </a:cubicBezTo>
                  <a:close/>
                </a:path>
              </a:pathLst>
            </a:custGeom>
            <a:solidFill>
              <a:srgbClr val="A155B9"/>
            </a:solidFill>
            <a:ln>
              <a:noFill/>
            </a:ln>
          </p:spPr>
          <p:txBody>
            <a:bodyPr spcFirstLastPara="1" wrap="square" lIns="179929" tIns="179929" rIns="179929" bIns="179929" anchor="ctr" anchorCtr="0">
              <a:noAutofit/>
            </a:bodyPr>
            <a:lstStyle/>
            <a:p>
              <a:endParaRPr sz="3543" dirty="0"/>
            </a:p>
          </p:txBody>
        </p:sp>
      </p:grpSp>
      <p:grpSp>
        <p:nvGrpSpPr>
          <p:cNvPr id="130" name="Google Shape;130;p16"/>
          <p:cNvGrpSpPr/>
          <p:nvPr/>
        </p:nvGrpSpPr>
        <p:grpSpPr>
          <a:xfrm>
            <a:off x="10316002" y="2286861"/>
            <a:ext cx="5874406" cy="2319641"/>
            <a:chOff x="5241723" y="726500"/>
            <a:chExt cx="2984878" cy="1178646"/>
          </a:xfrm>
        </p:grpSpPr>
        <p:sp>
          <p:nvSpPr>
            <p:cNvPr id="131" name="Google Shape;131;p16"/>
            <p:cNvSpPr/>
            <p:nvPr/>
          </p:nvSpPr>
          <p:spPr>
            <a:xfrm>
              <a:off x="5241723" y="1353443"/>
              <a:ext cx="613240" cy="551703"/>
            </a:xfrm>
            <a:custGeom>
              <a:avLst/>
              <a:gdLst/>
              <a:ahLst/>
              <a:cxnLst/>
              <a:rect l="l" t="t" r="r" b="b"/>
              <a:pathLst>
                <a:path w="5183" h="4663" fill="none" extrusionOk="0">
                  <a:moveTo>
                    <a:pt x="0" y="4663"/>
                  </a:moveTo>
                  <a:lnTo>
                    <a:pt x="5182" y="0"/>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32" name="Google Shape;132;p16"/>
            <p:cNvSpPr/>
            <p:nvPr/>
          </p:nvSpPr>
          <p:spPr>
            <a:xfrm>
              <a:off x="5791773" y="1301977"/>
              <a:ext cx="123997" cy="108731"/>
            </a:xfrm>
            <a:custGeom>
              <a:avLst/>
              <a:gdLst/>
              <a:ahLst/>
              <a:cxnLst/>
              <a:rect l="l" t="t" r="r" b="b"/>
              <a:pathLst>
                <a:path w="1048" h="919" extrusionOk="0">
                  <a:moveTo>
                    <a:pt x="525" y="0"/>
                  </a:moveTo>
                  <a:cubicBezTo>
                    <a:pt x="439" y="0"/>
                    <a:pt x="352" y="25"/>
                    <a:pt x="274" y="75"/>
                  </a:cubicBezTo>
                  <a:cubicBezTo>
                    <a:pt x="61" y="214"/>
                    <a:pt x="1" y="498"/>
                    <a:pt x="139" y="710"/>
                  </a:cubicBezTo>
                  <a:cubicBezTo>
                    <a:pt x="226" y="845"/>
                    <a:pt x="373" y="918"/>
                    <a:pt x="523" y="918"/>
                  </a:cubicBezTo>
                  <a:cubicBezTo>
                    <a:pt x="610" y="918"/>
                    <a:pt x="697" y="894"/>
                    <a:pt x="774" y="844"/>
                  </a:cubicBezTo>
                  <a:cubicBezTo>
                    <a:pt x="987" y="705"/>
                    <a:pt x="1048" y="420"/>
                    <a:pt x="910" y="208"/>
                  </a:cubicBezTo>
                  <a:cubicBezTo>
                    <a:pt x="822" y="73"/>
                    <a:pt x="675" y="0"/>
                    <a:pt x="525" y="0"/>
                  </a:cubicBezTo>
                  <a:close/>
                </a:path>
              </a:pathLst>
            </a:custGeom>
            <a:solidFill>
              <a:srgbClr val="7C45A0"/>
            </a:solidFill>
            <a:ln>
              <a:noFill/>
            </a:ln>
          </p:spPr>
          <p:txBody>
            <a:bodyPr spcFirstLastPara="1" wrap="square" lIns="179929" tIns="179929" rIns="179929" bIns="179929" anchor="ctr" anchorCtr="0">
              <a:noAutofit/>
            </a:bodyPr>
            <a:lstStyle/>
            <a:p>
              <a:endParaRPr sz="3543"/>
            </a:p>
          </p:txBody>
        </p:sp>
        <p:sp>
          <p:nvSpPr>
            <p:cNvPr id="133" name="Google Shape;133;p16"/>
            <p:cNvSpPr/>
            <p:nvPr/>
          </p:nvSpPr>
          <p:spPr>
            <a:xfrm>
              <a:off x="6016573" y="726500"/>
              <a:ext cx="1819723" cy="883813"/>
            </a:xfrm>
            <a:custGeom>
              <a:avLst/>
              <a:gdLst/>
              <a:ahLst/>
              <a:cxnLst/>
              <a:rect l="l" t="t" r="r" b="b"/>
              <a:pathLst>
                <a:path w="15380" h="7470" extrusionOk="0">
                  <a:moveTo>
                    <a:pt x="2226" y="1"/>
                  </a:moveTo>
                  <a:cubicBezTo>
                    <a:pt x="2173" y="1"/>
                    <a:pt x="2124" y="30"/>
                    <a:pt x="2098" y="75"/>
                  </a:cubicBezTo>
                  <a:lnTo>
                    <a:pt x="27" y="3661"/>
                  </a:lnTo>
                  <a:cubicBezTo>
                    <a:pt x="1" y="3707"/>
                    <a:pt x="1" y="3763"/>
                    <a:pt x="27" y="3810"/>
                  </a:cubicBezTo>
                  <a:lnTo>
                    <a:pt x="2098" y="7396"/>
                  </a:lnTo>
                  <a:cubicBezTo>
                    <a:pt x="2124" y="7441"/>
                    <a:pt x="2173" y="7470"/>
                    <a:pt x="2226" y="7470"/>
                  </a:cubicBezTo>
                  <a:lnTo>
                    <a:pt x="13223" y="7470"/>
                  </a:lnTo>
                  <a:lnTo>
                    <a:pt x="15379" y="3735"/>
                  </a:lnTo>
                  <a:lnTo>
                    <a:pt x="13223" y="1"/>
                  </a:ln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34" name="Google Shape;134;p16"/>
            <p:cNvSpPr/>
            <p:nvPr/>
          </p:nvSpPr>
          <p:spPr>
            <a:xfrm>
              <a:off x="7581061" y="726500"/>
              <a:ext cx="645540" cy="883813"/>
            </a:xfrm>
            <a:custGeom>
              <a:avLst/>
              <a:gdLst/>
              <a:ahLst/>
              <a:cxnLst/>
              <a:rect l="l" t="t" r="r" b="b"/>
              <a:pathLst>
                <a:path w="5456" h="7470" extrusionOk="0">
                  <a:moveTo>
                    <a:pt x="0" y="1"/>
                  </a:moveTo>
                  <a:lnTo>
                    <a:pt x="2156" y="3735"/>
                  </a:lnTo>
                  <a:lnTo>
                    <a:pt x="0" y="7470"/>
                  </a:lnTo>
                  <a:lnTo>
                    <a:pt x="3255" y="7470"/>
                  </a:lnTo>
                  <a:cubicBezTo>
                    <a:pt x="3290" y="7470"/>
                    <a:pt x="3320" y="7451"/>
                    <a:pt x="3337" y="7423"/>
                  </a:cubicBezTo>
                  <a:lnTo>
                    <a:pt x="5438" y="3782"/>
                  </a:lnTo>
                  <a:cubicBezTo>
                    <a:pt x="5456" y="3754"/>
                    <a:pt x="5456" y="3718"/>
                    <a:pt x="5438" y="3689"/>
                  </a:cubicBezTo>
                  <a:lnTo>
                    <a:pt x="3337" y="48"/>
                  </a:lnTo>
                  <a:cubicBezTo>
                    <a:pt x="3320" y="19"/>
                    <a:pt x="3290" y="1"/>
                    <a:pt x="3255" y="1"/>
                  </a:cubicBezTo>
                  <a:close/>
                </a:path>
              </a:pathLst>
            </a:custGeom>
            <a:solidFill>
              <a:srgbClr val="7C45A0"/>
            </a:solidFill>
            <a:ln>
              <a:noFill/>
            </a:ln>
          </p:spPr>
          <p:txBody>
            <a:bodyPr spcFirstLastPara="1" wrap="square" lIns="179929" tIns="179929" rIns="179929" bIns="179929" anchor="ctr" anchorCtr="0">
              <a:noAutofit/>
            </a:bodyPr>
            <a:lstStyle/>
            <a:p>
              <a:endParaRPr sz="3543" dirty="0"/>
            </a:p>
          </p:txBody>
        </p:sp>
        <p:sp>
          <p:nvSpPr>
            <p:cNvPr id="135" name="Google Shape;135;p16"/>
            <p:cNvSpPr/>
            <p:nvPr/>
          </p:nvSpPr>
          <p:spPr>
            <a:xfrm>
              <a:off x="6213568" y="978271"/>
              <a:ext cx="400031" cy="369616"/>
            </a:xfrm>
            <a:custGeom>
              <a:avLst/>
              <a:gdLst/>
              <a:ahLst/>
              <a:cxnLst/>
              <a:rect l="l" t="t" r="r" b="b"/>
              <a:pathLst>
                <a:path w="3381" h="3124" extrusionOk="0">
                  <a:moveTo>
                    <a:pt x="1691" y="0"/>
                  </a:moveTo>
                  <a:cubicBezTo>
                    <a:pt x="1595" y="0"/>
                    <a:pt x="1498" y="9"/>
                    <a:pt x="1400" y="28"/>
                  </a:cubicBezTo>
                  <a:cubicBezTo>
                    <a:pt x="556" y="188"/>
                    <a:pt x="1" y="1004"/>
                    <a:pt x="161" y="1852"/>
                  </a:cubicBezTo>
                  <a:cubicBezTo>
                    <a:pt x="304" y="2601"/>
                    <a:pt x="957" y="3123"/>
                    <a:pt x="1691" y="3123"/>
                  </a:cubicBezTo>
                  <a:cubicBezTo>
                    <a:pt x="1787" y="3123"/>
                    <a:pt x="1884" y="3114"/>
                    <a:pt x="1981" y="3096"/>
                  </a:cubicBezTo>
                  <a:cubicBezTo>
                    <a:pt x="2826" y="2936"/>
                    <a:pt x="3381" y="2120"/>
                    <a:pt x="3220" y="1272"/>
                  </a:cubicBezTo>
                  <a:cubicBezTo>
                    <a:pt x="3079" y="523"/>
                    <a:pt x="2425" y="0"/>
                    <a:pt x="1691" y="0"/>
                  </a:cubicBezTo>
                  <a:close/>
                </a:path>
              </a:pathLst>
            </a:custGeom>
            <a:solidFill>
              <a:srgbClr val="7C45A0"/>
            </a:solidFill>
            <a:ln>
              <a:noFill/>
            </a:ln>
          </p:spPr>
          <p:txBody>
            <a:bodyPr spcFirstLastPara="1" wrap="square" lIns="179929" tIns="179929" rIns="179929" bIns="179929" anchor="ctr" anchorCtr="0">
              <a:noAutofit/>
            </a:bodyPr>
            <a:lstStyle/>
            <a:p>
              <a:endParaRPr sz="3543"/>
            </a:p>
          </p:txBody>
        </p:sp>
      </p:grpSp>
      <p:grpSp>
        <p:nvGrpSpPr>
          <p:cNvPr id="136" name="Google Shape;136;p16"/>
          <p:cNvGrpSpPr/>
          <p:nvPr/>
        </p:nvGrpSpPr>
        <p:grpSpPr>
          <a:xfrm>
            <a:off x="10188635" y="6397554"/>
            <a:ext cx="6556429" cy="1739161"/>
            <a:chOff x="5177005" y="2815207"/>
            <a:chExt cx="3331425" cy="883695"/>
          </a:xfrm>
        </p:grpSpPr>
        <p:sp>
          <p:nvSpPr>
            <p:cNvPr id="137" name="Google Shape;137;p16"/>
            <p:cNvSpPr/>
            <p:nvPr/>
          </p:nvSpPr>
          <p:spPr>
            <a:xfrm>
              <a:off x="5177005" y="3142818"/>
              <a:ext cx="815917" cy="121864"/>
            </a:xfrm>
            <a:custGeom>
              <a:avLst/>
              <a:gdLst/>
              <a:ahLst/>
              <a:cxnLst/>
              <a:rect l="l" t="t" r="r" b="b"/>
              <a:pathLst>
                <a:path w="6896" h="1030" fill="none" extrusionOk="0">
                  <a:moveTo>
                    <a:pt x="1" y="1"/>
                  </a:moveTo>
                  <a:lnTo>
                    <a:pt x="6896" y="1029"/>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38" name="Google Shape;138;p16"/>
            <p:cNvSpPr/>
            <p:nvPr/>
          </p:nvSpPr>
          <p:spPr>
            <a:xfrm>
              <a:off x="5935763" y="3208363"/>
              <a:ext cx="109325" cy="108613"/>
            </a:xfrm>
            <a:custGeom>
              <a:avLst/>
              <a:gdLst/>
              <a:ahLst/>
              <a:cxnLst/>
              <a:rect l="l" t="t" r="r" b="b"/>
              <a:pathLst>
                <a:path w="924" h="918" extrusionOk="0">
                  <a:moveTo>
                    <a:pt x="462" y="1"/>
                  </a:moveTo>
                  <a:cubicBezTo>
                    <a:pt x="461" y="1"/>
                    <a:pt x="460" y="1"/>
                    <a:pt x="458" y="1"/>
                  </a:cubicBezTo>
                  <a:cubicBezTo>
                    <a:pt x="204" y="3"/>
                    <a:pt x="0" y="210"/>
                    <a:pt x="2" y="463"/>
                  </a:cubicBezTo>
                  <a:cubicBezTo>
                    <a:pt x="4" y="715"/>
                    <a:pt x="210" y="918"/>
                    <a:pt x="462" y="918"/>
                  </a:cubicBezTo>
                  <a:cubicBezTo>
                    <a:pt x="463" y="918"/>
                    <a:pt x="464" y="918"/>
                    <a:pt x="465" y="918"/>
                  </a:cubicBezTo>
                  <a:cubicBezTo>
                    <a:pt x="719" y="916"/>
                    <a:pt x="924" y="709"/>
                    <a:pt x="921" y="456"/>
                  </a:cubicBezTo>
                  <a:cubicBezTo>
                    <a:pt x="919" y="205"/>
                    <a:pt x="714" y="1"/>
                    <a:pt x="462" y="1"/>
                  </a:cubicBezTo>
                  <a:close/>
                </a:path>
              </a:pathLst>
            </a:custGeom>
            <a:solidFill>
              <a:srgbClr val="F765A3"/>
            </a:solidFill>
            <a:ln>
              <a:noFill/>
            </a:ln>
          </p:spPr>
          <p:txBody>
            <a:bodyPr spcFirstLastPara="1" wrap="square" lIns="179929" tIns="179929" rIns="179929" bIns="179929" anchor="ctr" anchorCtr="0">
              <a:noAutofit/>
            </a:bodyPr>
            <a:lstStyle/>
            <a:p>
              <a:endParaRPr sz="3543"/>
            </a:p>
          </p:txBody>
        </p:sp>
        <p:sp>
          <p:nvSpPr>
            <p:cNvPr id="139" name="Google Shape;139;p16"/>
            <p:cNvSpPr/>
            <p:nvPr/>
          </p:nvSpPr>
          <p:spPr>
            <a:xfrm>
              <a:off x="6298519" y="2815207"/>
              <a:ext cx="1819605" cy="883695"/>
            </a:xfrm>
            <a:custGeom>
              <a:avLst/>
              <a:gdLst/>
              <a:ahLst/>
              <a:cxnLst/>
              <a:rect l="l" t="t" r="r" b="b"/>
              <a:pathLst>
                <a:path w="15379" h="7469" extrusionOk="0">
                  <a:moveTo>
                    <a:pt x="2226" y="1"/>
                  </a:moveTo>
                  <a:cubicBezTo>
                    <a:pt x="2173" y="1"/>
                    <a:pt x="2124" y="29"/>
                    <a:pt x="2097" y="75"/>
                  </a:cubicBezTo>
                  <a:lnTo>
                    <a:pt x="27" y="3661"/>
                  </a:lnTo>
                  <a:cubicBezTo>
                    <a:pt x="0" y="3706"/>
                    <a:pt x="0" y="3763"/>
                    <a:pt x="27" y="3809"/>
                  </a:cubicBezTo>
                  <a:lnTo>
                    <a:pt x="2097" y="7395"/>
                  </a:lnTo>
                  <a:cubicBezTo>
                    <a:pt x="2124" y="7441"/>
                    <a:pt x="2173" y="7469"/>
                    <a:pt x="2226" y="7469"/>
                  </a:cubicBezTo>
                  <a:lnTo>
                    <a:pt x="13223" y="7469"/>
                  </a:lnTo>
                  <a:lnTo>
                    <a:pt x="15379" y="3735"/>
                  </a:lnTo>
                  <a:lnTo>
                    <a:pt x="13223" y="1"/>
                  </a:ln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40" name="Google Shape;140;p16"/>
            <p:cNvSpPr/>
            <p:nvPr/>
          </p:nvSpPr>
          <p:spPr>
            <a:xfrm>
              <a:off x="7863008" y="2815207"/>
              <a:ext cx="645422" cy="883695"/>
            </a:xfrm>
            <a:custGeom>
              <a:avLst/>
              <a:gdLst/>
              <a:ahLst/>
              <a:cxnLst/>
              <a:rect l="l" t="t" r="r" b="b"/>
              <a:pathLst>
                <a:path w="5455" h="7469" extrusionOk="0">
                  <a:moveTo>
                    <a:pt x="0" y="1"/>
                  </a:moveTo>
                  <a:lnTo>
                    <a:pt x="2156" y="3735"/>
                  </a:lnTo>
                  <a:lnTo>
                    <a:pt x="0" y="7469"/>
                  </a:lnTo>
                  <a:lnTo>
                    <a:pt x="3255" y="7469"/>
                  </a:lnTo>
                  <a:cubicBezTo>
                    <a:pt x="3288" y="7469"/>
                    <a:pt x="3320" y="7451"/>
                    <a:pt x="3336" y="7423"/>
                  </a:cubicBezTo>
                  <a:lnTo>
                    <a:pt x="5438" y="3782"/>
                  </a:lnTo>
                  <a:cubicBezTo>
                    <a:pt x="5455" y="3753"/>
                    <a:pt x="5455" y="3717"/>
                    <a:pt x="5438" y="3688"/>
                  </a:cubicBezTo>
                  <a:lnTo>
                    <a:pt x="3336" y="47"/>
                  </a:lnTo>
                  <a:cubicBezTo>
                    <a:pt x="3320" y="18"/>
                    <a:pt x="3288" y="1"/>
                    <a:pt x="3255" y="1"/>
                  </a:cubicBezTo>
                  <a:close/>
                </a:path>
              </a:pathLst>
            </a:custGeom>
            <a:solidFill>
              <a:srgbClr val="F765A3"/>
            </a:solidFill>
            <a:ln>
              <a:noFill/>
            </a:ln>
          </p:spPr>
          <p:txBody>
            <a:bodyPr spcFirstLastPara="1" wrap="square" lIns="179929" tIns="179929" rIns="179929" bIns="179929" anchor="ctr" anchorCtr="0">
              <a:noAutofit/>
            </a:bodyPr>
            <a:lstStyle/>
            <a:p>
              <a:endParaRPr sz="3543" dirty="0"/>
            </a:p>
          </p:txBody>
        </p:sp>
        <p:sp>
          <p:nvSpPr>
            <p:cNvPr id="141" name="Google Shape;141;p16"/>
            <p:cNvSpPr/>
            <p:nvPr/>
          </p:nvSpPr>
          <p:spPr>
            <a:xfrm>
              <a:off x="6478714" y="3081176"/>
              <a:ext cx="399913" cy="369616"/>
            </a:xfrm>
            <a:custGeom>
              <a:avLst/>
              <a:gdLst/>
              <a:ahLst/>
              <a:cxnLst/>
              <a:rect l="l" t="t" r="r" b="b"/>
              <a:pathLst>
                <a:path w="3380" h="3124" extrusionOk="0">
                  <a:moveTo>
                    <a:pt x="1689" y="1"/>
                  </a:moveTo>
                  <a:cubicBezTo>
                    <a:pt x="1594" y="1"/>
                    <a:pt x="1497" y="10"/>
                    <a:pt x="1399" y="28"/>
                  </a:cubicBezTo>
                  <a:cubicBezTo>
                    <a:pt x="555" y="188"/>
                    <a:pt x="0" y="1004"/>
                    <a:pt x="160" y="1852"/>
                  </a:cubicBezTo>
                  <a:cubicBezTo>
                    <a:pt x="302" y="2601"/>
                    <a:pt x="956" y="3124"/>
                    <a:pt x="1690" y="3124"/>
                  </a:cubicBezTo>
                  <a:cubicBezTo>
                    <a:pt x="1786" y="3124"/>
                    <a:pt x="1883" y="3115"/>
                    <a:pt x="1980" y="3096"/>
                  </a:cubicBezTo>
                  <a:cubicBezTo>
                    <a:pt x="2825" y="2937"/>
                    <a:pt x="3379" y="2120"/>
                    <a:pt x="3219" y="1272"/>
                  </a:cubicBezTo>
                  <a:cubicBezTo>
                    <a:pt x="3077" y="523"/>
                    <a:pt x="2424" y="1"/>
                    <a:pt x="1689" y="1"/>
                  </a:cubicBezTo>
                  <a:close/>
                </a:path>
              </a:pathLst>
            </a:custGeom>
            <a:solidFill>
              <a:srgbClr val="F765A3"/>
            </a:solidFill>
            <a:ln>
              <a:noFill/>
            </a:ln>
          </p:spPr>
          <p:txBody>
            <a:bodyPr spcFirstLastPara="1" wrap="square" lIns="179929" tIns="179929" rIns="179929" bIns="179929" anchor="ctr" anchorCtr="0">
              <a:noAutofit/>
            </a:bodyPr>
            <a:lstStyle/>
            <a:p>
              <a:endParaRPr sz="3543"/>
            </a:p>
          </p:txBody>
        </p:sp>
      </p:grpSp>
      <p:grpSp>
        <p:nvGrpSpPr>
          <p:cNvPr id="142" name="Google Shape;142;p16"/>
          <p:cNvGrpSpPr/>
          <p:nvPr/>
        </p:nvGrpSpPr>
        <p:grpSpPr>
          <a:xfrm>
            <a:off x="1250848" y="4320088"/>
            <a:ext cx="6591130" cy="1739393"/>
            <a:chOff x="635575" y="1759614"/>
            <a:chExt cx="3349057" cy="883813"/>
          </a:xfrm>
        </p:grpSpPr>
        <p:sp>
          <p:nvSpPr>
            <p:cNvPr id="143" name="Google Shape;143;p16"/>
            <p:cNvSpPr/>
            <p:nvPr/>
          </p:nvSpPr>
          <p:spPr>
            <a:xfrm>
              <a:off x="3168714" y="2289185"/>
              <a:ext cx="815917" cy="121746"/>
            </a:xfrm>
            <a:custGeom>
              <a:avLst/>
              <a:gdLst/>
              <a:ahLst/>
              <a:cxnLst/>
              <a:rect l="l" t="t" r="r" b="b"/>
              <a:pathLst>
                <a:path w="6896" h="1029" fill="none" extrusionOk="0">
                  <a:moveTo>
                    <a:pt x="6895" y="1029"/>
                  </a:moveTo>
                  <a:lnTo>
                    <a:pt x="0" y="1"/>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44" name="Google Shape;144;p16"/>
            <p:cNvSpPr/>
            <p:nvPr/>
          </p:nvSpPr>
          <p:spPr>
            <a:xfrm>
              <a:off x="3116655" y="2236772"/>
              <a:ext cx="109325" cy="108613"/>
            </a:xfrm>
            <a:custGeom>
              <a:avLst/>
              <a:gdLst/>
              <a:ahLst/>
              <a:cxnLst/>
              <a:rect l="l" t="t" r="r" b="b"/>
              <a:pathLst>
                <a:path w="924" h="918" extrusionOk="0">
                  <a:moveTo>
                    <a:pt x="462" y="0"/>
                  </a:moveTo>
                  <a:cubicBezTo>
                    <a:pt x="461" y="0"/>
                    <a:pt x="460" y="0"/>
                    <a:pt x="459" y="0"/>
                  </a:cubicBezTo>
                  <a:cubicBezTo>
                    <a:pt x="204" y="3"/>
                    <a:pt x="0" y="209"/>
                    <a:pt x="2" y="462"/>
                  </a:cubicBezTo>
                  <a:cubicBezTo>
                    <a:pt x="4" y="714"/>
                    <a:pt x="210" y="917"/>
                    <a:pt x="462" y="917"/>
                  </a:cubicBezTo>
                  <a:cubicBezTo>
                    <a:pt x="463" y="917"/>
                    <a:pt x="464" y="917"/>
                    <a:pt x="466" y="917"/>
                  </a:cubicBezTo>
                  <a:cubicBezTo>
                    <a:pt x="719" y="915"/>
                    <a:pt x="923" y="708"/>
                    <a:pt x="921" y="456"/>
                  </a:cubicBezTo>
                  <a:cubicBezTo>
                    <a:pt x="920" y="204"/>
                    <a:pt x="714" y="0"/>
                    <a:pt x="462" y="0"/>
                  </a:cubicBezTo>
                  <a:close/>
                </a:path>
              </a:pathLst>
            </a:custGeom>
            <a:solidFill>
              <a:srgbClr val="10377F"/>
            </a:solidFill>
            <a:ln>
              <a:noFill/>
            </a:ln>
          </p:spPr>
          <p:txBody>
            <a:bodyPr spcFirstLastPara="1" wrap="square" lIns="179929" tIns="179929" rIns="179929" bIns="179929" anchor="ctr" anchorCtr="0">
              <a:noAutofit/>
            </a:bodyPr>
            <a:lstStyle/>
            <a:p>
              <a:endParaRPr sz="3543"/>
            </a:p>
          </p:txBody>
        </p:sp>
        <p:sp>
          <p:nvSpPr>
            <p:cNvPr id="145" name="Google Shape;145;p16"/>
            <p:cNvSpPr/>
            <p:nvPr/>
          </p:nvSpPr>
          <p:spPr>
            <a:xfrm>
              <a:off x="1025780" y="1759614"/>
              <a:ext cx="1837471" cy="883813"/>
            </a:xfrm>
            <a:custGeom>
              <a:avLst/>
              <a:gdLst/>
              <a:ahLst/>
              <a:cxnLst/>
              <a:rect l="l" t="t" r="r" b="b"/>
              <a:pathLst>
                <a:path w="15530" h="7470" extrusionOk="0">
                  <a:moveTo>
                    <a:pt x="2157" y="0"/>
                  </a:moveTo>
                  <a:lnTo>
                    <a:pt x="1" y="3735"/>
                  </a:lnTo>
                  <a:lnTo>
                    <a:pt x="2157" y="7469"/>
                  </a:lnTo>
                  <a:lnTo>
                    <a:pt x="13304" y="7469"/>
                  </a:lnTo>
                  <a:cubicBezTo>
                    <a:pt x="13357" y="7469"/>
                    <a:pt x="13406" y="7441"/>
                    <a:pt x="13432" y="7395"/>
                  </a:cubicBezTo>
                  <a:lnTo>
                    <a:pt x="15502" y="3809"/>
                  </a:lnTo>
                  <a:cubicBezTo>
                    <a:pt x="15529" y="3763"/>
                    <a:pt x="15529" y="3707"/>
                    <a:pt x="15502" y="3660"/>
                  </a:cubicBezTo>
                  <a:lnTo>
                    <a:pt x="13432" y="74"/>
                  </a:lnTo>
                  <a:cubicBezTo>
                    <a:pt x="13406" y="29"/>
                    <a:pt x="13357" y="0"/>
                    <a:pt x="13304" y="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46" name="Google Shape;146;p16"/>
            <p:cNvSpPr/>
            <p:nvPr/>
          </p:nvSpPr>
          <p:spPr>
            <a:xfrm>
              <a:off x="635575" y="1759614"/>
              <a:ext cx="645422" cy="883813"/>
            </a:xfrm>
            <a:custGeom>
              <a:avLst/>
              <a:gdLst/>
              <a:ahLst/>
              <a:cxnLst/>
              <a:rect l="l" t="t" r="r" b="b"/>
              <a:pathLst>
                <a:path w="5455" h="7470" extrusionOk="0">
                  <a:moveTo>
                    <a:pt x="2200" y="0"/>
                  </a:moveTo>
                  <a:cubicBezTo>
                    <a:pt x="2165" y="0"/>
                    <a:pt x="2135" y="19"/>
                    <a:pt x="2118" y="47"/>
                  </a:cubicBezTo>
                  <a:lnTo>
                    <a:pt x="17" y="3688"/>
                  </a:lnTo>
                  <a:cubicBezTo>
                    <a:pt x="0" y="3717"/>
                    <a:pt x="0" y="3753"/>
                    <a:pt x="17" y="3782"/>
                  </a:cubicBezTo>
                  <a:lnTo>
                    <a:pt x="2118" y="7422"/>
                  </a:lnTo>
                  <a:cubicBezTo>
                    <a:pt x="2135" y="7451"/>
                    <a:pt x="2165" y="7469"/>
                    <a:pt x="2200" y="7469"/>
                  </a:cubicBezTo>
                  <a:lnTo>
                    <a:pt x="5455" y="7469"/>
                  </a:lnTo>
                  <a:lnTo>
                    <a:pt x="3299" y="3735"/>
                  </a:lnTo>
                  <a:lnTo>
                    <a:pt x="5455" y="0"/>
                  </a:lnTo>
                  <a:close/>
                </a:path>
              </a:pathLst>
            </a:custGeom>
            <a:solidFill>
              <a:srgbClr val="10377F"/>
            </a:solidFill>
            <a:ln>
              <a:noFill/>
            </a:ln>
          </p:spPr>
          <p:txBody>
            <a:bodyPr spcFirstLastPara="1" wrap="square" lIns="179929" tIns="179929" rIns="179929" bIns="179929" anchor="ctr" anchorCtr="0">
              <a:noAutofit/>
            </a:bodyPr>
            <a:lstStyle/>
            <a:p>
              <a:endParaRPr sz="3543"/>
            </a:p>
          </p:txBody>
        </p:sp>
        <p:sp>
          <p:nvSpPr>
            <p:cNvPr id="147" name="Google Shape;147;p16"/>
            <p:cNvSpPr/>
            <p:nvPr/>
          </p:nvSpPr>
          <p:spPr>
            <a:xfrm>
              <a:off x="2274602" y="2038124"/>
              <a:ext cx="399913" cy="369734"/>
            </a:xfrm>
            <a:custGeom>
              <a:avLst/>
              <a:gdLst/>
              <a:ahLst/>
              <a:cxnLst/>
              <a:rect l="l" t="t" r="r" b="b"/>
              <a:pathLst>
                <a:path w="3380" h="3125" extrusionOk="0">
                  <a:moveTo>
                    <a:pt x="1689" y="1"/>
                  </a:moveTo>
                  <a:cubicBezTo>
                    <a:pt x="1594" y="1"/>
                    <a:pt x="1497" y="10"/>
                    <a:pt x="1399" y="28"/>
                  </a:cubicBezTo>
                  <a:cubicBezTo>
                    <a:pt x="555" y="188"/>
                    <a:pt x="0" y="1004"/>
                    <a:pt x="160" y="1852"/>
                  </a:cubicBezTo>
                  <a:cubicBezTo>
                    <a:pt x="302" y="2601"/>
                    <a:pt x="956" y="3125"/>
                    <a:pt x="1690" y="3125"/>
                  </a:cubicBezTo>
                  <a:cubicBezTo>
                    <a:pt x="1786" y="3125"/>
                    <a:pt x="1883" y="3116"/>
                    <a:pt x="1981" y="3097"/>
                  </a:cubicBezTo>
                  <a:cubicBezTo>
                    <a:pt x="2825" y="2937"/>
                    <a:pt x="3379" y="2120"/>
                    <a:pt x="3219" y="1273"/>
                  </a:cubicBezTo>
                  <a:cubicBezTo>
                    <a:pt x="3077" y="523"/>
                    <a:pt x="2424" y="1"/>
                    <a:pt x="1689" y="1"/>
                  </a:cubicBezTo>
                  <a:close/>
                </a:path>
              </a:pathLst>
            </a:custGeom>
            <a:solidFill>
              <a:srgbClr val="10377F"/>
            </a:solidFill>
            <a:ln>
              <a:noFill/>
            </a:ln>
          </p:spPr>
          <p:txBody>
            <a:bodyPr spcFirstLastPara="1" wrap="square" lIns="179929" tIns="179929" rIns="179929" bIns="179929" anchor="ctr" anchorCtr="0">
              <a:noAutofit/>
            </a:bodyPr>
            <a:lstStyle/>
            <a:p>
              <a:endParaRPr sz="3543"/>
            </a:p>
          </p:txBody>
        </p:sp>
      </p:grpSp>
      <p:grpSp>
        <p:nvGrpSpPr>
          <p:cNvPr id="148" name="Google Shape;148;p16"/>
          <p:cNvGrpSpPr/>
          <p:nvPr/>
        </p:nvGrpSpPr>
        <p:grpSpPr>
          <a:xfrm>
            <a:off x="1250848" y="6397554"/>
            <a:ext cx="6591128" cy="1739161"/>
            <a:chOff x="635575" y="2815207"/>
            <a:chExt cx="3349056" cy="883695"/>
          </a:xfrm>
        </p:grpSpPr>
        <p:sp>
          <p:nvSpPr>
            <p:cNvPr id="149" name="Google Shape;149;p16"/>
            <p:cNvSpPr/>
            <p:nvPr/>
          </p:nvSpPr>
          <p:spPr>
            <a:xfrm>
              <a:off x="3168714" y="3142818"/>
              <a:ext cx="815917" cy="121864"/>
            </a:xfrm>
            <a:custGeom>
              <a:avLst/>
              <a:gdLst/>
              <a:ahLst/>
              <a:cxnLst/>
              <a:rect l="l" t="t" r="r" b="b"/>
              <a:pathLst>
                <a:path w="6896" h="1030" fill="none" extrusionOk="0">
                  <a:moveTo>
                    <a:pt x="6895" y="1"/>
                  </a:moveTo>
                  <a:lnTo>
                    <a:pt x="0" y="1029"/>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50" name="Google Shape;150;p16"/>
            <p:cNvSpPr/>
            <p:nvPr/>
          </p:nvSpPr>
          <p:spPr>
            <a:xfrm>
              <a:off x="3116655" y="3208363"/>
              <a:ext cx="109325" cy="108613"/>
            </a:xfrm>
            <a:custGeom>
              <a:avLst/>
              <a:gdLst/>
              <a:ahLst/>
              <a:cxnLst/>
              <a:rect l="l" t="t" r="r" b="b"/>
              <a:pathLst>
                <a:path w="924" h="918" extrusionOk="0">
                  <a:moveTo>
                    <a:pt x="462" y="1"/>
                  </a:moveTo>
                  <a:cubicBezTo>
                    <a:pt x="210" y="1"/>
                    <a:pt x="4" y="205"/>
                    <a:pt x="2" y="456"/>
                  </a:cubicBezTo>
                  <a:cubicBezTo>
                    <a:pt x="0" y="709"/>
                    <a:pt x="204" y="916"/>
                    <a:pt x="459" y="918"/>
                  </a:cubicBezTo>
                  <a:cubicBezTo>
                    <a:pt x="460" y="918"/>
                    <a:pt x="461" y="918"/>
                    <a:pt x="462" y="918"/>
                  </a:cubicBezTo>
                  <a:cubicBezTo>
                    <a:pt x="714" y="918"/>
                    <a:pt x="920" y="715"/>
                    <a:pt x="921" y="463"/>
                  </a:cubicBezTo>
                  <a:cubicBezTo>
                    <a:pt x="923" y="210"/>
                    <a:pt x="719" y="3"/>
                    <a:pt x="466" y="1"/>
                  </a:cubicBezTo>
                  <a:cubicBezTo>
                    <a:pt x="464" y="1"/>
                    <a:pt x="463" y="1"/>
                    <a:pt x="462" y="1"/>
                  </a:cubicBezTo>
                  <a:close/>
                </a:path>
              </a:pathLst>
            </a:custGeom>
            <a:solidFill>
              <a:srgbClr val="165BAA"/>
            </a:solidFill>
            <a:ln>
              <a:noFill/>
            </a:ln>
          </p:spPr>
          <p:txBody>
            <a:bodyPr spcFirstLastPara="1" wrap="square" lIns="179929" tIns="179929" rIns="179929" bIns="179929" anchor="ctr" anchorCtr="0">
              <a:noAutofit/>
            </a:bodyPr>
            <a:lstStyle/>
            <a:p>
              <a:endParaRPr sz="3543"/>
            </a:p>
          </p:txBody>
        </p:sp>
        <p:sp>
          <p:nvSpPr>
            <p:cNvPr id="151" name="Google Shape;151;p16"/>
            <p:cNvSpPr/>
            <p:nvPr/>
          </p:nvSpPr>
          <p:spPr>
            <a:xfrm>
              <a:off x="1025780" y="2815207"/>
              <a:ext cx="1837471" cy="883695"/>
            </a:xfrm>
            <a:custGeom>
              <a:avLst/>
              <a:gdLst/>
              <a:ahLst/>
              <a:cxnLst/>
              <a:rect l="l" t="t" r="r" b="b"/>
              <a:pathLst>
                <a:path w="15530" h="7469" extrusionOk="0">
                  <a:moveTo>
                    <a:pt x="2157" y="1"/>
                  </a:moveTo>
                  <a:lnTo>
                    <a:pt x="1" y="3735"/>
                  </a:lnTo>
                  <a:lnTo>
                    <a:pt x="2157" y="7469"/>
                  </a:lnTo>
                  <a:lnTo>
                    <a:pt x="13304" y="7469"/>
                  </a:lnTo>
                  <a:cubicBezTo>
                    <a:pt x="13357" y="7469"/>
                    <a:pt x="13406" y="7441"/>
                    <a:pt x="13432" y="7395"/>
                  </a:cubicBezTo>
                  <a:lnTo>
                    <a:pt x="15502" y="3809"/>
                  </a:lnTo>
                  <a:cubicBezTo>
                    <a:pt x="15529" y="3763"/>
                    <a:pt x="15529" y="3706"/>
                    <a:pt x="15502" y="3661"/>
                  </a:cubicBezTo>
                  <a:lnTo>
                    <a:pt x="13432" y="75"/>
                  </a:lnTo>
                  <a:cubicBezTo>
                    <a:pt x="13406" y="29"/>
                    <a:pt x="13357" y="1"/>
                    <a:pt x="13304" y="1"/>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52" name="Google Shape;152;p16"/>
            <p:cNvSpPr/>
            <p:nvPr/>
          </p:nvSpPr>
          <p:spPr>
            <a:xfrm>
              <a:off x="635575" y="2815207"/>
              <a:ext cx="645422" cy="883695"/>
            </a:xfrm>
            <a:custGeom>
              <a:avLst/>
              <a:gdLst/>
              <a:ahLst/>
              <a:cxnLst/>
              <a:rect l="l" t="t" r="r" b="b"/>
              <a:pathLst>
                <a:path w="5455" h="7469" extrusionOk="0">
                  <a:moveTo>
                    <a:pt x="2200" y="1"/>
                  </a:moveTo>
                  <a:cubicBezTo>
                    <a:pt x="2165" y="1"/>
                    <a:pt x="2135" y="18"/>
                    <a:pt x="2118" y="47"/>
                  </a:cubicBezTo>
                  <a:lnTo>
                    <a:pt x="17" y="3688"/>
                  </a:lnTo>
                  <a:cubicBezTo>
                    <a:pt x="0" y="3717"/>
                    <a:pt x="0" y="3753"/>
                    <a:pt x="17" y="3782"/>
                  </a:cubicBezTo>
                  <a:lnTo>
                    <a:pt x="2118" y="7423"/>
                  </a:lnTo>
                  <a:cubicBezTo>
                    <a:pt x="2135" y="7451"/>
                    <a:pt x="2165" y="7469"/>
                    <a:pt x="2200" y="7469"/>
                  </a:cubicBezTo>
                  <a:lnTo>
                    <a:pt x="5455" y="7469"/>
                  </a:lnTo>
                  <a:lnTo>
                    <a:pt x="3299" y="3735"/>
                  </a:lnTo>
                  <a:lnTo>
                    <a:pt x="5455" y="1"/>
                  </a:lnTo>
                  <a:close/>
                </a:path>
              </a:pathLst>
            </a:custGeom>
            <a:solidFill>
              <a:srgbClr val="165BAA"/>
            </a:solidFill>
            <a:ln>
              <a:noFill/>
            </a:ln>
          </p:spPr>
          <p:txBody>
            <a:bodyPr spcFirstLastPara="1" wrap="square" lIns="179929" tIns="179929" rIns="179929" bIns="179929" anchor="ctr" anchorCtr="0">
              <a:noAutofit/>
            </a:bodyPr>
            <a:lstStyle/>
            <a:p>
              <a:endParaRPr sz="3543"/>
            </a:p>
          </p:txBody>
        </p:sp>
        <p:sp>
          <p:nvSpPr>
            <p:cNvPr id="153" name="Google Shape;153;p16"/>
            <p:cNvSpPr/>
            <p:nvPr/>
          </p:nvSpPr>
          <p:spPr>
            <a:xfrm>
              <a:off x="2274602" y="3071829"/>
              <a:ext cx="399913" cy="369616"/>
            </a:xfrm>
            <a:custGeom>
              <a:avLst/>
              <a:gdLst/>
              <a:ahLst/>
              <a:cxnLst/>
              <a:rect l="l" t="t" r="r" b="b"/>
              <a:pathLst>
                <a:path w="3380" h="3124" extrusionOk="0">
                  <a:moveTo>
                    <a:pt x="1689" y="0"/>
                  </a:moveTo>
                  <a:cubicBezTo>
                    <a:pt x="1594" y="0"/>
                    <a:pt x="1497" y="9"/>
                    <a:pt x="1399" y="28"/>
                  </a:cubicBezTo>
                  <a:cubicBezTo>
                    <a:pt x="555" y="188"/>
                    <a:pt x="0" y="1004"/>
                    <a:pt x="160" y="1852"/>
                  </a:cubicBezTo>
                  <a:cubicBezTo>
                    <a:pt x="302" y="2601"/>
                    <a:pt x="956" y="3123"/>
                    <a:pt x="1690" y="3123"/>
                  </a:cubicBezTo>
                  <a:cubicBezTo>
                    <a:pt x="1786" y="3123"/>
                    <a:pt x="1883" y="3114"/>
                    <a:pt x="1981" y="3096"/>
                  </a:cubicBezTo>
                  <a:cubicBezTo>
                    <a:pt x="2825" y="2936"/>
                    <a:pt x="3379" y="2120"/>
                    <a:pt x="3219" y="1272"/>
                  </a:cubicBezTo>
                  <a:cubicBezTo>
                    <a:pt x="3077" y="523"/>
                    <a:pt x="2424" y="0"/>
                    <a:pt x="1689" y="0"/>
                  </a:cubicBezTo>
                  <a:close/>
                </a:path>
              </a:pathLst>
            </a:custGeom>
            <a:solidFill>
              <a:srgbClr val="165BAA"/>
            </a:solidFill>
            <a:ln>
              <a:noFill/>
            </a:ln>
          </p:spPr>
          <p:txBody>
            <a:bodyPr spcFirstLastPara="1" wrap="square" lIns="179929" tIns="179929" rIns="179929" bIns="179929" anchor="ctr" anchorCtr="0">
              <a:noAutofit/>
            </a:bodyPr>
            <a:lstStyle/>
            <a:p>
              <a:endParaRPr sz="3543"/>
            </a:p>
          </p:txBody>
        </p:sp>
      </p:grpSp>
      <p:grpSp>
        <p:nvGrpSpPr>
          <p:cNvPr id="154" name="Google Shape;154;p16"/>
          <p:cNvGrpSpPr/>
          <p:nvPr/>
        </p:nvGrpSpPr>
        <p:grpSpPr>
          <a:xfrm>
            <a:off x="1805501" y="8037732"/>
            <a:ext cx="5909333" cy="2132207"/>
            <a:chOff x="917403" y="3648608"/>
            <a:chExt cx="3002625" cy="1083408"/>
          </a:xfrm>
        </p:grpSpPr>
        <p:sp>
          <p:nvSpPr>
            <p:cNvPr id="155" name="Google Shape;155;p16"/>
            <p:cNvSpPr/>
            <p:nvPr/>
          </p:nvSpPr>
          <p:spPr>
            <a:xfrm>
              <a:off x="3306670" y="3648608"/>
              <a:ext cx="613358" cy="551821"/>
            </a:xfrm>
            <a:custGeom>
              <a:avLst/>
              <a:gdLst/>
              <a:ahLst/>
              <a:cxnLst/>
              <a:rect l="l" t="t" r="r" b="b"/>
              <a:pathLst>
                <a:path w="5184" h="4664" fill="none" extrusionOk="0">
                  <a:moveTo>
                    <a:pt x="5184" y="0"/>
                  </a:moveTo>
                  <a:lnTo>
                    <a:pt x="1" y="4664"/>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56" name="Google Shape;156;p16"/>
            <p:cNvSpPr/>
            <p:nvPr/>
          </p:nvSpPr>
          <p:spPr>
            <a:xfrm>
              <a:off x="3245974" y="4143159"/>
              <a:ext cx="123997" cy="108613"/>
            </a:xfrm>
            <a:custGeom>
              <a:avLst/>
              <a:gdLst/>
              <a:ahLst/>
              <a:cxnLst/>
              <a:rect l="l" t="t" r="r" b="b"/>
              <a:pathLst>
                <a:path w="1048" h="918" extrusionOk="0">
                  <a:moveTo>
                    <a:pt x="525" y="0"/>
                  </a:moveTo>
                  <a:cubicBezTo>
                    <a:pt x="438" y="0"/>
                    <a:pt x="351" y="24"/>
                    <a:pt x="274" y="75"/>
                  </a:cubicBezTo>
                  <a:cubicBezTo>
                    <a:pt x="61" y="214"/>
                    <a:pt x="0" y="498"/>
                    <a:pt x="138" y="710"/>
                  </a:cubicBezTo>
                  <a:cubicBezTo>
                    <a:pt x="226" y="845"/>
                    <a:pt x="372" y="918"/>
                    <a:pt x="522" y="918"/>
                  </a:cubicBezTo>
                  <a:cubicBezTo>
                    <a:pt x="609" y="918"/>
                    <a:pt x="696" y="893"/>
                    <a:pt x="774" y="843"/>
                  </a:cubicBezTo>
                  <a:cubicBezTo>
                    <a:pt x="987" y="705"/>
                    <a:pt x="1047" y="420"/>
                    <a:pt x="908" y="208"/>
                  </a:cubicBezTo>
                  <a:cubicBezTo>
                    <a:pt x="821" y="73"/>
                    <a:pt x="674" y="0"/>
                    <a:pt x="525" y="0"/>
                  </a:cubicBezTo>
                  <a:close/>
                </a:path>
              </a:pathLst>
            </a:custGeom>
            <a:solidFill>
              <a:srgbClr val="5C58B2"/>
            </a:solidFill>
            <a:ln>
              <a:noFill/>
            </a:ln>
          </p:spPr>
          <p:txBody>
            <a:bodyPr spcFirstLastPara="1" wrap="square" lIns="179929" tIns="179929" rIns="179929" bIns="179929" anchor="ctr" anchorCtr="0">
              <a:noAutofit/>
            </a:bodyPr>
            <a:lstStyle/>
            <a:p>
              <a:endParaRPr sz="3543"/>
            </a:p>
          </p:txBody>
        </p:sp>
        <p:sp>
          <p:nvSpPr>
            <p:cNvPr id="157" name="Google Shape;157;p16"/>
            <p:cNvSpPr/>
            <p:nvPr/>
          </p:nvSpPr>
          <p:spPr>
            <a:xfrm>
              <a:off x="1307726" y="3848321"/>
              <a:ext cx="1837352" cy="883695"/>
            </a:xfrm>
            <a:custGeom>
              <a:avLst/>
              <a:gdLst/>
              <a:ahLst/>
              <a:cxnLst/>
              <a:rect l="l" t="t" r="r" b="b"/>
              <a:pathLst>
                <a:path w="15529" h="7469" extrusionOk="0">
                  <a:moveTo>
                    <a:pt x="2156" y="0"/>
                  </a:moveTo>
                  <a:lnTo>
                    <a:pt x="1" y="3735"/>
                  </a:lnTo>
                  <a:lnTo>
                    <a:pt x="2156" y="7468"/>
                  </a:lnTo>
                  <a:lnTo>
                    <a:pt x="13304" y="7468"/>
                  </a:lnTo>
                  <a:cubicBezTo>
                    <a:pt x="13357" y="7468"/>
                    <a:pt x="13406" y="7440"/>
                    <a:pt x="13432" y="7394"/>
                  </a:cubicBezTo>
                  <a:lnTo>
                    <a:pt x="15502" y="3809"/>
                  </a:lnTo>
                  <a:cubicBezTo>
                    <a:pt x="15528" y="3763"/>
                    <a:pt x="15528" y="3706"/>
                    <a:pt x="15502" y="3660"/>
                  </a:cubicBezTo>
                  <a:lnTo>
                    <a:pt x="13432" y="74"/>
                  </a:lnTo>
                  <a:cubicBezTo>
                    <a:pt x="13406" y="28"/>
                    <a:pt x="13357" y="0"/>
                    <a:pt x="13304" y="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58" name="Google Shape;158;p16"/>
            <p:cNvSpPr/>
            <p:nvPr/>
          </p:nvSpPr>
          <p:spPr>
            <a:xfrm>
              <a:off x="917403" y="3848321"/>
              <a:ext cx="645540" cy="883695"/>
            </a:xfrm>
            <a:custGeom>
              <a:avLst/>
              <a:gdLst/>
              <a:ahLst/>
              <a:cxnLst/>
              <a:rect l="l" t="t" r="r" b="b"/>
              <a:pathLst>
                <a:path w="5456" h="7469" extrusionOk="0">
                  <a:moveTo>
                    <a:pt x="2200" y="0"/>
                  </a:moveTo>
                  <a:cubicBezTo>
                    <a:pt x="2166" y="0"/>
                    <a:pt x="2136" y="18"/>
                    <a:pt x="2119" y="47"/>
                  </a:cubicBezTo>
                  <a:lnTo>
                    <a:pt x="17" y="3687"/>
                  </a:lnTo>
                  <a:cubicBezTo>
                    <a:pt x="0" y="3716"/>
                    <a:pt x="0" y="3752"/>
                    <a:pt x="17" y="3781"/>
                  </a:cubicBezTo>
                  <a:lnTo>
                    <a:pt x="2119" y="7422"/>
                  </a:lnTo>
                  <a:cubicBezTo>
                    <a:pt x="2136" y="7451"/>
                    <a:pt x="2166" y="7468"/>
                    <a:pt x="2200" y="7468"/>
                  </a:cubicBezTo>
                  <a:lnTo>
                    <a:pt x="5455" y="7468"/>
                  </a:lnTo>
                  <a:lnTo>
                    <a:pt x="3300" y="3735"/>
                  </a:lnTo>
                  <a:lnTo>
                    <a:pt x="5455" y="0"/>
                  </a:lnTo>
                  <a:close/>
                </a:path>
              </a:pathLst>
            </a:custGeom>
            <a:solidFill>
              <a:srgbClr val="5C58B2"/>
            </a:solidFill>
            <a:ln>
              <a:noFill/>
            </a:ln>
          </p:spPr>
          <p:txBody>
            <a:bodyPr spcFirstLastPara="1" wrap="square" lIns="179929" tIns="179929" rIns="179929" bIns="179929" anchor="ctr" anchorCtr="0">
              <a:noAutofit/>
            </a:bodyPr>
            <a:lstStyle/>
            <a:p>
              <a:endParaRPr sz="3543"/>
            </a:p>
          </p:txBody>
        </p:sp>
        <p:sp>
          <p:nvSpPr>
            <p:cNvPr id="159" name="Google Shape;159;p16"/>
            <p:cNvSpPr/>
            <p:nvPr/>
          </p:nvSpPr>
          <p:spPr>
            <a:xfrm>
              <a:off x="2537736" y="4131682"/>
              <a:ext cx="399913" cy="369734"/>
            </a:xfrm>
            <a:custGeom>
              <a:avLst/>
              <a:gdLst/>
              <a:ahLst/>
              <a:cxnLst/>
              <a:rect l="l" t="t" r="r" b="b"/>
              <a:pathLst>
                <a:path w="3380" h="3125" extrusionOk="0">
                  <a:moveTo>
                    <a:pt x="1689" y="1"/>
                  </a:moveTo>
                  <a:cubicBezTo>
                    <a:pt x="1594" y="1"/>
                    <a:pt x="1496" y="10"/>
                    <a:pt x="1399" y="28"/>
                  </a:cubicBezTo>
                  <a:cubicBezTo>
                    <a:pt x="555" y="188"/>
                    <a:pt x="0" y="1004"/>
                    <a:pt x="160" y="1852"/>
                  </a:cubicBezTo>
                  <a:cubicBezTo>
                    <a:pt x="302" y="2601"/>
                    <a:pt x="956" y="3125"/>
                    <a:pt x="1690" y="3125"/>
                  </a:cubicBezTo>
                  <a:cubicBezTo>
                    <a:pt x="1786" y="3125"/>
                    <a:pt x="1883" y="3116"/>
                    <a:pt x="1980" y="3097"/>
                  </a:cubicBezTo>
                  <a:cubicBezTo>
                    <a:pt x="2825" y="2937"/>
                    <a:pt x="3379" y="2120"/>
                    <a:pt x="3219" y="1273"/>
                  </a:cubicBezTo>
                  <a:cubicBezTo>
                    <a:pt x="3077" y="523"/>
                    <a:pt x="2423" y="1"/>
                    <a:pt x="1689" y="1"/>
                  </a:cubicBezTo>
                  <a:close/>
                </a:path>
              </a:pathLst>
            </a:custGeom>
            <a:solidFill>
              <a:srgbClr val="5C58B2"/>
            </a:solidFill>
            <a:ln>
              <a:noFill/>
            </a:ln>
          </p:spPr>
          <p:txBody>
            <a:bodyPr spcFirstLastPara="1" wrap="square" lIns="179929" tIns="179929" rIns="179929" bIns="179929" anchor="ctr" anchorCtr="0">
              <a:noAutofit/>
            </a:bodyPr>
            <a:lstStyle/>
            <a:p>
              <a:endParaRPr sz="3543"/>
            </a:p>
          </p:txBody>
        </p:sp>
      </p:grpSp>
      <p:sp>
        <p:nvSpPr>
          <p:cNvPr id="161" name="Google Shape;161;p16"/>
          <p:cNvSpPr/>
          <p:nvPr/>
        </p:nvSpPr>
        <p:spPr>
          <a:xfrm>
            <a:off x="2573677" y="2286863"/>
            <a:ext cx="3616011" cy="1739393"/>
          </a:xfrm>
          <a:custGeom>
            <a:avLst/>
            <a:gdLst/>
            <a:ahLst/>
            <a:cxnLst/>
            <a:rect l="l" t="t" r="r" b="b"/>
            <a:pathLst>
              <a:path w="15529" h="7470" extrusionOk="0">
                <a:moveTo>
                  <a:pt x="2156" y="1"/>
                </a:moveTo>
                <a:lnTo>
                  <a:pt x="1" y="3735"/>
                </a:lnTo>
                <a:lnTo>
                  <a:pt x="2156" y="7470"/>
                </a:lnTo>
                <a:lnTo>
                  <a:pt x="13304" y="7470"/>
                </a:lnTo>
                <a:cubicBezTo>
                  <a:pt x="13357" y="7470"/>
                  <a:pt x="13406" y="7441"/>
                  <a:pt x="13432" y="7396"/>
                </a:cubicBezTo>
                <a:lnTo>
                  <a:pt x="15502" y="3810"/>
                </a:lnTo>
                <a:cubicBezTo>
                  <a:pt x="15528" y="3763"/>
                  <a:pt x="15528" y="3707"/>
                  <a:pt x="15502" y="3661"/>
                </a:cubicBezTo>
                <a:lnTo>
                  <a:pt x="13432" y="75"/>
                </a:lnTo>
                <a:cubicBezTo>
                  <a:pt x="13406" y="30"/>
                  <a:pt x="13357" y="1"/>
                  <a:pt x="1330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nvGrpSpPr>
          <p:cNvPr id="165" name="Google Shape;165;p16"/>
          <p:cNvGrpSpPr/>
          <p:nvPr/>
        </p:nvGrpSpPr>
        <p:grpSpPr>
          <a:xfrm>
            <a:off x="7134548" y="4440237"/>
            <a:ext cx="3763875" cy="3763796"/>
            <a:chOff x="3625176" y="1820664"/>
            <a:chExt cx="1912484" cy="1912444"/>
          </a:xfrm>
        </p:grpSpPr>
        <p:sp>
          <p:nvSpPr>
            <p:cNvPr id="166" name="Google Shape;166;p16"/>
            <p:cNvSpPr/>
            <p:nvPr/>
          </p:nvSpPr>
          <p:spPr>
            <a:xfrm>
              <a:off x="3625176" y="1820664"/>
              <a:ext cx="1912484" cy="1912444"/>
            </a:xfrm>
            <a:custGeom>
              <a:avLst/>
              <a:gdLst/>
              <a:ahLst/>
              <a:cxnLst/>
              <a:rect l="l" t="t" r="r" b="b"/>
              <a:pathLst>
                <a:path w="16164" h="16164" extrusionOk="0">
                  <a:moveTo>
                    <a:pt x="8082" y="0"/>
                  </a:moveTo>
                  <a:cubicBezTo>
                    <a:pt x="3619" y="0"/>
                    <a:pt x="1" y="3619"/>
                    <a:pt x="1" y="8082"/>
                  </a:cubicBezTo>
                  <a:cubicBezTo>
                    <a:pt x="1" y="12546"/>
                    <a:pt x="3619" y="16164"/>
                    <a:pt x="8082" y="16164"/>
                  </a:cubicBezTo>
                  <a:cubicBezTo>
                    <a:pt x="12546" y="16164"/>
                    <a:pt x="16164" y="12546"/>
                    <a:pt x="16164" y="8082"/>
                  </a:cubicBezTo>
                  <a:cubicBezTo>
                    <a:pt x="16164" y="3619"/>
                    <a:pt x="12546" y="0"/>
                    <a:pt x="8082" y="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67" name="Google Shape;167;p16"/>
            <p:cNvSpPr/>
            <p:nvPr/>
          </p:nvSpPr>
          <p:spPr>
            <a:xfrm>
              <a:off x="3728821" y="1924306"/>
              <a:ext cx="1705192" cy="1705274"/>
            </a:xfrm>
            <a:custGeom>
              <a:avLst/>
              <a:gdLst/>
              <a:ahLst/>
              <a:cxnLst/>
              <a:rect l="l" t="t" r="r" b="b"/>
              <a:pathLst>
                <a:path w="14412" h="14413" fill="none" extrusionOk="0">
                  <a:moveTo>
                    <a:pt x="14411" y="7206"/>
                  </a:moveTo>
                  <a:cubicBezTo>
                    <a:pt x="14411" y="11186"/>
                    <a:pt x="11185" y="14412"/>
                    <a:pt x="7206" y="14412"/>
                  </a:cubicBezTo>
                  <a:cubicBezTo>
                    <a:pt x="3227" y="14412"/>
                    <a:pt x="0" y="11186"/>
                    <a:pt x="0" y="7206"/>
                  </a:cubicBezTo>
                  <a:cubicBezTo>
                    <a:pt x="0" y="3226"/>
                    <a:pt x="3227" y="1"/>
                    <a:pt x="7206" y="1"/>
                  </a:cubicBezTo>
                  <a:cubicBezTo>
                    <a:pt x="11185" y="1"/>
                    <a:pt x="14411" y="3226"/>
                    <a:pt x="14411" y="7206"/>
                  </a:cubicBezTo>
                  <a:close/>
                </a:path>
              </a:pathLst>
            </a:custGeom>
            <a:noFill/>
            <a:ln w="2525" cap="flat" cmpd="sng">
              <a:solidFill>
                <a:srgbClr val="CACBC9"/>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grpSp>
      <p:grpSp>
        <p:nvGrpSpPr>
          <p:cNvPr id="168" name="Google Shape;168;p16"/>
          <p:cNvGrpSpPr/>
          <p:nvPr/>
        </p:nvGrpSpPr>
        <p:grpSpPr>
          <a:xfrm>
            <a:off x="1805501" y="2286861"/>
            <a:ext cx="5909333" cy="2319641"/>
            <a:chOff x="917403" y="726500"/>
            <a:chExt cx="3002625" cy="1178646"/>
          </a:xfrm>
        </p:grpSpPr>
        <p:sp>
          <p:nvSpPr>
            <p:cNvPr id="169" name="Google Shape;169;p16"/>
            <p:cNvSpPr/>
            <p:nvPr/>
          </p:nvSpPr>
          <p:spPr>
            <a:xfrm>
              <a:off x="3306670" y="1353443"/>
              <a:ext cx="613358" cy="551703"/>
            </a:xfrm>
            <a:custGeom>
              <a:avLst/>
              <a:gdLst/>
              <a:ahLst/>
              <a:cxnLst/>
              <a:rect l="l" t="t" r="r" b="b"/>
              <a:pathLst>
                <a:path w="5184" h="4663" fill="none" extrusionOk="0">
                  <a:moveTo>
                    <a:pt x="5184" y="4663"/>
                  </a:moveTo>
                  <a:lnTo>
                    <a:pt x="1" y="0"/>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70" name="Google Shape;170;p16"/>
            <p:cNvSpPr/>
            <p:nvPr/>
          </p:nvSpPr>
          <p:spPr>
            <a:xfrm>
              <a:off x="3245974" y="1301977"/>
              <a:ext cx="123997" cy="108731"/>
            </a:xfrm>
            <a:custGeom>
              <a:avLst/>
              <a:gdLst/>
              <a:ahLst/>
              <a:cxnLst/>
              <a:rect l="l" t="t" r="r" b="b"/>
              <a:pathLst>
                <a:path w="1048" h="919" extrusionOk="0">
                  <a:moveTo>
                    <a:pt x="522" y="0"/>
                  </a:moveTo>
                  <a:cubicBezTo>
                    <a:pt x="372" y="0"/>
                    <a:pt x="226" y="73"/>
                    <a:pt x="138" y="208"/>
                  </a:cubicBezTo>
                  <a:cubicBezTo>
                    <a:pt x="0" y="420"/>
                    <a:pt x="61" y="705"/>
                    <a:pt x="274" y="844"/>
                  </a:cubicBezTo>
                  <a:cubicBezTo>
                    <a:pt x="351" y="894"/>
                    <a:pt x="438" y="918"/>
                    <a:pt x="524" y="918"/>
                  </a:cubicBezTo>
                  <a:cubicBezTo>
                    <a:pt x="674" y="918"/>
                    <a:pt x="821" y="845"/>
                    <a:pt x="908" y="710"/>
                  </a:cubicBezTo>
                  <a:cubicBezTo>
                    <a:pt x="1047" y="498"/>
                    <a:pt x="987" y="214"/>
                    <a:pt x="774" y="75"/>
                  </a:cubicBezTo>
                  <a:cubicBezTo>
                    <a:pt x="696" y="25"/>
                    <a:pt x="609" y="0"/>
                    <a:pt x="522" y="0"/>
                  </a:cubicBezTo>
                  <a:close/>
                </a:path>
              </a:pathLst>
            </a:custGeom>
            <a:solidFill>
              <a:srgbClr val="0B1354"/>
            </a:solidFill>
            <a:ln>
              <a:noFill/>
            </a:ln>
          </p:spPr>
          <p:txBody>
            <a:bodyPr spcFirstLastPara="1" wrap="square" lIns="179929" tIns="179929" rIns="179929" bIns="179929" anchor="ctr" anchorCtr="0">
              <a:noAutofit/>
            </a:bodyPr>
            <a:lstStyle/>
            <a:p>
              <a:endParaRPr sz="3543"/>
            </a:p>
          </p:txBody>
        </p:sp>
        <p:sp>
          <p:nvSpPr>
            <p:cNvPr id="171" name="Google Shape;171;p16"/>
            <p:cNvSpPr/>
            <p:nvPr/>
          </p:nvSpPr>
          <p:spPr>
            <a:xfrm>
              <a:off x="1241351" y="726500"/>
              <a:ext cx="1837352" cy="883813"/>
            </a:xfrm>
            <a:custGeom>
              <a:avLst/>
              <a:gdLst/>
              <a:ahLst/>
              <a:cxnLst/>
              <a:rect l="l" t="t" r="r" b="b"/>
              <a:pathLst>
                <a:path w="15529" h="7470" extrusionOk="0">
                  <a:moveTo>
                    <a:pt x="2156" y="1"/>
                  </a:moveTo>
                  <a:lnTo>
                    <a:pt x="0" y="3735"/>
                  </a:lnTo>
                  <a:lnTo>
                    <a:pt x="2156" y="7470"/>
                  </a:lnTo>
                  <a:lnTo>
                    <a:pt x="13303" y="7470"/>
                  </a:lnTo>
                  <a:cubicBezTo>
                    <a:pt x="13356" y="7470"/>
                    <a:pt x="13405" y="7441"/>
                    <a:pt x="13432" y="7396"/>
                  </a:cubicBezTo>
                  <a:lnTo>
                    <a:pt x="15503" y="3810"/>
                  </a:lnTo>
                  <a:cubicBezTo>
                    <a:pt x="15529" y="3763"/>
                    <a:pt x="15529" y="3707"/>
                    <a:pt x="15503" y="3661"/>
                  </a:cubicBezTo>
                  <a:lnTo>
                    <a:pt x="13432" y="75"/>
                  </a:lnTo>
                  <a:cubicBezTo>
                    <a:pt x="13405" y="30"/>
                    <a:pt x="13356" y="1"/>
                    <a:pt x="13303" y="1"/>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72" name="Google Shape;172;p16"/>
            <p:cNvSpPr/>
            <p:nvPr/>
          </p:nvSpPr>
          <p:spPr>
            <a:xfrm>
              <a:off x="917403" y="726500"/>
              <a:ext cx="649226" cy="883813"/>
            </a:xfrm>
            <a:custGeom>
              <a:avLst/>
              <a:gdLst/>
              <a:ahLst/>
              <a:cxnLst/>
              <a:rect l="l" t="t" r="r" b="b"/>
              <a:pathLst>
                <a:path w="4894" h="7470" extrusionOk="0">
                  <a:moveTo>
                    <a:pt x="2200" y="1"/>
                  </a:moveTo>
                  <a:cubicBezTo>
                    <a:pt x="2166" y="1"/>
                    <a:pt x="2136" y="19"/>
                    <a:pt x="2119" y="48"/>
                  </a:cubicBezTo>
                  <a:lnTo>
                    <a:pt x="17" y="3689"/>
                  </a:lnTo>
                  <a:cubicBezTo>
                    <a:pt x="0" y="3718"/>
                    <a:pt x="0" y="3754"/>
                    <a:pt x="17" y="3782"/>
                  </a:cubicBezTo>
                  <a:lnTo>
                    <a:pt x="2119" y="7423"/>
                  </a:lnTo>
                  <a:cubicBezTo>
                    <a:pt x="2136" y="7451"/>
                    <a:pt x="2166" y="7470"/>
                    <a:pt x="2200" y="7470"/>
                  </a:cubicBezTo>
                  <a:lnTo>
                    <a:pt x="4894" y="7470"/>
                  </a:lnTo>
                  <a:lnTo>
                    <a:pt x="2738" y="3735"/>
                  </a:lnTo>
                  <a:lnTo>
                    <a:pt x="4894" y="1"/>
                  </a:lnTo>
                  <a:close/>
                </a:path>
              </a:pathLst>
            </a:custGeom>
            <a:solidFill>
              <a:srgbClr val="0B1354"/>
            </a:solidFill>
            <a:ln>
              <a:noFill/>
            </a:ln>
          </p:spPr>
          <p:txBody>
            <a:bodyPr spcFirstLastPara="1" wrap="square" lIns="179929" tIns="179929" rIns="179929" bIns="179929" anchor="ctr" anchorCtr="0">
              <a:noAutofit/>
            </a:bodyPr>
            <a:lstStyle/>
            <a:p>
              <a:endParaRPr sz="3543"/>
            </a:p>
          </p:txBody>
        </p:sp>
        <p:sp>
          <p:nvSpPr>
            <p:cNvPr id="173" name="Google Shape;173;p16"/>
            <p:cNvSpPr/>
            <p:nvPr/>
          </p:nvSpPr>
          <p:spPr>
            <a:xfrm>
              <a:off x="2537736" y="978271"/>
              <a:ext cx="399913" cy="369616"/>
            </a:xfrm>
            <a:custGeom>
              <a:avLst/>
              <a:gdLst/>
              <a:ahLst/>
              <a:cxnLst/>
              <a:rect l="l" t="t" r="r" b="b"/>
              <a:pathLst>
                <a:path w="3380" h="3124" extrusionOk="0">
                  <a:moveTo>
                    <a:pt x="1689" y="0"/>
                  </a:moveTo>
                  <a:cubicBezTo>
                    <a:pt x="1594" y="0"/>
                    <a:pt x="1496" y="9"/>
                    <a:pt x="1399" y="28"/>
                  </a:cubicBezTo>
                  <a:cubicBezTo>
                    <a:pt x="555" y="188"/>
                    <a:pt x="0" y="1004"/>
                    <a:pt x="160" y="1852"/>
                  </a:cubicBezTo>
                  <a:cubicBezTo>
                    <a:pt x="302" y="2601"/>
                    <a:pt x="956" y="3123"/>
                    <a:pt x="1690" y="3123"/>
                  </a:cubicBezTo>
                  <a:cubicBezTo>
                    <a:pt x="1786" y="3123"/>
                    <a:pt x="1883" y="3114"/>
                    <a:pt x="1980" y="3096"/>
                  </a:cubicBezTo>
                  <a:cubicBezTo>
                    <a:pt x="2825" y="2936"/>
                    <a:pt x="3379" y="2120"/>
                    <a:pt x="3219" y="1272"/>
                  </a:cubicBezTo>
                  <a:cubicBezTo>
                    <a:pt x="3077" y="523"/>
                    <a:pt x="2423" y="0"/>
                    <a:pt x="1689" y="0"/>
                  </a:cubicBezTo>
                  <a:close/>
                </a:path>
              </a:pathLst>
            </a:custGeom>
            <a:solidFill>
              <a:srgbClr val="0B1354"/>
            </a:solidFill>
            <a:ln>
              <a:noFill/>
            </a:ln>
          </p:spPr>
          <p:txBody>
            <a:bodyPr spcFirstLastPara="1" wrap="square" lIns="179929" tIns="179929" rIns="179929" bIns="179929" anchor="ctr" anchorCtr="0">
              <a:noAutofit/>
            </a:bodyPr>
            <a:lstStyle/>
            <a:p>
              <a:endParaRPr sz="3543"/>
            </a:p>
          </p:txBody>
        </p:sp>
      </p:grpSp>
      <p:grpSp>
        <p:nvGrpSpPr>
          <p:cNvPr id="174" name="Google Shape;174;p16"/>
          <p:cNvGrpSpPr/>
          <p:nvPr/>
        </p:nvGrpSpPr>
        <p:grpSpPr>
          <a:xfrm>
            <a:off x="10316002" y="8037732"/>
            <a:ext cx="5874406" cy="2132207"/>
            <a:chOff x="5241723" y="3648608"/>
            <a:chExt cx="2984878" cy="1083408"/>
          </a:xfrm>
        </p:grpSpPr>
        <p:sp>
          <p:nvSpPr>
            <p:cNvPr id="175" name="Google Shape;175;p16"/>
            <p:cNvSpPr/>
            <p:nvPr/>
          </p:nvSpPr>
          <p:spPr>
            <a:xfrm>
              <a:off x="5241723" y="3648608"/>
              <a:ext cx="613240" cy="551821"/>
            </a:xfrm>
            <a:custGeom>
              <a:avLst/>
              <a:gdLst/>
              <a:ahLst/>
              <a:cxnLst/>
              <a:rect l="l" t="t" r="r" b="b"/>
              <a:pathLst>
                <a:path w="5183" h="4664" fill="none" extrusionOk="0">
                  <a:moveTo>
                    <a:pt x="0" y="0"/>
                  </a:moveTo>
                  <a:lnTo>
                    <a:pt x="5182" y="4664"/>
                  </a:lnTo>
                </a:path>
              </a:pathLst>
            </a:custGeom>
            <a:noFill/>
            <a:ln w="4450" cap="rnd" cmpd="sng">
              <a:solidFill>
                <a:srgbClr val="828181"/>
              </a:solidFill>
              <a:prstDash val="solid"/>
              <a:miter lim="873"/>
              <a:headEnd type="none" w="sm" len="sm"/>
              <a:tailEnd type="none" w="sm" len="sm"/>
            </a:ln>
          </p:spPr>
          <p:txBody>
            <a:bodyPr spcFirstLastPara="1" wrap="square" lIns="179929" tIns="179929" rIns="179929" bIns="179929" anchor="ctr" anchorCtr="0">
              <a:noAutofit/>
            </a:bodyPr>
            <a:lstStyle/>
            <a:p>
              <a:endParaRPr sz="3543"/>
            </a:p>
          </p:txBody>
        </p:sp>
        <p:sp>
          <p:nvSpPr>
            <p:cNvPr id="176" name="Google Shape;176;p16"/>
            <p:cNvSpPr/>
            <p:nvPr/>
          </p:nvSpPr>
          <p:spPr>
            <a:xfrm>
              <a:off x="5791773" y="4143159"/>
              <a:ext cx="123997" cy="108613"/>
            </a:xfrm>
            <a:custGeom>
              <a:avLst/>
              <a:gdLst/>
              <a:ahLst/>
              <a:cxnLst/>
              <a:rect l="l" t="t" r="r" b="b"/>
              <a:pathLst>
                <a:path w="1048" h="918" extrusionOk="0">
                  <a:moveTo>
                    <a:pt x="523" y="0"/>
                  </a:moveTo>
                  <a:cubicBezTo>
                    <a:pt x="373" y="0"/>
                    <a:pt x="226" y="73"/>
                    <a:pt x="139" y="208"/>
                  </a:cubicBezTo>
                  <a:cubicBezTo>
                    <a:pt x="1" y="420"/>
                    <a:pt x="61" y="705"/>
                    <a:pt x="274" y="843"/>
                  </a:cubicBezTo>
                  <a:cubicBezTo>
                    <a:pt x="352" y="893"/>
                    <a:pt x="439" y="918"/>
                    <a:pt x="525" y="918"/>
                  </a:cubicBezTo>
                  <a:cubicBezTo>
                    <a:pt x="675" y="918"/>
                    <a:pt x="822" y="845"/>
                    <a:pt x="910" y="710"/>
                  </a:cubicBezTo>
                  <a:cubicBezTo>
                    <a:pt x="1048" y="498"/>
                    <a:pt x="987" y="214"/>
                    <a:pt x="774" y="75"/>
                  </a:cubicBezTo>
                  <a:cubicBezTo>
                    <a:pt x="696" y="24"/>
                    <a:pt x="609" y="0"/>
                    <a:pt x="523" y="0"/>
                  </a:cubicBezTo>
                  <a:close/>
                </a:path>
              </a:pathLst>
            </a:custGeom>
            <a:solidFill>
              <a:srgbClr val="FFA4B6"/>
            </a:solidFill>
            <a:ln>
              <a:noFill/>
            </a:ln>
          </p:spPr>
          <p:txBody>
            <a:bodyPr spcFirstLastPara="1" wrap="square" lIns="179929" tIns="179929" rIns="179929" bIns="179929" anchor="ctr" anchorCtr="0">
              <a:noAutofit/>
            </a:bodyPr>
            <a:lstStyle/>
            <a:p>
              <a:endParaRPr sz="3543"/>
            </a:p>
          </p:txBody>
        </p:sp>
        <p:sp>
          <p:nvSpPr>
            <p:cNvPr id="177" name="Google Shape;177;p16"/>
            <p:cNvSpPr/>
            <p:nvPr/>
          </p:nvSpPr>
          <p:spPr>
            <a:xfrm>
              <a:off x="6016573" y="3848321"/>
              <a:ext cx="1819723" cy="883695"/>
            </a:xfrm>
            <a:custGeom>
              <a:avLst/>
              <a:gdLst/>
              <a:ahLst/>
              <a:cxnLst/>
              <a:rect l="l" t="t" r="r" b="b"/>
              <a:pathLst>
                <a:path w="15380" h="7469" extrusionOk="0">
                  <a:moveTo>
                    <a:pt x="2226" y="0"/>
                  </a:moveTo>
                  <a:cubicBezTo>
                    <a:pt x="2173" y="0"/>
                    <a:pt x="2124" y="28"/>
                    <a:pt x="2098" y="74"/>
                  </a:cubicBezTo>
                  <a:lnTo>
                    <a:pt x="27" y="3660"/>
                  </a:lnTo>
                  <a:cubicBezTo>
                    <a:pt x="1" y="3706"/>
                    <a:pt x="1" y="3763"/>
                    <a:pt x="27" y="3809"/>
                  </a:cubicBezTo>
                  <a:lnTo>
                    <a:pt x="2098" y="7394"/>
                  </a:lnTo>
                  <a:cubicBezTo>
                    <a:pt x="2124" y="7440"/>
                    <a:pt x="2173" y="7468"/>
                    <a:pt x="2226" y="7468"/>
                  </a:cubicBezTo>
                  <a:lnTo>
                    <a:pt x="13223" y="7468"/>
                  </a:lnTo>
                  <a:lnTo>
                    <a:pt x="15379" y="3735"/>
                  </a:lnTo>
                  <a:lnTo>
                    <a:pt x="13223" y="0"/>
                  </a:ln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78" name="Google Shape;178;p16"/>
            <p:cNvSpPr/>
            <p:nvPr/>
          </p:nvSpPr>
          <p:spPr>
            <a:xfrm>
              <a:off x="7581061" y="3848321"/>
              <a:ext cx="645540" cy="883695"/>
            </a:xfrm>
            <a:custGeom>
              <a:avLst/>
              <a:gdLst/>
              <a:ahLst/>
              <a:cxnLst/>
              <a:rect l="l" t="t" r="r" b="b"/>
              <a:pathLst>
                <a:path w="5456" h="7469" extrusionOk="0">
                  <a:moveTo>
                    <a:pt x="0" y="0"/>
                  </a:moveTo>
                  <a:lnTo>
                    <a:pt x="2156" y="3735"/>
                  </a:lnTo>
                  <a:lnTo>
                    <a:pt x="0" y="7468"/>
                  </a:lnTo>
                  <a:lnTo>
                    <a:pt x="3255" y="7468"/>
                  </a:lnTo>
                  <a:cubicBezTo>
                    <a:pt x="3290" y="7468"/>
                    <a:pt x="3320" y="7451"/>
                    <a:pt x="3337" y="7422"/>
                  </a:cubicBezTo>
                  <a:lnTo>
                    <a:pt x="5438" y="3781"/>
                  </a:lnTo>
                  <a:cubicBezTo>
                    <a:pt x="5456" y="3752"/>
                    <a:pt x="5456" y="3716"/>
                    <a:pt x="5438" y="3687"/>
                  </a:cubicBezTo>
                  <a:lnTo>
                    <a:pt x="3337" y="47"/>
                  </a:lnTo>
                  <a:cubicBezTo>
                    <a:pt x="3320" y="18"/>
                    <a:pt x="3290" y="0"/>
                    <a:pt x="3255" y="0"/>
                  </a:cubicBezTo>
                  <a:close/>
                </a:path>
              </a:pathLst>
            </a:custGeom>
            <a:solidFill>
              <a:srgbClr val="FFA4B6"/>
            </a:solidFill>
            <a:ln>
              <a:noFill/>
            </a:ln>
          </p:spPr>
          <p:txBody>
            <a:bodyPr spcFirstLastPara="1" wrap="square" lIns="179929" tIns="179929" rIns="179929" bIns="179929" anchor="ctr" anchorCtr="0">
              <a:noAutofit/>
            </a:bodyPr>
            <a:lstStyle/>
            <a:p>
              <a:endParaRPr sz="3543"/>
            </a:p>
          </p:txBody>
        </p:sp>
        <p:sp>
          <p:nvSpPr>
            <p:cNvPr id="179" name="Google Shape;179;p16"/>
            <p:cNvSpPr/>
            <p:nvPr/>
          </p:nvSpPr>
          <p:spPr>
            <a:xfrm>
              <a:off x="6213568" y="4107310"/>
              <a:ext cx="400031" cy="369616"/>
            </a:xfrm>
            <a:custGeom>
              <a:avLst/>
              <a:gdLst/>
              <a:ahLst/>
              <a:cxnLst/>
              <a:rect l="l" t="t" r="r" b="b"/>
              <a:pathLst>
                <a:path w="3381" h="3124" extrusionOk="0">
                  <a:moveTo>
                    <a:pt x="1692" y="1"/>
                  </a:moveTo>
                  <a:cubicBezTo>
                    <a:pt x="1596" y="1"/>
                    <a:pt x="1498" y="9"/>
                    <a:pt x="1400" y="28"/>
                  </a:cubicBezTo>
                  <a:cubicBezTo>
                    <a:pt x="556" y="188"/>
                    <a:pt x="1" y="1004"/>
                    <a:pt x="161" y="1851"/>
                  </a:cubicBezTo>
                  <a:cubicBezTo>
                    <a:pt x="304" y="2601"/>
                    <a:pt x="957" y="3124"/>
                    <a:pt x="1691" y="3124"/>
                  </a:cubicBezTo>
                  <a:cubicBezTo>
                    <a:pt x="1787" y="3124"/>
                    <a:pt x="1884" y="3115"/>
                    <a:pt x="1981" y="3096"/>
                  </a:cubicBezTo>
                  <a:cubicBezTo>
                    <a:pt x="2826" y="2937"/>
                    <a:pt x="3381" y="2120"/>
                    <a:pt x="3220" y="1272"/>
                  </a:cubicBezTo>
                  <a:cubicBezTo>
                    <a:pt x="3079" y="523"/>
                    <a:pt x="2425" y="1"/>
                    <a:pt x="1692" y="1"/>
                  </a:cubicBezTo>
                  <a:close/>
                </a:path>
              </a:pathLst>
            </a:custGeom>
            <a:solidFill>
              <a:srgbClr val="FFA4B6"/>
            </a:solidFill>
            <a:ln>
              <a:noFill/>
            </a:ln>
          </p:spPr>
          <p:txBody>
            <a:bodyPr spcFirstLastPara="1" wrap="square" lIns="179929" tIns="179929" rIns="179929" bIns="179929" anchor="ctr" anchorCtr="0">
              <a:noAutofit/>
            </a:bodyPr>
            <a:lstStyle/>
            <a:p>
              <a:endParaRPr sz="3543"/>
            </a:p>
          </p:txBody>
        </p:sp>
      </p:grpSp>
      <p:sp>
        <p:nvSpPr>
          <p:cNvPr id="180" name="Google Shape;180;p16"/>
          <p:cNvSpPr/>
          <p:nvPr/>
        </p:nvSpPr>
        <p:spPr>
          <a:xfrm>
            <a:off x="12750470" y="4857034"/>
            <a:ext cx="787051" cy="727657"/>
          </a:xfrm>
          <a:custGeom>
            <a:avLst/>
            <a:gdLst/>
            <a:ahLst/>
            <a:cxnLst/>
            <a:rect l="l" t="t" r="r" b="b"/>
            <a:pathLst>
              <a:path w="3380" h="3125" extrusionOk="0">
                <a:moveTo>
                  <a:pt x="1689" y="1"/>
                </a:moveTo>
                <a:cubicBezTo>
                  <a:pt x="1593" y="1"/>
                  <a:pt x="1496" y="10"/>
                  <a:pt x="1399" y="28"/>
                </a:cubicBezTo>
                <a:cubicBezTo>
                  <a:pt x="555" y="189"/>
                  <a:pt x="0" y="1005"/>
                  <a:pt x="160" y="1852"/>
                </a:cubicBezTo>
                <a:cubicBezTo>
                  <a:pt x="302" y="2602"/>
                  <a:pt x="956" y="3125"/>
                  <a:pt x="1690" y="3125"/>
                </a:cubicBezTo>
                <a:cubicBezTo>
                  <a:pt x="1786" y="3125"/>
                  <a:pt x="1883" y="3116"/>
                  <a:pt x="1980" y="3097"/>
                </a:cubicBezTo>
                <a:cubicBezTo>
                  <a:pt x="2825" y="2937"/>
                  <a:pt x="3379" y="2121"/>
                  <a:pt x="3219" y="1273"/>
                </a:cubicBezTo>
                <a:cubicBezTo>
                  <a:pt x="3077" y="524"/>
                  <a:pt x="2423" y="1"/>
                  <a:pt x="1689" y="1"/>
                </a:cubicBezTo>
                <a:close/>
              </a:path>
            </a:pathLst>
          </a:custGeom>
          <a:solidFill>
            <a:srgbClr val="A155B9"/>
          </a:solidFill>
          <a:ln>
            <a:noFill/>
          </a:ln>
        </p:spPr>
        <p:txBody>
          <a:bodyPr spcFirstLastPara="1" wrap="square" lIns="179929" tIns="179929" rIns="179929" bIns="179929" anchor="ctr" anchorCtr="0">
            <a:noAutofit/>
          </a:bodyPr>
          <a:lstStyle/>
          <a:p>
            <a:endParaRPr sz="3543"/>
          </a:p>
        </p:txBody>
      </p:sp>
      <p:grpSp>
        <p:nvGrpSpPr>
          <p:cNvPr id="181" name="Google Shape;181;p16"/>
          <p:cNvGrpSpPr/>
          <p:nvPr/>
        </p:nvGrpSpPr>
        <p:grpSpPr>
          <a:xfrm>
            <a:off x="5187950" y="9091914"/>
            <a:ext cx="421931" cy="423561"/>
            <a:chOff x="2716400" y="3352179"/>
            <a:chExt cx="180661" cy="181358"/>
          </a:xfrm>
        </p:grpSpPr>
        <p:sp>
          <p:nvSpPr>
            <p:cNvPr id="182" name="Google Shape;182;p16"/>
            <p:cNvSpPr/>
            <p:nvPr/>
          </p:nvSpPr>
          <p:spPr>
            <a:xfrm>
              <a:off x="2802741" y="3352179"/>
              <a:ext cx="7179" cy="23131"/>
            </a:xfrm>
            <a:custGeom>
              <a:avLst/>
              <a:gdLst/>
              <a:ahLst/>
              <a:cxnLst/>
              <a:rect l="l" t="t" r="r" b="b"/>
              <a:pathLst>
                <a:path w="72" h="232" extrusionOk="0">
                  <a:moveTo>
                    <a:pt x="36" y="1"/>
                  </a:moveTo>
                  <a:cubicBezTo>
                    <a:pt x="17" y="1"/>
                    <a:pt x="0" y="17"/>
                    <a:pt x="0" y="37"/>
                  </a:cubicBezTo>
                  <a:lnTo>
                    <a:pt x="0" y="196"/>
                  </a:lnTo>
                  <a:cubicBezTo>
                    <a:pt x="0" y="216"/>
                    <a:pt x="17" y="231"/>
                    <a:pt x="36" y="231"/>
                  </a:cubicBezTo>
                  <a:cubicBezTo>
                    <a:pt x="56" y="231"/>
                    <a:pt x="72" y="216"/>
                    <a:pt x="72" y="196"/>
                  </a:cubicBezTo>
                  <a:lnTo>
                    <a:pt x="72" y="37"/>
                  </a:lnTo>
                  <a:cubicBezTo>
                    <a:pt x="72" y="17"/>
                    <a:pt x="56" y="1"/>
                    <a:pt x="3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83" name="Google Shape;183;p16"/>
            <p:cNvSpPr/>
            <p:nvPr/>
          </p:nvSpPr>
          <p:spPr>
            <a:xfrm>
              <a:off x="2716400" y="3381292"/>
              <a:ext cx="180661" cy="152246"/>
            </a:xfrm>
            <a:custGeom>
              <a:avLst/>
              <a:gdLst/>
              <a:ahLst/>
              <a:cxnLst/>
              <a:rect l="l" t="t" r="r" b="b"/>
              <a:pathLst>
                <a:path w="1812" h="1527" extrusionOk="0">
                  <a:moveTo>
                    <a:pt x="793" y="72"/>
                  </a:moveTo>
                  <a:cubicBezTo>
                    <a:pt x="800" y="72"/>
                    <a:pt x="811" y="73"/>
                    <a:pt x="828" y="76"/>
                  </a:cubicBezTo>
                  <a:lnTo>
                    <a:pt x="982" y="105"/>
                  </a:lnTo>
                  <a:lnTo>
                    <a:pt x="890" y="198"/>
                  </a:lnTo>
                  <a:cubicBezTo>
                    <a:pt x="875" y="191"/>
                    <a:pt x="856" y="179"/>
                    <a:pt x="834" y="158"/>
                  </a:cubicBezTo>
                  <a:cubicBezTo>
                    <a:pt x="804" y="130"/>
                    <a:pt x="783" y="97"/>
                    <a:pt x="782" y="77"/>
                  </a:cubicBezTo>
                  <a:cubicBezTo>
                    <a:pt x="782" y="75"/>
                    <a:pt x="782" y="74"/>
                    <a:pt x="782" y="73"/>
                  </a:cubicBezTo>
                  <a:cubicBezTo>
                    <a:pt x="783" y="72"/>
                    <a:pt x="787" y="72"/>
                    <a:pt x="793" y="72"/>
                  </a:cubicBezTo>
                  <a:close/>
                  <a:moveTo>
                    <a:pt x="684" y="90"/>
                  </a:moveTo>
                  <a:cubicBezTo>
                    <a:pt x="694" y="90"/>
                    <a:pt x="704" y="93"/>
                    <a:pt x="713" y="98"/>
                  </a:cubicBezTo>
                  <a:cubicBezTo>
                    <a:pt x="725" y="147"/>
                    <a:pt x="766" y="192"/>
                    <a:pt x="785" y="209"/>
                  </a:cubicBezTo>
                  <a:cubicBezTo>
                    <a:pt x="798" y="222"/>
                    <a:pt x="843" y="262"/>
                    <a:pt x="888" y="273"/>
                  </a:cubicBezTo>
                  <a:cubicBezTo>
                    <a:pt x="893" y="282"/>
                    <a:pt x="897" y="292"/>
                    <a:pt x="897" y="303"/>
                  </a:cubicBezTo>
                  <a:cubicBezTo>
                    <a:pt x="897" y="318"/>
                    <a:pt x="892" y="331"/>
                    <a:pt x="882" y="340"/>
                  </a:cubicBezTo>
                  <a:cubicBezTo>
                    <a:pt x="872" y="350"/>
                    <a:pt x="858" y="355"/>
                    <a:pt x="844" y="355"/>
                  </a:cubicBezTo>
                  <a:cubicBezTo>
                    <a:pt x="830" y="355"/>
                    <a:pt x="817" y="350"/>
                    <a:pt x="808" y="340"/>
                  </a:cubicBezTo>
                  <a:lnTo>
                    <a:pt x="646" y="180"/>
                  </a:lnTo>
                  <a:cubicBezTo>
                    <a:pt x="637" y="169"/>
                    <a:pt x="631" y="156"/>
                    <a:pt x="631" y="142"/>
                  </a:cubicBezTo>
                  <a:cubicBezTo>
                    <a:pt x="631" y="128"/>
                    <a:pt x="637" y="115"/>
                    <a:pt x="646" y="105"/>
                  </a:cubicBezTo>
                  <a:cubicBezTo>
                    <a:pt x="657" y="95"/>
                    <a:pt x="670" y="90"/>
                    <a:pt x="684" y="90"/>
                  </a:cubicBezTo>
                  <a:close/>
                  <a:moveTo>
                    <a:pt x="590" y="246"/>
                  </a:moveTo>
                  <a:cubicBezTo>
                    <a:pt x="604" y="246"/>
                    <a:pt x="617" y="251"/>
                    <a:pt x="627" y="261"/>
                  </a:cubicBezTo>
                  <a:lnTo>
                    <a:pt x="757" y="391"/>
                  </a:lnTo>
                  <a:cubicBezTo>
                    <a:pt x="777" y="411"/>
                    <a:pt x="777" y="444"/>
                    <a:pt x="757" y="465"/>
                  </a:cubicBezTo>
                  <a:cubicBezTo>
                    <a:pt x="748" y="475"/>
                    <a:pt x="734" y="480"/>
                    <a:pt x="720" y="480"/>
                  </a:cubicBezTo>
                  <a:cubicBezTo>
                    <a:pt x="706" y="480"/>
                    <a:pt x="693" y="475"/>
                    <a:pt x="683" y="465"/>
                  </a:cubicBezTo>
                  <a:lnTo>
                    <a:pt x="584" y="366"/>
                  </a:lnTo>
                  <a:lnTo>
                    <a:pt x="583" y="366"/>
                  </a:lnTo>
                  <a:lnTo>
                    <a:pt x="553" y="335"/>
                  </a:lnTo>
                  <a:cubicBezTo>
                    <a:pt x="543" y="325"/>
                    <a:pt x="537" y="312"/>
                    <a:pt x="537" y="298"/>
                  </a:cubicBezTo>
                  <a:cubicBezTo>
                    <a:pt x="537" y="284"/>
                    <a:pt x="543" y="271"/>
                    <a:pt x="553" y="261"/>
                  </a:cubicBezTo>
                  <a:cubicBezTo>
                    <a:pt x="562" y="251"/>
                    <a:pt x="576" y="246"/>
                    <a:pt x="590" y="246"/>
                  </a:cubicBezTo>
                  <a:close/>
                  <a:moveTo>
                    <a:pt x="496" y="402"/>
                  </a:moveTo>
                  <a:cubicBezTo>
                    <a:pt x="510" y="402"/>
                    <a:pt x="523" y="407"/>
                    <a:pt x="534" y="417"/>
                  </a:cubicBezTo>
                  <a:lnTo>
                    <a:pt x="632" y="516"/>
                  </a:lnTo>
                  <a:cubicBezTo>
                    <a:pt x="642" y="525"/>
                    <a:pt x="647" y="538"/>
                    <a:pt x="647" y="552"/>
                  </a:cubicBezTo>
                  <a:cubicBezTo>
                    <a:pt x="647" y="566"/>
                    <a:pt x="642" y="579"/>
                    <a:pt x="632" y="590"/>
                  </a:cubicBezTo>
                  <a:cubicBezTo>
                    <a:pt x="622" y="600"/>
                    <a:pt x="609" y="605"/>
                    <a:pt x="595" y="605"/>
                  </a:cubicBezTo>
                  <a:cubicBezTo>
                    <a:pt x="581" y="605"/>
                    <a:pt x="568" y="600"/>
                    <a:pt x="558" y="590"/>
                  </a:cubicBezTo>
                  <a:lnTo>
                    <a:pt x="522" y="554"/>
                  </a:lnTo>
                  <a:lnTo>
                    <a:pt x="459" y="491"/>
                  </a:lnTo>
                  <a:cubicBezTo>
                    <a:pt x="449" y="482"/>
                    <a:pt x="444" y="469"/>
                    <a:pt x="444" y="454"/>
                  </a:cubicBezTo>
                  <a:cubicBezTo>
                    <a:pt x="444" y="440"/>
                    <a:pt x="449" y="427"/>
                    <a:pt x="459" y="417"/>
                  </a:cubicBezTo>
                  <a:cubicBezTo>
                    <a:pt x="469" y="407"/>
                    <a:pt x="482" y="402"/>
                    <a:pt x="496" y="402"/>
                  </a:cubicBezTo>
                  <a:close/>
                  <a:moveTo>
                    <a:pt x="434" y="589"/>
                  </a:moveTo>
                  <a:cubicBezTo>
                    <a:pt x="448" y="589"/>
                    <a:pt x="461" y="594"/>
                    <a:pt x="472" y="605"/>
                  </a:cubicBezTo>
                  <a:lnTo>
                    <a:pt x="507" y="641"/>
                  </a:lnTo>
                  <a:cubicBezTo>
                    <a:pt x="517" y="650"/>
                    <a:pt x="522" y="663"/>
                    <a:pt x="522" y="677"/>
                  </a:cubicBezTo>
                  <a:cubicBezTo>
                    <a:pt x="522" y="691"/>
                    <a:pt x="517" y="704"/>
                    <a:pt x="507" y="715"/>
                  </a:cubicBezTo>
                  <a:cubicBezTo>
                    <a:pt x="497" y="724"/>
                    <a:pt x="484" y="730"/>
                    <a:pt x="470" y="730"/>
                  </a:cubicBezTo>
                  <a:cubicBezTo>
                    <a:pt x="456" y="730"/>
                    <a:pt x="443" y="724"/>
                    <a:pt x="433" y="714"/>
                  </a:cubicBezTo>
                  <a:lnTo>
                    <a:pt x="428" y="710"/>
                  </a:lnTo>
                  <a:lnTo>
                    <a:pt x="397" y="679"/>
                  </a:lnTo>
                  <a:cubicBezTo>
                    <a:pt x="376" y="658"/>
                    <a:pt x="376" y="625"/>
                    <a:pt x="397" y="605"/>
                  </a:cubicBezTo>
                  <a:cubicBezTo>
                    <a:pt x="407" y="594"/>
                    <a:pt x="420" y="589"/>
                    <a:pt x="434" y="589"/>
                  </a:cubicBezTo>
                  <a:close/>
                  <a:moveTo>
                    <a:pt x="1091" y="121"/>
                  </a:moveTo>
                  <a:cubicBezTo>
                    <a:pt x="1104" y="121"/>
                    <a:pt x="1117" y="126"/>
                    <a:pt x="1127" y="136"/>
                  </a:cubicBezTo>
                  <a:cubicBezTo>
                    <a:pt x="1147" y="157"/>
                    <a:pt x="1147" y="190"/>
                    <a:pt x="1127" y="210"/>
                  </a:cubicBezTo>
                  <a:lnTo>
                    <a:pt x="1096" y="242"/>
                  </a:lnTo>
                  <a:lnTo>
                    <a:pt x="1060" y="277"/>
                  </a:lnTo>
                  <a:cubicBezTo>
                    <a:pt x="1046" y="291"/>
                    <a:pt x="1046" y="314"/>
                    <a:pt x="1060" y="328"/>
                  </a:cubicBezTo>
                  <a:cubicBezTo>
                    <a:pt x="1067" y="335"/>
                    <a:pt x="1076" y="338"/>
                    <a:pt x="1085" y="338"/>
                  </a:cubicBezTo>
                  <a:cubicBezTo>
                    <a:pt x="1095" y="338"/>
                    <a:pt x="1104" y="335"/>
                    <a:pt x="1111" y="328"/>
                  </a:cubicBezTo>
                  <a:lnTo>
                    <a:pt x="1141" y="297"/>
                  </a:lnTo>
                  <a:lnTo>
                    <a:pt x="1147" y="292"/>
                  </a:lnTo>
                  <a:cubicBezTo>
                    <a:pt x="1157" y="282"/>
                    <a:pt x="1170" y="277"/>
                    <a:pt x="1183" y="277"/>
                  </a:cubicBezTo>
                  <a:cubicBezTo>
                    <a:pt x="1197" y="277"/>
                    <a:pt x="1210" y="282"/>
                    <a:pt x="1221" y="292"/>
                  </a:cubicBezTo>
                  <a:cubicBezTo>
                    <a:pt x="1230" y="302"/>
                    <a:pt x="1236" y="316"/>
                    <a:pt x="1236" y="330"/>
                  </a:cubicBezTo>
                  <a:cubicBezTo>
                    <a:pt x="1236" y="344"/>
                    <a:pt x="1230" y="357"/>
                    <a:pt x="1221" y="366"/>
                  </a:cubicBezTo>
                  <a:lnTo>
                    <a:pt x="1189" y="398"/>
                  </a:lnTo>
                  <a:lnTo>
                    <a:pt x="1154" y="434"/>
                  </a:lnTo>
                  <a:cubicBezTo>
                    <a:pt x="1140" y="448"/>
                    <a:pt x="1140" y="470"/>
                    <a:pt x="1154" y="484"/>
                  </a:cubicBezTo>
                  <a:cubicBezTo>
                    <a:pt x="1161" y="491"/>
                    <a:pt x="1170" y="495"/>
                    <a:pt x="1179" y="495"/>
                  </a:cubicBezTo>
                  <a:cubicBezTo>
                    <a:pt x="1188" y="495"/>
                    <a:pt x="1197" y="491"/>
                    <a:pt x="1204" y="484"/>
                  </a:cubicBezTo>
                  <a:lnTo>
                    <a:pt x="1240" y="448"/>
                  </a:lnTo>
                  <a:cubicBezTo>
                    <a:pt x="1250" y="439"/>
                    <a:pt x="1263" y="433"/>
                    <a:pt x="1277" y="433"/>
                  </a:cubicBezTo>
                  <a:cubicBezTo>
                    <a:pt x="1292" y="433"/>
                    <a:pt x="1305" y="439"/>
                    <a:pt x="1314" y="448"/>
                  </a:cubicBezTo>
                  <a:cubicBezTo>
                    <a:pt x="1324" y="458"/>
                    <a:pt x="1329" y="471"/>
                    <a:pt x="1329" y="485"/>
                  </a:cubicBezTo>
                  <a:cubicBezTo>
                    <a:pt x="1329" y="499"/>
                    <a:pt x="1324" y="513"/>
                    <a:pt x="1314" y="523"/>
                  </a:cubicBezTo>
                  <a:lnTo>
                    <a:pt x="1251" y="585"/>
                  </a:lnTo>
                  <a:cubicBezTo>
                    <a:pt x="1237" y="599"/>
                    <a:pt x="1237" y="621"/>
                    <a:pt x="1251" y="635"/>
                  </a:cubicBezTo>
                  <a:cubicBezTo>
                    <a:pt x="1258" y="642"/>
                    <a:pt x="1268" y="646"/>
                    <a:pt x="1277" y="646"/>
                  </a:cubicBezTo>
                  <a:cubicBezTo>
                    <a:pt x="1286" y="646"/>
                    <a:pt x="1295" y="642"/>
                    <a:pt x="1302" y="635"/>
                  </a:cubicBezTo>
                  <a:lnTo>
                    <a:pt x="1333" y="605"/>
                  </a:lnTo>
                  <a:lnTo>
                    <a:pt x="1333" y="605"/>
                  </a:lnTo>
                  <a:cubicBezTo>
                    <a:pt x="1343" y="594"/>
                    <a:pt x="1356" y="589"/>
                    <a:pt x="1371" y="589"/>
                  </a:cubicBezTo>
                  <a:cubicBezTo>
                    <a:pt x="1385" y="589"/>
                    <a:pt x="1398" y="594"/>
                    <a:pt x="1408" y="605"/>
                  </a:cubicBezTo>
                  <a:cubicBezTo>
                    <a:pt x="1428" y="625"/>
                    <a:pt x="1428" y="658"/>
                    <a:pt x="1408" y="679"/>
                  </a:cubicBezTo>
                  <a:lnTo>
                    <a:pt x="1376" y="710"/>
                  </a:lnTo>
                  <a:lnTo>
                    <a:pt x="1327" y="759"/>
                  </a:lnTo>
                  <a:cubicBezTo>
                    <a:pt x="1313" y="773"/>
                    <a:pt x="1313" y="795"/>
                    <a:pt x="1327" y="809"/>
                  </a:cubicBezTo>
                  <a:cubicBezTo>
                    <a:pt x="1334" y="816"/>
                    <a:pt x="1343" y="820"/>
                    <a:pt x="1353" y="820"/>
                  </a:cubicBezTo>
                  <a:cubicBezTo>
                    <a:pt x="1361" y="820"/>
                    <a:pt x="1371" y="817"/>
                    <a:pt x="1378" y="810"/>
                  </a:cubicBezTo>
                  <a:lnTo>
                    <a:pt x="1402" y="786"/>
                  </a:lnTo>
                  <a:lnTo>
                    <a:pt x="1518" y="901"/>
                  </a:lnTo>
                  <a:lnTo>
                    <a:pt x="1188" y="1230"/>
                  </a:lnTo>
                  <a:lnTo>
                    <a:pt x="1071" y="1112"/>
                  </a:lnTo>
                  <a:cubicBezTo>
                    <a:pt x="1078" y="1107"/>
                    <a:pt x="1086" y="1101"/>
                    <a:pt x="1093" y="1093"/>
                  </a:cubicBezTo>
                  <a:lnTo>
                    <a:pt x="1126" y="1061"/>
                  </a:lnTo>
                  <a:cubicBezTo>
                    <a:pt x="1140" y="1047"/>
                    <a:pt x="1140" y="1025"/>
                    <a:pt x="1126" y="1011"/>
                  </a:cubicBezTo>
                  <a:cubicBezTo>
                    <a:pt x="1119" y="1004"/>
                    <a:pt x="1109" y="1000"/>
                    <a:pt x="1100" y="1000"/>
                  </a:cubicBezTo>
                  <a:cubicBezTo>
                    <a:pt x="1091" y="1000"/>
                    <a:pt x="1082" y="1004"/>
                    <a:pt x="1075" y="1011"/>
                  </a:cubicBezTo>
                  <a:lnTo>
                    <a:pt x="1044" y="1042"/>
                  </a:lnTo>
                  <a:cubicBezTo>
                    <a:pt x="1023" y="1062"/>
                    <a:pt x="992" y="1068"/>
                    <a:pt x="958" y="1068"/>
                  </a:cubicBezTo>
                  <a:cubicBezTo>
                    <a:pt x="941" y="1068"/>
                    <a:pt x="923" y="1066"/>
                    <a:pt x="906" y="1065"/>
                  </a:cubicBezTo>
                  <a:cubicBezTo>
                    <a:pt x="888" y="1064"/>
                    <a:pt x="871" y="1063"/>
                    <a:pt x="854" y="1063"/>
                  </a:cubicBezTo>
                  <a:cubicBezTo>
                    <a:pt x="814" y="1063"/>
                    <a:pt x="777" y="1069"/>
                    <a:pt x="750" y="1096"/>
                  </a:cubicBezTo>
                  <a:lnTo>
                    <a:pt x="618" y="1228"/>
                  </a:lnTo>
                  <a:lnTo>
                    <a:pt x="289" y="899"/>
                  </a:lnTo>
                  <a:lnTo>
                    <a:pt x="405" y="783"/>
                  </a:lnTo>
                  <a:cubicBezTo>
                    <a:pt x="424" y="795"/>
                    <a:pt x="447" y="801"/>
                    <a:pt x="470" y="801"/>
                  </a:cubicBezTo>
                  <a:cubicBezTo>
                    <a:pt x="503" y="801"/>
                    <a:pt x="534" y="788"/>
                    <a:pt x="558" y="765"/>
                  </a:cubicBezTo>
                  <a:cubicBezTo>
                    <a:pt x="581" y="742"/>
                    <a:pt x="594" y="710"/>
                    <a:pt x="594" y="677"/>
                  </a:cubicBezTo>
                  <a:cubicBezTo>
                    <a:pt x="594" y="677"/>
                    <a:pt x="594" y="676"/>
                    <a:pt x="594" y="676"/>
                  </a:cubicBezTo>
                  <a:lnTo>
                    <a:pt x="595" y="676"/>
                  </a:lnTo>
                  <a:cubicBezTo>
                    <a:pt x="628" y="676"/>
                    <a:pt x="659" y="663"/>
                    <a:pt x="683" y="641"/>
                  </a:cubicBezTo>
                  <a:cubicBezTo>
                    <a:pt x="706" y="617"/>
                    <a:pt x="719" y="586"/>
                    <a:pt x="719" y="552"/>
                  </a:cubicBezTo>
                  <a:cubicBezTo>
                    <a:pt x="719" y="552"/>
                    <a:pt x="719" y="552"/>
                    <a:pt x="719" y="552"/>
                  </a:cubicBezTo>
                  <a:lnTo>
                    <a:pt x="720" y="552"/>
                  </a:lnTo>
                  <a:cubicBezTo>
                    <a:pt x="753" y="552"/>
                    <a:pt x="784" y="539"/>
                    <a:pt x="808" y="516"/>
                  </a:cubicBezTo>
                  <a:cubicBezTo>
                    <a:pt x="832" y="491"/>
                    <a:pt x="844" y="459"/>
                    <a:pt x="844" y="427"/>
                  </a:cubicBezTo>
                  <a:lnTo>
                    <a:pt x="844" y="427"/>
                  </a:lnTo>
                  <a:cubicBezTo>
                    <a:pt x="878" y="427"/>
                    <a:pt x="909" y="414"/>
                    <a:pt x="933" y="391"/>
                  </a:cubicBezTo>
                  <a:cubicBezTo>
                    <a:pt x="955" y="367"/>
                    <a:pt x="968" y="336"/>
                    <a:pt x="968" y="303"/>
                  </a:cubicBezTo>
                  <a:cubicBezTo>
                    <a:pt x="968" y="280"/>
                    <a:pt x="962" y="257"/>
                    <a:pt x="950" y="238"/>
                  </a:cubicBezTo>
                  <a:lnTo>
                    <a:pt x="1052" y="137"/>
                  </a:lnTo>
                  <a:cubicBezTo>
                    <a:pt x="1060" y="129"/>
                    <a:pt x="1070" y="124"/>
                    <a:pt x="1079" y="122"/>
                  </a:cubicBezTo>
                  <a:lnTo>
                    <a:pt x="1083" y="122"/>
                  </a:lnTo>
                  <a:cubicBezTo>
                    <a:pt x="1085" y="121"/>
                    <a:pt x="1088" y="121"/>
                    <a:pt x="1091" y="121"/>
                  </a:cubicBezTo>
                  <a:close/>
                  <a:moveTo>
                    <a:pt x="1629" y="910"/>
                  </a:moveTo>
                  <a:cubicBezTo>
                    <a:pt x="1642" y="910"/>
                    <a:pt x="1654" y="916"/>
                    <a:pt x="1663" y="924"/>
                  </a:cubicBezTo>
                  <a:lnTo>
                    <a:pt x="1725" y="987"/>
                  </a:lnTo>
                  <a:cubicBezTo>
                    <a:pt x="1735" y="997"/>
                    <a:pt x="1739" y="1008"/>
                    <a:pt x="1739" y="1021"/>
                  </a:cubicBezTo>
                  <a:cubicBezTo>
                    <a:pt x="1739" y="1034"/>
                    <a:pt x="1735" y="1047"/>
                    <a:pt x="1725" y="1055"/>
                  </a:cubicBezTo>
                  <a:lnTo>
                    <a:pt x="1343" y="1438"/>
                  </a:lnTo>
                  <a:cubicBezTo>
                    <a:pt x="1333" y="1446"/>
                    <a:pt x="1322" y="1452"/>
                    <a:pt x="1309" y="1452"/>
                  </a:cubicBezTo>
                  <a:cubicBezTo>
                    <a:pt x="1296" y="1452"/>
                    <a:pt x="1284" y="1446"/>
                    <a:pt x="1275" y="1438"/>
                  </a:cubicBezTo>
                  <a:lnTo>
                    <a:pt x="1212" y="1375"/>
                  </a:lnTo>
                  <a:cubicBezTo>
                    <a:pt x="1203" y="1366"/>
                    <a:pt x="1198" y="1354"/>
                    <a:pt x="1198" y="1341"/>
                  </a:cubicBezTo>
                  <a:cubicBezTo>
                    <a:pt x="1198" y="1329"/>
                    <a:pt x="1203" y="1316"/>
                    <a:pt x="1212" y="1308"/>
                  </a:cubicBezTo>
                  <a:lnTo>
                    <a:pt x="1595" y="924"/>
                  </a:lnTo>
                  <a:cubicBezTo>
                    <a:pt x="1604" y="916"/>
                    <a:pt x="1616" y="910"/>
                    <a:pt x="1629" y="910"/>
                  </a:cubicBezTo>
                  <a:close/>
                  <a:moveTo>
                    <a:pt x="793" y="0"/>
                  </a:moveTo>
                  <a:cubicBezTo>
                    <a:pt x="770" y="0"/>
                    <a:pt x="748" y="5"/>
                    <a:pt x="732" y="20"/>
                  </a:cubicBezTo>
                  <a:cubicBezTo>
                    <a:pt x="730" y="22"/>
                    <a:pt x="728" y="23"/>
                    <a:pt x="727" y="26"/>
                  </a:cubicBezTo>
                  <a:cubicBezTo>
                    <a:pt x="713" y="21"/>
                    <a:pt x="698" y="18"/>
                    <a:pt x="683" y="18"/>
                  </a:cubicBezTo>
                  <a:cubicBezTo>
                    <a:pt x="651" y="18"/>
                    <a:pt x="620" y="30"/>
                    <a:pt x="596" y="55"/>
                  </a:cubicBezTo>
                  <a:cubicBezTo>
                    <a:pt x="572" y="77"/>
                    <a:pt x="560" y="109"/>
                    <a:pt x="560" y="142"/>
                  </a:cubicBezTo>
                  <a:cubicBezTo>
                    <a:pt x="560" y="154"/>
                    <a:pt x="562" y="166"/>
                    <a:pt x="564" y="177"/>
                  </a:cubicBezTo>
                  <a:cubicBezTo>
                    <a:pt x="541" y="181"/>
                    <a:pt x="520" y="194"/>
                    <a:pt x="502" y="210"/>
                  </a:cubicBezTo>
                  <a:cubicBezTo>
                    <a:pt x="479" y="234"/>
                    <a:pt x="466" y="265"/>
                    <a:pt x="466" y="298"/>
                  </a:cubicBezTo>
                  <a:cubicBezTo>
                    <a:pt x="466" y="310"/>
                    <a:pt x="467" y="322"/>
                    <a:pt x="471" y="333"/>
                  </a:cubicBezTo>
                  <a:cubicBezTo>
                    <a:pt x="447" y="338"/>
                    <a:pt x="426" y="349"/>
                    <a:pt x="409" y="366"/>
                  </a:cubicBezTo>
                  <a:cubicBezTo>
                    <a:pt x="385" y="390"/>
                    <a:pt x="372" y="421"/>
                    <a:pt x="372" y="454"/>
                  </a:cubicBezTo>
                  <a:cubicBezTo>
                    <a:pt x="372" y="480"/>
                    <a:pt x="380" y="503"/>
                    <a:pt x="394" y="524"/>
                  </a:cubicBezTo>
                  <a:cubicBezTo>
                    <a:pt x="376" y="531"/>
                    <a:pt x="360" y="540"/>
                    <a:pt x="347" y="554"/>
                  </a:cubicBezTo>
                  <a:cubicBezTo>
                    <a:pt x="298" y="602"/>
                    <a:pt x="298" y="681"/>
                    <a:pt x="347" y="730"/>
                  </a:cubicBezTo>
                  <a:lnTo>
                    <a:pt x="352" y="735"/>
                  </a:lnTo>
                  <a:lnTo>
                    <a:pt x="233" y="854"/>
                  </a:lnTo>
                  <a:cubicBezTo>
                    <a:pt x="217" y="846"/>
                    <a:pt x="200" y="842"/>
                    <a:pt x="182" y="842"/>
                  </a:cubicBezTo>
                  <a:cubicBezTo>
                    <a:pt x="152" y="842"/>
                    <a:pt x="121" y="854"/>
                    <a:pt x="98" y="877"/>
                  </a:cubicBezTo>
                  <a:lnTo>
                    <a:pt x="35" y="940"/>
                  </a:lnTo>
                  <a:cubicBezTo>
                    <a:pt x="12" y="963"/>
                    <a:pt x="0" y="992"/>
                    <a:pt x="0" y="1025"/>
                  </a:cubicBezTo>
                  <a:cubicBezTo>
                    <a:pt x="0" y="1056"/>
                    <a:pt x="12" y="1087"/>
                    <a:pt x="35" y="1109"/>
                  </a:cubicBezTo>
                  <a:lnTo>
                    <a:pt x="114" y="1188"/>
                  </a:lnTo>
                  <a:cubicBezTo>
                    <a:pt x="121" y="1195"/>
                    <a:pt x="130" y="1199"/>
                    <a:pt x="139" y="1199"/>
                  </a:cubicBezTo>
                  <a:cubicBezTo>
                    <a:pt x="148" y="1199"/>
                    <a:pt x="157" y="1195"/>
                    <a:pt x="164" y="1188"/>
                  </a:cubicBezTo>
                  <a:cubicBezTo>
                    <a:pt x="178" y="1174"/>
                    <a:pt x="178" y="1151"/>
                    <a:pt x="164" y="1137"/>
                  </a:cubicBezTo>
                  <a:lnTo>
                    <a:pt x="85" y="1058"/>
                  </a:lnTo>
                  <a:cubicBezTo>
                    <a:pt x="76" y="1049"/>
                    <a:pt x="72" y="1037"/>
                    <a:pt x="72" y="1025"/>
                  </a:cubicBezTo>
                  <a:cubicBezTo>
                    <a:pt x="72" y="1012"/>
                    <a:pt x="76" y="999"/>
                    <a:pt x="85" y="991"/>
                  </a:cubicBezTo>
                  <a:lnTo>
                    <a:pt x="149" y="928"/>
                  </a:lnTo>
                  <a:cubicBezTo>
                    <a:pt x="158" y="919"/>
                    <a:pt x="170" y="914"/>
                    <a:pt x="182" y="914"/>
                  </a:cubicBezTo>
                  <a:cubicBezTo>
                    <a:pt x="191" y="914"/>
                    <a:pt x="200" y="916"/>
                    <a:pt x="207" y="921"/>
                  </a:cubicBezTo>
                  <a:cubicBezTo>
                    <a:pt x="208" y="923"/>
                    <a:pt x="210" y="924"/>
                    <a:pt x="211" y="926"/>
                  </a:cubicBezTo>
                  <a:cubicBezTo>
                    <a:pt x="214" y="930"/>
                    <a:pt x="218" y="931"/>
                    <a:pt x="222" y="933"/>
                  </a:cubicBezTo>
                  <a:lnTo>
                    <a:pt x="584" y="1295"/>
                  </a:lnTo>
                  <a:cubicBezTo>
                    <a:pt x="586" y="1299"/>
                    <a:pt x="588" y="1302"/>
                    <a:pt x="591" y="1306"/>
                  </a:cubicBezTo>
                  <a:cubicBezTo>
                    <a:pt x="594" y="1309"/>
                    <a:pt x="597" y="1311"/>
                    <a:pt x="601" y="1313"/>
                  </a:cubicBezTo>
                  <a:cubicBezTo>
                    <a:pt x="609" y="1322"/>
                    <a:pt x="613" y="1332"/>
                    <a:pt x="613" y="1344"/>
                  </a:cubicBezTo>
                  <a:cubicBezTo>
                    <a:pt x="613" y="1357"/>
                    <a:pt x="608" y="1369"/>
                    <a:pt x="599" y="1378"/>
                  </a:cubicBezTo>
                  <a:lnTo>
                    <a:pt x="536" y="1441"/>
                  </a:lnTo>
                  <a:cubicBezTo>
                    <a:pt x="527" y="1450"/>
                    <a:pt x="514" y="1455"/>
                    <a:pt x="502" y="1455"/>
                  </a:cubicBezTo>
                  <a:cubicBezTo>
                    <a:pt x="490" y="1455"/>
                    <a:pt x="478" y="1450"/>
                    <a:pt x="468" y="1441"/>
                  </a:cubicBezTo>
                  <a:lnTo>
                    <a:pt x="390" y="1362"/>
                  </a:lnTo>
                  <a:cubicBezTo>
                    <a:pt x="383" y="1355"/>
                    <a:pt x="373" y="1351"/>
                    <a:pt x="364" y="1351"/>
                  </a:cubicBezTo>
                  <a:cubicBezTo>
                    <a:pt x="355" y="1351"/>
                    <a:pt x="346" y="1355"/>
                    <a:pt x="339" y="1362"/>
                  </a:cubicBezTo>
                  <a:cubicBezTo>
                    <a:pt x="325" y="1376"/>
                    <a:pt x="325" y="1398"/>
                    <a:pt x="339" y="1412"/>
                  </a:cubicBezTo>
                  <a:lnTo>
                    <a:pt x="418" y="1492"/>
                  </a:lnTo>
                  <a:cubicBezTo>
                    <a:pt x="441" y="1515"/>
                    <a:pt x="472" y="1527"/>
                    <a:pt x="502" y="1527"/>
                  </a:cubicBezTo>
                  <a:cubicBezTo>
                    <a:pt x="533" y="1527"/>
                    <a:pt x="563" y="1515"/>
                    <a:pt x="587" y="1492"/>
                  </a:cubicBezTo>
                  <a:lnTo>
                    <a:pt x="650" y="1428"/>
                  </a:lnTo>
                  <a:cubicBezTo>
                    <a:pt x="672" y="1406"/>
                    <a:pt x="685" y="1376"/>
                    <a:pt x="685" y="1344"/>
                  </a:cubicBezTo>
                  <a:cubicBezTo>
                    <a:pt x="685" y="1322"/>
                    <a:pt x="679" y="1300"/>
                    <a:pt x="666" y="1281"/>
                  </a:cubicBezTo>
                  <a:lnTo>
                    <a:pt x="801" y="1147"/>
                  </a:lnTo>
                  <a:cubicBezTo>
                    <a:pt x="810" y="1137"/>
                    <a:pt x="830" y="1134"/>
                    <a:pt x="852" y="1134"/>
                  </a:cubicBezTo>
                  <a:cubicBezTo>
                    <a:pt x="867" y="1134"/>
                    <a:pt x="884" y="1135"/>
                    <a:pt x="900" y="1137"/>
                  </a:cubicBezTo>
                  <a:cubicBezTo>
                    <a:pt x="919" y="1138"/>
                    <a:pt x="939" y="1139"/>
                    <a:pt x="960" y="1139"/>
                  </a:cubicBezTo>
                  <a:cubicBezTo>
                    <a:pt x="971" y="1139"/>
                    <a:pt x="983" y="1139"/>
                    <a:pt x="995" y="1137"/>
                  </a:cubicBezTo>
                  <a:lnTo>
                    <a:pt x="1141" y="1284"/>
                  </a:lnTo>
                  <a:cubicBezTo>
                    <a:pt x="1132" y="1301"/>
                    <a:pt x="1126" y="1321"/>
                    <a:pt x="1126" y="1341"/>
                  </a:cubicBezTo>
                  <a:cubicBezTo>
                    <a:pt x="1126" y="1373"/>
                    <a:pt x="1139" y="1403"/>
                    <a:pt x="1161" y="1426"/>
                  </a:cubicBezTo>
                  <a:lnTo>
                    <a:pt x="1224" y="1488"/>
                  </a:lnTo>
                  <a:cubicBezTo>
                    <a:pt x="1247" y="1511"/>
                    <a:pt x="1277" y="1523"/>
                    <a:pt x="1309" y="1523"/>
                  </a:cubicBezTo>
                  <a:cubicBezTo>
                    <a:pt x="1340" y="1523"/>
                    <a:pt x="1371" y="1511"/>
                    <a:pt x="1393" y="1488"/>
                  </a:cubicBezTo>
                  <a:lnTo>
                    <a:pt x="1776" y="1106"/>
                  </a:lnTo>
                  <a:cubicBezTo>
                    <a:pt x="1799" y="1083"/>
                    <a:pt x="1811" y="1054"/>
                    <a:pt x="1811" y="1021"/>
                  </a:cubicBezTo>
                  <a:cubicBezTo>
                    <a:pt x="1811" y="990"/>
                    <a:pt x="1799" y="959"/>
                    <a:pt x="1776" y="937"/>
                  </a:cubicBezTo>
                  <a:lnTo>
                    <a:pt x="1713" y="874"/>
                  </a:lnTo>
                  <a:cubicBezTo>
                    <a:pt x="1691" y="852"/>
                    <a:pt x="1661" y="840"/>
                    <a:pt x="1629" y="840"/>
                  </a:cubicBezTo>
                  <a:cubicBezTo>
                    <a:pt x="1608" y="840"/>
                    <a:pt x="1589" y="844"/>
                    <a:pt x="1572" y="854"/>
                  </a:cubicBezTo>
                  <a:lnTo>
                    <a:pt x="1452" y="735"/>
                  </a:lnTo>
                  <a:lnTo>
                    <a:pt x="1458" y="729"/>
                  </a:lnTo>
                  <a:cubicBezTo>
                    <a:pt x="1506" y="681"/>
                    <a:pt x="1506" y="602"/>
                    <a:pt x="1458" y="554"/>
                  </a:cubicBezTo>
                  <a:cubicBezTo>
                    <a:pt x="1441" y="537"/>
                    <a:pt x="1420" y="525"/>
                    <a:pt x="1396" y="520"/>
                  </a:cubicBezTo>
                  <a:cubicBezTo>
                    <a:pt x="1399" y="509"/>
                    <a:pt x="1401" y="497"/>
                    <a:pt x="1401" y="485"/>
                  </a:cubicBezTo>
                  <a:cubicBezTo>
                    <a:pt x="1401" y="452"/>
                    <a:pt x="1388" y="421"/>
                    <a:pt x="1365" y="398"/>
                  </a:cubicBezTo>
                  <a:cubicBezTo>
                    <a:pt x="1347" y="380"/>
                    <a:pt x="1326" y="369"/>
                    <a:pt x="1303" y="364"/>
                  </a:cubicBezTo>
                  <a:cubicBezTo>
                    <a:pt x="1305" y="353"/>
                    <a:pt x="1307" y="341"/>
                    <a:pt x="1307" y="330"/>
                  </a:cubicBezTo>
                  <a:cubicBezTo>
                    <a:pt x="1307" y="297"/>
                    <a:pt x="1294" y="265"/>
                    <a:pt x="1271" y="242"/>
                  </a:cubicBezTo>
                  <a:cubicBezTo>
                    <a:pt x="1253" y="224"/>
                    <a:pt x="1232" y="213"/>
                    <a:pt x="1209" y="208"/>
                  </a:cubicBezTo>
                  <a:cubicBezTo>
                    <a:pt x="1221" y="166"/>
                    <a:pt x="1210" y="118"/>
                    <a:pt x="1178" y="85"/>
                  </a:cubicBezTo>
                  <a:cubicBezTo>
                    <a:pt x="1153" y="61"/>
                    <a:pt x="1121" y="50"/>
                    <a:pt x="1089" y="50"/>
                  </a:cubicBezTo>
                  <a:cubicBezTo>
                    <a:pt x="1085" y="50"/>
                    <a:pt x="1081" y="50"/>
                    <a:pt x="1077" y="50"/>
                  </a:cubicBezTo>
                  <a:lnTo>
                    <a:pt x="841" y="6"/>
                  </a:lnTo>
                  <a:cubicBezTo>
                    <a:pt x="826" y="3"/>
                    <a:pt x="809" y="0"/>
                    <a:pt x="7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84" name="Google Shape;184;p16"/>
            <p:cNvSpPr/>
            <p:nvPr/>
          </p:nvSpPr>
          <p:spPr>
            <a:xfrm>
              <a:off x="2744615" y="3353176"/>
              <a:ext cx="20838" cy="20240"/>
            </a:xfrm>
            <a:custGeom>
              <a:avLst/>
              <a:gdLst/>
              <a:ahLst/>
              <a:cxnLst/>
              <a:rect l="l" t="t" r="r" b="b"/>
              <a:pathLst>
                <a:path w="209" h="203" extrusionOk="0">
                  <a:moveTo>
                    <a:pt x="39" y="1"/>
                  </a:moveTo>
                  <a:cubicBezTo>
                    <a:pt x="30" y="1"/>
                    <a:pt x="21" y="4"/>
                    <a:pt x="14" y="11"/>
                  </a:cubicBezTo>
                  <a:cubicBezTo>
                    <a:pt x="0" y="25"/>
                    <a:pt x="0" y="48"/>
                    <a:pt x="14" y="62"/>
                  </a:cubicBezTo>
                  <a:lnTo>
                    <a:pt x="145" y="192"/>
                  </a:lnTo>
                  <a:cubicBezTo>
                    <a:pt x="152" y="199"/>
                    <a:pt x="161" y="202"/>
                    <a:pt x="170" y="202"/>
                  </a:cubicBezTo>
                  <a:cubicBezTo>
                    <a:pt x="179" y="202"/>
                    <a:pt x="188" y="199"/>
                    <a:pt x="195" y="192"/>
                  </a:cubicBezTo>
                  <a:cubicBezTo>
                    <a:pt x="209" y="178"/>
                    <a:pt x="209" y="155"/>
                    <a:pt x="195" y="141"/>
                  </a:cubicBezTo>
                  <a:lnTo>
                    <a:pt x="65" y="11"/>
                  </a:lnTo>
                  <a:cubicBezTo>
                    <a:pt x="58" y="4"/>
                    <a:pt x="48" y="1"/>
                    <a:pt x="39"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85" name="Google Shape;185;p16"/>
            <p:cNvSpPr/>
            <p:nvPr/>
          </p:nvSpPr>
          <p:spPr>
            <a:xfrm>
              <a:off x="2847208" y="3353176"/>
              <a:ext cx="20938" cy="20240"/>
            </a:xfrm>
            <a:custGeom>
              <a:avLst/>
              <a:gdLst/>
              <a:ahLst/>
              <a:cxnLst/>
              <a:rect l="l" t="t" r="r" b="b"/>
              <a:pathLst>
                <a:path w="210" h="203" extrusionOk="0">
                  <a:moveTo>
                    <a:pt x="170" y="1"/>
                  </a:moveTo>
                  <a:cubicBezTo>
                    <a:pt x="161" y="1"/>
                    <a:pt x="152" y="4"/>
                    <a:pt x="145" y="11"/>
                  </a:cubicBezTo>
                  <a:lnTo>
                    <a:pt x="14" y="141"/>
                  </a:lnTo>
                  <a:cubicBezTo>
                    <a:pt x="0" y="155"/>
                    <a:pt x="0" y="178"/>
                    <a:pt x="14" y="192"/>
                  </a:cubicBezTo>
                  <a:cubicBezTo>
                    <a:pt x="21" y="199"/>
                    <a:pt x="31" y="202"/>
                    <a:pt x="40" y="202"/>
                  </a:cubicBezTo>
                  <a:cubicBezTo>
                    <a:pt x="49" y="202"/>
                    <a:pt x="58" y="199"/>
                    <a:pt x="65" y="192"/>
                  </a:cubicBezTo>
                  <a:lnTo>
                    <a:pt x="195" y="62"/>
                  </a:lnTo>
                  <a:cubicBezTo>
                    <a:pt x="209" y="48"/>
                    <a:pt x="209" y="25"/>
                    <a:pt x="195" y="11"/>
                  </a:cubicBezTo>
                  <a:cubicBezTo>
                    <a:pt x="188" y="4"/>
                    <a:pt x="179" y="1"/>
                    <a:pt x="17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86" name="Google Shape;186;p16"/>
            <p:cNvSpPr/>
            <p:nvPr/>
          </p:nvSpPr>
          <p:spPr>
            <a:xfrm>
              <a:off x="2736938" y="3504522"/>
              <a:ext cx="7876" cy="7179"/>
            </a:xfrm>
            <a:custGeom>
              <a:avLst/>
              <a:gdLst/>
              <a:ahLst/>
              <a:cxnLst/>
              <a:rect l="l" t="t" r="r" b="b"/>
              <a:pathLst>
                <a:path w="79" h="72" extrusionOk="0">
                  <a:moveTo>
                    <a:pt x="39" y="0"/>
                  </a:moveTo>
                  <a:cubicBezTo>
                    <a:pt x="29" y="0"/>
                    <a:pt x="20" y="4"/>
                    <a:pt x="13" y="11"/>
                  </a:cubicBezTo>
                  <a:cubicBezTo>
                    <a:pt x="0" y="24"/>
                    <a:pt x="0" y="47"/>
                    <a:pt x="14" y="61"/>
                  </a:cubicBezTo>
                  <a:cubicBezTo>
                    <a:pt x="21" y="68"/>
                    <a:pt x="30" y="72"/>
                    <a:pt x="39" y="72"/>
                  </a:cubicBezTo>
                  <a:cubicBezTo>
                    <a:pt x="48" y="72"/>
                    <a:pt x="58" y="68"/>
                    <a:pt x="65" y="61"/>
                  </a:cubicBezTo>
                  <a:cubicBezTo>
                    <a:pt x="79" y="46"/>
                    <a:pt x="79" y="24"/>
                    <a:pt x="64" y="11"/>
                  </a:cubicBezTo>
                  <a:cubicBezTo>
                    <a:pt x="57" y="4"/>
                    <a:pt x="48" y="0"/>
                    <a:pt x="3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87" name="Google Shape;187;p16"/>
            <p:cNvSpPr/>
            <p:nvPr/>
          </p:nvSpPr>
          <p:spPr>
            <a:xfrm>
              <a:off x="2833150" y="3469726"/>
              <a:ext cx="8275" cy="7278"/>
            </a:xfrm>
            <a:custGeom>
              <a:avLst/>
              <a:gdLst/>
              <a:ahLst/>
              <a:cxnLst/>
              <a:rect l="l" t="t" r="r" b="b"/>
              <a:pathLst>
                <a:path w="83" h="73" extrusionOk="0">
                  <a:moveTo>
                    <a:pt x="43" y="1"/>
                  </a:moveTo>
                  <a:cubicBezTo>
                    <a:pt x="37" y="1"/>
                    <a:pt x="32" y="2"/>
                    <a:pt x="26" y="5"/>
                  </a:cubicBezTo>
                  <a:lnTo>
                    <a:pt x="25" y="5"/>
                  </a:lnTo>
                  <a:cubicBezTo>
                    <a:pt x="8" y="14"/>
                    <a:pt x="1" y="35"/>
                    <a:pt x="10" y="53"/>
                  </a:cubicBezTo>
                  <a:cubicBezTo>
                    <a:pt x="17" y="65"/>
                    <a:pt x="29" y="72"/>
                    <a:pt x="42" y="72"/>
                  </a:cubicBezTo>
                  <a:cubicBezTo>
                    <a:pt x="47" y="72"/>
                    <a:pt x="53" y="71"/>
                    <a:pt x="59" y="69"/>
                  </a:cubicBezTo>
                  <a:cubicBezTo>
                    <a:pt x="76" y="59"/>
                    <a:pt x="83" y="38"/>
                    <a:pt x="74" y="21"/>
                  </a:cubicBezTo>
                  <a:cubicBezTo>
                    <a:pt x="68" y="8"/>
                    <a:pt x="55" y="1"/>
                    <a:pt x="4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88" name="Google Shape;188;p16"/>
          <p:cNvGrpSpPr/>
          <p:nvPr/>
        </p:nvGrpSpPr>
        <p:grpSpPr>
          <a:xfrm>
            <a:off x="4725236" y="5001677"/>
            <a:ext cx="330421" cy="447546"/>
            <a:chOff x="2742522" y="2478006"/>
            <a:chExt cx="141478" cy="191628"/>
          </a:xfrm>
        </p:grpSpPr>
        <p:sp>
          <p:nvSpPr>
            <p:cNvPr id="189" name="Google Shape;189;p16"/>
            <p:cNvSpPr/>
            <p:nvPr/>
          </p:nvSpPr>
          <p:spPr>
            <a:xfrm>
              <a:off x="2781006" y="2511805"/>
              <a:ext cx="60320" cy="60320"/>
            </a:xfrm>
            <a:custGeom>
              <a:avLst/>
              <a:gdLst/>
              <a:ahLst/>
              <a:cxnLst/>
              <a:rect l="l" t="t" r="r" b="b"/>
              <a:pathLst>
                <a:path w="605" h="605" extrusionOk="0">
                  <a:moveTo>
                    <a:pt x="312" y="64"/>
                  </a:moveTo>
                  <a:lnTo>
                    <a:pt x="312" y="78"/>
                  </a:lnTo>
                  <a:cubicBezTo>
                    <a:pt x="312" y="93"/>
                    <a:pt x="323" y="106"/>
                    <a:pt x="338" y="109"/>
                  </a:cubicBezTo>
                  <a:cubicBezTo>
                    <a:pt x="365" y="114"/>
                    <a:pt x="391" y="125"/>
                    <a:pt x="414" y="140"/>
                  </a:cubicBezTo>
                  <a:cubicBezTo>
                    <a:pt x="419" y="144"/>
                    <a:pt x="425" y="146"/>
                    <a:pt x="432" y="146"/>
                  </a:cubicBezTo>
                  <a:cubicBezTo>
                    <a:pt x="440" y="146"/>
                    <a:pt x="448" y="143"/>
                    <a:pt x="455" y="137"/>
                  </a:cubicBezTo>
                  <a:lnTo>
                    <a:pt x="464" y="127"/>
                  </a:lnTo>
                  <a:lnTo>
                    <a:pt x="478" y="140"/>
                  </a:lnTo>
                  <a:lnTo>
                    <a:pt x="468" y="150"/>
                  </a:lnTo>
                  <a:cubicBezTo>
                    <a:pt x="457" y="161"/>
                    <a:pt x="456" y="178"/>
                    <a:pt x="465" y="191"/>
                  </a:cubicBezTo>
                  <a:cubicBezTo>
                    <a:pt x="479" y="214"/>
                    <a:pt x="491" y="239"/>
                    <a:pt x="495" y="266"/>
                  </a:cubicBezTo>
                  <a:cubicBezTo>
                    <a:pt x="499" y="282"/>
                    <a:pt x="512" y="292"/>
                    <a:pt x="527" y="292"/>
                  </a:cubicBezTo>
                  <a:lnTo>
                    <a:pt x="540" y="292"/>
                  </a:lnTo>
                  <a:lnTo>
                    <a:pt x="540" y="312"/>
                  </a:lnTo>
                  <a:lnTo>
                    <a:pt x="527" y="312"/>
                  </a:lnTo>
                  <a:cubicBezTo>
                    <a:pt x="512" y="312"/>
                    <a:pt x="499" y="323"/>
                    <a:pt x="495" y="338"/>
                  </a:cubicBezTo>
                  <a:cubicBezTo>
                    <a:pt x="491" y="365"/>
                    <a:pt x="479" y="391"/>
                    <a:pt x="465" y="414"/>
                  </a:cubicBezTo>
                  <a:cubicBezTo>
                    <a:pt x="456" y="426"/>
                    <a:pt x="457" y="443"/>
                    <a:pt x="468" y="454"/>
                  </a:cubicBezTo>
                  <a:lnTo>
                    <a:pt x="478" y="463"/>
                  </a:lnTo>
                  <a:lnTo>
                    <a:pt x="464" y="477"/>
                  </a:lnTo>
                  <a:lnTo>
                    <a:pt x="455" y="468"/>
                  </a:lnTo>
                  <a:cubicBezTo>
                    <a:pt x="448" y="461"/>
                    <a:pt x="440" y="458"/>
                    <a:pt x="431" y="458"/>
                  </a:cubicBezTo>
                  <a:cubicBezTo>
                    <a:pt x="425" y="458"/>
                    <a:pt x="419" y="460"/>
                    <a:pt x="414" y="463"/>
                  </a:cubicBezTo>
                  <a:cubicBezTo>
                    <a:pt x="391" y="479"/>
                    <a:pt x="365" y="490"/>
                    <a:pt x="338" y="495"/>
                  </a:cubicBezTo>
                  <a:cubicBezTo>
                    <a:pt x="323" y="497"/>
                    <a:pt x="312" y="511"/>
                    <a:pt x="312" y="526"/>
                  </a:cubicBezTo>
                  <a:lnTo>
                    <a:pt x="312" y="539"/>
                  </a:lnTo>
                  <a:lnTo>
                    <a:pt x="293" y="539"/>
                  </a:lnTo>
                  <a:lnTo>
                    <a:pt x="293" y="526"/>
                  </a:lnTo>
                  <a:cubicBezTo>
                    <a:pt x="293" y="511"/>
                    <a:pt x="282" y="497"/>
                    <a:pt x="267" y="495"/>
                  </a:cubicBezTo>
                  <a:cubicBezTo>
                    <a:pt x="240" y="490"/>
                    <a:pt x="214" y="479"/>
                    <a:pt x="191" y="463"/>
                  </a:cubicBezTo>
                  <a:cubicBezTo>
                    <a:pt x="186" y="460"/>
                    <a:pt x="180" y="458"/>
                    <a:pt x="174" y="458"/>
                  </a:cubicBezTo>
                  <a:cubicBezTo>
                    <a:pt x="165" y="458"/>
                    <a:pt x="157" y="461"/>
                    <a:pt x="150" y="468"/>
                  </a:cubicBezTo>
                  <a:lnTo>
                    <a:pt x="141" y="477"/>
                  </a:lnTo>
                  <a:lnTo>
                    <a:pt x="127" y="463"/>
                  </a:lnTo>
                  <a:lnTo>
                    <a:pt x="137" y="454"/>
                  </a:lnTo>
                  <a:cubicBezTo>
                    <a:pt x="148" y="443"/>
                    <a:pt x="149" y="426"/>
                    <a:pt x="141" y="414"/>
                  </a:cubicBezTo>
                  <a:cubicBezTo>
                    <a:pt x="126" y="391"/>
                    <a:pt x="114" y="365"/>
                    <a:pt x="110" y="338"/>
                  </a:cubicBezTo>
                  <a:cubicBezTo>
                    <a:pt x="107" y="323"/>
                    <a:pt x="93" y="312"/>
                    <a:pt x="79" y="312"/>
                  </a:cubicBezTo>
                  <a:lnTo>
                    <a:pt x="65" y="312"/>
                  </a:lnTo>
                  <a:lnTo>
                    <a:pt x="65" y="292"/>
                  </a:lnTo>
                  <a:lnTo>
                    <a:pt x="79" y="292"/>
                  </a:lnTo>
                  <a:cubicBezTo>
                    <a:pt x="93" y="292"/>
                    <a:pt x="107" y="282"/>
                    <a:pt x="110" y="266"/>
                  </a:cubicBezTo>
                  <a:cubicBezTo>
                    <a:pt x="114" y="239"/>
                    <a:pt x="126" y="214"/>
                    <a:pt x="141" y="191"/>
                  </a:cubicBezTo>
                  <a:cubicBezTo>
                    <a:pt x="149" y="178"/>
                    <a:pt x="148" y="161"/>
                    <a:pt x="137" y="150"/>
                  </a:cubicBezTo>
                  <a:lnTo>
                    <a:pt x="127" y="140"/>
                  </a:lnTo>
                  <a:lnTo>
                    <a:pt x="141" y="127"/>
                  </a:lnTo>
                  <a:lnTo>
                    <a:pt x="150" y="137"/>
                  </a:lnTo>
                  <a:cubicBezTo>
                    <a:pt x="157" y="143"/>
                    <a:pt x="165" y="146"/>
                    <a:pt x="173" y="146"/>
                  </a:cubicBezTo>
                  <a:cubicBezTo>
                    <a:pt x="180" y="146"/>
                    <a:pt x="186" y="144"/>
                    <a:pt x="191" y="140"/>
                  </a:cubicBezTo>
                  <a:cubicBezTo>
                    <a:pt x="214" y="125"/>
                    <a:pt x="240" y="114"/>
                    <a:pt x="267" y="109"/>
                  </a:cubicBezTo>
                  <a:cubicBezTo>
                    <a:pt x="282" y="106"/>
                    <a:pt x="293" y="93"/>
                    <a:pt x="293" y="78"/>
                  </a:cubicBezTo>
                  <a:lnTo>
                    <a:pt x="293" y="64"/>
                  </a:lnTo>
                  <a:close/>
                  <a:moveTo>
                    <a:pt x="261" y="1"/>
                  </a:moveTo>
                  <a:cubicBezTo>
                    <a:pt x="244" y="1"/>
                    <a:pt x="230" y="15"/>
                    <a:pt x="230" y="32"/>
                  </a:cubicBezTo>
                  <a:lnTo>
                    <a:pt x="230" y="52"/>
                  </a:lnTo>
                  <a:cubicBezTo>
                    <a:pt x="211" y="57"/>
                    <a:pt x="195" y="64"/>
                    <a:pt x="178" y="73"/>
                  </a:cubicBezTo>
                  <a:lnTo>
                    <a:pt x="164" y="59"/>
                  </a:lnTo>
                  <a:cubicBezTo>
                    <a:pt x="158" y="53"/>
                    <a:pt x="150" y="50"/>
                    <a:pt x="141" y="50"/>
                  </a:cubicBezTo>
                  <a:cubicBezTo>
                    <a:pt x="133" y="50"/>
                    <a:pt x="125" y="53"/>
                    <a:pt x="119" y="59"/>
                  </a:cubicBezTo>
                  <a:lnTo>
                    <a:pt x="60" y="118"/>
                  </a:lnTo>
                  <a:cubicBezTo>
                    <a:pt x="47" y="131"/>
                    <a:pt x="47" y="151"/>
                    <a:pt x="60" y="163"/>
                  </a:cubicBezTo>
                  <a:lnTo>
                    <a:pt x="74" y="177"/>
                  </a:lnTo>
                  <a:cubicBezTo>
                    <a:pt x="65" y="194"/>
                    <a:pt x="59" y="211"/>
                    <a:pt x="53" y="229"/>
                  </a:cubicBezTo>
                  <a:lnTo>
                    <a:pt x="33" y="229"/>
                  </a:lnTo>
                  <a:cubicBezTo>
                    <a:pt x="15" y="229"/>
                    <a:pt x="1" y="243"/>
                    <a:pt x="1" y="261"/>
                  </a:cubicBezTo>
                  <a:lnTo>
                    <a:pt x="1" y="344"/>
                  </a:lnTo>
                  <a:cubicBezTo>
                    <a:pt x="1" y="361"/>
                    <a:pt x="15" y="376"/>
                    <a:pt x="33" y="376"/>
                  </a:cubicBezTo>
                  <a:lnTo>
                    <a:pt x="53" y="376"/>
                  </a:lnTo>
                  <a:cubicBezTo>
                    <a:pt x="59" y="394"/>
                    <a:pt x="65" y="410"/>
                    <a:pt x="74" y="427"/>
                  </a:cubicBezTo>
                  <a:lnTo>
                    <a:pt x="60" y="441"/>
                  </a:lnTo>
                  <a:cubicBezTo>
                    <a:pt x="47" y="453"/>
                    <a:pt x="47" y="474"/>
                    <a:pt x="60" y="486"/>
                  </a:cubicBezTo>
                  <a:lnTo>
                    <a:pt x="119" y="545"/>
                  </a:lnTo>
                  <a:cubicBezTo>
                    <a:pt x="125" y="551"/>
                    <a:pt x="133" y="554"/>
                    <a:pt x="141" y="554"/>
                  </a:cubicBezTo>
                  <a:cubicBezTo>
                    <a:pt x="149" y="554"/>
                    <a:pt x="158" y="551"/>
                    <a:pt x="164" y="545"/>
                  </a:cubicBezTo>
                  <a:lnTo>
                    <a:pt x="178" y="531"/>
                  </a:lnTo>
                  <a:cubicBezTo>
                    <a:pt x="194" y="539"/>
                    <a:pt x="211" y="546"/>
                    <a:pt x="229" y="552"/>
                  </a:cubicBezTo>
                  <a:lnTo>
                    <a:pt x="229" y="572"/>
                  </a:lnTo>
                  <a:cubicBezTo>
                    <a:pt x="229" y="589"/>
                    <a:pt x="244" y="604"/>
                    <a:pt x="261" y="604"/>
                  </a:cubicBezTo>
                  <a:lnTo>
                    <a:pt x="344" y="604"/>
                  </a:lnTo>
                  <a:cubicBezTo>
                    <a:pt x="361" y="604"/>
                    <a:pt x="376" y="589"/>
                    <a:pt x="376" y="572"/>
                  </a:cubicBezTo>
                  <a:lnTo>
                    <a:pt x="376" y="552"/>
                  </a:lnTo>
                  <a:cubicBezTo>
                    <a:pt x="394" y="546"/>
                    <a:pt x="411" y="539"/>
                    <a:pt x="427" y="531"/>
                  </a:cubicBezTo>
                  <a:lnTo>
                    <a:pt x="442" y="545"/>
                  </a:lnTo>
                  <a:cubicBezTo>
                    <a:pt x="448" y="551"/>
                    <a:pt x="456" y="554"/>
                    <a:pt x="464" y="554"/>
                  </a:cubicBezTo>
                  <a:cubicBezTo>
                    <a:pt x="472" y="554"/>
                    <a:pt x="480" y="551"/>
                    <a:pt x="486" y="545"/>
                  </a:cubicBezTo>
                  <a:lnTo>
                    <a:pt x="546" y="486"/>
                  </a:lnTo>
                  <a:cubicBezTo>
                    <a:pt x="558" y="474"/>
                    <a:pt x="558" y="453"/>
                    <a:pt x="546" y="441"/>
                  </a:cubicBezTo>
                  <a:lnTo>
                    <a:pt x="531" y="427"/>
                  </a:lnTo>
                  <a:cubicBezTo>
                    <a:pt x="540" y="410"/>
                    <a:pt x="547" y="394"/>
                    <a:pt x="553" y="376"/>
                  </a:cubicBezTo>
                  <a:lnTo>
                    <a:pt x="572" y="376"/>
                  </a:lnTo>
                  <a:cubicBezTo>
                    <a:pt x="590" y="376"/>
                    <a:pt x="604" y="361"/>
                    <a:pt x="604" y="344"/>
                  </a:cubicBezTo>
                  <a:lnTo>
                    <a:pt x="604" y="261"/>
                  </a:lnTo>
                  <a:cubicBezTo>
                    <a:pt x="604" y="243"/>
                    <a:pt x="590" y="229"/>
                    <a:pt x="572" y="229"/>
                  </a:cubicBezTo>
                  <a:lnTo>
                    <a:pt x="553" y="229"/>
                  </a:lnTo>
                  <a:cubicBezTo>
                    <a:pt x="547" y="211"/>
                    <a:pt x="540" y="194"/>
                    <a:pt x="531" y="177"/>
                  </a:cubicBezTo>
                  <a:lnTo>
                    <a:pt x="546" y="163"/>
                  </a:lnTo>
                  <a:cubicBezTo>
                    <a:pt x="558" y="151"/>
                    <a:pt x="558" y="131"/>
                    <a:pt x="546" y="118"/>
                  </a:cubicBezTo>
                  <a:lnTo>
                    <a:pt x="486" y="59"/>
                  </a:lnTo>
                  <a:cubicBezTo>
                    <a:pt x="480" y="53"/>
                    <a:pt x="472" y="50"/>
                    <a:pt x="464" y="50"/>
                  </a:cubicBezTo>
                  <a:cubicBezTo>
                    <a:pt x="456" y="50"/>
                    <a:pt x="448" y="53"/>
                    <a:pt x="442" y="59"/>
                  </a:cubicBezTo>
                  <a:lnTo>
                    <a:pt x="427" y="73"/>
                  </a:lnTo>
                  <a:cubicBezTo>
                    <a:pt x="411" y="64"/>
                    <a:pt x="394" y="57"/>
                    <a:pt x="376" y="52"/>
                  </a:cubicBezTo>
                  <a:lnTo>
                    <a:pt x="376" y="32"/>
                  </a:lnTo>
                  <a:cubicBezTo>
                    <a:pt x="376" y="15"/>
                    <a:pt x="361" y="1"/>
                    <a:pt x="34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0" name="Google Shape;190;p16"/>
            <p:cNvSpPr/>
            <p:nvPr/>
          </p:nvSpPr>
          <p:spPr>
            <a:xfrm>
              <a:off x="2795463" y="2526261"/>
              <a:ext cx="31406" cy="31307"/>
            </a:xfrm>
            <a:custGeom>
              <a:avLst/>
              <a:gdLst/>
              <a:ahLst/>
              <a:cxnLst/>
              <a:rect l="l" t="t" r="r" b="b"/>
              <a:pathLst>
                <a:path w="315" h="314" extrusionOk="0">
                  <a:moveTo>
                    <a:pt x="158" y="64"/>
                  </a:moveTo>
                  <a:cubicBezTo>
                    <a:pt x="209" y="64"/>
                    <a:pt x="250" y="106"/>
                    <a:pt x="250" y="157"/>
                  </a:cubicBezTo>
                  <a:cubicBezTo>
                    <a:pt x="250" y="208"/>
                    <a:pt x="209" y="249"/>
                    <a:pt x="158" y="249"/>
                  </a:cubicBezTo>
                  <a:cubicBezTo>
                    <a:pt x="106" y="249"/>
                    <a:pt x="65" y="208"/>
                    <a:pt x="65" y="157"/>
                  </a:cubicBezTo>
                  <a:cubicBezTo>
                    <a:pt x="65" y="106"/>
                    <a:pt x="106" y="64"/>
                    <a:pt x="158" y="64"/>
                  </a:cubicBezTo>
                  <a:close/>
                  <a:moveTo>
                    <a:pt x="158" y="1"/>
                  </a:moveTo>
                  <a:cubicBezTo>
                    <a:pt x="72" y="1"/>
                    <a:pt x="1" y="70"/>
                    <a:pt x="1" y="157"/>
                  </a:cubicBezTo>
                  <a:cubicBezTo>
                    <a:pt x="1" y="243"/>
                    <a:pt x="72" y="313"/>
                    <a:pt x="158" y="313"/>
                  </a:cubicBezTo>
                  <a:cubicBezTo>
                    <a:pt x="244" y="313"/>
                    <a:pt x="314" y="243"/>
                    <a:pt x="314" y="157"/>
                  </a:cubicBezTo>
                  <a:cubicBezTo>
                    <a:pt x="314" y="70"/>
                    <a:pt x="244" y="1"/>
                    <a:pt x="158"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1" name="Google Shape;191;p16"/>
            <p:cNvSpPr/>
            <p:nvPr/>
          </p:nvSpPr>
          <p:spPr>
            <a:xfrm>
              <a:off x="2756579" y="2495653"/>
              <a:ext cx="99802" cy="49552"/>
            </a:xfrm>
            <a:custGeom>
              <a:avLst/>
              <a:gdLst/>
              <a:ahLst/>
              <a:cxnLst/>
              <a:rect l="l" t="t" r="r" b="b"/>
              <a:pathLst>
                <a:path w="1001" h="497" extrusionOk="0">
                  <a:moveTo>
                    <a:pt x="548" y="0"/>
                  </a:moveTo>
                  <a:cubicBezTo>
                    <a:pt x="319" y="1"/>
                    <a:pt x="125" y="167"/>
                    <a:pt x="90" y="392"/>
                  </a:cubicBezTo>
                  <a:lnTo>
                    <a:pt x="58" y="361"/>
                  </a:lnTo>
                  <a:cubicBezTo>
                    <a:pt x="52" y="355"/>
                    <a:pt x="44" y="352"/>
                    <a:pt x="36" y="352"/>
                  </a:cubicBezTo>
                  <a:cubicBezTo>
                    <a:pt x="27" y="352"/>
                    <a:pt x="19" y="355"/>
                    <a:pt x="13" y="362"/>
                  </a:cubicBezTo>
                  <a:cubicBezTo>
                    <a:pt x="1" y="374"/>
                    <a:pt x="1" y="393"/>
                    <a:pt x="13" y="405"/>
                  </a:cubicBezTo>
                  <a:lnTo>
                    <a:pt x="93" y="487"/>
                  </a:lnTo>
                  <a:lnTo>
                    <a:pt x="94" y="487"/>
                  </a:lnTo>
                  <a:cubicBezTo>
                    <a:pt x="97" y="489"/>
                    <a:pt x="100" y="492"/>
                    <a:pt x="104" y="493"/>
                  </a:cubicBezTo>
                  <a:cubicBezTo>
                    <a:pt x="104" y="494"/>
                    <a:pt x="104" y="494"/>
                    <a:pt x="105" y="494"/>
                  </a:cubicBezTo>
                  <a:cubicBezTo>
                    <a:pt x="109" y="495"/>
                    <a:pt x="112" y="496"/>
                    <a:pt x="116" y="496"/>
                  </a:cubicBezTo>
                  <a:cubicBezTo>
                    <a:pt x="120" y="496"/>
                    <a:pt x="124" y="495"/>
                    <a:pt x="127" y="494"/>
                  </a:cubicBezTo>
                  <a:lnTo>
                    <a:pt x="128" y="494"/>
                  </a:lnTo>
                  <a:cubicBezTo>
                    <a:pt x="129" y="493"/>
                    <a:pt x="131" y="493"/>
                    <a:pt x="131" y="492"/>
                  </a:cubicBezTo>
                  <a:cubicBezTo>
                    <a:pt x="132" y="492"/>
                    <a:pt x="133" y="491"/>
                    <a:pt x="134" y="491"/>
                  </a:cubicBezTo>
                  <a:lnTo>
                    <a:pt x="214" y="437"/>
                  </a:lnTo>
                  <a:cubicBezTo>
                    <a:pt x="230" y="428"/>
                    <a:pt x="235" y="408"/>
                    <a:pt x="226" y="393"/>
                  </a:cubicBezTo>
                  <a:cubicBezTo>
                    <a:pt x="220" y="383"/>
                    <a:pt x="209" y="377"/>
                    <a:pt x="198" y="377"/>
                  </a:cubicBezTo>
                  <a:cubicBezTo>
                    <a:pt x="193" y="377"/>
                    <a:pt x="187" y="379"/>
                    <a:pt x="182" y="382"/>
                  </a:cubicBezTo>
                  <a:cubicBezTo>
                    <a:pt x="181" y="382"/>
                    <a:pt x="180" y="383"/>
                    <a:pt x="180" y="384"/>
                  </a:cubicBezTo>
                  <a:lnTo>
                    <a:pt x="153" y="400"/>
                  </a:lnTo>
                  <a:cubicBezTo>
                    <a:pt x="185" y="207"/>
                    <a:pt x="352" y="65"/>
                    <a:pt x="548" y="65"/>
                  </a:cubicBezTo>
                  <a:cubicBezTo>
                    <a:pt x="738" y="65"/>
                    <a:pt x="872" y="162"/>
                    <a:pt x="933" y="346"/>
                  </a:cubicBezTo>
                  <a:cubicBezTo>
                    <a:pt x="938" y="359"/>
                    <a:pt x="950" y="368"/>
                    <a:pt x="964" y="368"/>
                  </a:cubicBezTo>
                  <a:cubicBezTo>
                    <a:pt x="967" y="368"/>
                    <a:pt x="971" y="367"/>
                    <a:pt x="974" y="366"/>
                  </a:cubicBezTo>
                  <a:cubicBezTo>
                    <a:pt x="991" y="361"/>
                    <a:pt x="1000" y="343"/>
                    <a:pt x="994" y="326"/>
                  </a:cubicBezTo>
                  <a:cubicBezTo>
                    <a:pt x="924" y="116"/>
                    <a:pt x="765" y="0"/>
                    <a:pt x="548"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2" name="Google Shape;192;p16"/>
            <p:cNvSpPr/>
            <p:nvPr/>
          </p:nvSpPr>
          <p:spPr>
            <a:xfrm>
              <a:off x="2766051" y="2538724"/>
              <a:ext cx="99802" cy="49452"/>
            </a:xfrm>
            <a:custGeom>
              <a:avLst/>
              <a:gdLst/>
              <a:ahLst/>
              <a:cxnLst/>
              <a:rect l="l" t="t" r="r" b="b"/>
              <a:pathLst>
                <a:path w="1001" h="496" extrusionOk="0">
                  <a:moveTo>
                    <a:pt x="879" y="0"/>
                  </a:moveTo>
                  <a:cubicBezTo>
                    <a:pt x="878" y="0"/>
                    <a:pt x="877" y="1"/>
                    <a:pt x="876" y="1"/>
                  </a:cubicBezTo>
                  <a:cubicBezTo>
                    <a:pt x="873" y="2"/>
                    <a:pt x="870" y="3"/>
                    <a:pt x="868" y="5"/>
                  </a:cubicBezTo>
                  <a:cubicBezTo>
                    <a:pt x="868" y="5"/>
                    <a:pt x="867" y="5"/>
                    <a:pt x="866" y="6"/>
                  </a:cubicBezTo>
                  <a:lnTo>
                    <a:pt x="786" y="59"/>
                  </a:lnTo>
                  <a:cubicBezTo>
                    <a:pt x="770" y="69"/>
                    <a:pt x="766" y="89"/>
                    <a:pt x="775" y="104"/>
                  </a:cubicBezTo>
                  <a:cubicBezTo>
                    <a:pt x="781" y="113"/>
                    <a:pt x="791" y="118"/>
                    <a:pt x="802" y="118"/>
                  </a:cubicBezTo>
                  <a:cubicBezTo>
                    <a:pt x="808" y="118"/>
                    <a:pt x="814" y="117"/>
                    <a:pt x="819" y="114"/>
                  </a:cubicBezTo>
                  <a:cubicBezTo>
                    <a:pt x="820" y="113"/>
                    <a:pt x="821" y="113"/>
                    <a:pt x="821" y="112"/>
                  </a:cubicBezTo>
                  <a:lnTo>
                    <a:pt x="847" y="96"/>
                  </a:lnTo>
                  <a:lnTo>
                    <a:pt x="847" y="96"/>
                  </a:lnTo>
                  <a:cubicBezTo>
                    <a:pt x="815" y="289"/>
                    <a:pt x="649" y="431"/>
                    <a:pt x="453" y="432"/>
                  </a:cubicBezTo>
                  <a:cubicBezTo>
                    <a:pt x="238" y="432"/>
                    <a:pt x="123" y="348"/>
                    <a:pt x="67" y="152"/>
                  </a:cubicBezTo>
                  <a:cubicBezTo>
                    <a:pt x="63" y="137"/>
                    <a:pt x="50" y="127"/>
                    <a:pt x="36" y="127"/>
                  </a:cubicBezTo>
                  <a:cubicBezTo>
                    <a:pt x="34" y="127"/>
                    <a:pt x="31" y="127"/>
                    <a:pt x="29" y="128"/>
                  </a:cubicBezTo>
                  <a:cubicBezTo>
                    <a:pt x="11" y="132"/>
                    <a:pt x="1" y="150"/>
                    <a:pt x="5" y="166"/>
                  </a:cubicBezTo>
                  <a:cubicBezTo>
                    <a:pt x="5" y="167"/>
                    <a:pt x="5" y="168"/>
                    <a:pt x="6" y="169"/>
                  </a:cubicBezTo>
                  <a:cubicBezTo>
                    <a:pt x="69" y="392"/>
                    <a:pt x="211" y="496"/>
                    <a:pt x="453" y="496"/>
                  </a:cubicBezTo>
                  <a:cubicBezTo>
                    <a:pt x="681" y="496"/>
                    <a:pt x="875" y="329"/>
                    <a:pt x="911" y="104"/>
                  </a:cubicBezTo>
                  <a:lnTo>
                    <a:pt x="942" y="136"/>
                  </a:lnTo>
                  <a:cubicBezTo>
                    <a:pt x="948" y="142"/>
                    <a:pt x="957" y="145"/>
                    <a:pt x="966" y="145"/>
                  </a:cubicBezTo>
                  <a:cubicBezTo>
                    <a:pt x="974" y="145"/>
                    <a:pt x="981" y="143"/>
                    <a:pt x="987" y="137"/>
                  </a:cubicBezTo>
                  <a:cubicBezTo>
                    <a:pt x="1000" y="124"/>
                    <a:pt x="1000" y="104"/>
                    <a:pt x="988" y="91"/>
                  </a:cubicBezTo>
                  <a:lnTo>
                    <a:pt x="987" y="90"/>
                  </a:lnTo>
                  <a:lnTo>
                    <a:pt x="907" y="9"/>
                  </a:lnTo>
                  <a:cubicBezTo>
                    <a:pt x="906" y="8"/>
                    <a:pt x="904" y="8"/>
                    <a:pt x="904" y="7"/>
                  </a:cubicBezTo>
                  <a:cubicBezTo>
                    <a:pt x="903" y="7"/>
                    <a:pt x="901" y="5"/>
                    <a:pt x="899" y="4"/>
                  </a:cubicBezTo>
                  <a:cubicBezTo>
                    <a:pt x="897" y="3"/>
                    <a:pt x="896" y="2"/>
                    <a:pt x="893" y="2"/>
                  </a:cubicBezTo>
                  <a:cubicBezTo>
                    <a:pt x="891" y="1"/>
                    <a:pt x="890" y="1"/>
                    <a:pt x="8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3" name="Google Shape;193;p16"/>
            <p:cNvSpPr/>
            <p:nvPr/>
          </p:nvSpPr>
          <p:spPr>
            <a:xfrm>
              <a:off x="2742522" y="2478006"/>
              <a:ext cx="141478" cy="191628"/>
            </a:xfrm>
            <a:custGeom>
              <a:avLst/>
              <a:gdLst/>
              <a:ahLst/>
              <a:cxnLst/>
              <a:rect l="l" t="t" r="r" b="b"/>
              <a:pathLst>
                <a:path w="1419" h="1922" extrusionOk="0">
                  <a:moveTo>
                    <a:pt x="679" y="65"/>
                  </a:moveTo>
                  <a:cubicBezTo>
                    <a:pt x="683" y="65"/>
                    <a:pt x="686" y="65"/>
                    <a:pt x="689" y="65"/>
                  </a:cubicBezTo>
                  <a:cubicBezTo>
                    <a:pt x="1042" y="65"/>
                    <a:pt x="1329" y="328"/>
                    <a:pt x="1329" y="651"/>
                  </a:cubicBezTo>
                  <a:cubicBezTo>
                    <a:pt x="1329" y="653"/>
                    <a:pt x="1329" y="654"/>
                    <a:pt x="1329" y="655"/>
                  </a:cubicBezTo>
                  <a:lnTo>
                    <a:pt x="1353" y="894"/>
                  </a:lnTo>
                  <a:cubicBezTo>
                    <a:pt x="1355" y="912"/>
                    <a:pt x="1343" y="927"/>
                    <a:pt x="1325" y="929"/>
                  </a:cubicBezTo>
                  <a:lnTo>
                    <a:pt x="1233" y="929"/>
                  </a:lnTo>
                  <a:cubicBezTo>
                    <a:pt x="1216" y="929"/>
                    <a:pt x="1202" y="942"/>
                    <a:pt x="1201" y="959"/>
                  </a:cubicBezTo>
                  <a:lnTo>
                    <a:pt x="1173" y="1380"/>
                  </a:lnTo>
                  <a:cubicBezTo>
                    <a:pt x="1172" y="1396"/>
                    <a:pt x="1158" y="1409"/>
                    <a:pt x="1140" y="1409"/>
                  </a:cubicBezTo>
                  <a:lnTo>
                    <a:pt x="816" y="1409"/>
                  </a:lnTo>
                  <a:cubicBezTo>
                    <a:pt x="799" y="1409"/>
                    <a:pt x="785" y="1423"/>
                    <a:pt x="785" y="1442"/>
                  </a:cubicBezTo>
                  <a:lnTo>
                    <a:pt x="785" y="1858"/>
                  </a:lnTo>
                  <a:lnTo>
                    <a:pt x="176" y="1858"/>
                  </a:lnTo>
                  <a:lnTo>
                    <a:pt x="176" y="1713"/>
                  </a:lnTo>
                  <a:cubicBezTo>
                    <a:pt x="176" y="1531"/>
                    <a:pt x="165" y="1349"/>
                    <a:pt x="142" y="1168"/>
                  </a:cubicBezTo>
                  <a:lnTo>
                    <a:pt x="77" y="659"/>
                  </a:lnTo>
                  <a:cubicBezTo>
                    <a:pt x="66" y="513"/>
                    <a:pt x="115" y="370"/>
                    <a:pt x="215" y="263"/>
                  </a:cubicBezTo>
                  <a:cubicBezTo>
                    <a:pt x="336" y="136"/>
                    <a:pt x="504" y="65"/>
                    <a:pt x="679" y="65"/>
                  </a:cubicBezTo>
                  <a:close/>
                  <a:moveTo>
                    <a:pt x="680" y="1"/>
                  </a:moveTo>
                  <a:cubicBezTo>
                    <a:pt x="486" y="1"/>
                    <a:pt x="301" y="80"/>
                    <a:pt x="168" y="220"/>
                  </a:cubicBezTo>
                  <a:cubicBezTo>
                    <a:pt x="56" y="340"/>
                    <a:pt x="0" y="502"/>
                    <a:pt x="14" y="665"/>
                  </a:cubicBezTo>
                  <a:lnTo>
                    <a:pt x="14" y="666"/>
                  </a:lnTo>
                  <a:lnTo>
                    <a:pt x="79" y="1176"/>
                  </a:lnTo>
                  <a:cubicBezTo>
                    <a:pt x="100" y="1354"/>
                    <a:pt x="112" y="1533"/>
                    <a:pt x="112" y="1713"/>
                  </a:cubicBezTo>
                  <a:lnTo>
                    <a:pt x="112" y="1889"/>
                  </a:lnTo>
                  <a:cubicBezTo>
                    <a:pt x="112" y="1908"/>
                    <a:pt x="127" y="1922"/>
                    <a:pt x="144" y="1922"/>
                  </a:cubicBezTo>
                  <a:lnTo>
                    <a:pt x="816" y="1922"/>
                  </a:lnTo>
                  <a:cubicBezTo>
                    <a:pt x="834" y="1922"/>
                    <a:pt x="849" y="1908"/>
                    <a:pt x="849" y="1889"/>
                  </a:cubicBezTo>
                  <a:lnTo>
                    <a:pt x="849" y="1474"/>
                  </a:lnTo>
                  <a:lnTo>
                    <a:pt x="1141" y="1474"/>
                  </a:lnTo>
                  <a:cubicBezTo>
                    <a:pt x="1191" y="1473"/>
                    <a:pt x="1233" y="1435"/>
                    <a:pt x="1236" y="1384"/>
                  </a:cubicBezTo>
                  <a:lnTo>
                    <a:pt x="1263" y="994"/>
                  </a:lnTo>
                  <a:lnTo>
                    <a:pt x="1322" y="994"/>
                  </a:lnTo>
                  <a:cubicBezTo>
                    <a:pt x="1375" y="994"/>
                    <a:pt x="1418" y="950"/>
                    <a:pt x="1418" y="898"/>
                  </a:cubicBezTo>
                  <a:cubicBezTo>
                    <a:pt x="1418" y="894"/>
                    <a:pt x="1418" y="891"/>
                    <a:pt x="1417" y="887"/>
                  </a:cubicBezTo>
                  <a:lnTo>
                    <a:pt x="1393" y="650"/>
                  </a:lnTo>
                  <a:cubicBezTo>
                    <a:pt x="1392" y="292"/>
                    <a:pt x="1077" y="1"/>
                    <a:pt x="689" y="1"/>
                  </a:cubicBezTo>
                  <a:cubicBezTo>
                    <a:pt x="686" y="1"/>
                    <a:pt x="683" y="1"/>
                    <a:pt x="68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94" name="Google Shape;194;p16"/>
          <p:cNvGrpSpPr/>
          <p:nvPr/>
        </p:nvGrpSpPr>
        <p:grpSpPr>
          <a:xfrm>
            <a:off x="12952831" y="5010944"/>
            <a:ext cx="425192" cy="419835"/>
            <a:chOff x="2940130" y="1599048"/>
            <a:chExt cx="182057" cy="179764"/>
          </a:xfrm>
        </p:grpSpPr>
        <p:sp>
          <p:nvSpPr>
            <p:cNvPr id="195" name="Google Shape;195;p16"/>
            <p:cNvSpPr/>
            <p:nvPr/>
          </p:nvSpPr>
          <p:spPr>
            <a:xfrm>
              <a:off x="3058675" y="1653484"/>
              <a:ext cx="7079" cy="7179"/>
            </a:xfrm>
            <a:custGeom>
              <a:avLst/>
              <a:gdLst/>
              <a:ahLst/>
              <a:cxnLst/>
              <a:rect l="l" t="t" r="r" b="b"/>
              <a:pathLst>
                <a:path w="71" h="72" extrusionOk="0">
                  <a:moveTo>
                    <a:pt x="35" y="1"/>
                  </a:moveTo>
                  <a:cubicBezTo>
                    <a:pt x="16" y="1"/>
                    <a:pt x="0" y="16"/>
                    <a:pt x="0" y="35"/>
                  </a:cubicBezTo>
                  <a:cubicBezTo>
                    <a:pt x="0" y="56"/>
                    <a:pt x="16" y="71"/>
                    <a:pt x="35" y="71"/>
                  </a:cubicBezTo>
                  <a:cubicBezTo>
                    <a:pt x="54" y="71"/>
                    <a:pt x="70" y="56"/>
                    <a:pt x="70" y="35"/>
                  </a:cubicBezTo>
                  <a:cubicBezTo>
                    <a:pt x="70" y="16"/>
                    <a:pt x="54" y="1"/>
                    <a:pt x="3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6" name="Google Shape;196;p16"/>
            <p:cNvSpPr/>
            <p:nvPr/>
          </p:nvSpPr>
          <p:spPr>
            <a:xfrm>
              <a:off x="2994866" y="1717193"/>
              <a:ext cx="7179" cy="7179"/>
            </a:xfrm>
            <a:custGeom>
              <a:avLst/>
              <a:gdLst/>
              <a:ahLst/>
              <a:cxnLst/>
              <a:rect l="l" t="t" r="r" b="b"/>
              <a:pathLst>
                <a:path w="72" h="72" extrusionOk="0">
                  <a:moveTo>
                    <a:pt x="36" y="1"/>
                  </a:moveTo>
                  <a:cubicBezTo>
                    <a:pt x="16" y="1"/>
                    <a:pt x="0" y="16"/>
                    <a:pt x="0" y="36"/>
                  </a:cubicBezTo>
                  <a:cubicBezTo>
                    <a:pt x="0" y="56"/>
                    <a:pt x="16" y="71"/>
                    <a:pt x="36" y="71"/>
                  </a:cubicBezTo>
                  <a:cubicBezTo>
                    <a:pt x="55" y="71"/>
                    <a:pt x="71" y="56"/>
                    <a:pt x="71" y="36"/>
                  </a:cubicBezTo>
                  <a:cubicBezTo>
                    <a:pt x="71" y="16"/>
                    <a:pt x="55" y="1"/>
                    <a:pt x="3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7" name="Google Shape;197;p16"/>
            <p:cNvSpPr/>
            <p:nvPr/>
          </p:nvSpPr>
          <p:spPr>
            <a:xfrm>
              <a:off x="2940130" y="1599048"/>
              <a:ext cx="182057" cy="179764"/>
            </a:xfrm>
            <a:custGeom>
              <a:avLst/>
              <a:gdLst/>
              <a:ahLst/>
              <a:cxnLst/>
              <a:rect l="l" t="t" r="r" b="b"/>
              <a:pathLst>
                <a:path w="1826" h="1803" extrusionOk="0">
                  <a:moveTo>
                    <a:pt x="144" y="80"/>
                  </a:moveTo>
                  <a:lnTo>
                    <a:pt x="352" y="205"/>
                  </a:lnTo>
                  <a:lnTo>
                    <a:pt x="352" y="285"/>
                  </a:lnTo>
                  <a:cubicBezTo>
                    <a:pt x="352" y="294"/>
                    <a:pt x="355" y="303"/>
                    <a:pt x="362" y="310"/>
                  </a:cubicBezTo>
                  <a:lnTo>
                    <a:pt x="804" y="753"/>
                  </a:lnTo>
                  <a:lnTo>
                    <a:pt x="754" y="802"/>
                  </a:lnTo>
                  <a:lnTo>
                    <a:pt x="313" y="360"/>
                  </a:lnTo>
                  <a:cubicBezTo>
                    <a:pt x="306" y="353"/>
                    <a:pt x="297" y="349"/>
                    <a:pt x="288" y="349"/>
                  </a:cubicBezTo>
                  <a:lnTo>
                    <a:pt x="208" y="349"/>
                  </a:lnTo>
                  <a:lnTo>
                    <a:pt x="83" y="141"/>
                  </a:lnTo>
                  <a:lnTo>
                    <a:pt x="144" y="80"/>
                  </a:lnTo>
                  <a:close/>
                  <a:moveTo>
                    <a:pt x="1104" y="951"/>
                  </a:moveTo>
                  <a:lnTo>
                    <a:pt x="1156" y="998"/>
                  </a:lnTo>
                  <a:lnTo>
                    <a:pt x="1000" y="1153"/>
                  </a:lnTo>
                  <a:lnTo>
                    <a:pt x="953" y="1102"/>
                  </a:lnTo>
                  <a:lnTo>
                    <a:pt x="1104" y="951"/>
                  </a:lnTo>
                  <a:close/>
                  <a:moveTo>
                    <a:pt x="1208" y="1046"/>
                  </a:moveTo>
                  <a:lnTo>
                    <a:pt x="1694" y="1492"/>
                  </a:lnTo>
                  <a:cubicBezTo>
                    <a:pt x="1748" y="1547"/>
                    <a:pt x="1748" y="1636"/>
                    <a:pt x="1694" y="1690"/>
                  </a:cubicBezTo>
                  <a:cubicBezTo>
                    <a:pt x="1666" y="1718"/>
                    <a:pt x="1630" y="1732"/>
                    <a:pt x="1594" y="1732"/>
                  </a:cubicBezTo>
                  <a:cubicBezTo>
                    <a:pt x="1558" y="1732"/>
                    <a:pt x="1522" y="1718"/>
                    <a:pt x="1495" y="1691"/>
                  </a:cubicBezTo>
                  <a:lnTo>
                    <a:pt x="1048" y="1206"/>
                  </a:lnTo>
                  <a:lnTo>
                    <a:pt x="1208" y="1046"/>
                  </a:lnTo>
                  <a:close/>
                  <a:moveTo>
                    <a:pt x="1453" y="72"/>
                  </a:moveTo>
                  <a:cubicBezTo>
                    <a:pt x="1464" y="72"/>
                    <a:pt x="1475" y="72"/>
                    <a:pt x="1485" y="73"/>
                  </a:cubicBezTo>
                  <a:lnTo>
                    <a:pt x="1375" y="184"/>
                  </a:lnTo>
                  <a:cubicBezTo>
                    <a:pt x="1369" y="190"/>
                    <a:pt x="1366" y="200"/>
                    <a:pt x="1366" y="209"/>
                  </a:cubicBezTo>
                  <a:lnTo>
                    <a:pt x="1366" y="308"/>
                  </a:lnTo>
                  <a:cubicBezTo>
                    <a:pt x="1366" y="318"/>
                    <a:pt x="1369" y="327"/>
                    <a:pt x="1375" y="333"/>
                  </a:cubicBezTo>
                  <a:lnTo>
                    <a:pt x="1472" y="433"/>
                  </a:lnTo>
                  <a:cubicBezTo>
                    <a:pt x="1479" y="440"/>
                    <a:pt x="1488" y="444"/>
                    <a:pt x="1498" y="444"/>
                  </a:cubicBezTo>
                  <a:lnTo>
                    <a:pt x="1597" y="444"/>
                  </a:lnTo>
                  <a:cubicBezTo>
                    <a:pt x="1607" y="444"/>
                    <a:pt x="1615" y="440"/>
                    <a:pt x="1622" y="434"/>
                  </a:cubicBezTo>
                  <a:lnTo>
                    <a:pt x="1733" y="322"/>
                  </a:lnTo>
                  <a:cubicBezTo>
                    <a:pt x="1734" y="332"/>
                    <a:pt x="1735" y="342"/>
                    <a:pt x="1735" y="353"/>
                  </a:cubicBezTo>
                  <a:cubicBezTo>
                    <a:pt x="1735" y="508"/>
                    <a:pt x="1608" y="634"/>
                    <a:pt x="1453" y="634"/>
                  </a:cubicBezTo>
                  <a:cubicBezTo>
                    <a:pt x="1422" y="634"/>
                    <a:pt x="1393" y="630"/>
                    <a:pt x="1363" y="620"/>
                  </a:cubicBezTo>
                  <a:cubicBezTo>
                    <a:pt x="1359" y="619"/>
                    <a:pt x="1355" y="618"/>
                    <a:pt x="1351" y="618"/>
                  </a:cubicBezTo>
                  <a:cubicBezTo>
                    <a:pt x="1343" y="618"/>
                    <a:pt x="1334" y="621"/>
                    <a:pt x="1327" y="628"/>
                  </a:cubicBezTo>
                  <a:cubicBezTo>
                    <a:pt x="1151" y="804"/>
                    <a:pt x="771" y="1185"/>
                    <a:pt x="630" y="1325"/>
                  </a:cubicBezTo>
                  <a:cubicBezTo>
                    <a:pt x="622" y="1334"/>
                    <a:pt x="618" y="1348"/>
                    <a:pt x="623" y="1360"/>
                  </a:cubicBezTo>
                  <a:cubicBezTo>
                    <a:pt x="651" y="1448"/>
                    <a:pt x="637" y="1540"/>
                    <a:pt x="584" y="1614"/>
                  </a:cubicBezTo>
                  <a:cubicBezTo>
                    <a:pt x="531" y="1689"/>
                    <a:pt x="447" y="1732"/>
                    <a:pt x="355" y="1732"/>
                  </a:cubicBezTo>
                  <a:cubicBezTo>
                    <a:pt x="345" y="1732"/>
                    <a:pt x="335" y="1731"/>
                    <a:pt x="325" y="1731"/>
                  </a:cubicBezTo>
                  <a:lnTo>
                    <a:pt x="437" y="1620"/>
                  </a:lnTo>
                  <a:cubicBezTo>
                    <a:pt x="444" y="1613"/>
                    <a:pt x="447" y="1604"/>
                    <a:pt x="447" y="1594"/>
                  </a:cubicBezTo>
                  <a:lnTo>
                    <a:pt x="447" y="1495"/>
                  </a:lnTo>
                  <a:cubicBezTo>
                    <a:pt x="447" y="1485"/>
                    <a:pt x="444" y="1476"/>
                    <a:pt x="437" y="1470"/>
                  </a:cubicBezTo>
                  <a:lnTo>
                    <a:pt x="336" y="1369"/>
                  </a:lnTo>
                  <a:cubicBezTo>
                    <a:pt x="329" y="1363"/>
                    <a:pt x="321" y="1359"/>
                    <a:pt x="311" y="1359"/>
                  </a:cubicBezTo>
                  <a:lnTo>
                    <a:pt x="211" y="1359"/>
                  </a:lnTo>
                  <a:cubicBezTo>
                    <a:pt x="203" y="1359"/>
                    <a:pt x="193" y="1363"/>
                    <a:pt x="187" y="1369"/>
                  </a:cubicBezTo>
                  <a:lnTo>
                    <a:pt x="76" y="1481"/>
                  </a:lnTo>
                  <a:cubicBezTo>
                    <a:pt x="74" y="1471"/>
                    <a:pt x="74" y="1461"/>
                    <a:pt x="74" y="1450"/>
                  </a:cubicBezTo>
                  <a:cubicBezTo>
                    <a:pt x="74" y="1359"/>
                    <a:pt x="117" y="1276"/>
                    <a:pt x="191" y="1222"/>
                  </a:cubicBezTo>
                  <a:cubicBezTo>
                    <a:pt x="241" y="1187"/>
                    <a:pt x="297" y="1169"/>
                    <a:pt x="355" y="1169"/>
                  </a:cubicBezTo>
                  <a:cubicBezTo>
                    <a:pt x="385" y="1169"/>
                    <a:pt x="416" y="1174"/>
                    <a:pt x="445" y="1184"/>
                  </a:cubicBezTo>
                  <a:cubicBezTo>
                    <a:pt x="449" y="1185"/>
                    <a:pt x="453" y="1185"/>
                    <a:pt x="456" y="1185"/>
                  </a:cubicBezTo>
                  <a:cubicBezTo>
                    <a:pt x="466" y="1185"/>
                    <a:pt x="475" y="1182"/>
                    <a:pt x="482" y="1175"/>
                  </a:cubicBezTo>
                  <a:cubicBezTo>
                    <a:pt x="484" y="1173"/>
                    <a:pt x="1178" y="479"/>
                    <a:pt x="1178" y="478"/>
                  </a:cubicBezTo>
                  <a:cubicBezTo>
                    <a:pt x="1188" y="469"/>
                    <a:pt x="1191" y="455"/>
                    <a:pt x="1187" y="443"/>
                  </a:cubicBezTo>
                  <a:cubicBezTo>
                    <a:pt x="1157" y="355"/>
                    <a:pt x="1171" y="263"/>
                    <a:pt x="1225" y="189"/>
                  </a:cubicBezTo>
                  <a:cubicBezTo>
                    <a:pt x="1278" y="114"/>
                    <a:pt x="1361" y="72"/>
                    <a:pt x="1453" y="72"/>
                  </a:cubicBezTo>
                  <a:close/>
                  <a:moveTo>
                    <a:pt x="1453" y="1"/>
                  </a:moveTo>
                  <a:cubicBezTo>
                    <a:pt x="1339" y="1"/>
                    <a:pt x="1235" y="54"/>
                    <a:pt x="1167" y="148"/>
                  </a:cubicBezTo>
                  <a:cubicBezTo>
                    <a:pt x="1105" y="235"/>
                    <a:pt x="1085" y="341"/>
                    <a:pt x="1113" y="444"/>
                  </a:cubicBezTo>
                  <a:lnTo>
                    <a:pt x="854" y="703"/>
                  </a:lnTo>
                  <a:lnTo>
                    <a:pt x="423" y="271"/>
                  </a:lnTo>
                  <a:lnTo>
                    <a:pt x="423" y="185"/>
                  </a:lnTo>
                  <a:cubicBezTo>
                    <a:pt x="423" y="173"/>
                    <a:pt x="416" y="162"/>
                    <a:pt x="405" y="155"/>
                  </a:cubicBezTo>
                  <a:lnTo>
                    <a:pt x="156" y="6"/>
                  </a:lnTo>
                  <a:cubicBezTo>
                    <a:pt x="151" y="3"/>
                    <a:pt x="145" y="1"/>
                    <a:pt x="138" y="1"/>
                  </a:cubicBezTo>
                  <a:cubicBezTo>
                    <a:pt x="129" y="1"/>
                    <a:pt x="120" y="5"/>
                    <a:pt x="114" y="11"/>
                  </a:cubicBezTo>
                  <a:lnTo>
                    <a:pt x="14" y="111"/>
                  </a:lnTo>
                  <a:cubicBezTo>
                    <a:pt x="3" y="122"/>
                    <a:pt x="1" y="140"/>
                    <a:pt x="9" y="154"/>
                  </a:cubicBezTo>
                  <a:lnTo>
                    <a:pt x="158" y="402"/>
                  </a:lnTo>
                  <a:cubicBezTo>
                    <a:pt x="164" y="413"/>
                    <a:pt x="176" y="419"/>
                    <a:pt x="189" y="420"/>
                  </a:cubicBezTo>
                  <a:lnTo>
                    <a:pt x="273" y="420"/>
                  </a:lnTo>
                  <a:lnTo>
                    <a:pt x="705" y="852"/>
                  </a:lnTo>
                  <a:lnTo>
                    <a:pt x="447" y="1111"/>
                  </a:lnTo>
                  <a:cubicBezTo>
                    <a:pt x="416" y="1102"/>
                    <a:pt x="385" y="1098"/>
                    <a:pt x="354" y="1098"/>
                  </a:cubicBezTo>
                  <a:cubicBezTo>
                    <a:pt x="282" y="1098"/>
                    <a:pt x="211" y="1121"/>
                    <a:pt x="150" y="1165"/>
                  </a:cubicBezTo>
                  <a:cubicBezTo>
                    <a:pt x="57" y="1232"/>
                    <a:pt x="4" y="1336"/>
                    <a:pt x="4" y="1450"/>
                  </a:cubicBezTo>
                  <a:cubicBezTo>
                    <a:pt x="4" y="1489"/>
                    <a:pt x="10" y="1526"/>
                    <a:pt x="22" y="1563"/>
                  </a:cubicBezTo>
                  <a:cubicBezTo>
                    <a:pt x="26" y="1574"/>
                    <a:pt x="36" y="1583"/>
                    <a:pt x="47" y="1586"/>
                  </a:cubicBezTo>
                  <a:cubicBezTo>
                    <a:pt x="50" y="1586"/>
                    <a:pt x="53" y="1586"/>
                    <a:pt x="55" y="1586"/>
                  </a:cubicBezTo>
                  <a:cubicBezTo>
                    <a:pt x="65" y="1586"/>
                    <a:pt x="74" y="1583"/>
                    <a:pt x="80" y="1576"/>
                  </a:cubicBezTo>
                  <a:lnTo>
                    <a:pt x="226" y="1429"/>
                  </a:lnTo>
                  <a:lnTo>
                    <a:pt x="297" y="1429"/>
                  </a:lnTo>
                  <a:lnTo>
                    <a:pt x="376" y="1510"/>
                  </a:lnTo>
                  <a:lnTo>
                    <a:pt x="376" y="1579"/>
                  </a:lnTo>
                  <a:lnTo>
                    <a:pt x="230" y="1725"/>
                  </a:lnTo>
                  <a:cubicBezTo>
                    <a:pt x="221" y="1734"/>
                    <a:pt x="218" y="1746"/>
                    <a:pt x="220" y="1758"/>
                  </a:cubicBezTo>
                  <a:cubicBezTo>
                    <a:pt x="223" y="1771"/>
                    <a:pt x="231" y="1780"/>
                    <a:pt x="244" y="1784"/>
                  </a:cubicBezTo>
                  <a:cubicBezTo>
                    <a:pt x="279" y="1796"/>
                    <a:pt x="317" y="1802"/>
                    <a:pt x="355" y="1802"/>
                  </a:cubicBezTo>
                  <a:cubicBezTo>
                    <a:pt x="470" y="1802"/>
                    <a:pt x="575" y="1749"/>
                    <a:pt x="641" y="1655"/>
                  </a:cubicBezTo>
                  <a:cubicBezTo>
                    <a:pt x="704" y="1568"/>
                    <a:pt x="723" y="1462"/>
                    <a:pt x="696" y="1359"/>
                  </a:cubicBezTo>
                  <a:lnTo>
                    <a:pt x="903" y="1152"/>
                  </a:lnTo>
                  <a:lnTo>
                    <a:pt x="950" y="1203"/>
                  </a:lnTo>
                  <a:lnTo>
                    <a:pt x="928" y="1225"/>
                  </a:lnTo>
                  <a:cubicBezTo>
                    <a:pt x="915" y="1239"/>
                    <a:pt x="915" y="1262"/>
                    <a:pt x="928" y="1275"/>
                  </a:cubicBezTo>
                  <a:cubicBezTo>
                    <a:pt x="935" y="1282"/>
                    <a:pt x="944" y="1285"/>
                    <a:pt x="953" y="1285"/>
                  </a:cubicBezTo>
                  <a:cubicBezTo>
                    <a:pt x="963" y="1285"/>
                    <a:pt x="971" y="1282"/>
                    <a:pt x="978" y="1275"/>
                  </a:cubicBezTo>
                  <a:lnTo>
                    <a:pt x="998" y="1256"/>
                  </a:lnTo>
                  <a:lnTo>
                    <a:pt x="1443" y="1739"/>
                  </a:lnTo>
                  <a:cubicBezTo>
                    <a:pt x="1444" y="1740"/>
                    <a:pt x="1444" y="1740"/>
                    <a:pt x="1445" y="1740"/>
                  </a:cubicBezTo>
                  <a:cubicBezTo>
                    <a:pt x="1486" y="1782"/>
                    <a:pt x="1540" y="1802"/>
                    <a:pt x="1594" y="1802"/>
                  </a:cubicBezTo>
                  <a:cubicBezTo>
                    <a:pt x="1648" y="1802"/>
                    <a:pt x="1702" y="1782"/>
                    <a:pt x="1744" y="1740"/>
                  </a:cubicBezTo>
                  <a:cubicBezTo>
                    <a:pt x="1826" y="1658"/>
                    <a:pt x="1826" y="1524"/>
                    <a:pt x="1744" y="1442"/>
                  </a:cubicBezTo>
                  <a:cubicBezTo>
                    <a:pt x="1743" y="1442"/>
                    <a:pt x="1743" y="1442"/>
                    <a:pt x="1742" y="1441"/>
                  </a:cubicBezTo>
                  <a:lnTo>
                    <a:pt x="1257" y="996"/>
                  </a:lnTo>
                  <a:lnTo>
                    <a:pt x="1277" y="976"/>
                  </a:lnTo>
                  <a:cubicBezTo>
                    <a:pt x="1291" y="963"/>
                    <a:pt x="1291" y="940"/>
                    <a:pt x="1277" y="926"/>
                  </a:cubicBezTo>
                  <a:cubicBezTo>
                    <a:pt x="1270" y="920"/>
                    <a:pt x="1261" y="917"/>
                    <a:pt x="1252" y="917"/>
                  </a:cubicBezTo>
                  <a:cubicBezTo>
                    <a:pt x="1243" y="917"/>
                    <a:pt x="1234" y="920"/>
                    <a:pt x="1227" y="926"/>
                  </a:cubicBezTo>
                  <a:lnTo>
                    <a:pt x="1206" y="948"/>
                  </a:lnTo>
                  <a:lnTo>
                    <a:pt x="1153" y="901"/>
                  </a:lnTo>
                  <a:lnTo>
                    <a:pt x="1362" y="692"/>
                  </a:lnTo>
                  <a:cubicBezTo>
                    <a:pt x="1392" y="700"/>
                    <a:pt x="1422" y="705"/>
                    <a:pt x="1453" y="705"/>
                  </a:cubicBezTo>
                  <a:cubicBezTo>
                    <a:pt x="1648" y="705"/>
                    <a:pt x="1805" y="547"/>
                    <a:pt x="1805" y="353"/>
                  </a:cubicBezTo>
                  <a:cubicBezTo>
                    <a:pt x="1805" y="314"/>
                    <a:pt x="1799" y="277"/>
                    <a:pt x="1787" y="240"/>
                  </a:cubicBezTo>
                  <a:cubicBezTo>
                    <a:pt x="1783" y="229"/>
                    <a:pt x="1773" y="220"/>
                    <a:pt x="1761" y="217"/>
                  </a:cubicBezTo>
                  <a:cubicBezTo>
                    <a:pt x="1759" y="217"/>
                    <a:pt x="1756" y="217"/>
                    <a:pt x="1754" y="217"/>
                  </a:cubicBezTo>
                  <a:cubicBezTo>
                    <a:pt x="1744" y="217"/>
                    <a:pt x="1735" y="220"/>
                    <a:pt x="1729" y="227"/>
                  </a:cubicBezTo>
                  <a:lnTo>
                    <a:pt x="1583" y="374"/>
                  </a:lnTo>
                  <a:lnTo>
                    <a:pt x="1512" y="374"/>
                  </a:lnTo>
                  <a:lnTo>
                    <a:pt x="1436" y="294"/>
                  </a:lnTo>
                  <a:lnTo>
                    <a:pt x="1436" y="223"/>
                  </a:lnTo>
                  <a:lnTo>
                    <a:pt x="1580" y="78"/>
                  </a:lnTo>
                  <a:cubicBezTo>
                    <a:pt x="1588" y="69"/>
                    <a:pt x="1592" y="56"/>
                    <a:pt x="1588" y="45"/>
                  </a:cubicBezTo>
                  <a:cubicBezTo>
                    <a:pt x="1586" y="32"/>
                    <a:pt x="1577" y="23"/>
                    <a:pt x="1566" y="19"/>
                  </a:cubicBezTo>
                  <a:cubicBezTo>
                    <a:pt x="1530" y="7"/>
                    <a:pt x="1491" y="1"/>
                    <a:pt x="145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8" name="Google Shape;198;p16"/>
            <p:cNvSpPr/>
            <p:nvPr/>
          </p:nvSpPr>
          <p:spPr>
            <a:xfrm>
              <a:off x="3004437" y="1663454"/>
              <a:ext cx="51746" cy="50948"/>
            </a:xfrm>
            <a:custGeom>
              <a:avLst/>
              <a:gdLst/>
              <a:ahLst/>
              <a:cxnLst/>
              <a:rect l="l" t="t" r="r" b="b"/>
              <a:pathLst>
                <a:path w="519" h="511" extrusionOk="0">
                  <a:moveTo>
                    <a:pt x="480" y="0"/>
                  </a:moveTo>
                  <a:cubicBezTo>
                    <a:pt x="471" y="0"/>
                    <a:pt x="461" y="4"/>
                    <a:pt x="454" y="11"/>
                  </a:cubicBezTo>
                  <a:lnTo>
                    <a:pt x="14" y="451"/>
                  </a:lnTo>
                  <a:cubicBezTo>
                    <a:pt x="0" y="465"/>
                    <a:pt x="0" y="486"/>
                    <a:pt x="14" y="500"/>
                  </a:cubicBezTo>
                  <a:cubicBezTo>
                    <a:pt x="21" y="507"/>
                    <a:pt x="30" y="511"/>
                    <a:pt x="39" y="511"/>
                  </a:cubicBezTo>
                  <a:cubicBezTo>
                    <a:pt x="48" y="511"/>
                    <a:pt x="57" y="507"/>
                    <a:pt x="64" y="500"/>
                  </a:cubicBezTo>
                  <a:lnTo>
                    <a:pt x="504" y="60"/>
                  </a:lnTo>
                  <a:cubicBezTo>
                    <a:pt x="518" y="46"/>
                    <a:pt x="518" y="25"/>
                    <a:pt x="504" y="11"/>
                  </a:cubicBezTo>
                  <a:cubicBezTo>
                    <a:pt x="498" y="4"/>
                    <a:pt x="489" y="0"/>
                    <a:pt x="480"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9" name="Google Shape;199;p16"/>
            <p:cNvSpPr/>
            <p:nvPr/>
          </p:nvSpPr>
          <p:spPr>
            <a:xfrm>
              <a:off x="3061068" y="1720184"/>
              <a:ext cx="39382" cy="38585"/>
            </a:xfrm>
            <a:custGeom>
              <a:avLst/>
              <a:gdLst/>
              <a:ahLst/>
              <a:cxnLst/>
              <a:rect l="l" t="t" r="r" b="b"/>
              <a:pathLst>
                <a:path w="395" h="387" extrusionOk="0">
                  <a:moveTo>
                    <a:pt x="39" y="0"/>
                  </a:moveTo>
                  <a:cubicBezTo>
                    <a:pt x="30" y="0"/>
                    <a:pt x="21" y="3"/>
                    <a:pt x="14" y="10"/>
                  </a:cubicBezTo>
                  <a:cubicBezTo>
                    <a:pt x="1" y="24"/>
                    <a:pt x="1" y="47"/>
                    <a:pt x="14" y="60"/>
                  </a:cubicBezTo>
                  <a:lnTo>
                    <a:pt x="332" y="376"/>
                  </a:lnTo>
                  <a:cubicBezTo>
                    <a:pt x="338" y="383"/>
                    <a:pt x="347" y="386"/>
                    <a:pt x="356" y="386"/>
                  </a:cubicBezTo>
                  <a:cubicBezTo>
                    <a:pt x="365" y="386"/>
                    <a:pt x="374" y="383"/>
                    <a:pt x="381" y="376"/>
                  </a:cubicBezTo>
                  <a:cubicBezTo>
                    <a:pt x="395" y="363"/>
                    <a:pt x="395" y="340"/>
                    <a:pt x="381" y="326"/>
                  </a:cubicBezTo>
                  <a:lnTo>
                    <a:pt x="64" y="10"/>
                  </a:lnTo>
                  <a:cubicBezTo>
                    <a:pt x="57" y="3"/>
                    <a:pt x="48" y="0"/>
                    <a:pt x="3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200" name="Google Shape;200;p16"/>
          <p:cNvGrpSpPr/>
          <p:nvPr/>
        </p:nvGrpSpPr>
        <p:grpSpPr>
          <a:xfrm>
            <a:off x="4667660" y="7019660"/>
            <a:ext cx="412148" cy="475256"/>
            <a:chOff x="6033071" y="1587084"/>
            <a:chExt cx="176472" cy="203493"/>
          </a:xfrm>
        </p:grpSpPr>
        <p:sp>
          <p:nvSpPr>
            <p:cNvPr id="201" name="Google Shape;201;p16"/>
            <p:cNvSpPr/>
            <p:nvPr/>
          </p:nvSpPr>
          <p:spPr>
            <a:xfrm>
              <a:off x="6063580" y="1587084"/>
              <a:ext cx="115356" cy="203493"/>
            </a:xfrm>
            <a:custGeom>
              <a:avLst/>
              <a:gdLst/>
              <a:ahLst/>
              <a:cxnLst/>
              <a:rect l="l" t="t" r="r" b="b"/>
              <a:pathLst>
                <a:path w="1157" h="2041" extrusionOk="0">
                  <a:moveTo>
                    <a:pt x="493" y="422"/>
                  </a:moveTo>
                  <a:cubicBezTo>
                    <a:pt x="496" y="425"/>
                    <a:pt x="499" y="428"/>
                    <a:pt x="500" y="432"/>
                  </a:cubicBezTo>
                  <a:cubicBezTo>
                    <a:pt x="500" y="433"/>
                    <a:pt x="500" y="433"/>
                    <a:pt x="500" y="433"/>
                  </a:cubicBezTo>
                  <a:cubicBezTo>
                    <a:pt x="504" y="439"/>
                    <a:pt x="506" y="446"/>
                    <a:pt x="507" y="452"/>
                  </a:cubicBezTo>
                  <a:cubicBezTo>
                    <a:pt x="507" y="454"/>
                    <a:pt x="508" y="454"/>
                    <a:pt x="508" y="456"/>
                  </a:cubicBezTo>
                  <a:cubicBezTo>
                    <a:pt x="510" y="463"/>
                    <a:pt x="511" y="469"/>
                    <a:pt x="511" y="476"/>
                  </a:cubicBezTo>
                  <a:cubicBezTo>
                    <a:pt x="511" y="483"/>
                    <a:pt x="510" y="489"/>
                    <a:pt x="508" y="496"/>
                  </a:cubicBezTo>
                  <a:cubicBezTo>
                    <a:pt x="508" y="498"/>
                    <a:pt x="507" y="500"/>
                    <a:pt x="507" y="501"/>
                  </a:cubicBezTo>
                  <a:cubicBezTo>
                    <a:pt x="506" y="508"/>
                    <a:pt x="504" y="514"/>
                    <a:pt x="500" y="520"/>
                  </a:cubicBezTo>
                  <a:cubicBezTo>
                    <a:pt x="500" y="520"/>
                    <a:pt x="500" y="521"/>
                    <a:pt x="500" y="521"/>
                  </a:cubicBezTo>
                  <a:cubicBezTo>
                    <a:pt x="499" y="524"/>
                    <a:pt x="496" y="528"/>
                    <a:pt x="493" y="531"/>
                  </a:cubicBezTo>
                  <a:cubicBezTo>
                    <a:pt x="492" y="528"/>
                    <a:pt x="489" y="524"/>
                    <a:pt x="487" y="521"/>
                  </a:cubicBezTo>
                  <a:cubicBezTo>
                    <a:pt x="487" y="521"/>
                    <a:pt x="486" y="520"/>
                    <a:pt x="486" y="520"/>
                  </a:cubicBezTo>
                  <a:cubicBezTo>
                    <a:pt x="484" y="514"/>
                    <a:pt x="482" y="508"/>
                    <a:pt x="480" y="501"/>
                  </a:cubicBezTo>
                  <a:cubicBezTo>
                    <a:pt x="479" y="500"/>
                    <a:pt x="479" y="498"/>
                    <a:pt x="479" y="496"/>
                  </a:cubicBezTo>
                  <a:cubicBezTo>
                    <a:pt x="478" y="489"/>
                    <a:pt x="477" y="483"/>
                    <a:pt x="477" y="476"/>
                  </a:cubicBezTo>
                  <a:cubicBezTo>
                    <a:pt x="477" y="469"/>
                    <a:pt x="478" y="463"/>
                    <a:pt x="479" y="456"/>
                  </a:cubicBezTo>
                  <a:cubicBezTo>
                    <a:pt x="479" y="454"/>
                    <a:pt x="479" y="454"/>
                    <a:pt x="480" y="452"/>
                  </a:cubicBezTo>
                  <a:cubicBezTo>
                    <a:pt x="482" y="446"/>
                    <a:pt x="484" y="439"/>
                    <a:pt x="486" y="433"/>
                  </a:cubicBezTo>
                  <a:cubicBezTo>
                    <a:pt x="487" y="433"/>
                    <a:pt x="487" y="433"/>
                    <a:pt x="487" y="432"/>
                  </a:cubicBezTo>
                  <a:cubicBezTo>
                    <a:pt x="489" y="428"/>
                    <a:pt x="492" y="425"/>
                    <a:pt x="493" y="422"/>
                  </a:cubicBezTo>
                  <a:close/>
                  <a:moveTo>
                    <a:pt x="664" y="422"/>
                  </a:moveTo>
                  <a:cubicBezTo>
                    <a:pt x="666" y="425"/>
                    <a:pt x="668" y="428"/>
                    <a:pt x="670" y="432"/>
                  </a:cubicBezTo>
                  <a:cubicBezTo>
                    <a:pt x="671" y="433"/>
                    <a:pt x="671" y="433"/>
                    <a:pt x="671" y="433"/>
                  </a:cubicBezTo>
                  <a:cubicBezTo>
                    <a:pt x="674" y="439"/>
                    <a:pt x="676" y="446"/>
                    <a:pt x="678" y="452"/>
                  </a:cubicBezTo>
                  <a:cubicBezTo>
                    <a:pt x="678" y="454"/>
                    <a:pt x="679" y="454"/>
                    <a:pt x="679" y="456"/>
                  </a:cubicBezTo>
                  <a:cubicBezTo>
                    <a:pt x="680" y="463"/>
                    <a:pt x="681" y="469"/>
                    <a:pt x="681" y="476"/>
                  </a:cubicBezTo>
                  <a:cubicBezTo>
                    <a:pt x="681" y="483"/>
                    <a:pt x="680" y="489"/>
                    <a:pt x="679" y="496"/>
                  </a:cubicBezTo>
                  <a:cubicBezTo>
                    <a:pt x="679" y="498"/>
                    <a:pt x="678" y="500"/>
                    <a:pt x="678" y="501"/>
                  </a:cubicBezTo>
                  <a:cubicBezTo>
                    <a:pt x="676" y="508"/>
                    <a:pt x="674" y="514"/>
                    <a:pt x="671" y="520"/>
                  </a:cubicBezTo>
                  <a:cubicBezTo>
                    <a:pt x="671" y="520"/>
                    <a:pt x="671" y="521"/>
                    <a:pt x="670" y="521"/>
                  </a:cubicBezTo>
                  <a:cubicBezTo>
                    <a:pt x="668" y="524"/>
                    <a:pt x="666" y="528"/>
                    <a:pt x="664" y="531"/>
                  </a:cubicBezTo>
                  <a:cubicBezTo>
                    <a:pt x="662" y="528"/>
                    <a:pt x="659" y="524"/>
                    <a:pt x="658" y="521"/>
                  </a:cubicBezTo>
                  <a:cubicBezTo>
                    <a:pt x="658" y="521"/>
                    <a:pt x="657" y="520"/>
                    <a:pt x="657" y="520"/>
                  </a:cubicBezTo>
                  <a:cubicBezTo>
                    <a:pt x="654" y="514"/>
                    <a:pt x="651" y="508"/>
                    <a:pt x="651" y="501"/>
                  </a:cubicBezTo>
                  <a:cubicBezTo>
                    <a:pt x="650" y="500"/>
                    <a:pt x="650" y="498"/>
                    <a:pt x="649" y="496"/>
                  </a:cubicBezTo>
                  <a:cubicBezTo>
                    <a:pt x="648" y="489"/>
                    <a:pt x="647" y="483"/>
                    <a:pt x="647" y="476"/>
                  </a:cubicBezTo>
                  <a:cubicBezTo>
                    <a:pt x="647" y="469"/>
                    <a:pt x="648" y="463"/>
                    <a:pt x="649" y="456"/>
                  </a:cubicBezTo>
                  <a:cubicBezTo>
                    <a:pt x="650" y="454"/>
                    <a:pt x="650" y="454"/>
                    <a:pt x="651" y="452"/>
                  </a:cubicBezTo>
                  <a:cubicBezTo>
                    <a:pt x="651" y="446"/>
                    <a:pt x="654" y="439"/>
                    <a:pt x="657" y="433"/>
                  </a:cubicBezTo>
                  <a:cubicBezTo>
                    <a:pt x="657" y="433"/>
                    <a:pt x="658" y="433"/>
                    <a:pt x="658" y="432"/>
                  </a:cubicBezTo>
                  <a:cubicBezTo>
                    <a:pt x="659" y="428"/>
                    <a:pt x="662" y="425"/>
                    <a:pt x="664" y="422"/>
                  </a:cubicBezTo>
                  <a:close/>
                  <a:moveTo>
                    <a:pt x="749" y="374"/>
                  </a:moveTo>
                  <a:cubicBezTo>
                    <a:pt x="803" y="374"/>
                    <a:pt x="851" y="426"/>
                    <a:pt x="851" y="484"/>
                  </a:cubicBezTo>
                  <a:cubicBezTo>
                    <a:pt x="851" y="534"/>
                    <a:pt x="829" y="581"/>
                    <a:pt x="790" y="612"/>
                  </a:cubicBezTo>
                  <a:lnTo>
                    <a:pt x="659" y="722"/>
                  </a:lnTo>
                  <a:cubicBezTo>
                    <a:pt x="651" y="729"/>
                    <a:pt x="647" y="738"/>
                    <a:pt x="647" y="749"/>
                  </a:cubicBezTo>
                  <a:lnTo>
                    <a:pt x="647" y="986"/>
                  </a:lnTo>
                  <a:lnTo>
                    <a:pt x="511" y="986"/>
                  </a:lnTo>
                  <a:lnTo>
                    <a:pt x="511" y="749"/>
                  </a:lnTo>
                  <a:cubicBezTo>
                    <a:pt x="511" y="738"/>
                    <a:pt x="506" y="729"/>
                    <a:pt x="499" y="722"/>
                  </a:cubicBezTo>
                  <a:lnTo>
                    <a:pt x="367" y="612"/>
                  </a:lnTo>
                  <a:cubicBezTo>
                    <a:pt x="328" y="581"/>
                    <a:pt x="307" y="534"/>
                    <a:pt x="307" y="484"/>
                  </a:cubicBezTo>
                  <a:cubicBezTo>
                    <a:pt x="307" y="426"/>
                    <a:pt x="355" y="374"/>
                    <a:pt x="409" y="374"/>
                  </a:cubicBezTo>
                  <a:cubicBezTo>
                    <a:pt x="419" y="374"/>
                    <a:pt x="430" y="376"/>
                    <a:pt x="439" y="379"/>
                  </a:cubicBezTo>
                  <a:cubicBezTo>
                    <a:pt x="439" y="380"/>
                    <a:pt x="438" y="381"/>
                    <a:pt x="438" y="382"/>
                  </a:cubicBezTo>
                  <a:cubicBezTo>
                    <a:pt x="434" y="387"/>
                    <a:pt x="431" y="393"/>
                    <a:pt x="428" y="399"/>
                  </a:cubicBezTo>
                  <a:cubicBezTo>
                    <a:pt x="427" y="400"/>
                    <a:pt x="426" y="401"/>
                    <a:pt x="426" y="402"/>
                  </a:cubicBezTo>
                  <a:cubicBezTo>
                    <a:pt x="423" y="409"/>
                    <a:pt x="420" y="416"/>
                    <a:pt x="417" y="424"/>
                  </a:cubicBezTo>
                  <a:cubicBezTo>
                    <a:pt x="417" y="426"/>
                    <a:pt x="417" y="427"/>
                    <a:pt x="416" y="429"/>
                  </a:cubicBezTo>
                  <a:cubicBezTo>
                    <a:pt x="414" y="435"/>
                    <a:pt x="413" y="440"/>
                    <a:pt x="411" y="447"/>
                  </a:cubicBezTo>
                  <a:cubicBezTo>
                    <a:pt x="411" y="448"/>
                    <a:pt x="410" y="451"/>
                    <a:pt x="410" y="453"/>
                  </a:cubicBezTo>
                  <a:cubicBezTo>
                    <a:pt x="410" y="460"/>
                    <a:pt x="409" y="468"/>
                    <a:pt x="409" y="476"/>
                  </a:cubicBezTo>
                  <a:cubicBezTo>
                    <a:pt x="409" y="528"/>
                    <a:pt x="432" y="576"/>
                    <a:pt x="472" y="608"/>
                  </a:cubicBezTo>
                  <a:cubicBezTo>
                    <a:pt x="479" y="613"/>
                    <a:pt x="486" y="616"/>
                    <a:pt x="493" y="616"/>
                  </a:cubicBezTo>
                  <a:cubicBezTo>
                    <a:pt x="501" y="616"/>
                    <a:pt x="509" y="613"/>
                    <a:pt x="515" y="608"/>
                  </a:cubicBezTo>
                  <a:cubicBezTo>
                    <a:pt x="555" y="576"/>
                    <a:pt x="579" y="528"/>
                    <a:pt x="579" y="476"/>
                  </a:cubicBezTo>
                  <a:cubicBezTo>
                    <a:pt x="579" y="468"/>
                    <a:pt x="578" y="460"/>
                    <a:pt x="577" y="453"/>
                  </a:cubicBezTo>
                  <a:cubicBezTo>
                    <a:pt x="576" y="451"/>
                    <a:pt x="576" y="448"/>
                    <a:pt x="575" y="447"/>
                  </a:cubicBezTo>
                  <a:cubicBezTo>
                    <a:pt x="575" y="440"/>
                    <a:pt x="574" y="435"/>
                    <a:pt x="572" y="429"/>
                  </a:cubicBezTo>
                  <a:cubicBezTo>
                    <a:pt x="571" y="427"/>
                    <a:pt x="571" y="426"/>
                    <a:pt x="570" y="424"/>
                  </a:cubicBezTo>
                  <a:cubicBezTo>
                    <a:pt x="568" y="416"/>
                    <a:pt x="565" y="409"/>
                    <a:pt x="562" y="402"/>
                  </a:cubicBezTo>
                  <a:cubicBezTo>
                    <a:pt x="561" y="401"/>
                    <a:pt x="560" y="400"/>
                    <a:pt x="560" y="399"/>
                  </a:cubicBezTo>
                  <a:cubicBezTo>
                    <a:pt x="556" y="393"/>
                    <a:pt x="553" y="387"/>
                    <a:pt x="549" y="382"/>
                  </a:cubicBezTo>
                  <a:cubicBezTo>
                    <a:pt x="549" y="381"/>
                    <a:pt x="548" y="380"/>
                    <a:pt x="548" y="379"/>
                  </a:cubicBezTo>
                  <a:cubicBezTo>
                    <a:pt x="558" y="376"/>
                    <a:pt x="568" y="374"/>
                    <a:pt x="579" y="374"/>
                  </a:cubicBezTo>
                  <a:cubicBezTo>
                    <a:pt x="589" y="374"/>
                    <a:pt x="599" y="376"/>
                    <a:pt x="610" y="379"/>
                  </a:cubicBezTo>
                  <a:cubicBezTo>
                    <a:pt x="609" y="380"/>
                    <a:pt x="609" y="381"/>
                    <a:pt x="608" y="382"/>
                  </a:cubicBezTo>
                  <a:cubicBezTo>
                    <a:pt x="604" y="387"/>
                    <a:pt x="601" y="393"/>
                    <a:pt x="598" y="399"/>
                  </a:cubicBezTo>
                  <a:cubicBezTo>
                    <a:pt x="597" y="400"/>
                    <a:pt x="596" y="401"/>
                    <a:pt x="596" y="402"/>
                  </a:cubicBezTo>
                  <a:cubicBezTo>
                    <a:pt x="593" y="409"/>
                    <a:pt x="589" y="416"/>
                    <a:pt x="588" y="424"/>
                  </a:cubicBezTo>
                  <a:cubicBezTo>
                    <a:pt x="587" y="426"/>
                    <a:pt x="587" y="427"/>
                    <a:pt x="586" y="429"/>
                  </a:cubicBezTo>
                  <a:cubicBezTo>
                    <a:pt x="584" y="435"/>
                    <a:pt x="582" y="440"/>
                    <a:pt x="582" y="447"/>
                  </a:cubicBezTo>
                  <a:cubicBezTo>
                    <a:pt x="582" y="448"/>
                    <a:pt x="581" y="451"/>
                    <a:pt x="581" y="453"/>
                  </a:cubicBezTo>
                  <a:cubicBezTo>
                    <a:pt x="580" y="460"/>
                    <a:pt x="579" y="468"/>
                    <a:pt x="579" y="476"/>
                  </a:cubicBezTo>
                  <a:cubicBezTo>
                    <a:pt x="579" y="528"/>
                    <a:pt x="602" y="576"/>
                    <a:pt x="643" y="608"/>
                  </a:cubicBezTo>
                  <a:cubicBezTo>
                    <a:pt x="649" y="613"/>
                    <a:pt x="656" y="616"/>
                    <a:pt x="664" y="616"/>
                  </a:cubicBezTo>
                  <a:cubicBezTo>
                    <a:pt x="672" y="616"/>
                    <a:pt x="679" y="613"/>
                    <a:pt x="685" y="608"/>
                  </a:cubicBezTo>
                  <a:cubicBezTo>
                    <a:pt x="726" y="576"/>
                    <a:pt x="749" y="528"/>
                    <a:pt x="749" y="476"/>
                  </a:cubicBezTo>
                  <a:cubicBezTo>
                    <a:pt x="749" y="468"/>
                    <a:pt x="748" y="460"/>
                    <a:pt x="747" y="453"/>
                  </a:cubicBezTo>
                  <a:cubicBezTo>
                    <a:pt x="747" y="451"/>
                    <a:pt x="747" y="448"/>
                    <a:pt x="746" y="447"/>
                  </a:cubicBezTo>
                  <a:cubicBezTo>
                    <a:pt x="745" y="440"/>
                    <a:pt x="743" y="435"/>
                    <a:pt x="741" y="429"/>
                  </a:cubicBezTo>
                  <a:cubicBezTo>
                    <a:pt x="741" y="427"/>
                    <a:pt x="740" y="426"/>
                    <a:pt x="740" y="424"/>
                  </a:cubicBezTo>
                  <a:cubicBezTo>
                    <a:pt x="738" y="416"/>
                    <a:pt x="735" y="409"/>
                    <a:pt x="732" y="402"/>
                  </a:cubicBezTo>
                  <a:cubicBezTo>
                    <a:pt x="731" y="401"/>
                    <a:pt x="730" y="400"/>
                    <a:pt x="729" y="399"/>
                  </a:cubicBezTo>
                  <a:cubicBezTo>
                    <a:pt x="727" y="393"/>
                    <a:pt x="723" y="387"/>
                    <a:pt x="720" y="382"/>
                  </a:cubicBezTo>
                  <a:cubicBezTo>
                    <a:pt x="719" y="381"/>
                    <a:pt x="719" y="380"/>
                    <a:pt x="718" y="379"/>
                  </a:cubicBezTo>
                  <a:cubicBezTo>
                    <a:pt x="728" y="376"/>
                    <a:pt x="738" y="374"/>
                    <a:pt x="749" y="374"/>
                  </a:cubicBezTo>
                  <a:close/>
                  <a:moveTo>
                    <a:pt x="579" y="68"/>
                  </a:moveTo>
                  <a:cubicBezTo>
                    <a:pt x="860" y="68"/>
                    <a:pt x="1089" y="297"/>
                    <a:pt x="1089" y="578"/>
                  </a:cubicBezTo>
                  <a:cubicBezTo>
                    <a:pt x="1089" y="738"/>
                    <a:pt x="1013" y="890"/>
                    <a:pt x="884" y="986"/>
                  </a:cubicBezTo>
                  <a:lnTo>
                    <a:pt x="715" y="986"/>
                  </a:lnTo>
                  <a:lnTo>
                    <a:pt x="715" y="764"/>
                  </a:lnTo>
                  <a:lnTo>
                    <a:pt x="834" y="665"/>
                  </a:lnTo>
                  <a:cubicBezTo>
                    <a:pt x="888" y="620"/>
                    <a:pt x="919" y="554"/>
                    <a:pt x="919" y="484"/>
                  </a:cubicBezTo>
                  <a:cubicBezTo>
                    <a:pt x="919" y="387"/>
                    <a:pt x="841" y="306"/>
                    <a:pt x="749" y="306"/>
                  </a:cubicBezTo>
                  <a:cubicBezTo>
                    <a:pt x="719" y="306"/>
                    <a:pt x="690" y="315"/>
                    <a:pt x="664" y="330"/>
                  </a:cubicBezTo>
                  <a:cubicBezTo>
                    <a:pt x="637" y="315"/>
                    <a:pt x="608" y="307"/>
                    <a:pt x="579" y="307"/>
                  </a:cubicBezTo>
                  <a:cubicBezTo>
                    <a:pt x="550" y="307"/>
                    <a:pt x="520" y="315"/>
                    <a:pt x="494" y="330"/>
                  </a:cubicBezTo>
                  <a:cubicBezTo>
                    <a:pt x="468" y="315"/>
                    <a:pt x="439" y="306"/>
                    <a:pt x="409" y="306"/>
                  </a:cubicBezTo>
                  <a:cubicBezTo>
                    <a:pt x="316" y="306"/>
                    <a:pt x="238" y="387"/>
                    <a:pt x="238" y="484"/>
                  </a:cubicBezTo>
                  <a:cubicBezTo>
                    <a:pt x="238" y="554"/>
                    <a:pt x="270" y="620"/>
                    <a:pt x="323" y="665"/>
                  </a:cubicBezTo>
                  <a:lnTo>
                    <a:pt x="443" y="764"/>
                  </a:lnTo>
                  <a:lnTo>
                    <a:pt x="443" y="986"/>
                  </a:lnTo>
                  <a:lnTo>
                    <a:pt x="273" y="986"/>
                  </a:lnTo>
                  <a:cubicBezTo>
                    <a:pt x="145" y="890"/>
                    <a:pt x="68" y="738"/>
                    <a:pt x="68" y="578"/>
                  </a:cubicBezTo>
                  <a:cubicBezTo>
                    <a:pt x="68" y="297"/>
                    <a:pt x="298" y="68"/>
                    <a:pt x="579" y="68"/>
                  </a:cubicBezTo>
                  <a:close/>
                  <a:moveTo>
                    <a:pt x="885" y="1054"/>
                  </a:moveTo>
                  <a:cubicBezTo>
                    <a:pt x="904" y="1055"/>
                    <a:pt x="919" y="1070"/>
                    <a:pt x="919" y="1088"/>
                  </a:cubicBezTo>
                  <a:cubicBezTo>
                    <a:pt x="919" y="1107"/>
                    <a:pt x="904" y="1122"/>
                    <a:pt x="885" y="1122"/>
                  </a:cubicBezTo>
                  <a:lnTo>
                    <a:pt x="272" y="1122"/>
                  </a:lnTo>
                  <a:cubicBezTo>
                    <a:pt x="254" y="1122"/>
                    <a:pt x="238" y="1107"/>
                    <a:pt x="238" y="1088"/>
                  </a:cubicBezTo>
                  <a:cubicBezTo>
                    <a:pt x="238" y="1070"/>
                    <a:pt x="254" y="1054"/>
                    <a:pt x="272" y="1054"/>
                  </a:cubicBezTo>
                  <a:close/>
                  <a:moveTo>
                    <a:pt x="885" y="1190"/>
                  </a:moveTo>
                  <a:cubicBezTo>
                    <a:pt x="904" y="1190"/>
                    <a:pt x="919" y="1206"/>
                    <a:pt x="919" y="1224"/>
                  </a:cubicBezTo>
                  <a:cubicBezTo>
                    <a:pt x="919" y="1244"/>
                    <a:pt x="904" y="1259"/>
                    <a:pt x="885" y="1259"/>
                  </a:cubicBezTo>
                  <a:lnTo>
                    <a:pt x="272" y="1259"/>
                  </a:lnTo>
                  <a:cubicBezTo>
                    <a:pt x="254" y="1259"/>
                    <a:pt x="238" y="1244"/>
                    <a:pt x="238" y="1224"/>
                  </a:cubicBezTo>
                  <a:cubicBezTo>
                    <a:pt x="238" y="1206"/>
                    <a:pt x="254" y="1190"/>
                    <a:pt x="272" y="1190"/>
                  </a:cubicBezTo>
                  <a:close/>
                  <a:moveTo>
                    <a:pt x="885" y="1327"/>
                  </a:moveTo>
                  <a:cubicBezTo>
                    <a:pt x="904" y="1327"/>
                    <a:pt x="919" y="1341"/>
                    <a:pt x="919" y="1361"/>
                  </a:cubicBezTo>
                  <a:cubicBezTo>
                    <a:pt x="919" y="1379"/>
                    <a:pt x="904" y="1395"/>
                    <a:pt x="885" y="1395"/>
                  </a:cubicBezTo>
                  <a:lnTo>
                    <a:pt x="272" y="1395"/>
                  </a:lnTo>
                  <a:cubicBezTo>
                    <a:pt x="254" y="1395"/>
                    <a:pt x="238" y="1379"/>
                    <a:pt x="238" y="1361"/>
                  </a:cubicBezTo>
                  <a:cubicBezTo>
                    <a:pt x="238" y="1341"/>
                    <a:pt x="254" y="1327"/>
                    <a:pt x="272" y="1327"/>
                  </a:cubicBezTo>
                  <a:close/>
                  <a:moveTo>
                    <a:pt x="851" y="1463"/>
                  </a:moveTo>
                  <a:lnTo>
                    <a:pt x="851" y="1637"/>
                  </a:lnTo>
                  <a:lnTo>
                    <a:pt x="802" y="1604"/>
                  </a:lnTo>
                  <a:cubicBezTo>
                    <a:pt x="796" y="1600"/>
                    <a:pt x="789" y="1598"/>
                    <a:pt x="783" y="1598"/>
                  </a:cubicBezTo>
                  <a:cubicBezTo>
                    <a:pt x="776" y="1598"/>
                    <a:pt x="770" y="1600"/>
                    <a:pt x="764" y="1604"/>
                  </a:cubicBezTo>
                  <a:lnTo>
                    <a:pt x="681" y="1660"/>
                  </a:lnTo>
                  <a:lnTo>
                    <a:pt x="597" y="1604"/>
                  </a:lnTo>
                  <a:cubicBezTo>
                    <a:pt x="592" y="1600"/>
                    <a:pt x="585" y="1598"/>
                    <a:pt x="579" y="1598"/>
                  </a:cubicBezTo>
                  <a:cubicBezTo>
                    <a:pt x="572" y="1598"/>
                    <a:pt x="565" y="1600"/>
                    <a:pt x="560" y="1604"/>
                  </a:cubicBezTo>
                  <a:lnTo>
                    <a:pt x="477" y="1660"/>
                  </a:lnTo>
                  <a:lnTo>
                    <a:pt x="394" y="1604"/>
                  </a:lnTo>
                  <a:cubicBezTo>
                    <a:pt x="388" y="1600"/>
                    <a:pt x="382" y="1598"/>
                    <a:pt x="375" y="1598"/>
                  </a:cubicBezTo>
                  <a:cubicBezTo>
                    <a:pt x="368" y="1598"/>
                    <a:pt x="362" y="1600"/>
                    <a:pt x="355" y="1604"/>
                  </a:cubicBezTo>
                  <a:lnTo>
                    <a:pt x="307" y="1637"/>
                  </a:lnTo>
                  <a:lnTo>
                    <a:pt x="307" y="1463"/>
                  </a:lnTo>
                  <a:close/>
                  <a:moveTo>
                    <a:pt x="782" y="1673"/>
                  </a:moveTo>
                  <a:lnTo>
                    <a:pt x="831" y="1706"/>
                  </a:lnTo>
                  <a:lnTo>
                    <a:pt x="700" y="1837"/>
                  </a:lnTo>
                  <a:lnTo>
                    <a:pt x="457" y="1837"/>
                  </a:lnTo>
                  <a:lnTo>
                    <a:pt x="326" y="1706"/>
                  </a:lnTo>
                  <a:lnTo>
                    <a:pt x="375" y="1673"/>
                  </a:lnTo>
                  <a:lnTo>
                    <a:pt x="458" y="1729"/>
                  </a:lnTo>
                  <a:cubicBezTo>
                    <a:pt x="463" y="1733"/>
                    <a:pt x="470" y="1735"/>
                    <a:pt x="476" y="1735"/>
                  </a:cubicBezTo>
                  <a:cubicBezTo>
                    <a:pt x="483" y="1735"/>
                    <a:pt x="489" y="1733"/>
                    <a:pt x="495" y="1729"/>
                  </a:cubicBezTo>
                  <a:lnTo>
                    <a:pt x="579" y="1673"/>
                  </a:lnTo>
                  <a:lnTo>
                    <a:pt x="662" y="1729"/>
                  </a:lnTo>
                  <a:cubicBezTo>
                    <a:pt x="668" y="1733"/>
                    <a:pt x="674" y="1735"/>
                    <a:pt x="681" y="1735"/>
                  </a:cubicBezTo>
                  <a:cubicBezTo>
                    <a:pt x="687" y="1735"/>
                    <a:pt x="694" y="1733"/>
                    <a:pt x="699" y="1729"/>
                  </a:cubicBezTo>
                  <a:lnTo>
                    <a:pt x="782" y="1673"/>
                  </a:lnTo>
                  <a:close/>
                  <a:moveTo>
                    <a:pt x="633" y="1905"/>
                  </a:moveTo>
                  <a:lnTo>
                    <a:pt x="579" y="1959"/>
                  </a:lnTo>
                  <a:lnTo>
                    <a:pt x="525" y="1905"/>
                  </a:lnTo>
                  <a:close/>
                  <a:moveTo>
                    <a:pt x="579" y="0"/>
                  </a:moveTo>
                  <a:cubicBezTo>
                    <a:pt x="260" y="0"/>
                    <a:pt x="1" y="260"/>
                    <a:pt x="1" y="578"/>
                  </a:cubicBezTo>
                  <a:cubicBezTo>
                    <a:pt x="1" y="747"/>
                    <a:pt x="75" y="906"/>
                    <a:pt x="202" y="1016"/>
                  </a:cubicBezTo>
                  <a:cubicBezTo>
                    <a:pt x="183" y="1034"/>
                    <a:pt x="170" y="1060"/>
                    <a:pt x="170" y="1088"/>
                  </a:cubicBezTo>
                  <a:cubicBezTo>
                    <a:pt x="170" y="1114"/>
                    <a:pt x="181" y="1138"/>
                    <a:pt x="197" y="1156"/>
                  </a:cubicBezTo>
                  <a:cubicBezTo>
                    <a:pt x="181" y="1175"/>
                    <a:pt x="170" y="1198"/>
                    <a:pt x="170" y="1224"/>
                  </a:cubicBezTo>
                  <a:cubicBezTo>
                    <a:pt x="170" y="1251"/>
                    <a:pt x="181" y="1274"/>
                    <a:pt x="197" y="1293"/>
                  </a:cubicBezTo>
                  <a:cubicBezTo>
                    <a:pt x="181" y="1311"/>
                    <a:pt x="170" y="1335"/>
                    <a:pt x="170" y="1361"/>
                  </a:cubicBezTo>
                  <a:cubicBezTo>
                    <a:pt x="170" y="1405"/>
                    <a:pt x="199" y="1442"/>
                    <a:pt x="238" y="1457"/>
                  </a:cubicBezTo>
                  <a:lnTo>
                    <a:pt x="238" y="1700"/>
                  </a:lnTo>
                  <a:cubicBezTo>
                    <a:pt x="238" y="1710"/>
                    <a:pt x="242" y="1719"/>
                    <a:pt x="249" y="1725"/>
                  </a:cubicBezTo>
                  <a:lnTo>
                    <a:pt x="555" y="2031"/>
                  </a:lnTo>
                  <a:cubicBezTo>
                    <a:pt x="562" y="2037"/>
                    <a:pt x="570" y="2041"/>
                    <a:pt x="579" y="2041"/>
                  </a:cubicBezTo>
                  <a:cubicBezTo>
                    <a:pt x="588" y="2041"/>
                    <a:pt x="596" y="2037"/>
                    <a:pt x="603" y="2031"/>
                  </a:cubicBezTo>
                  <a:lnTo>
                    <a:pt x="909" y="1725"/>
                  </a:lnTo>
                  <a:cubicBezTo>
                    <a:pt x="915" y="1719"/>
                    <a:pt x="919" y="1710"/>
                    <a:pt x="919" y="1700"/>
                  </a:cubicBezTo>
                  <a:lnTo>
                    <a:pt x="919" y="1457"/>
                  </a:lnTo>
                  <a:cubicBezTo>
                    <a:pt x="959" y="1442"/>
                    <a:pt x="987" y="1405"/>
                    <a:pt x="987" y="1361"/>
                  </a:cubicBezTo>
                  <a:cubicBezTo>
                    <a:pt x="987" y="1335"/>
                    <a:pt x="976" y="1311"/>
                    <a:pt x="961" y="1293"/>
                  </a:cubicBezTo>
                  <a:cubicBezTo>
                    <a:pt x="977" y="1274"/>
                    <a:pt x="987" y="1251"/>
                    <a:pt x="987" y="1224"/>
                  </a:cubicBezTo>
                  <a:cubicBezTo>
                    <a:pt x="987" y="1198"/>
                    <a:pt x="976" y="1175"/>
                    <a:pt x="961" y="1156"/>
                  </a:cubicBezTo>
                  <a:cubicBezTo>
                    <a:pt x="977" y="1138"/>
                    <a:pt x="987" y="1114"/>
                    <a:pt x="987" y="1088"/>
                  </a:cubicBezTo>
                  <a:cubicBezTo>
                    <a:pt x="987" y="1060"/>
                    <a:pt x="975" y="1034"/>
                    <a:pt x="956" y="1016"/>
                  </a:cubicBezTo>
                  <a:cubicBezTo>
                    <a:pt x="1083" y="906"/>
                    <a:pt x="1157" y="747"/>
                    <a:pt x="1157" y="578"/>
                  </a:cubicBezTo>
                  <a:cubicBezTo>
                    <a:pt x="1157" y="260"/>
                    <a:pt x="898" y="0"/>
                    <a:pt x="57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2" name="Google Shape;202;p16"/>
            <p:cNvSpPr/>
            <p:nvPr/>
          </p:nvSpPr>
          <p:spPr>
            <a:xfrm>
              <a:off x="6173052" y="1587981"/>
              <a:ext cx="18445" cy="18545"/>
            </a:xfrm>
            <a:custGeom>
              <a:avLst/>
              <a:gdLst/>
              <a:ahLst/>
              <a:cxnLst/>
              <a:rect l="l" t="t" r="r" b="b"/>
              <a:pathLst>
                <a:path w="185" h="186" extrusionOk="0">
                  <a:moveTo>
                    <a:pt x="137" y="1"/>
                  </a:moveTo>
                  <a:lnTo>
                    <a:pt x="0" y="137"/>
                  </a:lnTo>
                  <a:lnTo>
                    <a:pt x="49" y="185"/>
                  </a:lnTo>
                  <a:lnTo>
                    <a:pt x="185" y="49"/>
                  </a:lnTo>
                  <a:lnTo>
                    <a:pt x="137"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3" name="Google Shape;203;p16"/>
            <p:cNvSpPr/>
            <p:nvPr/>
          </p:nvSpPr>
          <p:spPr>
            <a:xfrm>
              <a:off x="6173052" y="1682996"/>
              <a:ext cx="18445" cy="18445"/>
            </a:xfrm>
            <a:custGeom>
              <a:avLst/>
              <a:gdLst/>
              <a:ahLst/>
              <a:cxnLst/>
              <a:rect l="l" t="t" r="r" b="b"/>
              <a:pathLst>
                <a:path w="185" h="185" extrusionOk="0">
                  <a:moveTo>
                    <a:pt x="49" y="1"/>
                  </a:moveTo>
                  <a:lnTo>
                    <a:pt x="0" y="49"/>
                  </a:lnTo>
                  <a:lnTo>
                    <a:pt x="137" y="185"/>
                  </a:lnTo>
                  <a:lnTo>
                    <a:pt x="185" y="137"/>
                  </a:lnTo>
                  <a:lnTo>
                    <a:pt x="49"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4" name="Google Shape;204;p16"/>
            <p:cNvSpPr/>
            <p:nvPr/>
          </p:nvSpPr>
          <p:spPr>
            <a:xfrm>
              <a:off x="6189104" y="1641321"/>
              <a:ext cx="20439" cy="6879"/>
            </a:xfrm>
            <a:custGeom>
              <a:avLst/>
              <a:gdLst/>
              <a:ahLst/>
              <a:cxnLst/>
              <a:rect l="l" t="t" r="r" b="b"/>
              <a:pathLst>
                <a:path w="205" h="69" extrusionOk="0">
                  <a:moveTo>
                    <a:pt x="0" y="0"/>
                  </a:moveTo>
                  <a:lnTo>
                    <a:pt x="0" y="68"/>
                  </a:lnTo>
                  <a:lnTo>
                    <a:pt x="204" y="68"/>
                  </a:lnTo>
                  <a:lnTo>
                    <a:pt x="204"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5" name="Google Shape;205;p16"/>
            <p:cNvSpPr/>
            <p:nvPr/>
          </p:nvSpPr>
          <p:spPr>
            <a:xfrm>
              <a:off x="6051017" y="1587981"/>
              <a:ext cx="18445" cy="18545"/>
            </a:xfrm>
            <a:custGeom>
              <a:avLst/>
              <a:gdLst/>
              <a:ahLst/>
              <a:cxnLst/>
              <a:rect l="l" t="t" r="r" b="b"/>
              <a:pathLst>
                <a:path w="185" h="186" extrusionOk="0">
                  <a:moveTo>
                    <a:pt x="48" y="1"/>
                  </a:moveTo>
                  <a:lnTo>
                    <a:pt x="0" y="49"/>
                  </a:lnTo>
                  <a:lnTo>
                    <a:pt x="137" y="185"/>
                  </a:lnTo>
                  <a:lnTo>
                    <a:pt x="185" y="137"/>
                  </a:lnTo>
                  <a:lnTo>
                    <a:pt x="48"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6" name="Google Shape;206;p16"/>
            <p:cNvSpPr/>
            <p:nvPr/>
          </p:nvSpPr>
          <p:spPr>
            <a:xfrm>
              <a:off x="6051017" y="1682996"/>
              <a:ext cx="18445" cy="18445"/>
            </a:xfrm>
            <a:custGeom>
              <a:avLst/>
              <a:gdLst/>
              <a:ahLst/>
              <a:cxnLst/>
              <a:rect l="l" t="t" r="r" b="b"/>
              <a:pathLst>
                <a:path w="185" h="185" extrusionOk="0">
                  <a:moveTo>
                    <a:pt x="137" y="1"/>
                  </a:moveTo>
                  <a:lnTo>
                    <a:pt x="0" y="137"/>
                  </a:lnTo>
                  <a:lnTo>
                    <a:pt x="48" y="185"/>
                  </a:lnTo>
                  <a:lnTo>
                    <a:pt x="185" y="49"/>
                  </a:lnTo>
                  <a:lnTo>
                    <a:pt x="137"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7" name="Google Shape;207;p16"/>
            <p:cNvSpPr/>
            <p:nvPr/>
          </p:nvSpPr>
          <p:spPr>
            <a:xfrm>
              <a:off x="6033071" y="1641321"/>
              <a:ext cx="20439" cy="6879"/>
            </a:xfrm>
            <a:custGeom>
              <a:avLst/>
              <a:gdLst/>
              <a:ahLst/>
              <a:cxnLst/>
              <a:rect l="l" t="t" r="r" b="b"/>
              <a:pathLst>
                <a:path w="205" h="69" extrusionOk="0">
                  <a:moveTo>
                    <a:pt x="0" y="0"/>
                  </a:moveTo>
                  <a:lnTo>
                    <a:pt x="0" y="68"/>
                  </a:lnTo>
                  <a:lnTo>
                    <a:pt x="205" y="68"/>
                  </a:lnTo>
                  <a:lnTo>
                    <a:pt x="205"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8" name="Google Shape;208;p16"/>
            <p:cNvSpPr/>
            <p:nvPr/>
          </p:nvSpPr>
          <p:spPr>
            <a:xfrm>
              <a:off x="6161885" y="1749895"/>
              <a:ext cx="6879" cy="6780"/>
            </a:xfrm>
            <a:custGeom>
              <a:avLst/>
              <a:gdLst/>
              <a:ahLst/>
              <a:cxnLst/>
              <a:rect l="l" t="t" r="r" b="b"/>
              <a:pathLst>
                <a:path w="69" h="68" extrusionOk="0">
                  <a:moveTo>
                    <a:pt x="1" y="0"/>
                  </a:moveTo>
                  <a:lnTo>
                    <a:pt x="1" y="67"/>
                  </a:lnTo>
                  <a:lnTo>
                    <a:pt x="69" y="67"/>
                  </a:lnTo>
                  <a:lnTo>
                    <a:pt x="69"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09" name="Google Shape;209;p16"/>
            <p:cNvSpPr/>
            <p:nvPr/>
          </p:nvSpPr>
          <p:spPr>
            <a:xfrm>
              <a:off x="6175445" y="1749895"/>
              <a:ext cx="6979" cy="6780"/>
            </a:xfrm>
            <a:custGeom>
              <a:avLst/>
              <a:gdLst/>
              <a:ahLst/>
              <a:cxnLst/>
              <a:rect l="l" t="t" r="r" b="b"/>
              <a:pathLst>
                <a:path w="70" h="68" extrusionOk="0">
                  <a:moveTo>
                    <a:pt x="1" y="0"/>
                  </a:moveTo>
                  <a:lnTo>
                    <a:pt x="1" y="67"/>
                  </a:lnTo>
                  <a:lnTo>
                    <a:pt x="69" y="67"/>
                  </a:lnTo>
                  <a:lnTo>
                    <a:pt x="69"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10" name="Google Shape;210;p16"/>
            <p:cNvSpPr/>
            <p:nvPr/>
          </p:nvSpPr>
          <p:spPr>
            <a:xfrm>
              <a:off x="6189104" y="1749895"/>
              <a:ext cx="6879" cy="6780"/>
            </a:xfrm>
            <a:custGeom>
              <a:avLst/>
              <a:gdLst/>
              <a:ahLst/>
              <a:cxnLst/>
              <a:rect l="l" t="t" r="r" b="b"/>
              <a:pathLst>
                <a:path w="69" h="68" extrusionOk="0">
                  <a:moveTo>
                    <a:pt x="0" y="0"/>
                  </a:moveTo>
                  <a:lnTo>
                    <a:pt x="0" y="67"/>
                  </a:lnTo>
                  <a:lnTo>
                    <a:pt x="68" y="67"/>
                  </a:lnTo>
                  <a:lnTo>
                    <a:pt x="68"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11" name="Google Shape;211;p16"/>
            <p:cNvSpPr/>
            <p:nvPr/>
          </p:nvSpPr>
          <p:spPr>
            <a:xfrm>
              <a:off x="6046630" y="1749895"/>
              <a:ext cx="6879" cy="6780"/>
            </a:xfrm>
            <a:custGeom>
              <a:avLst/>
              <a:gdLst/>
              <a:ahLst/>
              <a:cxnLst/>
              <a:rect l="l" t="t" r="r" b="b"/>
              <a:pathLst>
                <a:path w="69" h="68" extrusionOk="0">
                  <a:moveTo>
                    <a:pt x="1" y="0"/>
                  </a:moveTo>
                  <a:lnTo>
                    <a:pt x="1" y="67"/>
                  </a:lnTo>
                  <a:lnTo>
                    <a:pt x="69" y="67"/>
                  </a:lnTo>
                  <a:lnTo>
                    <a:pt x="69"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12" name="Google Shape;212;p16"/>
            <p:cNvSpPr/>
            <p:nvPr/>
          </p:nvSpPr>
          <p:spPr>
            <a:xfrm>
              <a:off x="6060190" y="1749895"/>
              <a:ext cx="6879" cy="6780"/>
            </a:xfrm>
            <a:custGeom>
              <a:avLst/>
              <a:gdLst/>
              <a:ahLst/>
              <a:cxnLst/>
              <a:rect l="l" t="t" r="r" b="b"/>
              <a:pathLst>
                <a:path w="69" h="68" extrusionOk="0">
                  <a:moveTo>
                    <a:pt x="1" y="0"/>
                  </a:moveTo>
                  <a:lnTo>
                    <a:pt x="1" y="67"/>
                  </a:lnTo>
                  <a:lnTo>
                    <a:pt x="68" y="67"/>
                  </a:lnTo>
                  <a:lnTo>
                    <a:pt x="68"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13" name="Google Shape;213;p16"/>
            <p:cNvSpPr/>
            <p:nvPr/>
          </p:nvSpPr>
          <p:spPr>
            <a:xfrm>
              <a:off x="6073749" y="1749895"/>
              <a:ext cx="6879" cy="6780"/>
            </a:xfrm>
            <a:custGeom>
              <a:avLst/>
              <a:gdLst/>
              <a:ahLst/>
              <a:cxnLst/>
              <a:rect l="l" t="t" r="r" b="b"/>
              <a:pathLst>
                <a:path w="69" h="68" extrusionOk="0">
                  <a:moveTo>
                    <a:pt x="0" y="0"/>
                  </a:moveTo>
                  <a:lnTo>
                    <a:pt x="0" y="67"/>
                  </a:lnTo>
                  <a:lnTo>
                    <a:pt x="68" y="67"/>
                  </a:lnTo>
                  <a:lnTo>
                    <a:pt x="68"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223" name="Google Shape;223;p16"/>
          <p:cNvGrpSpPr/>
          <p:nvPr/>
        </p:nvGrpSpPr>
        <p:grpSpPr>
          <a:xfrm>
            <a:off x="12952831" y="7083351"/>
            <a:ext cx="402139" cy="401906"/>
            <a:chOff x="6265375" y="3369328"/>
            <a:chExt cx="172186" cy="172087"/>
          </a:xfrm>
        </p:grpSpPr>
        <p:sp>
          <p:nvSpPr>
            <p:cNvPr id="224" name="Google Shape;224;p16"/>
            <p:cNvSpPr/>
            <p:nvPr/>
          </p:nvSpPr>
          <p:spPr>
            <a:xfrm>
              <a:off x="6265375" y="3369328"/>
              <a:ext cx="172186" cy="172087"/>
            </a:xfrm>
            <a:custGeom>
              <a:avLst/>
              <a:gdLst/>
              <a:ahLst/>
              <a:cxnLst/>
              <a:rect l="l" t="t" r="r" b="b"/>
              <a:pathLst>
                <a:path w="1727" h="1726" extrusionOk="0">
                  <a:moveTo>
                    <a:pt x="979" y="172"/>
                  </a:moveTo>
                  <a:lnTo>
                    <a:pt x="979" y="287"/>
                  </a:lnTo>
                  <a:lnTo>
                    <a:pt x="691" y="287"/>
                  </a:lnTo>
                  <a:lnTo>
                    <a:pt x="691" y="172"/>
                  </a:lnTo>
                  <a:close/>
                  <a:moveTo>
                    <a:pt x="1008" y="58"/>
                  </a:moveTo>
                  <a:cubicBezTo>
                    <a:pt x="1055" y="58"/>
                    <a:pt x="1094" y="96"/>
                    <a:pt x="1094" y="144"/>
                  </a:cubicBezTo>
                  <a:lnTo>
                    <a:pt x="1094" y="287"/>
                  </a:lnTo>
                  <a:lnTo>
                    <a:pt x="1036" y="287"/>
                  </a:lnTo>
                  <a:lnTo>
                    <a:pt x="1036" y="144"/>
                  </a:lnTo>
                  <a:cubicBezTo>
                    <a:pt x="1036" y="128"/>
                    <a:pt x="1023" y="115"/>
                    <a:pt x="1008" y="115"/>
                  </a:cubicBezTo>
                  <a:lnTo>
                    <a:pt x="662" y="115"/>
                  </a:lnTo>
                  <a:cubicBezTo>
                    <a:pt x="646" y="115"/>
                    <a:pt x="634" y="128"/>
                    <a:pt x="634" y="144"/>
                  </a:cubicBezTo>
                  <a:lnTo>
                    <a:pt x="634" y="287"/>
                  </a:lnTo>
                  <a:lnTo>
                    <a:pt x="576" y="287"/>
                  </a:lnTo>
                  <a:lnTo>
                    <a:pt x="576" y="144"/>
                  </a:lnTo>
                  <a:cubicBezTo>
                    <a:pt x="576" y="96"/>
                    <a:pt x="615" y="58"/>
                    <a:pt x="662" y="58"/>
                  </a:cubicBezTo>
                  <a:close/>
                  <a:moveTo>
                    <a:pt x="950" y="834"/>
                  </a:moveTo>
                  <a:lnTo>
                    <a:pt x="950" y="892"/>
                  </a:lnTo>
                  <a:lnTo>
                    <a:pt x="719" y="892"/>
                  </a:lnTo>
                  <a:lnTo>
                    <a:pt x="719" y="834"/>
                  </a:lnTo>
                  <a:close/>
                  <a:moveTo>
                    <a:pt x="1525" y="345"/>
                  </a:moveTo>
                  <a:cubicBezTo>
                    <a:pt x="1573" y="345"/>
                    <a:pt x="1611" y="383"/>
                    <a:pt x="1611" y="431"/>
                  </a:cubicBezTo>
                  <a:lnTo>
                    <a:pt x="1611" y="575"/>
                  </a:lnTo>
                  <a:lnTo>
                    <a:pt x="1611" y="747"/>
                  </a:lnTo>
                  <a:cubicBezTo>
                    <a:pt x="1611" y="827"/>
                    <a:pt x="1547" y="892"/>
                    <a:pt x="1468" y="892"/>
                  </a:cubicBezTo>
                  <a:lnTo>
                    <a:pt x="1449" y="892"/>
                  </a:lnTo>
                  <a:cubicBezTo>
                    <a:pt x="1401" y="873"/>
                    <a:pt x="1349" y="863"/>
                    <a:pt x="1295" y="863"/>
                  </a:cubicBezTo>
                  <a:cubicBezTo>
                    <a:pt x="1241" y="863"/>
                    <a:pt x="1189" y="873"/>
                    <a:pt x="1141" y="892"/>
                  </a:cubicBezTo>
                  <a:lnTo>
                    <a:pt x="1008" y="892"/>
                  </a:lnTo>
                  <a:lnTo>
                    <a:pt x="1008" y="805"/>
                  </a:lnTo>
                  <a:cubicBezTo>
                    <a:pt x="1008" y="789"/>
                    <a:pt x="994" y="776"/>
                    <a:pt x="979" y="776"/>
                  </a:cubicBezTo>
                  <a:lnTo>
                    <a:pt x="691" y="776"/>
                  </a:lnTo>
                  <a:cubicBezTo>
                    <a:pt x="675" y="776"/>
                    <a:pt x="662" y="789"/>
                    <a:pt x="662" y="805"/>
                  </a:cubicBezTo>
                  <a:lnTo>
                    <a:pt x="662" y="892"/>
                  </a:lnTo>
                  <a:lnTo>
                    <a:pt x="202" y="892"/>
                  </a:lnTo>
                  <a:cubicBezTo>
                    <a:pt x="123" y="892"/>
                    <a:pt x="58" y="827"/>
                    <a:pt x="58" y="747"/>
                  </a:cubicBezTo>
                  <a:lnTo>
                    <a:pt x="58" y="489"/>
                  </a:lnTo>
                  <a:lnTo>
                    <a:pt x="58" y="431"/>
                  </a:lnTo>
                  <a:cubicBezTo>
                    <a:pt x="58" y="383"/>
                    <a:pt x="97" y="345"/>
                    <a:pt x="145" y="345"/>
                  </a:cubicBezTo>
                  <a:close/>
                  <a:moveTo>
                    <a:pt x="1611" y="888"/>
                  </a:moveTo>
                  <a:lnTo>
                    <a:pt x="1611" y="1002"/>
                  </a:lnTo>
                  <a:cubicBezTo>
                    <a:pt x="1589" y="977"/>
                    <a:pt x="1564" y="955"/>
                    <a:pt x="1536" y="937"/>
                  </a:cubicBezTo>
                  <a:cubicBezTo>
                    <a:pt x="1565" y="926"/>
                    <a:pt x="1591" y="910"/>
                    <a:pt x="1611" y="888"/>
                  </a:cubicBezTo>
                  <a:close/>
                  <a:moveTo>
                    <a:pt x="346" y="949"/>
                  </a:moveTo>
                  <a:lnTo>
                    <a:pt x="346" y="1036"/>
                  </a:lnTo>
                  <a:lnTo>
                    <a:pt x="259" y="1036"/>
                  </a:lnTo>
                  <a:lnTo>
                    <a:pt x="259" y="949"/>
                  </a:lnTo>
                  <a:close/>
                  <a:moveTo>
                    <a:pt x="58" y="888"/>
                  </a:moveTo>
                  <a:cubicBezTo>
                    <a:pt x="95" y="926"/>
                    <a:pt x="146" y="949"/>
                    <a:pt x="202" y="949"/>
                  </a:cubicBezTo>
                  <a:lnTo>
                    <a:pt x="202" y="1064"/>
                  </a:lnTo>
                  <a:cubicBezTo>
                    <a:pt x="202" y="1080"/>
                    <a:pt x="215" y="1093"/>
                    <a:pt x="231" y="1093"/>
                  </a:cubicBezTo>
                  <a:lnTo>
                    <a:pt x="375" y="1093"/>
                  </a:lnTo>
                  <a:cubicBezTo>
                    <a:pt x="390" y="1093"/>
                    <a:pt x="403" y="1080"/>
                    <a:pt x="403" y="1064"/>
                  </a:cubicBezTo>
                  <a:lnTo>
                    <a:pt x="403" y="949"/>
                  </a:lnTo>
                  <a:lnTo>
                    <a:pt x="1037" y="949"/>
                  </a:lnTo>
                  <a:cubicBezTo>
                    <a:pt x="932" y="1028"/>
                    <a:pt x="864" y="1153"/>
                    <a:pt x="864" y="1294"/>
                  </a:cubicBezTo>
                  <a:cubicBezTo>
                    <a:pt x="864" y="1379"/>
                    <a:pt x="889" y="1457"/>
                    <a:pt x="931" y="1525"/>
                  </a:cubicBezTo>
                  <a:lnTo>
                    <a:pt x="145" y="1525"/>
                  </a:lnTo>
                  <a:cubicBezTo>
                    <a:pt x="97" y="1525"/>
                    <a:pt x="58" y="1485"/>
                    <a:pt x="58" y="1438"/>
                  </a:cubicBezTo>
                  <a:lnTo>
                    <a:pt x="58" y="888"/>
                  </a:lnTo>
                  <a:close/>
                  <a:moveTo>
                    <a:pt x="1324" y="922"/>
                  </a:moveTo>
                  <a:cubicBezTo>
                    <a:pt x="1507" y="936"/>
                    <a:pt x="1654" y="1082"/>
                    <a:pt x="1668" y="1265"/>
                  </a:cubicBezTo>
                  <a:lnTo>
                    <a:pt x="1611" y="1265"/>
                  </a:lnTo>
                  <a:lnTo>
                    <a:pt x="1611" y="1323"/>
                  </a:lnTo>
                  <a:lnTo>
                    <a:pt x="1668" y="1323"/>
                  </a:lnTo>
                  <a:cubicBezTo>
                    <a:pt x="1654" y="1506"/>
                    <a:pt x="1507" y="1653"/>
                    <a:pt x="1324" y="1667"/>
                  </a:cubicBezTo>
                  <a:lnTo>
                    <a:pt x="1324" y="1610"/>
                  </a:lnTo>
                  <a:lnTo>
                    <a:pt x="1266" y="1610"/>
                  </a:lnTo>
                  <a:lnTo>
                    <a:pt x="1266" y="1667"/>
                  </a:lnTo>
                  <a:cubicBezTo>
                    <a:pt x="1162" y="1659"/>
                    <a:pt x="1070" y="1608"/>
                    <a:pt x="1008" y="1532"/>
                  </a:cubicBezTo>
                  <a:lnTo>
                    <a:pt x="1008" y="1525"/>
                  </a:lnTo>
                  <a:lnTo>
                    <a:pt x="1001" y="1525"/>
                  </a:lnTo>
                  <a:cubicBezTo>
                    <a:pt x="957" y="1468"/>
                    <a:pt x="928" y="1399"/>
                    <a:pt x="923" y="1323"/>
                  </a:cubicBezTo>
                  <a:lnTo>
                    <a:pt x="979" y="1323"/>
                  </a:lnTo>
                  <a:lnTo>
                    <a:pt x="979" y="1265"/>
                  </a:lnTo>
                  <a:lnTo>
                    <a:pt x="923" y="1265"/>
                  </a:lnTo>
                  <a:cubicBezTo>
                    <a:pt x="937" y="1082"/>
                    <a:pt x="1083" y="936"/>
                    <a:pt x="1266" y="922"/>
                  </a:cubicBezTo>
                  <a:lnTo>
                    <a:pt x="1266" y="978"/>
                  </a:lnTo>
                  <a:lnTo>
                    <a:pt x="1324" y="978"/>
                  </a:lnTo>
                  <a:lnTo>
                    <a:pt x="1324" y="922"/>
                  </a:lnTo>
                  <a:close/>
                  <a:moveTo>
                    <a:pt x="662" y="0"/>
                  </a:moveTo>
                  <a:cubicBezTo>
                    <a:pt x="583" y="0"/>
                    <a:pt x="519" y="65"/>
                    <a:pt x="519" y="144"/>
                  </a:cubicBezTo>
                  <a:lnTo>
                    <a:pt x="519" y="287"/>
                  </a:lnTo>
                  <a:lnTo>
                    <a:pt x="145" y="287"/>
                  </a:lnTo>
                  <a:cubicBezTo>
                    <a:pt x="65" y="287"/>
                    <a:pt x="1" y="352"/>
                    <a:pt x="1" y="431"/>
                  </a:cubicBezTo>
                  <a:lnTo>
                    <a:pt x="1" y="489"/>
                  </a:lnTo>
                  <a:lnTo>
                    <a:pt x="1" y="747"/>
                  </a:lnTo>
                  <a:lnTo>
                    <a:pt x="1" y="1438"/>
                  </a:lnTo>
                  <a:cubicBezTo>
                    <a:pt x="1" y="1518"/>
                    <a:pt x="65" y="1582"/>
                    <a:pt x="145" y="1582"/>
                  </a:cubicBezTo>
                  <a:lnTo>
                    <a:pt x="974" y="1582"/>
                  </a:lnTo>
                  <a:cubicBezTo>
                    <a:pt x="1053" y="1670"/>
                    <a:pt x="1167" y="1725"/>
                    <a:pt x="1295" y="1725"/>
                  </a:cubicBezTo>
                  <a:cubicBezTo>
                    <a:pt x="1533" y="1725"/>
                    <a:pt x="1726" y="1532"/>
                    <a:pt x="1726" y="1294"/>
                  </a:cubicBezTo>
                  <a:cubicBezTo>
                    <a:pt x="1726" y="1216"/>
                    <a:pt x="1705" y="1143"/>
                    <a:pt x="1669" y="1080"/>
                  </a:cubicBezTo>
                  <a:lnTo>
                    <a:pt x="1669" y="747"/>
                  </a:lnTo>
                  <a:lnTo>
                    <a:pt x="1669" y="575"/>
                  </a:lnTo>
                  <a:lnTo>
                    <a:pt x="1669" y="431"/>
                  </a:lnTo>
                  <a:cubicBezTo>
                    <a:pt x="1669" y="352"/>
                    <a:pt x="1604" y="287"/>
                    <a:pt x="1525" y="287"/>
                  </a:cubicBezTo>
                  <a:lnTo>
                    <a:pt x="1151" y="287"/>
                  </a:lnTo>
                  <a:lnTo>
                    <a:pt x="1151" y="144"/>
                  </a:lnTo>
                  <a:cubicBezTo>
                    <a:pt x="1151" y="65"/>
                    <a:pt x="1087" y="0"/>
                    <a:pt x="1008"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25" name="Google Shape;225;p16"/>
            <p:cNvSpPr/>
            <p:nvPr/>
          </p:nvSpPr>
          <p:spPr>
            <a:xfrm>
              <a:off x="6391598" y="3472518"/>
              <a:ext cx="22134" cy="45165"/>
            </a:xfrm>
            <a:custGeom>
              <a:avLst/>
              <a:gdLst/>
              <a:ahLst/>
              <a:cxnLst/>
              <a:rect l="l" t="t" r="r" b="b"/>
              <a:pathLst>
                <a:path w="222" h="453" extrusionOk="0">
                  <a:moveTo>
                    <a:pt x="0" y="1"/>
                  </a:moveTo>
                  <a:lnTo>
                    <a:pt x="0" y="259"/>
                  </a:lnTo>
                  <a:cubicBezTo>
                    <a:pt x="0" y="267"/>
                    <a:pt x="4" y="274"/>
                    <a:pt x="9" y="279"/>
                  </a:cubicBezTo>
                  <a:lnTo>
                    <a:pt x="181" y="452"/>
                  </a:lnTo>
                  <a:lnTo>
                    <a:pt x="222" y="411"/>
                  </a:lnTo>
                  <a:lnTo>
                    <a:pt x="58" y="247"/>
                  </a:lnTo>
                  <a:lnTo>
                    <a:pt x="58"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26" name="Google Shape;226;p16"/>
            <p:cNvSpPr/>
            <p:nvPr/>
          </p:nvSpPr>
          <p:spPr>
            <a:xfrm>
              <a:off x="6391598" y="3443804"/>
              <a:ext cx="5783" cy="5882"/>
            </a:xfrm>
            <a:custGeom>
              <a:avLst/>
              <a:gdLst/>
              <a:ahLst/>
              <a:cxnLst/>
              <a:rect l="l" t="t" r="r" b="b"/>
              <a:pathLst>
                <a:path w="58" h="59" extrusionOk="0">
                  <a:moveTo>
                    <a:pt x="0" y="0"/>
                  </a:moveTo>
                  <a:lnTo>
                    <a:pt x="0" y="58"/>
                  </a:lnTo>
                  <a:lnTo>
                    <a:pt x="58" y="58"/>
                  </a:lnTo>
                  <a:lnTo>
                    <a:pt x="58"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27" name="Google Shape;227;p16"/>
            <p:cNvSpPr/>
            <p:nvPr/>
          </p:nvSpPr>
          <p:spPr>
            <a:xfrm>
              <a:off x="6403063" y="3443804"/>
              <a:ext cx="5783" cy="5882"/>
            </a:xfrm>
            <a:custGeom>
              <a:avLst/>
              <a:gdLst/>
              <a:ahLst/>
              <a:cxnLst/>
              <a:rect l="l" t="t" r="r" b="b"/>
              <a:pathLst>
                <a:path w="58" h="59" extrusionOk="0">
                  <a:moveTo>
                    <a:pt x="0" y="0"/>
                  </a:moveTo>
                  <a:lnTo>
                    <a:pt x="0" y="58"/>
                  </a:lnTo>
                  <a:lnTo>
                    <a:pt x="58" y="58"/>
                  </a:lnTo>
                  <a:lnTo>
                    <a:pt x="58"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28" name="Google Shape;228;p16"/>
            <p:cNvSpPr/>
            <p:nvPr/>
          </p:nvSpPr>
          <p:spPr>
            <a:xfrm>
              <a:off x="6380032" y="3443804"/>
              <a:ext cx="5882" cy="5882"/>
            </a:xfrm>
            <a:custGeom>
              <a:avLst/>
              <a:gdLst/>
              <a:ahLst/>
              <a:cxnLst/>
              <a:rect l="l" t="t" r="r" b="b"/>
              <a:pathLst>
                <a:path w="59" h="59" extrusionOk="0">
                  <a:moveTo>
                    <a:pt x="1" y="0"/>
                  </a:moveTo>
                  <a:lnTo>
                    <a:pt x="1" y="58"/>
                  </a:lnTo>
                  <a:lnTo>
                    <a:pt x="58" y="58"/>
                  </a:lnTo>
                  <a:lnTo>
                    <a:pt x="58"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229" name="Google Shape;229;p16"/>
          <p:cNvGrpSpPr/>
          <p:nvPr/>
        </p:nvGrpSpPr>
        <p:grpSpPr>
          <a:xfrm>
            <a:off x="12483635" y="9131028"/>
            <a:ext cx="253578" cy="362321"/>
            <a:chOff x="6064477" y="4246093"/>
            <a:chExt cx="108576" cy="155137"/>
          </a:xfrm>
        </p:grpSpPr>
        <p:sp>
          <p:nvSpPr>
            <p:cNvPr id="230" name="Google Shape;230;p16"/>
            <p:cNvSpPr/>
            <p:nvPr/>
          </p:nvSpPr>
          <p:spPr>
            <a:xfrm>
              <a:off x="6064477" y="4246093"/>
              <a:ext cx="108576" cy="155137"/>
            </a:xfrm>
            <a:custGeom>
              <a:avLst/>
              <a:gdLst/>
              <a:ahLst/>
              <a:cxnLst/>
              <a:rect l="l" t="t" r="r" b="b"/>
              <a:pathLst>
                <a:path w="1089" h="1556" extrusionOk="0">
                  <a:moveTo>
                    <a:pt x="959" y="53"/>
                  </a:moveTo>
                  <a:cubicBezTo>
                    <a:pt x="1002" y="53"/>
                    <a:pt x="1037" y="88"/>
                    <a:pt x="1037" y="130"/>
                  </a:cubicBezTo>
                  <a:lnTo>
                    <a:pt x="1037" y="156"/>
                  </a:lnTo>
                  <a:lnTo>
                    <a:pt x="52" y="156"/>
                  </a:lnTo>
                  <a:lnTo>
                    <a:pt x="52" y="130"/>
                  </a:lnTo>
                  <a:cubicBezTo>
                    <a:pt x="52" y="88"/>
                    <a:pt x="87" y="53"/>
                    <a:pt x="130" y="53"/>
                  </a:cubicBezTo>
                  <a:close/>
                  <a:moveTo>
                    <a:pt x="1037" y="208"/>
                  </a:moveTo>
                  <a:lnTo>
                    <a:pt x="1037" y="1296"/>
                  </a:lnTo>
                  <a:lnTo>
                    <a:pt x="52" y="1296"/>
                  </a:lnTo>
                  <a:lnTo>
                    <a:pt x="52" y="208"/>
                  </a:lnTo>
                  <a:close/>
                  <a:moveTo>
                    <a:pt x="1037" y="1348"/>
                  </a:moveTo>
                  <a:lnTo>
                    <a:pt x="1037" y="1426"/>
                  </a:lnTo>
                  <a:cubicBezTo>
                    <a:pt x="1037" y="1469"/>
                    <a:pt x="1002" y="1504"/>
                    <a:pt x="959" y="1504"/>
                  </a:cubicBezTo>
                  <a:lnTo>
                    <a:pt x="130" y="1504"/>
                  </a:lnTo>
                  <a:cubicBezTo>
                    <a:pt x="87" y="1504"/>
                    <a:pt x="52" y="1469"/>
                    <a:pt x="52" y="1426"/>
                  </a:cubicBezTo>
                  <a:lnTo>
                    <a:pt x="52" y="1348"/>
                  </a:lnTo>
                  <a:close/>
                  <a:moveTo>
                    <a:pt x="130" y="0"/>
                  </a:moveTo>
                  <a:cubicBezTo>
                    <a:pt x="58" y="0"/>
                    <a:pt x="1" y="59"/>
                    <a:pt x="1" y="130"/>
                  </a:cubicBezTo>
                  <a:lnTo>
                    <a:pt x="1" y="1426"/>
                  </a:lnTo>
                  <a:cubicBezTo>
                    <a:pt x="1" y="1498"/>
                    <a:pt x="58" y="1555"/>
                    <a:pt x="130" y="1555"/>
                  </a:cubicBezTo>
                  <a:lnTo>
                    <a:pt x="959" y="1555"/>
                  </a:lnTo>
                  <a:cubicBezTo>
                    <a:pt x="1031" y="1555"/>
                    <a:pt x="1089" y="1498"/>
                    <a:pt x="1089" y="1426"/>
                  </a:cubicBezTo>
                  <a:lnTo>
                    <a:pt x="1089" y="130"/>
                  </a:lnTo>
                  <a:cubicBezTo>
                    <a:pt x="1089" y="59"/>
                    <a:pt x="1031" y="0"/>
                    <a:pt x="95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31" name="Google Shape;231;p16"/>
            <p:cNvSpPr/>
            <p:nvPr/>
          </p:nvSpPr>
          <p:spPr>
            <a:xfrm>
              <a:off x="6078036" y="4277499"/>
              <a:ext cx="80360" cy="77269"/>
            </a:xfrm>
            <a:custGeom>
              <a:avLst/>
              <a:gdLst/>
              <a:ahLst/>
              <a:cxnLst/>
              <a:rect l="l" t="t" r="r" b="b"/>
              <a:pathLst>
                <a:path w="806" h="775" extrusionOk="0">
                  <a:moveTo>
                    <a:pt x="197" y="52"/>
                  </a:moveTo>
                  <a:cubicBezTo>
                    <a:pt x="204" y="52"/>
                    <a:pt x="210" y="55"/>
                    <a:pt x="215" y="60"/>
                  </a:cubicBezTo>
                  <a:lnTo>
                    <a:pt x="216" y="60"/>
                  </a:lnTo>
                  <a:lnTo>
                    <a:pt x="298" y="142"/>
                  </a:lnTo>
                  <a:cubicBezTo>
                    <a:pt x="307" y="152"/>
                    <a:pt x="307" y="168"/>
                    <a:pt x="298" y="179"/>
                  </a:cubicBezTo>
                  <a:lnTo>
                    <a:pt x="231" y="245"/>
                  </a:lnTo>
                  <a:cubicBezTo>
                    <a:pt x="225" y="250"/>
                    <a:pt x="223" y="257"/>
                    <a:pt x="223" y="263"/>
                  </a:cubicBezTo>
                  <a:cubicBezTo>
                    <a:pt x="223" y="270"/>
                    <a:pt x="225" y="277"/>
                    <a:pt x="231" y="282"/>
                  </a:cubicBezTo>
                  <a:lnTo>
                    <a:pt x="515" y="567"/>
                  </a:lnTo>
                  <a:cubicBezTo>
                    <a:pt x="520" y="572"/>
                    <a:pt x="527" y="575"/>
                    <a:pt x="534" y="575"/>
                  </a:cubicBezTo>
                  <a:cubicBezTo>
                    <a:pt x="540" y="575"/>
                    <a:pt x="547" y="572"/>
                    <a:pt x="552" y="567"/>
                  </a:cubicBezTo>
                  <a:lnTo>
                    <a:pt x="619" y="500"/>
                  </a:lnTo>
                  <a:cubicBezTo>
                    <a:pt x="624" y="495"/>
                    <a:pt x="631" y="493"/>
                    <a:pt x="637" y="493"/>
                  </a:cubicBezTo>
                  <a:cubicBezTo>
                    <a:pt x="644" y="493"/>
                    <a:pt x="651" y="495"/>
                    <a:pt x="656" y="500"/>
                  </a:cubicBezTo>
                  <a:lnTo>
                    <a:pt x="738" y="582"/>
                  </a:lnTo>
                  <a:cubicBezTo>
                    <a:pt x="748" y="592"/>
                    <a:pt x="748" y="609"/>
                    <a:pt x="738" y="619"/>
                  </a:cubicBezTo>
                  <a:lnTo>
                    <a:pt x="688" y="669"/>
                  </a:lnTo>
                  <a:cubicBezTo>
                    <a:pt x="654" y="703"/>
                    <a:pt x="609" y="722"/>
                    <a:pt x="560" y="722"/>
                  </a:cubicBezTo>
                  <a:cubicBezTo>
                    <a:pt x="512" y="722"/>
                    <a:pt x="465" y="703"/>
                    <a:pt x="431" y="669"/>
                  </a:cubicBezTo>
                  <a:lnTo>
                    <a:pt x="128" y="366"/>
                  </a:lnTo>
                  <a:cubicBezTo>
                    <a:pt x="58" y="296"/>
                    <a:pt x="58" y="180"/>
                    <a:pt x="128" y="110"/>
                  </a:cubicBezTo>
                  <a:lnTo>
                    <a:pt x="179" y="60"/>
                  </a:lnTo>
                  <a:cubicBezTo>
                    <a:pt x="183" y="55"/>
                    <a:pt x="190" y="52"/>
                    <a:pt x="197" y="52"/>
                  </a:cubicBezTo>
                  <a:close/>
                  <a:moveTo>
                    <a:pt x="197" y="1"/>
                  </a:moveTo>
                  <a:cubicBezTo>
                    <a:pt x="177" y="1"/>
                    <a:pt x="157" y="8"/>
                    <a:pt x="142" y="23"/>
                  </a:cubicBezTo>
                  <a:lnTo>
                    <a:pt x="92" y="73"/>
                  </a:lnTo>
                  <a:cubicBezTo>
                    <a:pt x="1" y="164"/>
                    <a:pt x="1" y="312"/>
                    <a:pt x="92" y="403"/>
                  </a:cubicBezTo>
                  <a:lnTo>
                    <a:pt x="395" y="706"/>
                  </a:lnTo>
                  <a:cubicBezTo>
                    <a:pt x="439" y="750"/>
                    <a:pt x="498" y="774"/>
                    <a:pt x="560" y="774"/>
                  </a:cubicBezTo>
                  <a:cubicBezTo>
                    <a:pt x="622" y="774"/>
                    <a:pt x="681" y="750"/>
                    <a:pt x="725" y="706"/>
                  </a:cubicBezTo>
                  <a:lnTo>
                    <a:pt x="774" y="655"/>
                  </a:lnTo>
                  <a:cubicBezTo>
                    <a:pt x="805" y="626"/>
                    <a:pt x="805" y="576"/>
                    <a:pt x="774" y="545"/>
                  </a:cubicBezTo>
                  <a:lnTo>
                    <a:pt x="692" y="463"/>
                  </a:lnTo>
                  <a:cubicBezTo>
                    <a:pt x="678" y="449"/>
                    <a:pt x="658" y="442"/>
                    <a:pt x="638" y="442"/>
                  </a:cubicBezTo>
                  <a:cubicBezTo>
                    <a:pt x="618" y="442"/>
                    <a:pt x="597" y="449"/>
                    <a:pt x="582" y="463"/>
                  </a:cubicBezTo>
                  <a:lnTo>
                    <a:pt x="534" y="512"/>
                  </a:lnTo>
                  <a:lnTo>
                    <a:pt x="286" y="263"/>
                  </a:lnTo>
                  <a:lnTo>
                    <a:pt x="334" y="215"/>
                  </a:lnTo>
                  <a:cubicBezTo>
                    <a:pt x="364" y="185"/>
                    <a:pt x="364" y="136"/>
                    <a:pt x="334" y="105"/>
                  </a:cubicBezTo>
                  <a:lnTo>
                    <a:pt x="251" y="23"/>
                  </a:lnTo>
                  <a:cubicBezTo>
                    <a:pt x="237" y="8"/>
                    <a:pt x="217" y="1"/>
                    <a:pt x="1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32" name="Google Shape;232;p16"/>
            <p:cNvSpPr/>
            <p:nvPr/>
          </p:nvSpPr>
          <p:spPr>
            <a:xfrm>
              <a:off x="6116122" y="4359751"/>
              <a:ext cx="5284" cy="5284"/>
            </a:xfrm>
            <a:custGeom>
              <a:avLst/>
              <a:gdLst/>
              <a:ahLst/>
              <a:cxnLst/>
              <a:rect l="l" t="t" r="r" b="b"/>
              <a:pathLst>
                <a:path w="53" h="53" extrusionOk="0">
                  <a:moveTo>
                    <a:pt x="0" y="1"/>
                  </a:moveTo>
                  <a:lnTo>
                    <a:pt x="0" y="53"/>
                  </a:lnTo>
                  <a:lnTo>
                    <a:pt x="53" y="53"/>
                  </a:lnTo>
                  <a:lnTo>
                    <a:pt x="53"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33" name="Google Shape;233;p16"/>
            <p:cNvSpPr/>
            <p:nvPr/>
          </p:nvSpPr>
          <p:spPr>
            <a:xfrm>
              <a:off x="6105853" y="4359751"/>
              <a:ext cx="5185" cy="5284"/>
            </a:xfrm>
            <a:custGeom>
              <a:avLst/>
              <a:gdLst/>
              <a:ahLst/>
              <a:cxnLst/>
              <a:rect l="l" t="t" r="r" b="b"/>
              <a:pathLst>
                <a:path w="52" h="53" extrusionOk="0">
                  <a:moveTo>
                    <a:pt x="0" y="1"/>
                  </a:moveTo>
                  <a:lnTo>
                    <a:pt x="0" y="53"/>
                  </a:lnTo>
                  <a:lnTo>
                    <a:pt x="52" y="53"/>
                  </a:lnTo>
                  <a:lnTo>
                    <a:pt x="52"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34" name="Google Shape;234;p16"/>
            <p:cNvSpPr/>
            <p:nvPr/>
          </p:nvSpPr>
          <p:spPr>
            <a:xfrm>
              <a:off x="6126491" y="4359751"/>
              <a:ext cx="5284" cy="5284"/>
            </a:xfrm>
            <a:custGeom>
              <a:avLst/>
              <a:gdLst/>
              <a:ahLst/>
              <a:cxnLst/>
              <a:rect l="l" t="t" r="r" b="b"/>
              <a:pathLst>
                <a:path w="53" h="53" extrusionOk="0">
                  <a:moveTo>
                    <a:pt x="0" y="1"/>
                  </a:moveTo>
                  <a:lnTo>
                    <a:pt x="0" y="53"/>
                  </a:lnTo>
                  <a:lnTo>
                    <a:pt x="53" y="53"/>
                  </a:lnTo>
                  <a:lnTo>
                    <a:pt x="53"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35" name="Google Shape;235;p16"/>
            <p:cNvSpPr/>
            <p:nvPr/>
          </p:nvSpPr>
          <p:spPr>
            <a:xfrm>
              <a:off x="6118714" y="4302922"/>
              <a:ext cx="12961" cy="13061"/>
            </a:xfrm>
            <a:custGeom>
              <a:avLst/>
              <a:gdLst/>
              <a:ahLst/>
              <a:cxnLst/>
              <a:rect l="l" t="t" r="r" b="b"/>
              <a:pathLst>
                <a:path w="130" h="131" extrusionOk="0">
                  <a:moveTo>
                    <a:pt x="1" y="0"/>
                  </a:moveTo>
                  <a:lnTo>
                    <a:pt x="1" y="53"/>
                  </a:lnTo>
                  <a:cubicBezTo>
                    <a:pt x="43" y="53"/>
                    <a:pt x="78" y="88"/>
                    <a:pt x="78" y="131"/>
                  </a:cubicBezTo>
                  <a:lnTo>
                    <a:pt x="130" y="131"/>
                  </a:lnTo>
                  <a:cubicBezTo>
                    <a:pt x="130" y="59"/>
                    <a:pt x="72" y="0"/>
                    <a:pt x="1"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36" name="Google Shape;236;p16"/>
            <p:cNvSpPr/>
            <p:nvPr/>
          </p:nvSpPr>
          <p:spPr>
            <a:xfrm>
              <a:off x="6118714" y="4292553"/>
              <a:ext cx="23330" cy="23430"/>
            </a:xfrm>
            <a:custGeom>
              <a:avLst/>
              <a:gdLst/>
              <a:ahLst/>
              <a:cxnLst/>
              <a:rect l="l" t="t" r="r" b="b"/>
              <a:pathLst>
                <a:path w="234" h="235" extrusionOk="0">
                  <a:moveTo>
                    <a:pt x="1" y="1"/>
                  </a:moveTo>
                  <a:lnTo>
                    <a:pt x="1" y="53"/>
                  </a:lnTo>
                  <a:cubicBezTo>
                    <a:pt x="101" y="53"/>
                    <a:pt x="182" y="134"/>
                    <a:pt x="182" y="235"/>
                  </a:cubicBezTo>
                  <a:lnTo>
                    <a:pt x="234" y="235"/>
                  </a:lnTo>
                  <a:cubicBezTo>
                    <a:pt x="234" y="105"/>
                    <a:pt x="129" y="1"/>
                    <a:pt x="1"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37" name="Google Shape;237;p16"/>
            <p:cNvSpPr/>
            <p:nvPr/>
          </p:nvSpPr>
          <p:spPr>
            <a:xfrm>
              <a:off x="6118714" y="4282284"/>
              <a:ext cx="33699" cy="33699"/>
            </a:xfrm>
            <a:custGeom>
              <a:avLst/>
              <a:gdLst/>
              <a:ahLst/>
              <a:cxnLst/>
              <a:rect l="l" t="t" r="r" b="b"/>
              <a:pathLst>
                <a:path w="338" h="338" extrusionOk="0">
                  <a:moveTo>
                    <a:pt x="1" y="1"/>
                  </a:moveTo>
                  <a:lnTo>
                    <a:pt x="1" y="52"/>
                  </a:lnTo>
                  <a:cubicBezTo>
                    <a:pt x="158" y="52"/>
                    <a:pt x="286" y="180"/>
                    <a:pt x="286" y="338"/>
                  </a:cubicBezTo>
                  <a:lnTo>
                    <a:pt x="338" y="338"/>
                  </a:lnTo>
                  <a:cubicBezTo>
                    <a:pt x="338" y="152"/>
                    <a:pt x="187" y="1"/>
                    <a:pt x="1"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238" name="Google Shape;238;p16"/>
          <p:cNvSpPr txBox="1"/>
          <p:nvPr/>
        </p:nvSpPr>
        <p:spPr>
          <a:xfrm>
            <a:off x="2830164" y="2475254"/>
            <a:ext cx="2196940" cy="1367405"/>
          </a:xfrm>
          <a:prstGeom prst="rect">
            <a:avLst/>
          </a:prstGeom>
          <a:noFill/>
          <a:ln>
            <a:noFill/>
          </a:ln>
        </p:spPr>
        <p:txBody>
          <a:bodyPr spcFirstLastPara="1" wrap="square" lIns="179929" tIns="179929" rIns="179929" bIns="179929" anchor="ctr" anchorCtr="0">
            <a:noAutofit/>
          </a:bodyPr>
          <a:lstStyle/>
          <a:p>
            <a:pPr algn="ctr"/>
            <a:r>
              <a:rPr lang="en" sz="2800" dirty="0">
                <a:latin typeface="Roboto"/>
                <a:ea typeface="Roboto"/>
                <a:cs typeface="Roboto"/>
                <a:sym typeface="Roboto"/>
              </a:rPr>
              <a:t>Matnli </a:t>
            </a:r>
            <a:r>
              <a:rPr lang="en" sz="2800" noProof="1">
                <a:latin typeface="Roboto"/>
                <a:ea typeface="Roboto"/>
                <a:cs typeface="Roboto"/>
                <a:sym typeface="Roboto"/>
              </a:rPr>
              <a:t>materiallar</a:t>
            </a:r>
          </a:p>
        </p:txBody>
      </p:sp>
      <p:sp>
        <p:nvSpPr>
          <p:cNvPr id="239" name="Google Shape;239;p16"/>
          <p:cNvSpPr txBox="1"/>
          <p:nvPr/>
        </p:nvSpPr>
        <p:spPr>
          <a:xfrm>
            <a:off x="2319512" y="4495067"/>
            <a:ext cx="2196940" cy="1367405"/>
          </a:xfrm>
          <a:prstGeom prst="rect">
            <a:avLst/>
          </a:prstGeom>
          <a:noFill/>
          <a:ln>
            <a:noFill/>
          </a:ln>
        </p:spPr>
        <p:txBody>
          <a:bodyPr spcFirstLastPara="1" wrap="square" lIns="179929" tIns="179929" rIns="179929" bIns="179929" anchor="ctr" anchorCtr="0">
            <a:noAutofit/>
          </a:bodyPr>
          <a:lstStyle/>
          <a:p>
            <a:pPr algn="ctr"/>
            <a:r>
              <a:rPr lang="en-US" sz="2800" dirty="0">
                <a:latin typeface="Roboto"/>
                <a:ea typeface="Roboto"/>
                <a:cs typeface="Roboto"/>
                <a:sym typeface="Roboto"/>
              </a:rPr>
              <a:t>Vizual materiallar </a:t>
            </a:r>
          </a:p>
        </p:txBody>
      </p:sp>
      <p:sp>
        <p:nvSpPr>
          <p:cNvPr id="240" name="Google Shape;240;p16"/>
          <p:cNvSpPr txBox="1"/>
          <p:nvPr/>
        </p:nvSpPr>
        <p:spPr>
          <a:xfrm>
            <a:off x="2303223" y="6585213"/>
            <a:ext cx="2196940" cy="1367405"/>
          </a:xfrm>
          <a:prstGeom prst="rect">
            <a:avLst/>
          </a:prstGeom>
          <a:noFill/>
          <a:ln>
            <a:noFill/>
          </a:ln>
        </p:spPr>
        <p:txBody>
          <a:bodyPr spcFirstLastPara="1" wrap="square" lIns="179929" tIns="179929" rIns="179929" bIns="179929" anchor="ctr" anchorCtr="0">
            <a:noAutofit/>
          </a:bodyPr>
          <a:lstStyle/>
          <a:p>
            <a:pPr algn="r"/>
            <a:r>
              <a:rPr lang="en-US" sz="2800" dirty="0">
                <a:latin typeface="Roboto"/>
                <a:ea typeface="Roboto"/>
                <a:cs typeface="Roboto"/>
                <a:sym typeface="Roboto"/>
              </a:rPr>
              <a:t>Audiovizual materiallar </a:t>
            </a:r>
          </a:p>
        </p:txBody>
      </p:sp>
      <p:sp>
        <p:nvSpPr>
          <p:cNvPr id="241" name="Google Shape;241;p16"/>
          <p:cNvSpPr txBox="1"/>
          <p:nvPr/>
        </p:nvSpPr>
        <p:spPr>
          <a:xfrm>
            <a:off x="2825103" y="8628472"/>
            <a:ext cx="2196940" cy="1367405"/>
          </a:xfrm>
          <a:prstGeom prst="rect">
            <a:avLst/>
          </a:prstGeom>
          <a:noFill/>
          <a:ln>
            <a:noFill/>
          </a:ln>
        </p:spPr>
        <p:txBody>
          <a:bodyPr spcFirstLastPara="1" wrap="square" lIns="179929" tIns="179929" rIns="179929" bIns="179929" anchor="ctr" anchorCtr="0">
            <a:noAutofit/>
          </a:bodyPr>
          <a:lstStyle/>
          <a:p>
            <a:pPr algn="ctr"/>
            <a:r>
              <a:rPr lang="en-US" sz="2800" dirty="0">
                <a:latin typeface="Roboto"/>
                <a:ea typeface="Roboto"/>
                <a:cs typeface="Roboto"/>
                <a:sym typeface="Roboto"/>
              </a:rPr>
              <a:t>Interaktiv materiallar </a:t>
            </a:r>
          </a:p>
        </p:txBody>
      </p:sp>
      <p:sp>
        <p:nvSpPr>
          <p:cNvPr id="242" name="Google Shape;242;p16"/>
          <p:cNvSpPr txBox="1"/>
          <p:nvPr/>
        </p:nvSpPr>
        <p:spPr>
          <a:xfrm>
            <a:off x="12994107" y="2475254"/>
            <a:ext cx="2196940" cy="1367405"/>
          </a:xfrm>
          <a:prstGeom prst="rect">
            <a:avLst/>
          </a:prstGeom>
          <a:noFill/>
          <a:ln>
            <a:noFill/>
          </a:ln>
        </p:spPr>
        <p:txBody>
          <a:bodyPr spcFirstLastPara="1" wrap="square" lIns="179929" tIns="179929" rIns="179929" bIns="179929" anchor="ctr" anchorCtr="0">
            <a:noAutofit/>
          </a:bodyPr>
          <a:lstStyle/>
          <a:p>
            <a:pPr algn="ctr"/>
            <a:r>
              <a:rPr lang="en-US" sz="2800" dirty="0">
                <a:latin typeface="Roboto"/>
                <a:ea typeface="Roboto"/>
                <a:cs typeface="Roboto"/>
                <a:sym typeface="Roboto"/>
              </a:rPr>
              <a:t>Tajriba va amaliy materiallar</a:t>
            </a:r>
          </a:p>
        </p:txBody>
      </p:sp>
      <p:sp>
        <p:nvSpPr>
          <p:cNvPr id="243" name="Google Shape;243;p16"/>
          <p:cNvSpPr txBox="1"/>
          <p:nvPr/>
        </p:nvSpPr>
        <p:spPr>
          <a:xfrm>
            <a:off x="13512711" y="4506098"/>
            <a:ext cx="2196940" cy="1367405"/>
          </a:xfrm>
          <a:prstGeom prst="rect">
            <a:avLst/>
          </a:prstGeom>
          <a:noFill/>
          <a:ln>
            <a:noFill/>
          </a:ln>
        </p:spPr>
        <p:txBody>
          <a:bodyPr spcFirstLastPara="1" wrap="square" lIns="179929" tIns="179929" rIns="179929" bIns="179929" anchor="ctr" anchorCtr="0">
            <a:noAutofit/>
          </a:bodyPr>
          <a:lstStyle/>
          <a:p>
            <a:pPr algn="ctr"/>
            <a:r>
              <a:rPr lang="en-US" sz="2800" dirty="0">
                <a:latin typeface="Roboto"/>
                <a:ea typeface="Roboto"/>
                <a:cs typeface="Roboto"/>
                <a:sym typeface="Roboto"/>
              </a:rPr>
              <a:t>Dasturiy materiallar </a:t>
            </a:r>
          </a:p>
        </p:txBody>
      </p:sp>
      <p:sp>
        <p:nvSpPr>
          <p:cNvPr id="244" name="Google Shape;244;p16"/>
          <p:cNvSpPr txBox="1"/>
          <p:nvPr/>
        </p:nvSpPr>
        <p:spPr>
          <a:xfrm>
            <a:off x="13512711" y="6585191"/>
            <a:ext cx="2196940" cy="1367405"/>
          </a:xfrm>
          <a:prstGeom prst="rect">
            <a:avLst/>
          </a:prstGeom>
          <a:noFill/>
          <a:ln>
            <a:noFill/>
          </a:ln>
        </p:spPr>
        <p:txBody>
          <a:bodyPr spcFirstLastPara="1" wrap="square" lIns="179929" tIns="179929" rIns="179929" bIns="179929" anchor="ctr" anchorCtr="0">
            <a:noAutofit/>
          </a:bodyPr>
          <a:lstStyle/>
          <a:p>
            <a:pPr algn="ctr"/>
            <a:r>
              <a:rPr lang="en-US" sz="2800" dirty="0">
                <a:latin typeface="Roboto"/>
                <a:ea typeface="Roboto"/>
                <a:cs typeface="Roboto"/>
                <a:sym typeface="Roboto"/>
              </a:rPr>
              <a:t>Metodik materiallar </a:t>
            </a:r>
          </a:p>
        </p:txBody>
      </p:sp>
      <p:sp>
        <p:nvSpPr>
          <p:cNvPr id="245" name="Google Shape;245;p16"/>
          <p:cNvSpPr txBox="1"/>
          <p:nvPr/>
        </p:nvSpPr>
        <p:spPr>
          <a:xfrm>
            <a:off x="12994106" y="8628478"/>
            <a:ext cx="2428115" cy="1367405"/>
          </a:xfrm>
          <a:prstGeom prst="rect">
            <a:avLst/>
          </a:prstGeom>
          <a:noFill/>
          <a:ln>
            <a:noFill/>
          </a:ln>
        </p:spPr>
        <p:txBody>
          <a:bodyPr spcFirstLastPara="1" wrap="square" lIns="179929" tIns="179929" rIns="179929" bIns="179929" anchor="ctr" anchorCtr="0">
            <a:noAutofit/>
          </a:bodyPr>
          <a:lstStyle/>
          <a:p>
            <a:pPr algn="ctr"/>
            <a:r>
              <a:rPr lang="en-US" sz="2800" dirty="0">
                <a:latin typeface="Roboto"/>
                <a:ea typeface="Roboto"/>
                <a:cs typeface="Roboto"/>
                <a:sym typeface="Roboto"/>
              </a:rPr>
              <a:t>Qo‘llab-quvvatlovchi materiallar</a:t>
            </a:r>
          </a:p>
        </p:txBody>
      </p:sp>
      <p:sp>
        <p:nvSpPr>
          <p:cNvPr id="246" name="Google Shape;246;p16"/>
          <p:cNvSpPr txBox="1"/>
          <p:nvPr/>
        </p:nvSpPr>
        <p:spPr>
          <a:xfrm>
            <a:off x="7381426" y="5231428"/>
            <a:ext cx="3313014" cy="1879863"/>
          </a:xfrm>
          <a:prstGeom prst="rect">
            <a:avLst/>
          </a:prstGeom>
          <a:noFill/>
          <a:ln>
            <a:noFill/>
          </a:ln>
        </p:spPr>
        <p:txBody>
          <a:bodyPr spcFirstLastPara="1" wrap="square" lIns="179929" tIns="179929" rIns="179929" bIns="179929" anchor="t" anchorCtr="0">
            <a:noAutofit/>
          </a:bodyPr>
          <a:lstStyle/>
          <a:p>
            <a:pPr algn="ctr"/>
            <a:r>
              <a:rPr lang="uz-Latn-UZ" sz="3200" b="1" dirty="0">
                <a:solidFill>
                  <a:schemeClr val="dk1"/>
                </a:solidFill>
                <a:latin typeface="Fira Sans"/>
                <a:ea typeface="Fira Sans"/>
                <a:cs typeface="Fira Sans"/>
                <a:sym typeface="Fira Sans"/>
              </a:rPr>
              <a:t>Didaktik materiallar</a:t>
            </a:r>
            <a:r>
              <a:rPr lang="en-US" sz="3200" b="1" dirty="0">
                <a:solidFill>
                  <a:schemeClr val="dk1"/>
                </a:solidFill>
                <a:latin typeface="Fira Sans"/>
                <a:ea typeface="Fira Sans"/>
                <a:cs typeface="Fira Sans"/>
                <a:sym typeface="Fira Sans"/>
              </a:rPr>
              <a:t>ning</a:t>
            </a:r>
            <a:r>
              <a:rPr lang="uz-Latn-UZ" sz="3200" b="1" dirty="0">
                <a:solidFill>
                  <a:schemeClr val="dk1"/>
                </a:solidFill>
                <a:latin typeface="Fira Sans"/>
                <a:ea typeface="Fira Sans"/>
                <a:cs typeface="Fira Sans"/>
                <a:sym typeface="Fira Sans"/>
              </a:rPr>
              <a:t> asosiy turlar</a:t>
            </a:r>
            <a:r>
              <a:rPr lang="en-US" sz="3200" b="1" dirty="0">
                <a:solidFill>
                  <a:schemeClr val="dk1"/>
                </a:solidFill>
                <a:latin typeface="Fira Sans"/>
                <a:ea typeface="Fira Sans"/>
                <a:cs typeface="Fira Sans"/>
                <a:sym typeface="Fira Sans"/>
              </a:rPr>
              <a:t>i</a:t>
            </a:r>
            <a:r>
              <a:rPr lang="uz-Latn-UZ" sz="3200" b="1" dirty="0">
                <a:solidFill>
                  <a:schemeClr val="dk1"/>
                </a:solidFill>
                <a:latin typeface="Fira Sans"/>
                <a:ea typeface="Fira Sans"/>
                <a:cs typeface="Fira Sans"/>
                <a:sym typeface="Fira Sans"/>
              </a:rPr>
              <a:t>:</a:t>
            </a:r>
          </a:p>
        </p:txBody>
      </p:sp>
      <p:pic>
        <p:nvPicPr>
          <p:cNvPr id="247" name="Graphic 2">
            <a:extLst>
              <a:ext uri="{FF2B5EF4-FFF2-40B4-BE49-F238E27FC236}">
                <a16:creationId xmlns:a16="http://schemas.microsoft.com/office/drawing/2014/main" id="{9E65D5D8-3BAA-4539-B3F5-C175217D81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85725"/>
            <a:ext cx="17995899" cy="1447801"/>
          </a:xfrm>
          <a:prstGeom prst="rect">
            <a:avLst/>
          </a:prstGeom>
        </p:spPr>
      </p:pic>
      <p:pic>
        <p:nvPicPr>
          <p:cNvPr id="248" name="Рисунок 247">
            <a:extLst>
              <a:ext uri="{FF2B5EF4-FFF2-40B4-BE49-F238E27FC236}">
                <a16:creationId xmlns:a16="http://schemas.microsoft.com/office/drawing/2014/main" id="{0042E35B-0C11-499A-9A5E-E50BC5EDA4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160940"/>
            <a:ext cx="3325188" cy="923081"/>
          </a:xfrm>
          <a:prstGeom prst="rect">
            <a:avLst/>
          </a:prstGeom>
        </p:spPr>
      </p:pic>
      <p:pic>
        <p:nvPicPr>
          <p:cNvPr id="249" name="Рисунок 248">
            <a:extLst>
              <a:ext uri="{FF2B5EF4-FFF2-40B4-BE49-F238E27FC236}">
                <a16:creationId xmlns:a16="http://schemas.microsoft.com/office/drawing/2014/main" id="{6C0A0FB0-27D5-4CDB-807E-D2E25BEAA60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30124"/>
            <a:ext cx="2362199" cy="923081"/>
          </a:xfrm>
          <a:prstGeom prst="rect">
            <a:avLst/>
          </a:prstGeom>
        </p:spPr>
      </p:pic>
      <p:grpSp>
        <p:nvGrpSpPr>
          <p:cNvPr id="250" name="Google Shape;2295;p38">
            <a:extLst>
              <a:ext uri="{FF2B5EF4-FFF2-40B4-BE49-F238E27FC236}">
                <a16:creationId xmlns:a16="http://schemas.microsoft.com/office/drawing/2014/main" id="{EDDE7789-301B-4B58-98C5-1AD110732A4D}"/>
              </a:ext>
            </a:extLst>
          </p:cNvPr>
          <p:cNvGrpSpPr/>
          <p:nvPr/>
        </p:nvGrpSpPr>
        <p:grpSpPr>
          <a:xfrm>
            <a:off x="12441295" y="2943740"/>
            <a:ext cx="368289" cy="400589"/>
            <a:chOff x="2104275" y="3806450"/>
            <a:chExt cx="442975" cy="481825"/>
          </a:xfrm>
        </p:grpSpPr>
        <p:sp>
          <p:nvSpPr>
            <p:cNvPr id="251" name="Google Shape;2296;p38">
              <a:extLst>
                <a:ext uri="{FF2B5EF4-FFF2-40B4-BE49-F238E27FC236}">
                  <a16:creationId xmlns:a16="http://schemas.microsoft.com/office/drawing/2014/main" id="{4EC84EBD-0115-4261-BDF9-8536EBE7895D}"/>
                </a:ext>
              </a:extLst>
            </p:cNvPr>
            <p:cNvSpPr/>
            <p:nvPr/>
          </p:nvSpPr>
          <p:spPr>
            <a:xfrm>
              <a:off x="2104275" y="3806450"/>
              <a:ext cx="442975" cy="481825"/>
            </a:xfrm>
            <a:custGeom>
              <a:avLst/>
              <a:gdLst/>
              <a:ahLst/>
              <a:cxnLst/>
              <a:rect l="l" t="t" r="r" b="b"/>
              <a:pathLst>
                <a:path w="17719" h="19273" extrusionOk="0">
                  <a:moveTo>
                    <a:pt x="8889" y="1130"/>
                  </a:moveTo>
                  <a:cubicBezTo>
                    <a:pt x="9660" y="1130"/>
                    <a:pt x="10482" y="2382"/>
                    <a:pt x="11039" y="4343"/>
                  </a:cubicBezTo>
                  <a:cubicBezTo>
                    <a:pt x="10308" y="4586"/>
                    <a:pt x="9594" y="4870"/>
                    <a:pt x="8895" y="5192"/>
                  </a:cubicBezTo>
                  <a:cubicBezTo>
                    <a:pt x="8194" y="4864"/>
                    <a:pt x="7474" y="4577"/>
                    <a:pt x="6742" y="4331"/>
                  </a:cubicBezTo>
                  <a:cubicBezTo>
                    <a:pt x="7302" y="2379"/>
                    <a:pt x="8121" y="1130"/>
                    <a:pt x="8889" y="1130"/>
                  </a:cubicBezTo>
                  <a:close/>
                  <a:moveTo>
                    <a:pt x="6471" y="5445"/>
                  </a:moveTo>
                  <a:cubicBezTo>
                    <a:pt x="6830" y="5565"/>
                    <a:pt x="7200" y="5704"/>
                    <a:pt x="7570" y="5854"/>
                  </a:cubicBezTo>
                  <a:cubicBezTo>
                    <a:pt x="6571" y="6393"/>
                    <a:pt x="6878" y="6243"/>
                    <a:pt x="6273" y="6616"/>
                  </a:cubicBezTo>
                  <a:cubicBezTo>
                    <a:pt x="6330" y="6210"/>
                    <a:pt x="6396" y="5815"/>
                    <a:pt x="6471" y="5445"/>
                  </a:cubicBezTo>
                  <a:close/>
                  <a:moveTo>
                    <a:pt x="11307" y="5445"/>
                  </a:moveTo>
                  <a:cubicBezTo>
                    <a:pt x="11386" y="5815"/>
                    <a:pt x="11449" y="6210"/>
                    <a:pt x="11506" y="6616"/>
                  </a:cubicBezTo>
                  <a:cubicBezTo>
                    <a:pt x="10895" y="6240"/>
                    <a:pt x="11220" y="6399"/>
                    <a:pt x="10208" y="5854"/>
                  </a:cubicBezTo>
                  <a:cubicBezTo>
                    <a:pt x="10582" y="5704"/>
                    <a:pt x="10949" y="5565"/>
                    <a:pt x="11307" y="5445"/>
                  </a:cubicBezTo>
                  <a:close/>
                  <a:moveTo>
                    <a:pt x="13999" y="4845"/>
                  </a:moveTo>
                  <a:cubicBezTo>
                    <a:pt x="14142" y="5686"/>
                    <a:pt x="14870" y="6249"/>
                    <a:pt x="15661" y="6249"/>
                  </a:cubicBezTo>
                  <a:cubicBezTo>
                    <a:pt x="15873" y="6249"/>
                    <a:pt x="16089" y="6209"/>
                    <a:pt x="16300" y="6122"/>
                  </a:cubicBezTo>
                  <a:lnTo>
                    <a:pt x="16300" y="6122"/>
                  </a:lnTo>
                  <a:cubicBezTo>
                    <a:pt x="16201" y="6676"/>
                    <a:pt x="15821" y="7384"/>
                    <a:pt x="15183" y="8158"/>
                  </a:cubicBezTo>
                  <a:cubicBezTo>
                    <a:pt x="14993" y="8390"/>
                    <a:pt x="14761" y="8625"/>
                    <a:pt x="14535" y="8856"/>
                  </a:cubicBezTo>
                  <a:cubicBezTo>
                    <a:pt x="13963" y="8345"/>
                    <a:pt x="13361" y="7866"/>
                    <a:pt x="12735" y="7423"/>
                  </a:cubicBezTo>
                  <a:cubicBezTo>
                    <a:pt x="12662" y="6652"/>
                    <a:pt x="12551" y="5884"/>
                    <a:pt x="12394" y="5125"/>
                  </a:cubicBezTo>
                  <a:cubicBezTo>
                    <a:pt x="12921" y="4990"/>
                    <a:pt x="13457" y="4897"/>
                    <a:pt x="13999" y="4845"/>
                  </a:cubicBezTo>
                  <a:close/>
                  <a:moveTo>
                    <a:pt x="3779" y="4845"/>
                  </a:moveTo>
                  <a:cubicBezTo>
                    <a:pt x="4321" y="4897"/>
                    <a:pt x="4857" y="4990"/>
                    <a:pt x="5384" y="5129"/>
                  </a:cubicBezTo>
                  <a:cubicBezTo>
                    <a:pt x="5231" y="5887"/>
                    <a:pt x="5116" y="6652"/>
                    <a:pt x="5047" y="7423"/>
                  </a:cubicBezTo>
                  <a:cubicBezTo>
                    <a:pt x="4421" y="7869"/>
                    <a:pt x="3818" y="8348"/>
                    <a:pt x="3246" y="8859"/>
                  </a:cubicBezTo>
                  <a:cubicBezTo>
                    <a:pt x="3020" y="8625"/>
                    <a:pt x="2789" y="8393"/>
                    <a:pt x="2599" y="8161"/>
                  </a:cubicBezTo>
                  <a:cubicBezTo>
                    <a:pt x="1963" y="7387"/>
                    <a:pt x="1584" y="6685"/>
                    <a:pt x="1485" y="6125"/>
                  </a:cubicBezTo>
                  <a:lnTo>
                    <a:pt x="1485" y="6125"/>
                  </a:lnTo>
                  <a:cubicBezTo>
                    <a:pt x="1683" y="6207"/>
                    <a:pt x="1897" y="6249"/>
                    <a:pt x="2114" y="6249"/>
                  </a:cubicBezTo>
                  <a:cubicBezTo>
                    <a:pt x="2936" y="6246"/>
                    <a:pt x="3638" y="5655"/>
                    <a:pt x="3779" y="4845"/>
                  </a:cubicBezTo>
                  <a:close/>
                  <a:moveTo>
                    <a:pt x="4951" y="8893"/>
                  </a:moveTo>
                  <a:lnTo>
                    <a:pt x="4951" y="8893"/>
                  </a:lnTo>
                  <a:cubicBezTo>
                    <a:pt x="4945" y="9143"/>
                    <a:pt x="4939" y="9389"/>
                    <a:pt x="4939" y="9636"/>
                  </a:cubicBezTo>
                  <a:cubicBezTo>
                    <a:pt x="4939" y="9882"/>
                    <a:pt x="4945" y="10128"/>
                    <a:pt x="4951" y="10377"/>
                  </a:cubicBezTo>
                  <a:lnTo>
                    <a:pt x="4951" y="10377"/>
                  </a:lnTo>
                  <a:cubicBezTo>
                    <a:pt x="4637" y="10133"/>
                    <a:pt x="4348" y="9886"/>
                    <a:pt x="4065" y="9636"/>
                  </a:cubicBezTo>
                  <a:cubicBezTo>
                    <a:pt x="4348" y="9386"/>
                    <a:pt x="4637" y="9139"/>
                    <a:pt x="4951" y="8893"/>
                  </a:cubicBezTo>
                  <a:close/>
                  <a:moveTo>
                    <a:pt x="12828" y="8896"/>
                  </a:moveTo>
                  <a:lnTo>
                    <a:pt x="12828" y="8896"/>
                  </a:lnTo>
                  <a:cubicBezTo>
                    <a:pt x="13144" y="9139"/>
                    <a:pt x="13430" y="9386"/>
                    <a:pt x="13713" y="9636"/>
                  </a:cubicBezTo>
                  <a:cubicBezTo>
                    <a:pt x="13433" y="9886"/>
                    <a:pt x="13144" y="10133"/>
                    <a:pt x="12828" y="10380"/>
                  </a:cubicBezTo>
                  <a:cubicBezTo>
                    <a:pt x="12837" y="10130"/>
                    <a:pt x="12843" y="9883"/>
                    <a:pt x="12843" y="9636"/>
                  </a:cubicBezTo>
                  <a:cubicBezTo>
                    <a:pt x="12843" y="9389"/>
                    <a:pt x="12837" y="9143"/>
                    <a:pt x="12828" y="8896"/>
                  </a:cubicBezTo>
                  <a:close/>
                  <a:moveTo>
                    <a:pt x="8889" y="6447"/>
                  </a:moveTo>
                  <a:cubicBezTo>
                    <a:pt x="9850" y="6908"/>
                    <a:pt x="10774" y="7441"/>
                    <a:pt x="11657" y="8040"/>
                  </a:cubicBezTo>
                  <a:cubicBezTo>
                    <a:pt x="11693" y="8555"/>
                    <a:pt x="11714" y="9088"/>
                    <a:pt x="11714" y="9636"/>
                  </a:cubicBezTo>
                  <a:cubicBezTo>
                    <a:pt x="11714" y="10187"/>
                    <a:pt x="11693" y="10717"/>
                    <a:pt x="11657" y="11232"/>
                  </a:cubicBezTo>
                  <a:cubicBezTo>
                    <a:pt x="10774" y="11832"/>
                    <a:pt x="9853" y="12365"/>
                    <a:pt x="8895" y="12828"/>
                  </a:cubicBezTo>
                  <a:cubicBezTo>
                    <a:pt x="7932" y="12368"/>
                    <a:pt x="7007" y="11832"/>
                    <a:pt x="6125" y="11232"/>
                  </a:cubicBezTo>
                  <a:cubicBezTo>
                    <a:pt x="6086" y="10717"/>
                    <a:pt x="6068" y="10187"/>
                    <a:pt x="6068" y="9636"/>
                  </a:cubicBezTo>
                  <a:cubicBezTo>
                    <a:pt x="6068" y="9088"/>
                    <a:pt x="6089" y="8555"/>
                    <a:pt x="6125" y="8040"/>
                  </a:cubicBezTo>
                  <a:cubicBezTo>
                    <a:pt x="7004" y="7441"/>
                    <a:pt x="7929" y="6908"/>
                    <a:pt x="8889" y="6447"/>
                  </a:cubicBezTo>
                  <a:close/>
                  <a:moveTo>
                    <a:pt x="6273" y="12657"/>
                  </a:moveTo>
                  <a:lnTo>
                    <a:pt x="6273" y="12657"/>
                  </a:lnTo>
                  <a:cubicBezTo>
                    <a:pt x="6878" y="13033"/>
                    <a:pt x="6571" y="12879"/>
                    <a:pt x="7570" y="13418"/>
                  </a:cubicBezTo>
                  <a:cubicBezTo>
                    <a:pt x="7194" y="13569"/>
                    <a:pt x="6827" y="13708"/>
                    <a:pt x="6471" y="13828"/>
                  </a:cubicBezTo>
                  <a:cubicBezTo>
                    <a:pt x="6393" y="13455"/>
                    <a:pt x="6330" y="13063"/>
                    <a:pt x="6273" y="12657"/>
                  </a:cubicBezTo>
                  <a:close/>
                  <a:moveTo>
                    <a:pt x="11506" y="12657"/>
                  </a:moveTo>
                  <a:cubicBezTo>
                    <a:pt x="11449" y="13063"/>
                    <a:pt x="11386" y="13458"/>
                    <a:pt x="11307" y="13828"/>
                  </a:cubicBezTo>
                  <a:cubicBezTo>
                    <a:pt x="10949" y="13711"/>
                    <a:pt x="10582" y="13569"/>
                    <a:pt x="10208" y="13418"/>
                  </a:cubicBezTo>
                  <a:cubicBezTo>
                    <a:pt x="11181" y="12898"/>
                    <a:pt x="10937" y="13009"/>
                    <a:pt x="11506" y="12657"/>
                  </a:cubicBezTo>
                  <a:close/>
                  <a:moveTo>
                    <a:pt x="14535" y="10416"/>
                  </a:moveTo>
                  <a:cubicBezTo>
                    <a:pt x="14761" y="10648"/>
                    <a:pt x="14993" y="10883"/>
                    <a:pt x="15183" y="11115"/>
                  </a:cubicBezTo>
                  <a:cubicBezTo>
                    <a:pt x="15818" y="11886"/>
                    <a:pt x="16198" y="12590"/>
                    <a:pt x="16294" y="13147"/>
                  </a:cubicBezTo>
                  <a:cubicBezTo>
                    <a:pt x="16095" y="13066"/>
                    <a:pt x="15881" y="13024"/>
                    <a:pt x="15665" y="13024"/>
                  </a:cubicBezTo>
                  <a:cubicBezTo>
                    <a:pt x="14843" y="13024"/>
                    <a:pt x="14141" y="13617"/>
                    <a:pt x="13999" y="14424"/>
                  </a:cubicBezTo>
                  <a:cubicBezTo>
                    <a:pt x="13457" y="14376"/>
                    <a:pt x="12921" y="14280"/>
                    <a:pt x="12394" y="14144"/>
                  </a:cubicBezTo>
                  <a:cubicBezTo>
                    <a:pt x="12551" y="13385"/>
                    <a:pt x="12662" y="12620"/>
                    <a:pt x="12735" y="11850"/>
                  </a:cubicBezTo>
                  <a:cubicBezTo>
                    <a:pt x="13361" y="11407"/>
                    <a:pt x="13963" y="10928"/>
                    <a:pt x="14535" y="10416"/>
                  </a:cubicBezTo>
                  <a:close/>
                  <a:moveTo>
                    <a:pt x="3243" y="10416"/>
                  </a:moveTo>
                  <a:cubicBezTo>
                    <a:pt x="3815" y="10928"/>
                    <a:pt x="4418" y="11407"/>
                    <a:pt x="5044" y="11850"/>
                  </a:cubicBezTo>
                  <a:cubicBezTo>
                    <a:pt x="5116" y="12620"/>
                    <a:pt x="5228" y="13385"/>
                    <a:pt x="5384" y="14144"/>
                  </a:cubicBezTo>
                  <a:cubicBezTo>
                    <a:pt x="4554" y="14353"/>
                    <a:pt x="3815" y="14456"/>
                    <a:pt x="3207" y="14456"/>
                  </a:cubicBezTo>
                  <a:cubicBezTo>
                    <a:pt x="2366" y="14456"/>
                    <a:pt x="1778" y="14258"/>
                    <a:pt x="1554" y="13870"/>
                  </a:cubicBezTo>
                  <a:cubicBezTo>
                    <a:pt x="1238" y="13322"/>
                    <a:pt x="1626" y="12292"/>
                    <a:pt x="2596" y="11115"/>
                  </a:cubicBezTo>
                  <a:cubicBezTo>
                    <a:pt x="2786" y="10883"/>
                    <a:pt x="3020" y="10648"/>
                    <a:pt x="3243" y="10416"/>
                  </a:cubicBezTo>
                  <a:close/>
                  <a:moveTo>
                    <a:pt x="8889" y="14081"/>
                  </a:moveTo>
                  <a:cubicBezTo>
                    <a:pt x="9588" y="14403"/>
                    <a:pt x="10308" y="14689"/>
                    <a:pt x="11039" y="14933"/>
                  </a:cubicBezTo>
                  <a:cubicBezTo>
                    <a:pt x="10482" y="16890"/>
                    <a:pt x="9660" y="18143"/>
                    <a:pt x="8889" y="18143"/>
                  </a:cubicBezTo>
                  <a:cubicBezTo>
                    <a:pt x="8118" y="18143"/>
                    <a:pt x="7296" y="16887"/>
                    <a:pt x="6739" y="14924"/>
                  </a:cubicBezTo>
                  <a:cubicBezTo>
                    <a:pt x="7471" y="14683"/>
                    <a:pt x="8188" y="14400"/>
                    <a:pt x="8889" y="14081"/>
                  </a:cubicBezTo>
                  <a:close/>
                  <a:moveTo>
                    <a:pt x="8889" y="0"/>
                  </a:moveTo>
                  <a:cubicBezTo>
                    <a:pt x="7396" y="0"/>
                    <a:pt x="6312" y="1708"/>
                    <a:pt x="5658" y="4014"/>
                  </a:cubicBezTo>
                  <a:cubicBezTo>
                    <a:pt x="4902" y="3825"/>
                    <a:pt x="4201" y="3719"/>
                    <a:pt x="3568" y="3698"/>
                  </a:cubicBezTo>
                  <a:cubicBezTo>
                    <a:pt x="3260" y="3171"/>
                    <a:pt x="2700" y="2861"/>
                    <a:pt x="2111" y="2861"/>
                  </a:cubicBezTo>
                  <a:cubicBezTo>
                    <a:pt x="1963" y="2861"/>
                    <a:pt x="1813" y="2881"/>
                    <a:pt x="1665" y="2921"/>
                  </a:cubicBezTo>
                  <a:cubicBezTo>
                    <a:pt x="928" y="3123"/>
                    <a:pt x="419" y="3792"/>
                    <a:pt x="422" y="4556"/>
                  </a:cubicBezTo>
                  <a:cubicBezTo>
                    <a:pt x="422" y="4716"/>
                    <a:pt x="449" y="4876"/>
                    <a:pt x="497" y="5026"/>
                  </a:cubicBezTo>
                  <a:cubicBezTo>
                    <a:pt x="63" y="6017"/>
                    <a:pt x="485" y="7372"/>
                    <a:pt x="1726" y="8878"/>
                  </a:cubicBezTo>
                  <a:cubicBezTo>
                    <a:pt x="1933" y="9130"/>
                    <a:pt x="2183" y="9383"/>
                    <a:pt x="2430" y="9636"/>
                  </a:cubicBezTo>
                  <a:cubicBezTo>
                    <a:pt x="2183" y="9892"/>
                    <a:pt x="1933" y="10145"/>
                    <a:pt x="1726" y="10398"/>
                  </a:cubicBezTo>
                  <a:cubicBezTo>
                    <a:pt x="407" y="12000"/>
                    <a:pt x="0" y="13434"/>
                    <a:pt x="578" y="14436"/>
                  </a:cubicBezTo>
                  <a:cubicBezTo>
                    <a:pt x="1045" y="15246"/>
                    <a:pt x="2003" y="15593"/>
                    <a:pt x="3225" y="15593"/>
                  </a:cubicBezTo>
                  <a:cubicBezTo>
                    <a:pt x="3954" y="15593"/>
                    <a:pt x="4782" y="15460"/>
                    <a:pt x="5652" y="15240"/>
                  </a:cubicBezTo>
                  <a:cubicBezTo>
                    <a:pt x="6306" y="17556"/>
                    <a:pt x="7396" y="19272"/>
                    <a:pt x="8889" y="19272"/>
                  </a:cubicBezTo>
                  <a:cubicBezTo>
                    <a:pt x="10383" y="19272"/>
                    <a:pt x="11473" y="17559"/>
                    <a:pt x="12126" y="15246"/>
                  </a:cubicBezTo>
                  <a:cubicBezTo>
                    <a:pt x="12810" y="15424"/>
                    <a:pt x="13509" y="15532"/>
                    <a:pt x="14210" y="15572"/>
                  </a:cubicBezTo>
                  <a:cubicBezTo>
                    <a:pt x="14519" y="16101"/>
                    <a:pt x="15083" y="16413"/>
                    <a:pt x="15674" y="16413"/>
                  </a:cubicBezTo>
                  <a:cubicBezTo>
                    <a:pt x="15820" y="16413"/>
                    <a:pt x="15968" y="16394"/>
                    <a:pt x="16113" y="16354"/>
                  </a:cubicBezTo>
                  <a:cubicBezTo>
                    <a:pt x="16851" y="16153"/>
                    <a:pt x="17363" y="15484"/>
                    <a:pt x="17360" y="14719"/>
                  </a:cubicBezTo>
                  <a:cubicBezTo>
                    <a:pt x="17357" y="14560"/>
                    <a:pt x="17333" y="14400"/>
                    <a:pt x="17285" y="14247"/>
                  </a:cubicBezTo>
                  <a:cubicBezTo>
                    <a:pt x="17718" y="13256"/>
                    <a:pt x="17297" y="11904"/>
                    <a:pt x="16056" y="10398"/>
                  </a:cubicBezTo>
                  <a:cubicBezTo>
                    <a:pt x="15848" y="10142"/>
                    <a:pt x="15595" y="9889"/>
                    <a:pt x="15351" y="9636"/>
                  </a:cubicBezTo>
                  <a:cubicBezTo>
                    <a:pt x="15595" y="9383"/>
                    <a:pt x="15848" y="9130"/>
                    <a:pt x="16056" y="8878"/>
                  </a:cubicBezTo>
                  <a:cubicBezTo>
                    <a:pt x="17261" y="7414"/>
                    <a:pt x="17694" y="6095"/>
                    <a:pt x="17279" y="5044"/>
                  </a:cubicBezTo>
                  <a:cubicBezTo>
                    <a:pt x="17330" y="4885"/>
                    <a:pt x="17357" y="4722"/>
                    <a:pt x="17360" y="4556"/>
                  </a:cubicBezTo>
                  <a:cubicBezTo>
                    <a:pt x="17363" y="3792"/>
                    <a:pt x="16851" y="3120"/>
                    <a:pt x="16113" y="2918"/>
                  </a:cubicBezTo>
                  <a:cubicBezTo>
                    <a:pt x="15967" y="2879"/>
                    <a:pt x="15819" y="2860"/>
                    <a:pt x="15673" y="2860"/>
                  </a:cubicBezTo>
                  <a:cubicBezTo>
                    <a:pt x="15080" y="2860"/>
                    <a:pt x="14517" y="3173"/>
                    <a:pt x="14210" y="3704"/>
                  </a:cubicBezTo>
                  <a:cubicBezTo>
                    <a:pt x="13506" y="3743"/>
                    <a:pt x="12810" y="3852"/>
                    <a:pt x="12126" y="4029"/>
                  </a:cubicBezTo>
                  <a:cubicBezTo>
                    <a:pt x="11473" y="1714"/>
                    <a:pt x="10383" y="0"/>
                    <a:pt x="88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52" name="Google Shape;2297;p38">
              <a:extLst>
                <a:ext uri="{FF2B5EF4-FFF2-40B4-BE49-F238E27FC236}">
                  <a16:creationId xmlns:a16="http://schemas.microsoft.com/office/drawing/2014/main" id="{1FFF0799-4669-46CE-A04D-683F06764D6A}"/>
                </a:ext>
              </a:extLst>
            </p:cNvPr>
            <p:cNvSpPr/>
            <p:nvPr/>
          </p:nvSpPr>
          <p:spPr>
            <a:xfrm>
              <a:off x="2284200" y="4005050"/>
              <a:ext cx="84700" cy="84700"/>
            </a:xfrm>
            <a:custGeom>
              <a:avLst/>
              <a:gdLst/>
              <a:ahLst/>
              <a:cxnLst/>
              <a:rect l="l" t="t" r="r" b="b"/>
              <a:pathLst>
                <a:path w="3388" h="3388" extrusionOk="0">
                  <a:moveTo>
                    <a:pt x="1692" y="0"/>
                  </a:moveTo>
                  <a:cubicBezTo>
                    <a:pt x="756" y="0"/>
                    <a:pt x="0" y="756"/>
                    <a:pt x="0" y="1692"/>
                  </a:cubicBezTo>
                  <a:cubicBezTo>
                    <a:pt x="0" y="2629"/>
                    <a:pt x="756" y="3388"/>
                    <a:pt x="1692" y="3388"/>
                  </a:cubicBezTo>
                  <a:cubicBezTo>
                    <a:pt x="2629" y="3388"/>
                    <a:pt x="3388" y="2629"/>
                    <a:pt x="3388" y="1692"/>
                  </a:cubicBezTo>
                  <a:cubicBezTo>
                    <a:pt x="3388" y="756"/>
                    <a:pt x="2629" y="0"/>
                    <a:pt x="16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
        <p:nvSpPr>
          <p:cNvPr id="253" name="Google Shape;1117;p25">
            <a:extLst>
              <a:ext uri="{FF2B5EF4-FFF2-40B4-BE49-F238E27FC236}">
                <a16:creationId xmlns:a16="http://schemas.microsoft.com/office/drawing/2014/main" id="{211288CD-4A63-4180-97EB-76C38D06EC62}"/>
              </a:ext>
            </a:extLst>
          </p:cNvPr>
          <p:cNvSpPr/>
          <p:nvPr/>
        </p:nvSpPr>
        <p:spPr>
          <a:xfrm>
            <a:off x="5255397" y="3088279"/>
            <a:ext cx="305608" cy="236124"/>
          </a:xfrm>
          <a:custGeom>
            <a:avLst/>
            <a:gdLst/>
            <a:ahLst/>
            <a:cxnLst/>
            <a:rect l="l" t="t" r="r" b="b"/>
            <a:pathLst>
              <a:path w="8223" h="8903" extrusionOk="0">
                <a:moveTo>
                  <a:pt x="2080" y="2710"/>
                </a:moveTo>
                <a:cubicBezTo>
                  <a:pt x="2458" y="2710"/>
                  <a:pt x="2741" y="3056"/>
                  <a:pt x="2741" y="3403"/>
                </a:cubicBezTo>
                <a:cubicBezTo>
                  <a:pt x="2741" y="3781"/>
                  <a:pt x="2426" y="4065"/>
                  <a:pt x="2080" y="4065"/>
                </a:cubicBezTo>
                <a:cubicBezTo>
                  <a:pt x="1733" y="4065"/>
                  <a:pt x="1418" y="3750"/>
                  <a:pt x="1418" y="3403"/>
                </a:cubicBezTo>
                <a:cubicBezTo>
                  <a:pt x="1418" y="3056"/>
                  <a:pt x="1670" y="2710"/>
                  <a:pt x="2080" y="2710"/>
                </a:cubicBezTo>
                <a:close/>
                <a:moveTo>
                  <a:pt x="4127" y="2710"/>
                </a:moveTo>
                <a:cubicBezTo>
                  <a:pt x="4506" y="2710"/>
                  <a:pt x="4789" y="3056"/>
                  <a:pt x="4789" y="3403"/>
                </a:cubicBezTo>
                <a:cubicBezTo>
                  <a:pt x="4789" y="3781"/>
                  <a:pt x="4474" y="4065"/>
                  <a:pt x="4127" y="4065"/>
                </a:cubicBezTo>
                <a:cubicBezTo>
                  <a:pt x="3718" y="4065"/>
                  <a:pt x="3466" y="3750"/>
                  <a:pt x="3466" y="3403"/>
                </a:cubicBezTo>
                <a:cubicBezTo>
                  <a:pt x="3466" y="3056"/>
                  <a:pt x="3718" y="2710"/>
                  <a:pt x="4127" y="2710"/>
                </a:cubicBezTo>
                <a:close/>
                <a:moveTo>
                  <a:pt x="6207" y="2710"/>
                </a:moveTo>
                <a:cubicBezTo>
                  <a:pt x="6616" y="2710"/>
                  <a:pt x="6868" y="3056"/>
                  <a:pt x="6868" y="3403"/>
                </a:cubicBezTo>
                <a:cubicBezTo>
                  <a:pt x="6868" y="3781"/>
                  <a:pt x="6553" y="4065"/>
                  <a:pt x="6207" y="4065"/>
                </a:cubicBezTo>
                <a:cubicBezTo>
                  <a:pt x="5829" y="4065"/>
                  <a:pt x="5545" y="3750"/>
                  <a:pt x="5545" y="3403"/>
                </a:cubicBezTo>
                <a:cubicBezTo>
                  <a:pt x="5514" y="3056"/>
                  <a:pt x="5829" y="2710"/>
                  <a:pt x="6207" y="2710"/>
                </a:cubicBezTo>
                <a:close/>
                <a:moveTo>
                  <a:pt x="1733" y="0"/>
                </a:moveTo>
                <a:cubicBezTo>
                  <a:pt x="788" y="0"/>
                  <a:pt x="0" y="757"/>
                  <a:pt x="0" y="1702"/>
                </a:cubicBezTo>
                <a:lnTo>
                  <a:pt x="0" y="5136"/>
                </a:lnTo>
                <a:cubicBezTo>
                  <a:pt x="0" y="5955"/>
                  <a:pt x="630" y="6616"/>
                  <a:pt x="1418" y="6774"/>
                </a:cubicBezTo>
                <a:lnTo>
                  <a:pt x="1418" y="8570"/>
                </a:lnTo>
                <a:cubicBezTo>
                  <a:pt x="1418" y="8696"/>
                  <a:pt x="1481" y="8822"/>
                  <a:pt x="1607" y="8885"/>
                </a:cubicBezTo>
                <a:cubicBezTo>
                  <a:pt x="1649" y="8895"/>
                  <a:pt x="1695" y="8902"/>
                  <a:pt x="1739" y="8902"/>
                </a:cubicBezTo>
                <a:cubicBezTo>
                  <a:pt x="1828" y="8902"/>
                  <a:pt x="1912" y="8874"/>
                  <a:pt x="1954" y="8790"/>
                </a:cubicBezTo>
                <a:lnTo>
                  <a:pt x="3938" y="6837"/>
                </a:lnTo>
                <a:lnTo>
                  <a:pt x="6522" y="6837"/>
                </a:lnTo>
                <a:cubicBezTo>
                  <a:pt x="7467" y="6837"/>
                  <a:pt x="8223" y="6081"/>
                  <a:pt x="8223" y="5136"/>
                </a:cubicBezTo>
                <a:lnTo>
                  <a:pt x="8223" y="1702"/>
                </a:lnTo>
                <a:cubicBezTo>
                  <a:pt x="8223" y="757"/>
                  <a:pt x="7467" y="0"/>
                  <a:pt x="65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1118;p25">
            <a:extLst>
              <a:ext uri="{FF2B5EF4-FFF2-40B4-BE49-F238E27FC236}">
                <a16:creationId xmlns:a16="http://schemas.microsoft.com/office/drawing/2014/main" id="{33DBA17E-AB47-4153-9CF9-B2E9D5173C5E}"/>
              </a:ext>
            </a:extLst>
          </p:cNvPr>
          <p:cNvSpPr/>
          <p:nvPr/>
        </p:nvSpPr>
        <p:spPr>
          <a:xfrm>
            <a:off x="5320186" y="2998365"/>
            <a:ext cx="289695" cy="268710"/>
          </a:xfrm>
          <a:custGeom>
            <a:avLst/>
            <a:gdLst/>
            <a:ahLst/>
            <a:cxnLst/>
            <a:rect l="l" t="t" r="r" b="b"/>
            <a:pathLst>
              <a:path w="8917" h="8873" extrusionOk="0">
                <a:moveTo>
                  <a:pt x="1702" y="1"/>
                </a:moveTo>
                <a:cubicBezTo>
                  <a:pt x="757" y="1"/>
                  <a:pt x="1" y="725"/>
                  <a:pt x="1" y="1702"/>
                </a:cubicBezTo>
                <a:lnTo>
                  <a:pt x="1" y="2048"/>
                </a:lnTo>
                <a:lnTo>
                  <a:pt x="3781" y="2048"/>
                </a:lnTo>
                <a:cubicBezTo>
                  <a:pt x="5136" y="2048"/>
                  <a:pt x="6207" y="3088"/>
                  <a:pt x="6207" y="4443"/>
                </a:cubicBezTo>
                <a:lnTo>
                  <a:pt x="6207" y="7877"/>
                </a:lnTo>
                <a:lnTo>
                  <a:pt x="6207" y="8003"/>
                </a:lnTo>
                <a:lnTo>
                  <a:pt x="6995" y="8790"/>
                </a:lnTo>
                <a:cubicBezTo>
                  <a:pt x="7055" y="8850"/>
                  <a:pt x="7127" y="8872"/>
                  <a:pt x="7205" y="8872"/>
                </a:cubicBezTo>
                <a:cubicBezTo>
                  <a:pt x="7249" y="8872"/>
                  <a:pt x="7295" y="8865"/>
                  <a:pt x="7341" y="8853"/>
                </a:cubicBezTo>
                <a:cubicBezTo>
                  <a:pt x="7467" y="8822"/>
                  <a:pt x="7530" y="8664"/>
                  <a:pt x="7530" y="8538"/>
                </a:cubicBezTo>
                <a:lnTo>
                  <a:pt x="7530" y="6806"/>
                </a:lnTo>
                <a:cubicBezTo>
                  <a:pt x="8318" y="6648"/>
                  <a:pt x="8917" y="5955"/>
                  <a:pt x="8917" y="5104"/>
                </a:cubicBezTo>
                <a:lnTo>
                  <a:pt x="8917" y="1702"/>
                </a:lnTo>
                <a:cubicBezTo>
                  <a:pt x="8917" y="725"/>
                  <a:pt x="8129" y="1"/>
                  <a:pt x="7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11" name="Google Shape;336;p31">
            <a:extLst>
              <a:ext uri="{FF2B5EF4-FFF2-40B4-BE49-F238E27FC236}">
                <a16:creationId xmlns:a16="http://schemas.microsoft.com/office/drawing/2014/main" id="{E604C3BB-BF81-49C0-9AF1-4FCA6674C574}"/>
              </a:ext>
            </a:extLst>
          </p:cNvPr>
          <p:cNvGrpSpPr/>
          <p:nvPr/>
        </p:nvGrpSpPr>
        <p:grpSpPr>
          <a:xfrm>
            <a:off x="8048551" y="3457851"/>
            <a:ext cx="8470728" cy="1973517"/>
            <a:chOff x="4089595" y="1374995"/>
            <a:chExt cx="4304110" cy="1002775"/>
          </a:xfrm>
        </p:grpSpPr>
        <p:sp>
          <p:nvSpPr>
            <p:cNvPr id="12" name="Google Shape;337;p31">
              <a:extLst>
                <a:ext uri="{FF2B5EF4-FFF2-40B4-BE49-F238E27FC236}">
                  <a16:creationId xmlns:a16="http://schemas.microsoft.com/office/drawing/2014/main" id="{912D87F5-E469-4367-B298-B4AA3B811ED6}"/>
                </a:ext>
              </a:extLst>
            </p:cNvPr>
            <p:cNvSpPr/>
            <p:nvPr/>
          </p:nvSpPr>
          <p:spPr>
            <a:xfrm>
              <a:off x="5114502" y="1509461"/>
              <a:ext cx="2490945" cy="733844"/>
            </a:xfrm>
            <a:custGeom>
              <a:avLst/>
              <a:gdLst/>
              <a:ahLst/>
              <a:cxnLst/>
              <a:rect l="l" t="t" r="r" b="b"/>
              <a:pathLst>
                <a:path w="13557" h="3922" extrusionOk="0">
                  <a:moveTo>
                    <a:pt x="1" y="0"/>
                  </a:moveTo>
                  <a:lnTo>
                    <a:pt x="1" y="3921"/>
                  </a:lnTo>
                  <a:lnTo>
                    <a:pt x="13556" y="3921"/>
                  </a:lnTo>
                  <a:lnTo>
                    <a:pt x="13556" y="1954"/>
                  </a:lnTo>
                  <a:lnTo>
                    <a:pt x="13556" y="0"/>
                  </a:lnTo>
                  <a:close/>
                </a:path>
              </a:pathLst>
            </a:custGeom>
            <a:solidFill>
              <a:schemeClr val="accent2">
                <a:lumMod val="40000"/>
                <a:lumOff val="60000"/>
              </a:schemeClr>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13" name="Google Shape;338;p31">
              <a:extLst>
                <a:ext uri="{FF2B5EF4-FFF2-40B4-BE49-F238E27FC236}">
                  <a16:creationId xmlns:a16="http://schemas.microsoft.com/office/drawing/2014/main" id="{0470E9A5-8472-4347-9434-9551A32E118E}"/>
                </a:ext>
              </a:extLst>
            </p:cNvPr>
            <p:cNvSpPr/>
            <p:nvPr/>
          </p:nvSpPr>
          <p:spPr>
            <a:xfrm>
              <a:off x="7296199" y="1509492"/>
              <a:ext cx="1097506" cy="733781"/>
            </a:xfrm>
            <a:prstGeom prst="hexagon">
              <a:avLst>
                <a:gd name="adj" fmla="val 25000"/>
                <a:gd name="vf" fmla="val 115470"/>
              </a:avLst>
            </a:prstGeom>
            <a:solidFill>
              <a:schemeClr val="accent2">
                <a:lumMod val="40000"/>
                <a:lumOff val="60000"/>
              </a:schemeClr>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14" name="Google Shape;339;p31">
              <a:extLst>
                <a:ext uri="{FF2B5EF4-FFF2-40B4-BE49-F238E27FC236}">
                  <a16:creationId xmlns:a16="http://schemas.microsoft.com/office/drawing/2014/main" id="{650F3F86-7219-4F69-BDC2-5706B30616CC}"/>
                </a:ext>
              </a:extLst>
            </p:cNvPr>
            <p:cNvSpPr/>
            <p:nvPr/>
          </p:nvSpPr>
          <p:spPr>
            <a:xfrm>
              <a:off x="4255469" y="1510758"/>
              <a:ext cx="1097506" cy="731248"/>
            </a:xfrm>
            <a:prstGeom prst="hexagon">
              <a:avLst>
                <a:gd name="adj" fmla="val 25000"/>
                <a:gd name="vf" fmla="val 115470"/>
              </a:avLst>
            </a:prstGeom>
            <a:solidFill>
              <a:srgbClr val="F3506E"/>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15" name="Google Shape;340;p31">
              <a:extLst>
                <a:ext uri="{FF2B5EF4-FFF2-40B4-BE49-F238E27FC236}">
                  <a16:creationId xmlns:a16="http://schemas.microsoft.com/office/drawing/2014/main" id="{E54E417D-FF72-430D-BBE7-9002349E2B21}"/>
                </a:ext>
              </a:extLst>
            </p:cNvPr>
            <p:cNvSpPr/>
            <p:nvPr/>
          </p:nvSpPr>
          <p:spPr>
            <a:xfrm>
              <a:off x="4089595" y="1374995"/>
              <a:ext cx="1157789" cy="1002775"/>
            </a:xfrm>
            <a:prstGeom prst="hexagon">
              <a:avLst>
                <a:gd name="adj" fmla="val 25000"/>
                <a:gd name="vf" fmla="val 115470"/>
              </a:avLst>
            </a:prstGeom>
            <a:solidFill>
              <a:schemeClr val="accent2"/>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16" name="Google Shape;341;p31">
              <a:extLst>
                <a:ext uri="{FF2B5EF4-FFF2-40B4-BE49-F238E27FC236}">
                  <a16:creationId xmlns:a16="http://schemas.microsoft.com/office/drawing/2014/main" id="{5754DE64-4072-4926-9CC8-9246DAAF7E8E}"/>
                </a:ext>
              </a:extLst>
            </p:cNvPr>
            <p:cNvSpPr/>
            <p:nvPr/>
          </p:nvSpPr>
          <p:spPr>
            <a:xfrm>
              <a:off x="4217000" y="1485303"/>
              <a:ext cx="902979" cy="782160"/>
            </a:xfrm>
            <a:prstGeom prst="hexagon">
              <a:avLst>
                <a:gd name="adj" fmla="val 25000"/>
                <a:gd name="vf" fmla="val 115470"/>
              </a:avLst>
            </a:prstGeom>
            <a:solidFill>
              <a:schemeClr val="lt1"/>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grpSp>
          <p:nvGrpSpPr>
            <p:cNvPr id="17" name="Google Shape;342;p31">
              <a:extLst>
                <a:ext uri="{FF2B5EF4-FFF2-40B4-BE49-F238E27FC236}">
                  <a16:creationId xmlns:a16="http://schemas.microsoft.com/office/drawing/2014/main" id="{7B49270A-A9A6-4E60-8E89-5F6006A23047}"/>
                </a:ext>
              </a:extLst>
            </p:cNvPr>
            <p:cNvGrpSpPr/>
            <p:nvPr/>
          </p:nvGrpSpPr>
          <p:grpSpPr>
            <a:xfrm>
              <a:off x="4409999" y="1616156"/>
              <a:ext cx="516974" cy="520454"/>
              <a:chOff x="5038944" y="1803813"/>
              <a:chExt cx="363281" cy="365705"/>
            </a:xfrm>
          </p:grpSpPr>
          <p:sp>
            <p:nvSpPr>
              <p:cNvPr id="19" name="Google Shape;343;p31">
                <a:extLst>
                  <a:ext uri="{FF2B5EF4-FFF2-40B4-BE49-F238E27FC236}">
                    <a16:creationId xmlns:a16="http://schemas.microsoft.com/office/drawing/2014/main" id="{B094993E-CD71-485D-B473-272332F3DE8C}"/>
                  </a:ext>
                </a:extLst>
              </p:cNvPr>
              <p:cNvSpPr/>
              <p:nvPr/>
            </p:nvSpPr>
            <p:spPr>
              <a:xfrm>
                <a:off x="5038944" y="1803813"/>
                <a:ext cx="363281" cy="365705"/>
              </a:xfrm>
              <a:custGeom>
                <a:avLst/>
                <a:gdLst/>
                <a:ahLst/>
                <a:cxnLst/>
                <a:rect l="l" t="t" r="r" b="b"/>
                <a:pathLst>
                  <a:path w="1795" h="1807" extrusionOk="0">
                    <a:moveTo>
                      <a:pt x="1" y="0"/>
                    </a:moveTo>
                    <a:lnTo>
                      <a:pt x="1" y="1807"/>
                    </a:lnTo>
                    <a:lnTo>
                      <a:pt x="1794" y="1807"/>
                    </a:lnTo>
                    <a:lnTo>
                      <a:pt x="1794" y="0"/>
                    </a:lnTo>
                    <a:close/>
                  </a:path>
                </a:pathLst>
              </a:custGeom>
              <a:solidFill>
                <a:srgbClr val="FFFFFF"/>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grpSp>
            <p:nvGrpSpPr>
              <p:cNvPr id="20" name="Google Shape;344;p31">
                <a:extLst>
                  <a:ext uri="{FF2B5EF4-FFF2-40B4-BE49-F238E27FC236}">
                    <a16:creationId xmlns:a16="http://schemas.microsoft.com/office/drawing/2014/main" id="{97A64F9D-F314-4372-BAD2-EB10D73D873A}"/>
                  </a:ext>
                </a:extLst>
              </p:cNvPr>
              <p:cNvGrpSpPr/>
              <p:nvPr/>
            </p:nvGrpSpPr>
            <p:grpSpPr>
              <a:xfrm>
                <a:off x="5076992" y="1894379"/>
                <a:ext cx="287182" cy="184573"/>
                <a:chOff x="5076992" y="1895492"/>
                <a:chExt cx="287182" cy="184573"/>
              </a:xfrm>
            </p:grpSpPr>
            <p:sp>
              <p:nvSpPr>
                <p:cNvPr id="21" name="Google Shape;345;p31">
                  <a:extLst>
                    <a:ext uri="{FF2B5EF4-FFF2-40B4-BE49-F238E27FC236}">
                      <a16:creationId xmlns:a16="http://schemas.microsoft.com/office/drawing/2014/main" id="{F5E4C19C-7646-4FFA-9FC5-EECCFD4286E5}"/>
                    </a:ext>
                  </a:extLst>
                </p:cNvPr>
                <p:cNvSpPr/>
                <p:nvPr/>
              </p:nvSpPr>
              <p:spPr>
                <a:xfrm>
                  <a:off x="5144588" y="1895492"/>
                  <a:ext cx="154622" cy="184573"/>
                </a:xfrm>
                <a:custGeom>
                  <a:avLst/>
                  <a:gdLst/>
                  <a:ahLst/>
                  <a:cxnLst/>
                  <a:rect l="l" t="t" r="r" b="b"/>
                  <a:pathLst>
                    <a:path w="764" h="912" extrusionOk="0">
                      <a:moveTo>
                        <a:pt x="366" y="1"/>
                      </a:moveTo>
                      <a:cubicBezTo>
                        <a:pt x="270" y="1"/>
                        <a:pt x="202" y="77"/>
                        <a:pt x="202" y="176"/>
                      </a:cubicBezTo>
                      <a:lnTo>
                        <a:pt x="202" y="256"/>
                      </a:lnTo>
                      <a:cubicBezTo>
                        <a:pt x="202" y="323"/>
                        <a:pt x="228" y="377"/>
                        <a:pt x="295" y="417"/>
                      </a:cubicBezTo>
                      <a:cubicBezTo>
                        <a:pt x="295" y="444"/>
                        <a:pt x="268" y="470"/>
                        <a:pt x="228" y="470"/>
                      </a:cubicBezTo>
                      <a:lnTo>
                        <a:pt x="161" y="470"/>
                      </a:lnTo>
                      <a:cubicBezTo>
                        <a:pt x="68" y="470"/>
                        <a:pt x="1" y="551"/>
                        <a:pt x="1" y="644"/>
                      </a:cubicBezTo>
                      <a:lnTo>
                        <a:pt x="1" y="858"/>
                      </a:lnTo>
                      <a:cubicBezTo>
                        <a:pt x="1" y="885"/>
                        <a:pt x="14" y="912"/>
                        <a:pt x="54" y="912"/>
                      </a:cubicBezTo>
                      <a:lnTo>
                        <a:pt x="710" y="912"/>
                      </a:lnTo>
                      <a:cubicBezTo>
                        <a:pt x="737" y="912"/>
                        <a:pt x="764" y="885"/>
                        <a:pt x="764" y="858"/>
                      </a:cubicBezTo>
                      <a:lnTo>
                        <a:pt x="764" y="644"/>
                      </a:lnTo>
                      <a:cubicBezTo>
                        <a:pt x="764" y="551"/>
                        <a:pt x="683" y="470"/>
                        <a:pt x="590" y="470"/>
                      </a:cubicBezTo>
                      <a:lnTo>
                        <a:pt x="523" y="470"/>
                      </a:lnTo>
                      <a:cubicBezTo>
                        <a:pt x="496" y="470"/>
                        <a:pt x="456" y="444"/>
                        <a:pt x="456" y="417"/>
                      </a:cubicBezTo>
                      <a:cubicBezTo>
                        <a:pt x="523" y="377"/>
                        <a:pt x="563" y="323"/>
                        <a:pt x="563" y="256"/>
                      </a:cubicBezTo>
                      <a:lnTo>
                        <a:pt x="563" y="176"/>
                      </a:lnTo>
                      <a:cubicBezTo>
                        <a:pt x="563" y="82"/>
                        <a:pt x="483" y="2"/>
                        <a:pt x="389" y="2"/>
                      </a:cubicBezTo>
                      <a:cubicBezTo>
                        <a:pt x="381" y="1"/>
                        <a:pt x="373" y="1"/>
                        <a:pt x="366" y="1"/>
                      </a:cubicBezTo>
                      <a:close/>
                    </a:path>
                  </a:pathLst>
                </a:custGeom>
                <a:solidFill>
                  <a:schemeClr val="accent2"/>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22" name="Google Shape;346;p31">
                  <a:extLst>
                    <a:ext uri="{FF2B5EF4-FFF2-40B4-BE49-F238E27FC236}">
                      <a16:creationId xmlns:a16="http://schemas.microsoft.com/office/drawing/2014/main" id="{A88D5642-3618-4A50-87A8-958AF16B4241}"/>
                    </a:ext>
                  </a:extLst>
                </p:cNvPr>
                <p:cNvSpPr/>
                <p:nvPr/>
              </p:nvSpPr>
              <p:spPr>
                <a:xfrm>
                  <a:off x="5076992" y="1912087"/>
                  <a:ext cx="84192" cy="138227"/>
                </a:xfrm>
                <a:custGeom>
                  <a:avLst/>
                  <a:gdLst/>
                  <a:ahLst/>
                  <a:cxnLst/>
                  <a:rect l="l" t="t" r="r" b="b"/>
                  <a:pathLst>
                    <a:path w="416" h="683" extrusionOk="0">
                      <a:moveTo>
                        <a:pt x="295" y="0"/>
                      </a:moveTo>
                      <a:cubicBezTo>
                        <a:pt x="214" y="0"/>
                        <a:pt x="147" y="54"/>
                        <a:pt x="161" y="134"/>
                      </a:cubicBezTo>
                      <a:lnTo>
                        <a:pt x="161" y="188"/>
                      </a:lnTo>
                      <a:cubicBezTo>
                        <a:pt x="161" y="241"/>
                        <a:pt x="188" y="281"/>
                        <a:pt x="228" y="308"/>
                      </a:cubicBezTo>
                      <a:cubicBezTo>
                        <a:pt x="228" y="335"/>
                        <a:pt x="201" y="348"/>
                        <a:pt x="174" y="348"/>
                      </a:cubicBezTo>
                      <a:lnTo>
                        <a:pt x="134" y="348"/>
                      </a:lnTo>
                      <a:cubicBezTo>
                        <a:pt x="54" y="348"/>
                        <a:pt x="0" y="402"/>
                        <a:pt x="0" y="482"/>
                      </a:cubicBezTo>
                      <a:lnTo>
                        <a:pt x="0" y="643"/>
                      </a:lnTo>
                      <a:cubicBezTo>
                        <a:pt x="0" y="669"/>
                        <a:pt x="14" y="683"/>
                        <a:pt x="40" y="683"/>
                      </a:cubicBezTo>
                      <a:lnTo>
                        <a:pt x="268" y="683"/>
                      </a:lnTo>
                      <a:lnTo>
                        <a:pt x="268" y="562"/>
                      </a:lnTo>
                      <a:cubicBezTo>
                        <a:pt x="268" y="469"/>
                        <a:pt x="321" y="388"/>
                        <a:pt x="402" y="348"/>
                      </a:cubicBezTo>
                      <a:cubicBezTo>
                        <a:pt x="375" y="348"/>
                        <a:pt x="348" y="335"/>
                        <a:pt x="348" y="308"/>
                      </a:cubicBezTo>
                      <a:cubicBezTo>
                        <a:pt x="388" y="281"/>
                        <a:pt x="415" y="241"/>
                        <a:pt x="415" y="188"/>
                      </a:cubicBezTo>
                      <a:lnTo>
                        <a:pt x="415" y="134"/>
                      </a:lnTo>
                      <a:cubicBezTo>
                        <a:pt x="415" y="67"/>
                        <a:pt x="362" y="0"/>
                        <a:pt x="295" y="0"/>
                      </a:cubicBezTo>
                      <a:close/>
                    </a:path>
                  </a:pathLst>
                </a:custGeom>
                <a:solidFill>
                  <a:schemeClr val="accent2"/>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23" name="Google Shape;347;p31">
                  <a:extLst>
                    <a:ext uri="{FF2B5EF4-FFF2-40B4-BE49-F238E27FC236}">
                      <a16:creationId xmlns:a16="http://schemas.microsoft.com/office/drawing/2014/main" id="{2E66D62D-4495-4129-BA9D-48DFB6F3A684}"/>
                    </a:ext>
                  </a:extLst>
                </p:cNvPr>
                <p:cNvSpPr/>
                <p:nvPr/>
              </p:nvSpPr>
              <p:spPr>
                <a:xfrm>
                  <a:off x="5279983" y="1912087"/>
                  <a:ext cx="84192" cy="135596"/>
                </a:xfrm>
                <a:custGeom>
                  <a:avLst/>
                  <a:gdLst/>
                  <a:ahLst/>
                  <a:cxnLst/>
                  <a:rect l="l" t="t" r="r" b="b"/>
                  <a:pathLst>
                    <a:path w="416" h="670" extrusionOk="0">
                      <a:moveTo>
                        <a:pt x="135" y="0"/>
                      </a:moveTo>
                      <a:cubicBezTo>
                        <a:pt x="68" y="0"/>
                        <a:pt x="1" y="54"/>
                        <a:pt x="1" y="134"/>
                      </a:cubicBezTo>
                      <a:lnTo>
                        <a:pt x="1" y="188"/>
                      </a:lnTo>
                      <a:cubicBezTo>
                        <a:pt x="1" y="241"/>
                        <a:pt x="28" y="281"/>
                        <a:pt x="68" y="308"/>
                      </a:cubicBezTo>
                      <a:cubicBezTo>
                        <a:pt x="68" y="335"/>
                        <a:pt x="41" y="348"/>
                        <a:pt x="28" y="348"/>
                      </a:cubicBezTo>
                      <a:lnTo>
                        <a:pt x="14" y="348"/>
                      </a:lnTo>
                      <a:cubicBezTo>
                        <a:pt x="95" y="388"/>
                        <a:pt x="148" y="469"/>
                        <a:pt x="148" y="562"/>
                      </a:cubicBezTo>
                      <a:lnTo>
                        <a:pt x="148" y="669"/>
                      </a:lnTo>
                      <a:lnTo>
                        <a:pt x="376" y="669"/>
                      </a:lnTo>
                      <a:cubicBezTo>
                        <a:pt x="402" y="669"/>
                        <a:pt x="416" y="656"/>
                        <a:pt x="416" y="643"/>
                      </a:cubicBezTo>
                      <a:lnTo>
                        <a:pt x="416" y="469"/>
                      </a:lnTo>
                      <a:cubicBezTo>
                        <a:pt x="416" y="402"/>
                        <a:pt x="349" y="348"/>
                        <a:pt x="282" y="348"/>
                      </a:cubicBezTo>
                      <a:lnTo>
                        <a:pt x="242" y="348"/>
                      </a:lnTo>
                      <a:cubicBezTo>
                        <a:pt x="215" y="348"/>
                        <a:pt x="188" y="335"/>
                        <a:pt x="188" y="308"/>
                      </a:cubicBezTo>
                      <a:cubicBezTo>
                        <a:pt x="228" y="281"/>
                        <a:pt x="255" y="241"/>
                        <a:pt x="268" y="188"/>
                      </a:cubicBezTo>
                      <a:lnTo>
                        <a:pt x="268" y="134"/>
                      </a:lnTo>
                      <a:cubicBezTo>
                        <a:pt x="268" y="67"/>
                        <a:pt x="202" y="0"/>
                        <a:pt x="135" y="0"/>
                      </a:cubicBezTo>
                      <a:close/>
                    </a:path>
                  </a:pathLst>
                </a:custGeom>
                <a:solidFill>
                  <a:schemeClr val="accent2"/>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grpSp>
        </p:grpSp>
        <p:sp>
          <p:nvSpPr>
            <p:cNvPr id="18" name="Google Shape;348;p31">
              <a:extLst>
                <a:ext uri="{FF2B5EF4-FFF2-40B4-BE49-F238E27FC236}">
                  <a16:creationId xmlns:a16="http://schemas.microsoft.com/office/drawing/2014/main" id="{D7D1E944-DE89-45BF-96E9-71164DF37163}"/>
                </a:ext>
              </a:extLst>
            </p:cNvPr>
            <p:cNvSpPr txBox="1"/>
            <p:nvPr/>
          </p:nvSpPr>
          <p:spPr>
            <a:xfrm>
              <a:off x="5440385" y="1513671"/>
              <a:ext cx="2616272" cy="725423"/>
            </a:xfrm>
            <a:prstGeom prst="rect">
              <a:avLst/>
            </a:prstGeom>
            <a:solidFill>
              <a:schemeClr val="accent2">
                <a:lumMod val="40000"/>
                <a:lumOff val="60000"/>
              </a:schemeClr>
            </a:solidFill>
            <a:ln>
              <a:noFill/>
            </a:ln>
          </p:spPr>
          <p:txBody>
            <a:bodyPr spcFirstLastPara="1" wrap="square" lIns="179929" tIns="179929" rIns="179929" bIns="179929" anchor="ctr" anchorCtr="0">
              <a:noAutofit/>
            </a:bodyPr>
            <a:lstStyle/>
            <a:p>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ta’lim</a:t>
              </a:r>
              <a:r>
                <a:rPr lang="en-US" sz="3600" dirty="0">
                  <a:solidFill>
                    <a:schemeClr val="dk1"/>
                  </a:solidFill>
                  <a:latin typeface="Times New Roman" panose="02020603050405020304" pitchFamily="18" charset="0"/>
                  <a:ea typeface="Roboto"/>
                  <a:cs typeface="Times New Roman" panose="02020603050405020304" pitchFamily="18" charset="0"/>
                  <a:sym typeface="Roboto"/>
                </a:rPr>
                <a:t> </a:t>
              </a:r>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beruvchi</a:t>
              </a:r>
              <a:r>
                <a:rPr lang="en-US" sz="3600" dirty="0">
                  <a:solidFill>
                    <a:schemeClr val="dk1"/>
                  </a:solidFill>
                  <a:latin typeface="Times New Roman" panose="02020603050405020304" pitchFamily="18" charset="0"/>
                  <a:ea typeface="Roboto"/>
                  <a:cs typeface="Times New Roman" panose="02020603050405020304" pitchFamily="18" charset="0"/>
                  <a:sym typeface="Roboto"/>
                </a:rPr>
                <a:t> </a:t>
              </a:r>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uchun</a:t>
              </a:r>
              <a:r>
                <a:rPr lang="en-US" sz="3600" dirty="0">
                  <a:solidFill>
                    <a:schemeClr val="dk1"/>
                  </a:solidFill>
                  <a:latin typeface="Times New Roman" panose="02020603050405020304" pitchFamily="18" charset="0"/>
                  <a:ea typeface="Roboto"/>
                  <a:cs typeface="Times New Roman" panose="02020603050405020304" pitchFamily="18" charset="0"/>
                  <a:sym typeface="Roboto"/>
                </a:rPr>
                <a:t> </a:t>
              </a:r>
            </a:p>
          </p:txBody>
        </p:sp>
      </p:grpSp>
      <p:grpSp>
        <p:nvGrpSpPr>
          <p:cNvPr id="24" name="Google Shape;349;p31">
            <a:extLst>
              <a:ext uri="{FF2B5EF4-FFF2-40B4-BE49-F238E27FC236}">
                <a16:creationId xmlns:a16="http://schemas.microsoft.com/office/drawing/2014/main" id="{E72C88B5-0127-4738-AE50-F179B32CAC8F}"/>
              </a:ext>
            </a:extLst>
          </p:cNvPr>
          <p:cNvGrpSpPr/>
          <p:nvPr/>
        </p:nvGrpSpPr>
        <p:grpSpPr>
          <a:xfrm>
            <a:off x="8048551" y="5766604"/>
            <a:ext cx="8470728" cy="1973517"/>
            <a:chOff x="4089595" y="2548109"/>
            <a:chExt cx="4304110" cy="1002775"/>
          </a:xfrm>
        </p:grpSpPr>
        <p:sp>
          <p:nvSpPr>
            <p:cNvPr id="25" name="Google Shape;350;p31">
              <a:extLst>
                <a:ext uri="{FF2B5EF4-FFF2-40B4-BE49-F238E27FC236}">
                  <a16:creationId xmlns:a16="http://schemas.microsoft.com/office/drawing/2014/main" id="{73116134-A14B-43AA-B445-4EF45D8B7030}"/>
                </a:ext>
              </a:extLst>
            </p:cNvPr>
            <p:cNvSpPr/>
            <p:nvPr/>
          </p:nvSpPr>
          <p:spPr>
            <a:xfrm>
              <a:off x="5114502" y="2682575"/>
              <a:ext cx="2490945" cy="733844"/>
            </a:xfrm>
            <a:custGeom>
              <a:avLst/>
              <a:gdLst/>
              <a:ahLst/>
              <a:cxnLst/>
              <a:rect l="l" t="t" r="r" b="b"/>
              <a:pathLst>
                <a:path w="13557" h="3922" extrusionOk="0">
                  <a:moveTo>
                    <a:pt x="1" y="0"/>
                  </a:moveTo>
                  <a:lnTo>
                    <a:pt x="1" y="3921"/>
                  </a:lnTo>
                  <a:lnTo>
                    <a:pt x="13556" y="3921"/>
                  </a:lnTo>
                  <a:lnTo>
                    <a:pt x="13556" y="1954"/>
                  </a:lnTo>
                  <a:lnTo>
                    <a:pt x="13556" y="0"/>
                  </a:lnTo>
                  <a:close/>
                </a:path>
              </a:pathLst>
            </a:custGeom>
            <a:solidFill>
              <a:schemeClr val="accent4">
                <a:lumMod val="60000"/>
                <a:lumOff val="40000"/>
              </a:schemeClr>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26" name="Google Shape;351;p31">
              <a:extLst>
                <a:ext uri="{FF2B5EF4-FFF2-40B4-BE49-F238E27FC236}">
                  <a16:creationId xmlns:a16="http://schemas.microsoft.com/office/drawing/2014/main" id="{55E08751-2AAA-4A60-A161-473A232FFEDC}"/>
                </a:ext>
              </a:extLst>
            </p:cNvPr>
            <p:cNvSpPr/>
            <p:nvPr/>
          </p:nvSpPr>
          <p:spPr>
            <a:xfrm>
              <a:off x="7296199" y="2682606"/>
              <a:ext cx="1097506" cy="733781"/>
            </a:xfrm>
            <a:prstGeom prst="hexagon">
              <a:avLst>
                <a:gd name="adj" fmla="val 25000"/>
                <a:gd name="vf" fmla="val 115470"/>
              </a:avLst>
            </a:prstGeom>
            <a:solidFill>
              <a:schemeClr val="accent4">
                <a:lumMod val="60000"/>
                <a:lumOff val="40000"/>
              </a:schemeClr>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27" name="Google Shape;352;p31">
              <a:extLst>
                <a:ext uri="{FF2B5EF4-FFF2-40B4-BE49-F238E27FC236}">
                  <a16:creationId xmlns:a16="http://schemas.microsoft.com/office/drawing/2014/main" id="{3AC7EFED-6815-4CBF-95A8-B7775B049400}"/>
                </a:ext>
              </a:extLst>
            </p:cNvPr>
            <p:cNvSpPr/>
            <p:nvPr/>
          </p:nvSpPr>
          <p:spPr>
            <a:xfrm>
              <a:off x="4255469" y="2683873"/>
              <a:ext cx="1097506" cy="731248"/>
            </a:xfrm>
            <a:prstGeom prst="hexagon">
              <a:avLst>
                <a:gd name="adj" fmla="val 25000"/>
                <a:gd name="vf" fmla="val 115470"/>
              </a:avLst>
            </a:prstGeom>
            <a:solidFill>
              <a:srgbClr val="503E5B"/>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28" name="Google Shape;353;p31">
              <a:extLst>
                <a:ext uri="{FF2B5EF4-FFF2-40B4-BE49-F238E27FC236}">
                  <a16:creationId xmlns:a16="http://schemas.microsoft.com/office/drawing/2014/main" id="{9132953C-6B5C-4AEC-9C46-B785259BF9EB}"/>
                </a:ext>
              </a:extLst>
            </p:cNvPr>
            <p:cNvSpPr/>
            <p:nvPr/>
          </p:nvSpPr>
          <p:spPr>
            <a:xfrm>
              <a:off x="4089595" y="2548109"/>
              <a:ext cx="1157789" cy="1002775"/>
            </a:xfrm>
            <a:prstGeom prst="hexagon">
              <a:avLst>
                <a:gd name="adj" fmla="val 25000"/>
                <a:gd name="vf" fmla="val 115470"/>
              </a:avLst>
            </a:prstGeom>
            <a:solidFill>
              <a:schemeClr val="accent4"/>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29" name="Google Shape;354;p31">
              <a:extLst>
                <a:ext uri="{FF2B5EF4-FFF2-40B4-BE49-F238E27FC236}">
                  <a16:creationId xmlns:a16="http://schemas.microsoft.com/office/drawing/2014/main" id="{EAE7AD2E-7D6F-4442-9CD5-03E42BCAC487}"/>
                </a:ext>
              </a:extLst>
            </p:cNvPr>
            <p:cNvSpPr/>
            <p:nvPr/>
          </p:nvSpPr>
          <p:spPr>
            <a:xfrm>
              <a:off x="4217000" y="2658417"/>
              <a:ext cx="902979" cy="782160"/>
            </a:xfrm>
            <a:prstGeom prst="hexagon">
              <a:avLst>
                <a:gd name="adj" fmla="val 25000"/>
                <a:gd name="vf" fmla="val 115470"/>
              </a:avLst>
            </a:prstGeom>
            <a:solidFill>
              <a:schemeClr val="lt1"/>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grpSp>
          <p:nvGrpSpPr>
            <p:cNvPr id="30" name="Google Shape;355;p31">
              <a:extLst>
                <a:ext uri="{FF2B5EF4-FFF2-40B4-BE49-F238E27FC236}">
                  <a16:creationId xmlns:a16="http://schemas.microsoft.com/office/drawing/2014/main" id="{FAD45B52-3CB2-48E1-97A9-84CA96D7992A}"/>
                </a:ext>
              </a:extLst>
            </p:cNvPr>
            <p:cNvGrpSpPr/>
            <p:nvPr/>
          </p:nvGrpSpPr>
          <p:grpSpPr>
            <a:xfrm>
              <a:off x="4492941" y="2908240"/>
              <a:ext cx="351081" cy="282514"/>
              <a:chOff x="3814468" y="3498636"/>
              <a:chExt cx="246707" cy="198537"/>
            </a:xfrm>
          </p:grpSpPr>
          <p:sp>
            <p:nvSpPr>
              <p:cNvPr id="32" name="Google Shape;356;p31">
                <a:extLst>
                  <a:ext uri="{FF2B5EF4-FFF2-40B4-BE49-F238E27FC236}">
                    <a16:creationId xmlns:a16="http://schemas.microsoft.com/office/drawing/2014/main" id="{AF7677D8-A297-40C8-8B5B-7D15F4C2BC75}"/>
                  </a:ext>
                </a:extLst>
              </p:cNvPr>
              <p:cNvSpPr/>
              <p:nvPr/>
            </p:nvSpPr>
            <p:spPr>
              <a:xfrm flipH="1">
                <a:off x="3912018" y="3649613"/>
                <a:ext cx="57073" cy="47560"/>
              </a:xfrm>
              <a:custGeom>
                <a:avLst/>
                <a:gdLst/>
                <a:ahLst/>
                <a:cxnLst/>
                <a:rect l="l" t="t" r="r" b="b"/>
                <a:pathLst>
                  <a:path w="282" h="235" extrusionOk="0">
                    <a:moveTo>
                      <a:pt x="161" y="1"/>
                    </a:moveTo>
                    <a:cubicBezTo>
                      <a:pt x="54" y="1"/>
                      <a:pt x="1" y="121"/>
                      <a:pt x="81" y="201"/>
                    </a:cubicBezTo>
                    <a:cubicBezTo>
                      <a:pt x="103" y="224"/>
                      <a:pt x="133" y="234"/>
                      <a:pt x="163" y="234"/>
                    </a:cubicBezTo>
                    <a:cubicBezTo>
                      <a:pt x="222" y="234"/>
                      <a:pt x="282" y="192"/>
                      <a:pt x="282" y="121"/>
                    </a:cubicBezTo>
                    <a:cubicBezTo>
                      <a:pt x="282" y="54"/>
                      <a:pt x="228" y="1"/>
                      <a:pt x="161" y="1"/>
                    </a:cubicBezTo>
                    <a:close/>
                  </a:path>
                </a:pathLst>
              </a:custGeom>
              <a:solidFill>
                <a:schemeClr val="accent4"/>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33" name="Google Shape;357;p31">
                <a:extLst>
                  <a:ext uri="{FF2B5EF4-FFF2-40B4-BE49-F238E27FC236}">
                    <a16:creationId xmlns:a16="http://schemas.microsoft.com/office/drawing/2014/main" id="{04A2A1F2-B1BF-4EB1-9F3A-405C47A27276}"/>
                  </a:ext>
                </a:extLst>
              </p:cNvPr>
              <p:cNvSpPr/>
              <p:nvPr/>
            </p:nvSpPr>
            <p:spPr>
              <a:xfrm flipH="1">
                <a:off x="3882065" y="3592744"/>
                <a:ext cx="111312" cy="43512"/>
              </a:xfrm>
              <a:custGeom>
                <a:avLst/>
                <a:gdLst/>
                <a:ahLst/>
                <a:cxnLst/>
                <a:rect l="l" t="t" r="r" b="b"/>
                <a:pathLst>
                  <a:path w="550" h="215" extrusionOk="0">
                    <a:moveTo>
                      <a:pt x="268" y="1"/>
                    </a:moveTo>
                    <a:cubicBezTo>
                      <a:pt x="174" y="1"/>
                      <a:pt x="67" y="41"/>
                      <a:pt x="0" y="121"/>
                    </a:cubicBezTo>
                    <a:lnTo>
                      <a:pt x="108" y="215"/>
                    </a:lnTo>
                    <a:cubicBezTo>
                      <a:pt x="148" y="175"/>
                      <a:pt x="215" y="148"/>
                      <a:pt x="268" y="148"/>
                    </a:cubicBezTo>
                    <a:cubicBezTo>
                      <a:pt x="335" y="148"/>
                      <a:pt x="402" y="175"/>
                      <a:pt x="442" y="215"/>
                    </a:cubicBezTo>
                    <a:lnTo>
                      <a:pt x="549" y="121"/>
                    </a:lnTo>
                    <a:cubicBezTo>
                      <a:pt x="469" y="41"/>
                      <a:pt x="375" y="1"/>
                      <a:pt x="268" y="1"/>
                    </a:cubicBezTo>
                    <a:close/>
                  </a:path>
                </a:pathLst>
              </a:custGeom>
              <a:solidFill>
                <a:schemeClr val="accent4"/>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34" name="Google Shape;358;p31">
                <a:extLst>
                  <a:ext uri="{FF2B5EF4-FFF2-40B4-BE49-F238E27FC236}">
                    <a16:creationId xmlns:a16="http://schemas.microsoft.com/office/drawing/2014/main" id="{E6363A33-DBFD-4872-9426-8195C705288E}"/>
                  </a:ext>
                </a:extLst>
              </p:cNvPr>
              <p:cNvSpPr/>
              <p:nvPr/>
            </p:nvSpPr>
            <p:spPr>
              <a:xfrm flipH="1">
                <a:off x="3846850" y="3548018"/>
                <a:ext cx="179111" cy="58489"/>
              </a:xfrm>
              <a:custGeom>
                <a:avLst/>
                <a:gdLst/>
                <a:ahLst/>
                <a:cxnLst/>
                <a:rect l="l" t="t" r="r" b="b"/>
                <a:pathLst>
                  <a:path w="885" h="289" extrusionOk="0">
                    <a:moveTo>
                      <a:pt x="437" y="1"/>
                    </a:moveTo>
                    <a:cubicBezTo>
                      <a:pt x="279" y="1"/>
                      <a:pt x="121" y="61"/>
                      <a:pt x="1" y="181"/>
                    </a:cubicBezTo>
                    <a:lnTo>
                      <a:pt x="108" y="289"/>
                    </a:lnTo>
                    <a:cubicBezTo>
                      <a:pt x="188" y="195"/>
                      <a:pt x="309" y="141"/>
                      <a:pt x="442" y="141"/>
                    </a:cubicBezTo>
                    <a:cubicBezTo>
                      <a:pt x="563" y="141"/>
                      <a:pt x="683" y="195"/>
                      <a:pt x="777" y="289"/>
                    </a:cubicBezTo>
                    <a:lnTo>
                      <a:pt x="884" y="181"/>
                    </a:lnTo>
                    <a:cubicBezTo>
                      <a:pt x="757" y="61"/>
                      <a:pt x="596" y="1"/>
                      <a:pt x="437" y="1"/>
                    </a:cubicBezTo>
                    <a:close/>
                  </a:path>
                </a:pathLst>
              </a:custGeom>
              <a:solidFill>
                <a:schemeClr val="accent4"/>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35" name="Google Shape;359;p31">
                <a:extLst>
                  <a:ext uri="{FF2B5EF4-FFF2-40B4-BE49-F238E27FC236}">
                    <a16:creationId xmlns:a16="http://schemas.microsoft.com/office/drawing/2014/main" id="{EF26195F-EC25-4E3B-9D23-11196F3E889B}"/>
                  </a:ext>
                </a:extLst>
              </p:cNvPr>
              <p:cNvSpPr/>
              <p:nvPr/>
            </p:nvSpPr>
            <p:spPr>
              <a:xfrm flipH="1">
                <a:off x="3814468" y="3498636"/>
                <a:ext cx="246707" cy="72655"/>
              </a:xfrm>
              <a:custGeom>
                <a:avLst/>
                <a:gdLst/>
                <a:ahLst/>
                <a:cxnLst/>
                <a:rect l="l" t="t" r="r" b="b"/>
                <a:pathLst>
                  <a:path w="1219" h="359" extrusionOk="0">
                    <a:moveTo>
                      <a:pt x="610" y="1"/>
                    </a:moveTo>
                    <a:cubicBezTo>
                      <a:pt x="389" y="1"/>
                      <a:pt x="168" y="84"/>
                      <a:pt x="1" y="251"/>
                    </a:cubicBezTo>
                    <a:lnTo>
                      <a:pt x="14" y="251"/>
                    </a:lnTo>
                    <a:lnTo>
                      <a:pt x="108" y="359"/>
                    </a:lnTo>
                    <a:cubicBezTo>
                      <a:pt x="248" y="218"/>
                      <a:pt x="429" y="148"/>
                      <a:pt x="610" y="148"/>
                    </a:cubicBezTo>
                    <a:cubicBezTo>
                      <a:pt x="790" y="148"/>
                      <a:pt x="971" y="218"/>
                      <a:pt x="1112" y="359"/>
                    </a:cubicBezTo>
                    <a:lnTo>
                      <a:pt x="1219" y="251"/>
                    </a:lnTo>
                    <a:cubicBezTo>
                      <a:pt x="1051" y="84"/>
                      <a:pt x="831" y="1"/>
                      <a:pt x="610" y="1"/>
                    </a:cubicBezTo>
                    <a:close/>
                  </a:path>
                </a:pathLst>
              </a:custGeom>
              <a:solidFill>
                <a:schemeClr val="accent4"/>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grpSp>
        <p:sp>
          <p:nvSpPr>
            <p:cNvPr id="31" name="Google Shape;360;p31">
              <a:extLst>
                <a:ext uri="{FF2B5EF4-FFF2-40B4-BE49-F238E27FC236}">
                  <a16:creationId xmlns:a16="http://schemas.microsoft.com/office/drawing/2014/main" id="{78E4BAD3-8859-49DC-B9C5-8317641A6512}"/>
                </a:ext>
              </a:extLst>
            </p:cNvPr>
            <p:cNvSpPr txBox="1"/>
            <p:nvPr/>
          </p:nvSpPr>
          <p:spPr>
            <a:xfrm>
              <a:off x="5484856" y="2671922"/>
              <a:ext cx="2687957" cy="733781"/>
            </a:xfrm>
            <a:prstGeom prst="rect">
              <a:avLst/>
            </a:prstGeom>
            <a:solidFill>
              <a:schemeClr val="accent4">
                <a:lumMod val="60000"/>
                <a:lumOff val="40000"/>
              </a:schemeClr>
            </a:solidFill>
            <a:ln>
              <a:noFill/>
            </a:ln>
          </p:spPr>
          <p:txBody>
            <a:bodyPr spcFirstLastPara="1" wrap="square" lIns="179929" tIns="179929" rIns="179929" bIns="179929" anchor="ctr" anchorCtr="0">
              <a:noAutofit/>
            </a:bodyPr>
            <a:lstStyle/>
            <a:p>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ta’lim</a:t>
              </a:r>
              <a:r>
                <a:rPr lang="en-US" sz="3600" dirty="0">
                  <a:solidFill>
                    <a:schemeClr val="dk1"/>
                  </a:solidFill>
                  <a:latin typeface="Times New Roman" panose="02020603050405020304" pitchFamily="18" charset="0"/>
                  <a:ea typeface="Roboto"/>
                  <a:cs typeface="Times New Roman" panose="02020603050405020304" pitchFamily="18" charset="0"/>
                  <a:sym typeface="Roboto"/>
                </a:rPr>
                <a:t> </a:t>
              </a:r>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oluvchi</a:t>
              </a:r>
              <a:r>
                <a:rPr lang="en-US" sz="3600" dirty="0">
                  <a:solidFill>
                    <a:schemeClr val="dk1"/>
                  </a:solidFill>
                  <a:latin typeface="Times New Roman" panose="02020603050405020304" pitchFamily="18" charset="0"/>
                  <a:ea typeface="Roboto"/>
                  <a:cs typeface="Times New Roman" panose="02020603050405020304" pitchFamily="18" charset="0"/>
                  <a:sym typeface="Roboto"/>
                </a:rPr>
                <a:t> </a:t>
              </a:r>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uchun</a:t>
              </a:r>
              <a:endParaRPr lang="en-US" sz="3600" dirty="0">
                <a:solidFill>
                  <a:schemeClr val="dk1"/>
                </a:solidFill>
                <a:latin typeface="Times New Roman" panose="02020603050405020304" pitchFamily="18" charset="0"/>
                <a:ea typeface="Roboto"/>
                <a:cs typeface="Times New Roman" panose="02020603050405020304" pitchFamily="18" charset="0"/>
                <a:sym typeface="Roboto"/>
              </a:endParaRPr>
            </a:p>
          </p:txBody>
        </p:sp>
      </p:grpSp>
      <p:grpSp>
        <p:nvGrpSpPr>
          <p:cNvPr id="36" name="Google Shape;361;p31">
            <a:extLst>
              <a:ext uri="{FF2B5EF4-FFF2-40B4-BE49-F238E27FC236}">
                <a16:creationId xmlns:a16="http://schemas.microsoft.com/office/drawing/2014/main" id="{8D2B5FC6-F462-49FA-997A-CC9A7DA10267}"/>
              </a:ext>
            </a:extLst>
          </p:cNvPr>
          <p:cNvGrpSpPr/>
          <p:nvPr/>
        </p:nvGrpSpPr>
        <p:grpSpPr>
          <a:xfrm>
            <a:off x="8048551" y="8075358"/>
            <a:ext cx="8470728" cy="1973517"/>
            <a:chOff x="4089595" y="3721223"/>
            <a:chExt cx="4304110" cy="1002775"/>
          </a:xfrm>
        </p:grpSpPr>
        <p:sp>
          <p:nvSpPr>
            <p:cNvPr id="37" name="Google Shape;362;p31">
              <a:extLst>
                <a:ext uri="{FF2B5EF4-FFF2-40B4-BE49-F238E27FC236}">
                  <a16:creationId xmlns:a16="http://schemas.microsoft.com/office/drawing/2014/main" id="{56D2A2F2-3632-4950-8B09-AE919CCE7442}"/>
                </a:ext>
              </a:extLst>
            </p:cNvPr>
            <p:cNvSpPr/>
            <p:nvPr/>
          </p:nvSpPr>
          <p:spPr>
            <a:xfrm>
              <a:off x="5114502" y="3855689"/>
              <a:ext cx="2490945" cy="733844"/>
            </a:xfrm>
            <a:custGeom>
              <a:avLst/>
              <a:gdLst/>
              <a:ahLst/>
              <a:cxnLst/>
              <a:rect l="l" t="t" r="r" b="b"/>
              <a:pathLst>
                <a:path w="13557" h="3922" extrusionOk="0">
                  <a:moveTo>
                    <a:pt x="1" y="0"/>
                  </a:moveTo>
                  <a:lnTo>
                    <a:pt x="1" y="3921"/>
                  </a:lnTo>
                  <a:lnTo>
                    <a:pt x="13556" y="3921"/>
                  </a:lnTo>
                  <a:lnTo>
                    <a:pt x="13556" y="1954"/>
                  </a:lnTo>
                  <a:lnTo>
                    <a:pt x="13556" y="0"/>
                  </a:lnTo>
                  <a:close/>
                </a:path>
              </a:pathLst>
            </a:custGeom>
            <a:solidFill>
              <a:schemeClr val="accent1">
                <a:lumMod val="40000"/>
                <a:lumOff val="60000"/>
              </a:schemeClr>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38" name="Google Shape;363;p31">
              <a:extLst>
                <a:ext uri="{FF2B5EF4-FFF2-40B4-BE49-F238E27FC236}">
                  <a16:creationId xmlns:a16="http://schemas.microsoft.com/office/drawing/2014/main" id="{354DFA9D-2956-49D8-AAAD-3C50D3640047}"/>
                </a:ext>
              </a:extLst>
            </p:cNvPr>
            <p:cNvSpPr/>
            <p:nvPr/>
          </p:nvSpPr>
          <p:spPr>
            <a:xfrm>
              <a:off x="7296199" y="3855720"/>
              <a:ext cx="1097506" cy="733781"/>
            </a:xfrm>
            <a:prstGeom prst="hexagon">
              <a:avLst>
                <a:gd name="adj" fmla="val 25000"/>
                <a:gd name="vf" fmla="val 115470"/>
              </a:avLst>
            </a:prstGeom>
            <a:solidFill>
              <a:schemeClr val="accent1">
                <a:lumMod val="40000"/>
                <a:lumOff val="60000"/>
              </a:schemeClr>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39" name="Google Shape;364;p31">
              <a:extLst>
                <a:ext uri="{FF2B5EF4-FFF2-40B4-BE49-F238E27FC236}">
                  <a16:creationId xmlns:a16="http://schemas.microsoft.com/office/drawing/2014/main" id="{ABD6C064-D3FE-4C1E-83FC-E0E7072CC513}"/>
                </a:ext>
              </a:extLst>
            </p:cNvPr>
            <p:cNvSpPr/>
            <p:nvPr/>
          </p:nvSpPr>
          <p:spPr>
            <a:xfrm>
              <a:off x="4255469" y="3856987"/>
              <a:ext cx="1097506" cy="731248"/>
            </a:xfrm>
            <a:prstGeom prst="hexagon">
              <a:avLst>
                <a:gd name="adj" fmla="val 25000"/>
                <a:gd name="vf" fmla="val 115470"/>
              </a:avLst>
            </a:prstGeom>
            <a:solidFill>
              <a:srgbClr val="E0A176"/>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40" name="Google Shape;365;p31">
              <a:extLst>
                <a:ext uri="{FF2B5EF4-FFF2-40B4-BE49-F238E27FC236}">
                  <a16:creationId xmlns:a16="http://schemas.microsoft.com/office/drawing/2014/main" id="{59894E30-EBF5-4E2D-A16F-871EA3A341BE}"/>
                </a:ext>
              </a:extLst>
            </p:cNvPr>
            <p:cNvSpPr/>
            <p:nvPr/>
          </p:nvSpPr>
          <p:spPr>
            <a:xfrm>
              <a:off x="4089595" y="3721223"/>
              <a:ext cx="1157789" cy="1002775"/>
            </a:xfrm>
            <a:prstGeom prst="hexagon">
              <a:avLst>
                <a:gd name="adj" fmla="val 25000"/>
                <a:gd name="vf" fmla="val 115470"/>
              </a:avLst>
            </a:prstGeom>
            <a:solidFill>
              <a:schemeClr val="accent1"/>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41" name="Google Shape;366;p31">
              <a:extLst>
                <a:ext uri="{FF2B5EF4-FFF2-40B4-BE49-F238E27FC236}">
                  <a16:creationId xmlns:a16="http://schemas.microsoft.com/office/drawing/2014/main" id="{70F96B42-965A-4B16-B1D4-17C1D408B371}"/>
                </a:ext>
              </a:extLst>
            </p:cNvPr>
            <p:cNvSpPr/>
            <p:nvPr/>
          </p:nvSpPr>
          <p:spPr>
            <a:xfrm>
              <a:off x="4217000" y="3831531"/>
              <a:ext cx="902979" cy="782160"/>
            </a:xfrm>
            <a:prstGeom prst="hexagon">
              <a:avLst>
                <a:gd name="adj" fmla="val 25000"/>
                <a:gd name="vf" fmla="val 115470"/>
              </a:avLst>
            </a:prstGeom>
            <a:solidFill>
              <a:schemeClr val="lt1"/>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grpSp>
          <p:nvGrpSpPr>
            <p:cNvPr id="42" name="Google Shape;367;p31">
              <a:extLst>
                <a:ext uri="{FF2B5EF4-FFF2-40B4-BE49-F238E27FC236}">
                  <a16:creationId xmlns:a16="http://schemas.microsoft.com/office/drawing/2014/main" id="{1B90CEF5-4E8C-47C4-8928-15F305D7928B}"/>
                </a:ext>
              </a:extLst>
            </p:cNvPr>
            <p:cNvGrpSpPr/>
            <p:nvPr/>
          </p:nvGrpSpPr>
          <p:grpSpPr>
            <a:xfrm>
              <a:off x="4521336" y="4103273"/>
              <a:ext cx="294460" cy="238675"/>
              <a:chOff x="3814469" y="3958447"/>
              <a:chExt cx="243872" cy="197727"/>
            </a:xfrm>
          </p:grpSpPr>
          <p:sp>
            <p:nvSpPr>
              <p:cNvPr id="44" name="Google Shape;368;p31">
                <a:extLst>
                  <a:ext uri="{FF2B5EF4-FFF2-40B4-BE49-F238E27FC236}">
                    <a16:creationId xmlns:a16="http://schemas.microsoft.com/office/drawing/2014/main" id="{677ECC93-F57B-49BD-AE14-35EAC302C9AB}"/>
                  </a:ext>
                </a:extLst>
              </p:cNvPr>
              <p:cNvSpPr/>
              <p:nvPr/>
            </p:nvSpPr>
            <p:spPr>
              <a:xfrm flipH="1">
                <a:off x="3922744" y="3985364"/>
                <a:ext cx="86823" cy="132965"/>
              </a:xfrm>
              <a:custGeom>
                <a:avLst/>
                <a:gdLst/>
                <a:ahLst/>
                <a:cxnLst/>
                <a:rect l="l" t="t" r="r" b="b"/>
                <a:pathLst>
                  <a:path w="429" h="657" extrusionOk="0">
                    <a:moveTo>
                      <a:pt x="0" y="1"/>
                    </a:moveTo>
                    <a:lnTo>
                      <a:pt x="0" y="657"/>
                    </a:lnTo>
                    <a:cubicBezTo>
                      <a:pt x="80" y="603"/>
                      <a:pt x="161" y="563"/>
                      <a:pt x="241" y="523"/>
                    </a:cubicBezTo>
                    <a:cubicBezTo>
                      <a:pt x="308" y="496"/>
                      <a:pt x="375" y="483"/>
                      <a:pt x="428" y="483"/>
                    </a:cubicBezTo>
                    <a:lnTo>
                      <a:pt x="428" y="161"/>
                    </a:lnTo>
                    <a:cubicBezTo>
                      <a:pt x="361" y="161"/>
                      <a:pt x="295" y="148"/>
                      <a:pt x="241" y="121"/>
                    </a:cubicBezTo>
                    <a:cubicBezTo>
                      <a:pt x="161" y="95"/>
                      <a:pt x="80" y="54"/>
                      <a:pt x="0" y="1"/>
                    </a:cubicBezTo>
                    <a:close/>
                  </a:path>
                </a:pathLst>
              </a:custGeom>
              <a:solidFill>
                <a:schemeClr val="accent1"/>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45" name="Google Shape;369;p31">
                <a:extLst>
                  <a:ext uri="{FF2B5EF4-FFF2-40B4-BE49-F238E27FC236}">
                    <a16:creationId xmlns:a16="http://schemas.microsoft.com/office/drawing/2014/main" id="{48F8D5A4-217F-4976-98DD-484C82AE2D75}"/>
                  </a:ext>
                </a:extLst>
              </p:cNvPr>
              <p:cNvSpPr/>
              <p:nvPr/>
            </p:nvSpPr>
            <p:spPr>
              <a:xfrm flipH="1">
                <a:off x="3863244" y="4112662"/>
                <a:ext cx="46144" cy="43512"/>
              </a:xfrm>
              <a:custGeom>
                <a:avLst/>
                <a:gdLst/>
                <a:ahLst/>
                <a:cxnLst/>
                <a:rect l="l" t="t" r="r" b="b"/>
                <a:pathLst>
                  <a:path w="228" h="215" extrusionOk="0">
                    <a:moveTo>
                      <a:pt x="107" y="1"/>
                    </a:moveTo>
                    <a:lnTo>
                      <a:pt x="0" y="215"/>
                    </a:lnTo>
                    <a:lnTo>
                      <a:pt x="134" y="215"/>
                    </a:lnTo>
                    <a:cubicBezTo>
                      <a:pt x="161" y="148"/>
                      <a:pt x="228" y="14"/>
                      <a:pt x="228" y="1"/>
                    </a:cubicBezTo>
                    <a:close/>
                  </a:path>
                </a:pathLst>
              </a:custGeom>
              <a:solidFill>
                <a:schemeClr val="accent1"/>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46" name="Google Shape;370;p31">
                <a:extLst>
                  <a:ext uri="{FF2B5EF4-FFF2-40B4-BE49-F238E27FC236}">
                    <a16:creationId xmlns:a16="http://schemas.microsoft.com/office/drawing/2014/main" id="{8A3809F7-FF69-42C0-B05E-E31AC4CB044D}"/>
                  </a:ext>
                </a:extLst>
              </p:cNvPr>
              <p:cNvSpPr/>
              <p:nvPr/>
            </p:nvSpPr>
            <p:spPr>
              <a:xfrm flipH="1">
                <a:off x="3852316" y="4085745"/>
                <a:ext cx="202" cy="202"/>
              </a:xfrm>
              <a:custGeom>
                <a:avLst/>
                <a:gdLst/>
                <a:ahLst/>
                <a:cxnLst/>
                <a:rect l="l" t="t" r="r" b="b"/>
                <a:pathLst>
                  <a:path w="1" h="1" extrusionOk="0">
                    <a:moveTo>
                      <a:pt x="0" y="0"/>
                    </a:moveTo>
                    <a:close/>
                  </a:path>
                </a:pathLst>
              </a:custGeom>
              <a:solidFill>
                <a:srgbClr val="FFFFFF"/>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47" name="Google Shape;371;p31">
                <a:extLst>
                  <a:ext uri="{FF2B5EF4-FFF2-40B4-BE49-F238E27FC236}">
                    <a16:creationId xmlns:a16="http://schemas.microsoft.com/office/drawing/2014/main" id="{43097762-67EA-460A-BB0F-E300060A766C}"/>
                  </a:ext>
                </a:extLst>
              </p:cNvPr>
              <p:cNvSpPr/>
              <p:nvPr/>
            </p:nvSpPr>
            <p:spPr>
              <a:xfrm flipH="1">
                <a:off x="3814469" y="4017543"/>
                <a:ext cx="84192" cy="68405"/>
              </a:xfrm>
              <a:custGeom>
                <a:avLst/>
                <a:gdLst/>
                <a:ahLst/>
                <a:cxnLst/>
                <a:rect l="l" t="t" r="r" b="b"/>
                <a:pathLst>
                  <a:path w="416" h="338" extrusionOk="0">
                    <a:moveTo>
                      <a:pt x="299" y="1"/>
                    </a:moveTo>
                    <a:cubicBezTo>
                      <a:pt x="293" y="1"/>
                      <a:pt x="288" y="1"/>
                      <a:pt x="282" y="2"/>
                    </a:cubicBezTo>
                    <a:lnTo>
                      <a:pt x="1" y="2"/>
                    </a:lnTo>
                    <a:lnTo>
                      <a:pt x="1" y="337"/>
                    </a:lnTo>
                    <a:lnTo>
                      <a:pt x="309" y="337"/>
                    </a:lnTo>
                    <a:cubicBezTo>
                      <a:pt x="362" y="337"/>
                      <a:pt x="402" y="284"/>
                      <a:pt x="416" y="217"/>
                    </a:cubicBezTo>
                    <a:lnTo>
                      <a:pt x="416" y="123"/>
                    </a:lnTo>
                    <a:cubicBezTo>
                      <a:pt x="416" y="62"/>
                      <a:pt x="360" y="1"/>
                      <a:pt x="299" y="1"/>
                    </a:cubicBezTo>
                    <a:close/>
                  </a:path>
                </a:pathLst>
              </a:custGeom>
              <a:solidFill>
                <a:schemeClr val="accent1"/>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sp>
            <p:nvSpPr>
              <p:cNvPr id="48" name="Google Shape;372;p31">
                <a:extLst>
                  <a:ext uri="{FF2B5EF4-FFF2-40B4-BE49-F238E27FC236}">
                    <a16:creationId xmlns:a16="http://schemas.microsoft.com/office/drawing/2014/main" id="{5CB5C860-E1C3-4E4B-8E96-244836075695}"/>
                  </a:ext>
                </a:extLst>
              </p:cNvPr>
              <p:cNvSpPr/>
              <p:nvPr/>
            </p:nvSpPr>
            <p:spPr>
              <a:xfrm flipH="1">
                <a:off x="4028389" y="3958447"/>
                <a:ext cx="29953" cy="187001"/>
              </a:xfrm>
              <a:custGeom>
                <a:avLst/>
                <a:gdLst/>
                <a:ahLst/>
                <a:cxnLst/>
                <a:rect l="l" t="t" r="r" b="b"/>
                <a:pathLst>
                  <a:path w="148" h="924" extrusionOk="0">
                    <a:moveTo>
                      <a:pt x="0" y="0"/>
                    </a:moveTo>
                    <a:lnTo>
                      <a:pt x="0" y="923"/>
                    </a:lnTo>
                    <a:lnTo>
                      <a:pt x="67" y="923"/>
                    </a:lnTo>
                    <a:cubicBezTo>
                      <a:pt x="107" y="910"/>
                      <a:pt x="134" y="883"/>
                      <a:pt x="147" y="843"/>
                    </a:cubicBezTo>
                    <a:lnTo>
                      <a:pt x="147" y="80"/>
                    </a:lnTo>
                    <a:cubicBezTo>
                      <a:pt x="134" y="40"/>
                      <a:pt x="107" y="0"/>
                      <a:pt x="67" y="0"/>
                    </a:cubicBezTo>
                    <a:close/>
                  </a:path>
                </a:pathLst>
              </a:custGeom>
              <a:solidFill>
                <a:srgbClr val="FFFFFF"/>
              </a:solidFill>
              <a:ln>
                <a:noFill/>
              </a:ln>
            </p:spPr>
            <p:txBody>
              <a:bodyPr spcFirstLastPara="1" wrap="square" lIns="179929" tIns="179929" rIns="179929" bIns="179929" anchor="ctr" anchorCtr="0">
                <a:noAutofit/>
              </a:bodyPr>
              <a:lstStyle/>
              <a:p>
                <a:endParaRPr sz="5400">
                  <a:latin typeface="Times New Roman" panose="02020603050405020304" pitchFamily="18" charset="0"/>
                  <a:cs typeface="Times New Roman" panose="02020603050405020304" pitchFamily="18" charset="0"/>
                </a:endParaRPr>
              </a:p>
            </p:txBody>
          </p:sp>
        </p:grpSp>
        <p:sp>
          <p:nvSpPr>
            <p:cNvPr id="43" name="Google Shape;373;p31">
              <a:extLst>
                <a:ext uri="{FF2B5EF4-FFF2-40B4-BE49-F238E27FC236}">
                  <a16:creationId xmlns:a16="http://schemas.microsoft.com/office/drawing/2014/main" id="{12E63687-DE5E-40F9-836E-826ADB804552}"/>
                </a:ext>
              </a:extLst>
            </p:cNvPr>
            <p:cNvSpPr txBox="1"/>
            <p:nvPr/>
          </p:nvSpPr>
          <p:spPr>
            <a:xfrm>
              <a:off x="5440385" y="3855720"/>
              <a:ext cx="2490945" cy="733781"/>
            </a:xfrm>
            <a:prstGeom prst="rect">
              <a:avLst/>
            </a:prstGeom>
            <a:solidFill>
              <a:schemeClr val="accent1">
                <a:lumMod val="40000"/>
                <a:lumOff val="60000"/>
              </a:schemeClr>
            </a:solidFill>
            <a:ln>
              <a:noFill/>
            </a:ln>
          </p:spPr>
          <p:txBody>
            <a:bodyPr spcFirstLastPara="1" wrap="square" lIns="179929" tIns="179929" rIns="179929" bIns="179929" anchor="ctr" anchorCtr="0">
              <a:noAutofit/>
            </a:bodyPr>
            <a:lstStyle/>
            <a:p>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dars</a:t>
              </a:r>
              <a:r>
                <a:rPr lang="en-US" sz="3600" dirty="0">
                  <a:solidFill>
                    <a:schemeClr val="dk1"/>
                  </a:solidFill>
                  <a:latin typeface="Times New Roman" panose="02020603050405020304" pitchFamily="18" charset="0"/>
                  <a:ea typeface="Roboto"/>
                  <a:cs typeface="Times New Roman" panose="02020603050405020304" pitchFamily="18" charset="0"/>
                  <a:sym typeface="Roboto"/>
                </a:rPr>
                <a:t> </a:t>
              </a:r>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o‘tkazish</a:t>
              </a:r>
              <a:r>
                <a:rPr lang="en-US" sz="3600" dirty="0">
                  <a:solidFill>
                    <a:schemeClr val="dk1"/>
                  </a:solidFill>
                  <a:latin typeface="Times New Roman" panose="02020603050405020304" pitchFamily="18" charset="0"/>
                  <a:ea typeface="Roboto"/>
                  <a:cs typeface="Times New Roman" panose="02020603050405020304" pitchFamily="18" charset="0"/>
                  <a:sym typeface="Roboto"/>
                </a:rPr>
                <a:t> </a:t>
              </a:r>
              <a:r>
                <a:rPr lang="en-US" sz="3600" dirty="0" err="1">
                  <a:solidFill>
                    <a:schemeClr val="dk1"/>
                  </a:solidFill>
                  <a:latin typeface="Times New Roman" panose="02020603050405020304" pitchFamily="18" charset="0"/>
                  <a:ea typeface="Roboto"/>
                  <a:cs typeface="Times New Roman" panose="02020603050405020304" pitchFamily="18" charset="0"/>
                  <a:sym typeface="Roboto"/>
                </a:rPr>
                <a:t>uchun</a:t>
              </a:r>
              <a:endParaRPr sz="3600" dirty="0">
                <a:solidFill>
                  <a:schemeClr val="dk1"/>
                </a:solidFill>
                <a:latin typeface="Times New Roman" panose="02020603050405020304" pitchFamily="18" charset="0"/>
                <a:ea typeface="Roboto"/>
                <a:cs typeface="Times New Roman" panose="02020603050405020304" pitchFamily="18" charset="0"/>
                <a:sym typeface="Roboto"/>
              </a:endParaRPr>
            </a:p>
          </p:txBody>
        </p:sp>
      </p:grpSp>
      <p:pic>
        <p:nvPicPr>
          <p:cNvPr id="49" name="Image 0" descr="preencoded.png">
            <a:extLst>
              <a:ext uri="{FF2B5EF4-FFF2-40B4-BE49-F238E27FC236}">
                <a16:creationId xmlns:a16="http://schemas.microsoft.com/office/drawing/2014/main" id="{8D3EA676-3A99-4260-9E8E-5CC3A52E96E9}"/>
              </a:ext>
            </a:extLst>
          </p:cNvPr>
          <p:cNvPicPr>
            <a:picLocks noChangeAspect="1"/>
          </p:cNvPicPr>
          <p:nvPr/>
        </p:nvPicPr>
        <p:blipFill>
          <a:blip r:embed="rId6"/>
          <a:stretch>
            <a:fillRect/>
          </a:stretch>
        </p:blipFill>
        <p:spPr>
          <a:xfrm>
            <a:off x="952802" y="1948107"/>
            <a:ext cx="5486400" cy="8229600"/>
          </a:xfrm>
          <a:prstGeom prst="rect">
            <a:avLst/>
          </a:prstGeom>
        </p:spPr>
      </p:pic>
      <p:sp>
        <p:nvSpPr>
          <p:cNvPr id="50" name="Заголовок 1">
            <a:extLst>
              <a:ext uri="{FF2B5EF4-FFF2-40B4-BE49-F238E27FC236}">
                <a16:creationId xmlns:a16="http://schemas.microsoft.com/office/drawing/2014/main" id="{C6076A03-E03F-433A-9447-FB49C085179D}"/>
              </a:ext>
            </a:extLst>
          </p:cNvPr>
          <p:cNvSpPr txBox="1">
            <a:spLocks/>
          </p:cNvSpPr>
          <p:nvPr/>
        </p:nvSpPr>
        <p:spPr>
          <a:xfrm>
            <a:off x="8048550" y="1407913"/>
            <a:ext cx="9102799"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lvl="0" algn="ctr">
              <a:lnSpc>
                <a:spcPct val="107000"/>
              </a:lnSpc>
              <a:spcAft>
                <a:spcPts val="800"/>
              </a:spcAft>
              <a:tabLst>
                <a:tab pos="457200" algn="l"/>
              </a:tabLst>
            </a:pPr>
            <a:r>
              <a:rPr lang="en-US" sz="4400" b="1" noProof="1">
                <a:latin typeface="Times New Roman" panose="02020603050405020304" pitchFamily="18" charset="0"/>
                <a:ea typeface="Times New Roman" panose="02020603050405020304" pitchFamily="18" charset="0"/>
                <a:cs typeface="Times New Roman" panose="02020603050405020304" pitchFamily="18" charset="0"/>
              </a:rPr>
              <a:t>Didaktik materiallar foydalanilishi jihatidan 3 qismga bo‘linadi:</a:t>
            </a:r>
          </a:p>
        </p:txBody>
      </p:sp>
    </p:spTree>
    <p:extLst>
      <p:ext uri="{BB962C8B-B14F-4D97-AF65-F5344CB8AC3E}">
        <p14:creationId xmlns:p14="http://schemas.microsoft.com/office/powerpoint/2010/main" val="1110368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69" name="Google Shape;977;p35">
            <a:extLst>
              <a:ext uri="{FF2B5EF4-FFF2-40B4-BE49-F238E27FC236}">
                <a16:creationId xmlns:a16="http://schemas.microsoft.com/office/drawing/2014/main" id="{D6EF0478-999D-43CD-819F-511AEE3A407F}"/>
              </a:ext>
            </a:extLst>
          </p:cNvPr>
          <p:cNvSpPr/>
          <p:nvPr/>
        </p:nvSpPr>
        <p:spPr>
          <a:xfrm>
            <a:off x="3698489" y="5925938"/>
            <a:ext cx="52897" cy="45719"/>
          </a:xfrm>
          <a:custGeom>
            <a:avLst/>
            <a:gdLst/>
            <a:ahLst/>
            <a:cxnLst/>
            <a:rect l="l" t="t" r="r" b="b"/>
            <a:pathLst>
              <a:path w="870" h="870" extrusionOk="0">
                <a:moveTo>
                  <a:pt x="429" y="0"/>
                </a:moveTo>
                <a:lnTo>
                  <a:pt x="1" y="429"/>
                </a:lnTo>
                <a:lnTo>
                  <a:pt x="429" y="869"/>
                </a:lnTo>
                <a:lnTo>
                  <a:pt x="870" y="429"/>
                </a:lnTo>
                <a:lnTo>
                  <a:pt x="429"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72" name="Google Shape;980;p35">
            <a:extLst>
              <a:ext uri="{FF2B5EF4-FFF2-40B4-BE49-F238E27FC236}">
                <a16:creationId xmlns:a16="http://schemas.microsoft.com/office/drawing/2014/main" id="{C99072ED-8008-4031-801B-44FA38837A65}"/>
              </a:ext>
            </a:extLst>
          </p:cNvPr>
          <p:cNvSpPr/>
          <p:nvPr/>
        </p:nvSpPr>
        <p:spPr>
          <a:xfrm>
            <a:off x="3719596" y="5861484"/>
            <a:ext cx="52897" cy="45719"/>
          </a:xfrm>
          <a:custGeom>
            <a:avLst/>
            <a:gdLst/>
            <a:ahLst/>
            <a:cxnLst/>
            <a:rect l="l" t="t" r="r" b="b"/>
            <a:pathLst>
              <a:path w="870" h="858" extrusionOk="0">
                <a:moveTo>
                  <a:pt x="441" y="0"/>
                </a:moveTo>
                <a:lnTo>
                  <a:pt x="0" y="429"/>
                </a:lnTo>
                <a:lnTo>
                  <a:pt x="441" y="858"/>
                </a:lnTo>
                <a:lnTo>
                  <a:pt x="869" y="429"/>
                </a:lnTo>
                <a:lnTo>
                  <a:pt x="441" y="0"/>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73" name="Google Shape;981;p35">
            <a:extLst>
              <a:ext uri="{FF2B5EF4-FFF2-40B4-BE49-F238E27FC236}">
                <a16:creationId xmlns:a16="http://schemas.microsoft.com/office/drawing/2014/main" id="{F7AAABEC-2624-4F12-84AA-FACB28DF8087}"/>
              </a:ext>
            </a:extLst>
          </p:cNvPr>
          <p:cNvSpPr/>
          <p:nvPr/>
        </p:nvSpPr>
        <p:spPr>
          <a:xfrm>
            <a:off x="3762352" y="5904240"/>
            <a:ext cx="52897" cy="45719"/>
          </a:xfrm>
          <a:custGeom>
            <a:avLst/>
            <a:gdLst/>
            <a:ahLst/>
            <a:cxnLst/>
            <a:rect l="l" t="t" r="r" b="b"/>
            <a:pathLst>
              <a:path w="870" h="858" extrusionOk="0">
                <a:moveTo>
                  <a:pt x="441" y="1"/>
                </a:moveTo>
                <a:lnTo>
                  <a:pt x="0" y="429"/>
                </a:lnTo>
                <a:lnTo>
                  <a:pt x="441" y="858"/>
                </a:lnTo>
                <a:lnTo>
                  <a:pt x="870" y="429"/>
                </a:lnTo>
                <a:lnTo>
                  <a:pt x="441"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78" name="Google Shape;986;p35">
            <a:extLst>
              <a:ext uri="{FF2B5EF4-FFF2-40B4-BE49-F238E27FC236}">
                <a16:creationId xmlns:a16="http://schemas.microsoft.com/office/drawing/2014/main" id="{151C64B3-E2A5-4EC2-B428-7853BE36B44B}"/>
              </a:ext>
            </a:extLst>
          </p:cNvPr>
          <p:cNvSpPr/>
          <p:nvPr/>
        </p:nvSpPr>
        <p:spPr>
          <a:xfrm>
            <a:off x="3173017" y="8093997"/>
            <a:ext cx="52897" cy="45719"/>
          </a:xfrm>
          <a:custGeom>
            <a:avLst/>
            <a:gdLst/>
            <a:ahLst/>
            <a:cxnLst/>
            <a:rect l="l" t="t" r="r" b="b"/>
            <a:pathLst>
              <a:path w="716" h="716" extrusionOk="0">
                <a:moveTo>
                  <a:pt x="1" y="1"/>
                </a:moveTo>
                <a:lnTo>
                  <a:pt x="1" y="715"/>
                </a:lnTo>
                <a:lnTo>
                  <a:pt x="715" y="715"/>
                </a:lnTo>
                <a:lnTo>
                  <a:pt x="715" y="1"/>
                </a:ln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nvGrpSpPr>
          <p:cNvPr id="79" name="Google Shape;987;p35">
            <a:extLst>
              <a:ext uri="{FF2B5EF4-FFF2-40B4-BE49-F238E27FC236}">
                <a16:creationId xmlns:a16="http://schemas.microsoft.com/office/drawing/2014/main" id="{E211793E-EB83-4C72-81E5-7E41FC4F7142}"/>
              </a:ext>
            </a:extLst>
          </p:cNvPr>
          <p:cNvGrpSpPr/>
          <p:nvPr/>
        </p:nvGrpSpPr>
        <p:grpSpPr>
          <a:xfrm>
            <a:off x="2225794" y="2581276"/>
            <a:ext cx="7534156" cy="3884808"/>
            <a:chOff x="2214100" y="1138950"/>
            <a:chExt cx="3239425" cy="1953425"/>
          </a:xfrm>
        </p:grpSpPr>
        <p:grpSp>
          <p:nvGrpSpPr>
            <p:cNvPr id="80" name="Google Shape;988;p35">
              <a:extLst>
                <a:ext uri="{FF2B5EF4-FFF2-40B4-BE49-F238E27FC236}">
                  <a16:creationId xmlns:a16="http://schemas.microsoft.com/office/drawing/2014/main" id="{3C80B198-A736-4552-83EB-CA67A32F9D7A}"/>
                </a:ext>
              </a:extLst>
            </p:cNvPr>
            <p:cNvGrpSpPr/>
            <p:nvPr/>
          </p:nvGrpSpPr>
          <p:grpSpPr>
            <a:xfrm>
              <a:off x="2290300" y="1138950"/>
              <a:ext cx="3163225" cy="1238275"/>
              <a:chOff x="2290300" y="1138950"/>
              <a:chExt cx="3163225" cy="1238275"/>
            </a:xfrm>
          </p:grpSpPr>
          <p:sp>
            <p:nvSpPr>
              <p:cNvPr id="84" name="Google Shape;990;p35">
                <a:extLst>
                  <a:ext uri="{FF2B5EF4-FFF2-40B4-BE49-F238E27FC236}">
                    <a16:creationId xmlns:a16="http://schemas.microsoft.com/office/drawing/2014/main" id="{782C3022-3235-4735-87D1-31200AFA2CE4}"/>
                  </a:ext>
                </a:extLst>
              </p:cNvPr>
              <p:cNvSpPr/>
              <p:nvPr/>
            </p:nvSpPr>
            <p:spPr>
              <a:xfrm>
                <a:off x="3271075" y="1138950"/>
                <a:ext cx="2182450" cy="656375"/>
              </a:xfrm>
              <a:custGeom>
                <a:avLst/>
                <a:gdLst/>
                <a:ahLst/>
                <a:cxnLst/>
                <a:rect l="l" t="t" r="r" b="b"/>
                <a:pathLst>
                  <a:path w="87298" h="26255" extrusionOk="0">
                    <a:moveTo>
                      <a:pt x="14979" y="1"/>
                    </a:moveTo>
                    <a:cubicBezTo>
                      <a:pt x="6704" y="1"/>
                      <a:pt x="1" y="6716"/>
                      <a:pt x="1" y="14979"/>
                    </a:cubicBezTo>
                    <a:lnTo>
                      <a:pt x="1" y="26254"/>
                    </a:lnTo>
                    <a:lnTo>
                      <a:pt x="78356" y="26254"/>
                    </a:lnTo>
                    <a:lnTo>
                      <a:pt x="87297" y="13419"/>
                    </a:lnTo>
                    <a:lnTo>
                      <a:pt x="78356" y="1"/>
                    </a:lnTo>
                    <a:close/>
                  </a:path>
                </a:pathLst>
              </a:custGeom>
              <a:solidFill>
                <a:srgbClr val="F3F3F3"/>
              </a:solidFill>
              <a:ln>
                <a:noFill/>
              </a:ln>
            </p:spPr>
            <p:txBody>
              <a:bodyPr spcFirstLastPara="1" wrap="square" lIns="179929" tIns="179929" rIns="539838" bIns="269919" anchor="ctr" anchorCtr="0">
                <a:noAutofit/>
              </a:bodyPr>
              <a:lstStyle/>
              <a:p>
                <a:pPr marL="0" indent="0" algn="ctr">
                  <a:lnSpc>
                    <a:spcPts val="2600"/>
                  </a:lnSpc>
                  <a:buNone/>
                </a:pPr>
                <a:r>
                  <a:rPr lang="en-US" sz="3200" dirty="0">
                    <a:solidFill>
                      <a:srgbClr val="504C49"/>
                    </a:solidFill>
                    <a:latin typeface="Roboto" panose="02000000000000000000" pitchFamily="2" charset="0"/>
                    <a:ea typeface="Roboto" panose="02000000000000000000" pitchFamily="2" charset="0"/>
                    <a:cs typeface="Platypi Medium" pitchFamily="34" charset="-120"/>
                  </a:rPr>
                  <a:t>Maqsadni aniqlash</a:t>
                </a:r>
                <a:endParaRPr lang="en-US" sz="3200" dirty="0">
                  <a:latin typeface="Roboto" panose="02000000000000000000" pitchFamily="2" charset="0"/>
                  <a:ea typeface="Roboto" panose="02000000000000000000" pitchFamily="2" charset="0"/>
                </a:endParaRPr>
              </a:p>
            </p:txBody>
          </p:sp>
          <p:sp>
            <p:nvSpPr>
              <p:cNvPr id="85" name="Google Shape;991;p35">
                <a:extLst>
                  <a:ext uri="{FF2B5EF4-FFF2-40B4-BE49-F238E27FC236}">
                    <a16:creationId xmlns:a16="http://schemas.microsoft.com/office/drawing/2014/main" id="{77DE82AC-5303-494F-817A-8261F377E826}"/>
                  </a:ext>
                </a:extLst>
              </p:cNvPr>
              <p:cNvSpPr/>
              <p:nvPr/>
            </p:nvSpPr>
            <p:spPr>
              <a:xfrm>
                <a:off x="2290300" y="1140750"/>
                <a:ext cx="3163225" cy="1236475"/>
              </a:xfrm>
              <a:custGeom>
                <a:avLst/>
                <a:gdLst/>
                <a:ahLst/>
                <a:cxnLst/>
                <a:rect l="l" t="t" r="r" b="b"/>
                <a:pathLst>
                  <a:path w="126529" h="49459" extrusionOk="0">
                    <a:moveTo>
                      <a:pt x="112896" y="0"/>
                    </a:moveTo>
                    <a:lnTo>
                      <a:pt x="121992" y="13347"/>
                    </a:lnTo>
                    <a:lnTo>
                      <a:pt x="115634" y="22467"/>
                    </a:lnTo>
                    <a:lnTo>
                      <a:pt x="24396" y="22467"/>
                    </a:lnTo>
                    <a:lnTo>
                      <a:pt x="24396" y="22432"/>
                    </a:lnTo>
                    <a:lnTo>
                      <a:pt x="24373" y="22432"/>
                    </a:lnTo>
                    <a:lnTo>
                      <a:pt x="0" y="46804"/>
                    </a:lnTo>
                    <a:lnTo>
                      <a:pt x="2644" y="49459"/>
                    </a:lnTo>
                    <a:lnTo>
                      <a:pt x="25897" y="26194"/>
                    </a:lnTo>
                    <a:lnTo>
                      <a:pt x="117587" y="26194"/>
                    </a:lnTo>
                    <a:lnTo>
                      <a:pt x="126528" y="13383"/>
                    </a:lnTo>
                    <a:lnTo>
                      <a:pt x="117587" y="0"/>
                    </a:lnTo>
                    <a:close/>
                  </a:path>
                </a:pathLst>
              </a:custGeom>
              <a:solidFill>
                <a:schemeClr val="accent1"/>
              </a:solidFill>
              <a:ln>
                <a:noFill/>
              </a:ln>
            </p:spPr>
            <p:txBody>
              <a:bodyPr spcFirstLastPara="1" wrap="square" lIns="179929" tIns="179929" rIns="179929" bIns="179929" anchor="ctr" anchorCtr="0">
                <a:noAutofit/>
              </a:bodyPr>
              <a:lstStyle/>
              <a:p>
                <a:endParaRPr sz="4000"/>
              </a:p>
            </p:txBody>
          </p:sp>
        </p:grpSp>
        <p:sp>
          <p:nvSpPr>
            <p:cNvPr id="81" name="Google Shape;992;p35">
              <a:extLst>
                <a:ext uri="{FF2B5EF4-FFF2-40B4-BE49-F238E27FC236}">
                  <a16:creationId xmlns:a16="http://schemas.microsoft.com/office/drawing/2014/main" id="{936302D2-6D21-4587-A668-7208DDA226F7}"/>
                </a:ext>
              </a:extLst>
            </p:cNvPr>
            <p:cNvSpPr/>
            <p:nvPr/>
          </p:nvSpPr>
          <p:spPr>
            <a:xfrm>
              <a:off x="2214100" y="1939525"/>
              <a:ext cx="809950" cy="1152850"/>
            </a:xfrm>
            <a:custGeom>
              <a:avLst/>
              <a:gdLst/>
              <a:ahLst/>
              <a:cxnLst/>
              <a:rect l="l" t="t" r="r" b="b"/>
              <a:pathLst>
                <a:path w="32398" h="46114" extrusionOk="0">
                  <a:moveTo>
                    <a:pt x="0" y="0"/>
                  </a:moveTo>
                  <a:lnTo>
                    <a:pt x="0" y="46113"/>
                  </a:lnTo>
                  <a:lnTo>
                    <a:pt x="23384" y="22729"/>
                  </a:lnTo>
                  <a:lnTo>
                    <a:pt x="25754" y="20372"/>
                  </a:lnTo>
                  <a:lnTo>
                    <a:pt x="32397" y="13728"/>
                  </a:lnTo>
                  <a:cubicBezTo>
                    <a:pt x="24158" y="5299"/>
                    <a:pt x="12692" y="60"/>
                    <a:pt x="0" y="0"/>
                  </a:cubicBezTo>
                  <a:close/>
                </a:path>
              </a:pathLst>
            </a:custGeom>
            <a:solidFill>
              <a:schemeClr val="accent1"/>
            </a:solidFill>
            <a:ln>
              <a:noFill/>
            </a:ln>
          </p:spPr>
          <p:txBody>
            <a:bodyPr spcFirstLastPara="1" wrap="square" lIns="179929" tIns="179929" rIns="179929" bIns="179929" anchor="ctr" anchorCtr="0">
              <a:noAutofit/>
            </a:bodyPr>
            <a:lstStyle/>
            <a:p>
              <a:endParaRPr sz="4000"/>
            </a:p>
          </p:txBody>
        </p:sp>
      </p:grpSp>
      <p:grpSp>
        <p:nvGrpSpPr>
          <p:cNvPr id="86" name="Google Shape;994;p35">
            <a:extLst>
              <a:ext uri="{FF2B5EF4-FFF2-40B4-BE49-F238E27FC236}">
                <a16:creationId xmlns:a16="http://schemas.microsoft.com/office/drawing/2014/main" id="{5EDF79D6-A5B2-4FD3-9CEA-074F5267371B}"/>
              </a:ext>
            </a:extLst>
          </p:cNvPr>
          <p:cNvGrpSpPr/>
          <p:nvPr/>
        </p:nvGrpSpPr>
        <p:grpSpPr>
          <a:xfrm>
            <a:off x="2225794" y="6435172"/>
            <a:ext cx="7534156" cy="2970694"/>
            <a:chOff x="2214100" y="3092350"/>
            <a:chExt cx="3239425" cy="1493775"/>
          </a:xfrm>
        </p:grpSpPr>
        <p:grpSp>
          <p:nvGrpSpPr>
            <p:cNvPr id="87" name="Google Shape;995;p35">
              <a:extLst>
                <a:ext uri="{FF2B5EF4-FFF2-40B4-BE49-F238E27FC236}">
                  <a16:creationId xmlns:a16="http://schemas.microsoft.com/office/drawing/2014/main" id="{18E4D52C-0DC4-40A6-BFF0-01E12262DB87}"/>
                </a:ext>
              </a:extLst>
            </p:cNvPr>
            <p:cNvGrpSpPr/>
            <p:nvPr/>
          </p:nvGrpSpPr>
          <p:grpSpPr>
            <a:xfrm>
              <a:off x="2290600" y="3911025"/>
              <a:ext cx="3162925" cy="675100"/>
              <a:chOff x="2290600" y="3911025"/>
              <a:chExt cx="3162925" cy="675100"/>
            </a:xfrm>
          </p:grpSpPr>
          <p:sp>
            <p:nvSpPr>
              <p:cNvPr id="91" name="Google Shape;997;p35">
                <a:extLst>
                  <a:ext uri="{FF2B5EF4-FFF2-40B4-BE49-F238E27FC236}">
                    <a16:creationId xmlns:a16="http://schemas.microsoft.com/office/drawing/2014/main" id="{E34E361C-45FB-404D-BC40-9DE2380DA297}"/>
                  </a:ext>
                </a:extLst>
              </p:cNvPr>
              <p:cNvSpPr/>
              <p:nvPr/>
            </p:nvSpPr>
            <p:spPr>
              <a:xfrm>
                <a:off x="3271075" y="3913233"/>
                <a:ext cx="2182450" cy="656375"/>
              </a:xfrm>
              <a:custGeom>
                <a:avLst/>
                <a:gdLst/>
                <a:ahLst/>
                <a:cxnLst/>
                <a:rect l="l" t="t" r="r" b="b"/>
                <a:pathLst>
                  <a:path w="87298" h="26255" extrusionOk="0">
                    <a:moveTo>
                      <a:pt x="14979" y="1"/>
                    </a:moveTo>
                    <a:cubicBezTo>
                      <a:pt x="6704" y="1"/>
                      <a:pt x="1" y="6704"/>
                      <a:pt x="1" y="14979"/>
                    </a:cubicBezTo>
                    <a:lnTo>
                      <a:pt x="1" y="26254"/>
                    </a:lnTo>
                    <a:lnTo>
                      <a:pt x="78356" y="26254"/>
                    </a:lnTo>
                    <a:lnTo>
                      <a:pt x="87297" y="13419"/>
                    </a:lnTo>
                    <a:lnTo>
                      <a:pt x="78356" y="1"/>
                    </a:lnTo>
                    <a:close/>
                  </a:path>
                </a:pathLst>
              </a:custGeom>
              <a:solidFill>
                <a:srgbClr val="F3F3F3"/>
              </a:solidFill>
              <a:ln>
                <a:noFill/>
              </a:ln>
            </p:spPr>
            <p:txBody>
              <a:bodyPr spcFirstLastPara="1" wrap="square" lIns="179929" tIns="179929" rIns="539838" bIns="269919" anchor="ctr" anchorCtr="0">
                <a:noAutofit/>
              </a:bodyPr>
              <a:lstStyle/>
              <a:p>
                <a:pPr algn="ctr"/>
                <a:r>
                  <a:rPr lang="uz-Latn-UZ" sz="3200" dirty="0">
                    <a:solidFill>
                      <a:srgbClr val="434343"/>
                    </a:solidFill>
                    <a:latin typeface="Roboto"/>
                    <a:ea typeface="Roboto"/>
                    <a:cs typeface="Roboto"/>
                    <a:sym typeface="Roboto"/>
                  </a:rPr>
                  <a:t>Material dizayni ustida ishlash</a:t>
                </a:r>
              </a:p>
            </p:txBody>
          </p:sp>
          <p:sp>
            <p:nvSpPr>
              <p:cNvPr id="92" name="Google Shape;998;p35">
                <a:extLst>
                  <a:ext uri="{FF2B5EF4-FFF2-40B4-BE49-F238E27FC236}">
                    <a16:creationId xmlns:a16="http://schemas.microsoft.com/office/drawing/2014/main" id="{F2A3E128-D787-4A77-A661-AB802EA1BBAC}"/>
                  </a:ext>
                </a:extLst>
              </p:cNvPr>
              <p:cNvSpPr/>
              <p:nvPr/>
            </p:nvSpPr>
            <p:spPr>
              <a:xfrm>
                <a:off x="2290600" y="3911025"/>
                <a:ext cx="3162925" cy="675100"/>
              </a:xfrm>
              <a:custGeom>
                <a:avLst/>
                <a:gdLst/>
                <a:ahLst/>
                <a:cxnLst/>
                <a:rect l="l" t="t" r="r" b="b"/>
                <a:pathLst>
                  <a:path w="126517" h="27004" extrusionOk="0">
                    <a:moveTo>
                      <a:pt x="2632" y="1"/>
                    </a:moveTo>
                    <a:lnTo>
                      <a:pt x="0" y="2632"/>
                    </a:lnTo>
                    <a:lnTo>
                      <a:pt x="24384" y="26968"/>
                    </a:lnTo>
                    <a:lnTo>
                      <a:pt x="24384" y="27004"/>
                    </a:lnTo>
                    <a:lnTo>
                      <a:pt x="117575" y="27004"/>
                    </a:lnTo>
                    <a:lnTo>
                      <a:pt x="126516" y="14193"/>
                    </a:lnTo>
                    <a:lnTo>
                      <a:pt x="117575" y="810"/>
                    </a:lnTo>
                    <a:lnTo>
                      <a:pt x="112884" y="810"/>
                    </a:lnTo>
                    <a:lnTo>
                      <a:pt x="121980" y="14157"/>
                    </a:lnTo>
                    <a:lnTo>
                      <a:pt x="115622" y="23277"/>
                    </a:lnTo>
                    <a:lnTo>
                      <a:pt x="25885" y="23277"/>
                    </a:lnTo>
                    <a:lnTo>
                      <a:pt x="2632" y="1"/>
                    </a:lnTo>
                    <a:close/>
                  </a:path>
                </a:pathLst>
              </a:custGeom>
              <a:solidFill>
                <a:schemeClr val="accent6"/>
              </a:solidFill>
              <a:ln>
                <a:noFill/>
              </a:ln>
            </p:spPr>
            <p:txBody>
              <a:bodyPr spcFirstLastPara="1" wrap="square" lIns="179929" tIns="179929" rIns="539838" bIns="179929" anchor="ctr" anchorCtr="0">
                <a:noAutofit/>
              </a:bodyPr>
              <a:lstStyle/>
              <a:p>
                <a:endParaRPr sz="4000"/>
              </a:p>
            </p:txBody>
          </p:sp>
        </p:grpSp>
        <p:sp>
          <p:nvSpPr>
            <p:cNvPr id="88" name="Google Shape;999;p35">
              <a:extLst>
                <a:ext uri="{FF2B5EF4-FFF2-40B4-BE49-F238E27FC236}">
                  <a16:creationId xmlns:a16="http://schemas.microsoft.com/office/drawing/2014/main" id="{99D32B01-DE8C-4C26-9A22-ACAF350E085A}"/>
                </a:ext>
              </a:extLst>
            </p:cNvPr>
            <p:cNvSpPr/>
            <p:nvPr/>
          </p:nvSpPr>
          <p:spPr>
            <a:xfrm>
              <a:off x="2214100" y="3092350"/>
              <a:ext cx="797450" cy="1127525"/>
            </a:xfrm>
            <a:custGeom>
              <a:avLst/>
              <a:gdLst/>
              <a:ahLst/>
              <a:cxnLst/>
              <a:rect l="l" t="t" r="r" b="b"/>
              <a:pathLst>
                <a:path w="31898" h="45101" extrusionOk="0">
                  <a:moveTo>
                    <a:pt x="0" y="0"/>
                  </a:moveTo>
                  <a:lnTo>
                    <a:pt x="0" y="45101"/>
                  </a:lnTo>
                  <a:cubicBezTo>
                    <a:pt x="12431" y="45041"/>
                    <a:pt x="23694" y="40017"/>
                    <a:pt x="31897" y="31897"/>
                  </a:cubicBezTo>
                  <a:lnTo>
                    <a:pt x="0" y="0"/>
                  </a:lnTo>
                  <a:close/>
                </a:path>
              </a:pathLst>
            </a:custGeom>
            <a:solidFill>
              <a:schemeClr val="accent6"/>
            </a:solidFill>
            <a:ln>
              <a:noFill/>
            </a:ln>
          </p:spPr>
          <p:txBody>
            <a:bodyPr spcFirstLastPara="1" wrap="square" lIns="179929" tIns="179929" rIns="179929" bIns="179929" anchor="ctr" anchorCtr="0">
              <a:noAutofit/>
            </a:bodyPr>
            <a:lstStyle/>
            <a:p>
              <a:endParaRPr sz="4000" dirty="0"/>
            </a:p>
          </p:txBody>
        </p:sp>
      </p:grpSp>
      <p:grpSp>
        <p:nvGrpSpPr>
          <p:cNvPr id="93" name="Google Shape;1001;p35">
            <a:extLst>
              <a:ext uri="{FF2B5EF4-FFF2-40B4-BE49-F238E27FC236}">
                <a16:creationId xmlns:a16="http://schemas.microsoft.com/office/drawing/2014/main" id="{512C9D55-7842-47C3-9AC5-4AEE04A0FCD0}"/>
              </a:ext>
            </a:extLst>
          </p:cNvPr>
          <p:cNvGrpSpPr/>
          <p:nvPr/>
        </p:nvGrpSpPr>
        <p:grpSpPr>
          <a:xfrm>
            <a:off x="2225794" y="4310364"/>
            <a:ext cx="9069630" cy="2155719"/>
            <a:chOff x="2214100" y="2008400"/>
            <a:chExt cx="3899625" cy="1083975"/>
          </a:xfrm>
        </p:grpSpPr>
        <p:grpSp>
          <p:nvGrpSpPr>
            <p:cNvPr id="94" name="Google Shape;1002;p35">
              <a:extLst>
                <a:ext uri="{FF2B5EF4-FFF2-40B4-BE49-F238E27FC236}">
                  <a16:creationId xmlns:a16="http://schemas.microsoft.com/office/drawing/2014/main" id="{CBE79BDD-22DA-4432-B30F-CAF81AC71524}"/>
                </a:ext>
              </a:extLst>
            </p:cNvPr>
            <p:cNvGrpSpPr/>
            <p:nvPr/>
          </p:nvGrpSpPr>
          <p:grpSpPr>
            <a:xfrm>
              <a:off x="3035625" y="2008400"/>
              <a:ext cx="3078100" cy="663197"/>
              <a:chOff x="3035625" y="2008400"/>
              <a:chExt cx="3078100" cy="663197"/>
            </a:xfrm>
          </p:grpSpPr>
          <p:sp>
            <p:nvSpPr>
              <p:cNvPr id="98" name="Google Shape;1004;p35">
                <a:extLst>
                  <a:ext uri="{FF2B5EF4-FFF2-40B4-BE49-F238E27FC236}">
                    <a16:creationId xmlns:a16="http://schemas.microsoft.com/office/drawing/2014/main" id="{8BF24CE5-71FA-4CA0-8A70-CF335CFAB150}"/>
                  </a:ext>
                </a:extLst>
              </p:cNvPr>
              <p:cNvSpPr/>
              <p:nvPr/>
            </p:nvSpPr>
            <p:spPr>
              <a:xfrm>
                <a:off x="3931275" y="2015522"/>
                <a:ext cx="2182450" cy="656075"/>
              </a:xfrm>
              <a:custGeom>
                <a:avLst/>
                <a:gdLst/>
                <a:ahLst/>
                <a:cxnLst/>
                <a:rect l="l" t="t" r="r" b="b"/>
                <a:pathLst>
                  <a:path w="87298" h="26243" extrusionOk="0">
                    <a:moveTo>
                      <a:pt x="14979" y="1"/>
                    </a:moveTo>
                    <a:cubicBezTo>
                      <a:pt x="6704" y="1"/>
                      <a:pt x="1" y="6704"/>
                      <a:pt x="1" y="14979"/>
                    </a:cubicBezTo>
                    <a:lnTo>
                      <a:pt x="1" y="26242"/>
                    </a:lnTo>
                    <a:lnTo>
                      <a:pt x="78356" y="26242"/>
                    </a:lnTo>
                    <a:lnTo>
                      <a:pt x="87297" y="13407"/>
                    </a:lnTo>
                    <a:lnTo>
                      <a:pt x="78356" y="1"/>
                    </a:lnTo>
                    <a:close/>
                  </a:path>
                </a:pathLst>
              </a:custGeom>
              <a:solidFill>
                <a:srgbClr val="F3F3F3"/>
              </a:solidFill>
              <a:ln>
                <a:noFill/>
              </a:ln>
            </p:spPr>
            <p:txBody>
              <a:bodyPr spcFirstLastPara="1" wrap="square" lIns="179929" tIns="179929" rIns="539838" bIns="269919" anchor="ctr" anchorCtr="0">
                <a:noAutofit/>
              </a:bodyPr>
              <a:lstStyle/>
              <a:p>
                <a:pPr algn="ctr"/>
                <a:r>
                  <a:rPr lang="en-US" sz="3200" dirty="0">
                    <a:solidFill>
                      <a:srgbClr val="434343"/>
                    </a:solidFill>
                    <a:latin typeface="Roboto"/>
                    <a:ea typeface="Roboto"/>
                    <a:cs typeface="Roboto"/>
                    <a:sym typeface="Roboto"/>
                  </a:rPr>
                  <a:t>Mazmunni tanlash</a:t>
                </a:r>
              </a:p>
            </p:txBody>
          </p:sp>
          <p:sp>
            <p:nvSpPr>
              <p:cNvPr id="99" name="Google Shape;1005;p35">
                <a:extLst>
                  <a:ext uri="{FF2B5EF4-FFF2-40B4-BE49-F238E27FC236}">
                    <a16:creationId xmlns:a16="http://schemas.microsoft.com/office/drawing/2014/main" id="{C86D7AF7-F799-4068-9B82-28564C2F69EC}"/>
                  </a:ext>
                </a:extLst>
              </p:cNvPr>
              <p:cNvSpPr/>
              <p:nvPr/>
            </p:nvSpPr>
            <p:spPr>
              <a:xfrm>
                <a:off x="3035625" y="2008400"/>
                <a:ext cx="3078100" cy="656075"/>
              </a:xfrm>
              <a:custGeom>
                <a:avLst/>
                <a:gdLst/>
                <a:ahLst/>
                <a:cxnLst/>
                <a:rect l="l" t="t" r="r" b="b"/>
                <a:pathLst>
                  <a:path w="123124" h="26243" extrusionOk="0">
                    <a:moveTo>
                      <a:pt x="109491" y="1"/>
                    </a:moveTo>
                    <a:lnTo>
                      <a:pt x="118599" y="13360"/>
                    </a:lnTo>
                    <a:lnTo>
                      <a:pt x="112229" y="22504"/>
                    </a:lnTo>
                    <a:lnTo>
                      <a:pt x="1" y="22504"/>
                    </a:lnTo>
                    <a:lnTo>
                      <a:pt x="1" y="26242"/>
                    </a:lnTo>
                    <a:lnTo>
                      <a:pt x="114182" y="26242"/>
                    </a:lnTo>
                    <a:lnTo>
                      <a:pt x="123123" y="13407"/>
                    </a:lnTo>
                    <a:lnTo>
                      <a:pt x="114182" y="1"/>
                    </a:lnTo>
                    <a:close/>
                  </a:path>
                </a:pathLst>
              </a:custGeom>
              <a:solidFill>
                <a:schemeClr val="accent4"/>
              </a:solidFill>
              <a:ln>
                <a:noFill/>
              </a:ln>
            </p:spPr>
            <p:txBody>
              <a:bodyPr spcFirstLastPara="1" wrap="square" lIns="179929" tIns="179929" rIns="179929" bIns="179929" anchor="ctr" anchorCtr="0">
                <a:noAutofit/>
              </a:bodyPr>
              <a:lstStyle/>
              <a:p>
                <a:endParaRPr sz="4000"/>
              </a:p>
            </p:txBody>
          </p:sp>
        </p:grpSp>
        <p:sp>
          <p:nvSpPr>
            <p:cNvPr id="95" name="Google Shape;1006;p35">
              <a:extLst>
                <a:ext uri="{FF2B5EF4-FFF2-40B4-BE49-F238E27FC236}">
                  <a16:creationId xmlns:a16="http://schemas.microsoft.com/office/drawing/2014/main" id="{7018D222-A131-4512-BEB2-C76D70C6FFE8}"/>
                </a:ext>
              </a:extLst>
            </p:cNvPr>
            <p:cNvSpPr/>
            <p:nvPr/>
          </p:nvSpPr>
          <p:spPr>
            <a:xfrm>
              <a:off x="2214100" y="2282425"/>
              <a:ext cx="1134975" cy="809950"/>
            </a:xfrm>
            <a:custGeom>
              <a:avLst/>
              <a:gdLst/>
              <a:ahLst/>
              <a:cxnLst/>
              <a:rect l="l" t="t" r="r" b="b"/>
              <a:pathLst>
                <a:path w="45399" h="32398" extrusionOk="0">
                  <a:moveTo>
                    <a:pt x="32397" y="0"/>
                  </a:moveTo>
                  <a:lnTo>
                    <a:pt x="0" y="32397"/>
                  </a:lnTo>
                  <a:lnTo>
                    <a:pt x="45387" y="32397"/>
                  </a:lnTo>
                  <a:cubicBezTo>
                    <a:pt x="45399" y="32231"/>
                    <a:pt x="45399" y="32064"/>
                    <a:pt x="45399" y="31897"/>
                  </a:cubicBezTo>
                  <a:cubicBezTo>
                    <a:pt x="45399" y="19479"/>
                    <a:pt x="40434" y="8228"/>
                    <a:pt x="32397" y="0"/>
                  </a:cubicBezTo>
                  <a:close/>
                </a:path>
              </a:pathLst>
            </a:custGeom>
            <a:solidFill>
              <a:schemeClr val="accent4"/>
            </a:solidFill>
            <a:ln>
              <a:noFill/>
            </a:ln>
          </p:spPr>
          <p:txBody>
            <a:bodyPr spcFirstLastPara="1" wrap="square" lIns="179929" tIns="179929" rIns="179929" bIns="179929" anchor="ctr" anchorCtr="0">
              <a:noAutofit/>
            </a:bodyPr>
            <a:lstStyle/>
            <a:p>
              <a:endParaRPr sz="4000" dirty="0"/>
            </a:p>
          </p:txBody>
        </p:sp>
      </p:grpSp>
      <p:grpSp>
        <p:nvGrpSpPr>
          <p:cNvPr id="100" name="Google Shape;1008;p35">
            <a:extLst>
              <a:ext uri="{FF2B5EF4-FFF2-40B4-BE49-F238E27FC236}">
                <a16:creationId xmlns:a16="http://schemas.microsoft.com/office/drawing/2014/main" id="{8925B4E0-C11F-425B-A56D-97DB604C0A88}"/>
              </a:ext>
            </a:extLst>
          </p:cNvPr>
          <p:cNvGrpSpPr/>
          <p:nvPr/>
        </p:nvGrpSpPr>
        <p:grpSpPr>
          <a:xfrm>
            <a:off x="2225794" y="6305727"/>
            <a:ext cx="9069630" cy="1729684"/>
            <a:chOff x="2214100" y="3020026"/>
            <a:chExt cx="3899625" cy="869749"/>
          </a:xfrm>
        </p:grpSpPr>
        <p:grpSp>
          <p:nvGrpSpPr>
            <p:cNvPr id="101" name="Google Shape;1009;p35">
              <a:extLst>
                <a:ext uri="{FF2B5EF4-FFF2-40B4-BE49-F238E27FC236}">
                  <a16:creationId xmlns:a16="http://schemas.microsoft.com/office/drawing/2014/main" id="{F9F39B16-CEC3-494F-B6F6-86BB95768A32}"/>
                </a:ext>
              </a:extLst>
            </p:cNvPr>
            <p:cNvGrpSpPr/>
            <p:nvPr/>
          </p:nvGrpSpPr>
          <p:grpSpPr>
            <a:xfrm>
              <a:off x="3035625" y="3020026"/>
              <a:ext cx="3078100" cy="666899"/>
              <a:chOff x="3035625" y="3020026"/>
              <a:chExt cx="3078100" cy="666899"/>
            </a:xfrm>
          </p:grpSpPr>
          <p:sp>
            <p:nvSpPr>
              <p:cNvPr id="105" name="Google Shape;1011;p35">
                <a:extLst>
                  <a:ext uri="{FF2B5EF4-FFF2-40B4-BE49-F238E27FC236}">
                    <a16:creationId xmlns:a16="http://schemas.microsoft.com/office/drawing/2014/main" id="{AE32F764-E17C-48B9-8F21-CFAA9EA3FFF8}"/>
                  </a:ext>
                </a:extLst>
              </p:cNvPr>
              <p:cNvSpPr/>
              <p:nvPr/>
            </p:nvSpPr>
            <p:spPr>
              <a:xfrm>
                <a:off x="3931275" y="3020026"/>
                <a:ext cx="2182450" cy="656075"/>
              </a:xfrm>
              <a:custGeom>
                <a:avLst/>
                <a:gdLst/>
                <a:ahLst/>
                <a:cxnLst/>
                <a:rect l="l" t="t" r="r" b="b"/>
                <a:pathLst>
                  <a:path w="87298" h="26243" extrusionOk="0">
                    <a:moveTo>
                      <a:pt x="14979" y="1"/>
                    </a:moveTo>
                    <a:cubicBezTo>
                      <a:pt x="6704" y="1"/>
                      <a:pt x="1" y="6704"/>
                      <a:pt x="1" y="14979"/>
                    </a:cubicBezTo>
                    <a:lnTo>
                      <a:pt x="1" y="26242"/>
                    </a:lnTo>
                    <a:lnTo>
                      <a:pt x="78356" y="26242"/>
                    </a:lnTo>
                    <a:lnTo>
                      <a:pt x="87297" y="13407"/>
                    </a:lnTo>
                    <a:lnTo>
                      <a:pt x="78356" y="1"/>
                    </a:lnTo>
                    <a:close/>
                  </a:path>
                </a:pathLst>
              </a:custGeom>
              <a:solidFill>
                <a:srgbClr val="F3F3F3"/>
              </a:solidFill>
              <a:ln>
                <a:noFill/>
              </a:ln>
            </p:spPr>
            <p:txBody>
              <a:bodyPr spcFirstLastPara="1" wrap="square" lIns="179929" tIns="179929" rIns="539838" bIns="269919" anchor="ctr" anchorCtr="0">
                <a:noAutofit/>
              </a:bodyPr>
              <a:lstStyle/>
              <a:p>
                <a:pPr algn="ctr"/>
                <a:r>
                  <a:rPr lang="en-US" sz="3200" dirty="0">
                    <a:solidFill>
                      <a:srgbClr val="434343"/>
                    </a:solidFill>
                    <a:latin typeface="Roboto"/>
                    <a:ea typeface="Roboto"/>
                    <a:cs typeface="Roboto"/>
                    <a:sym typeface="Roboto"/>
                  </a:rPr>
                  <a:t>Material shaklini aniqlash</a:t>
                </a:r>
              </a:p>
            </p:txBody>
          </p:sp>
          <p:sp>
            <p:nvSpPr>
              <p:cNvPr id="106" name="Google Shape;1012;p35">
                <a:extLst>
                  <a:ext uri="{FF2B5EF4-FFF2-40B4-BE49-F238E27FC236}">
                    <a16:creationId xmlns:a16="http://schemas.microsoft.com/office/drawing/2014/main" id="{B02B6E40-9717-468F-AE7C-7ED35C033BA5}"/>
                  </a:ext>
                </a:extLst>
              </p:cNvPr>
              <p:cNvSpPr/>
              <p:nvPr/>
            </p:nvSpPr>
            <p:spPr>
              <a:xfrm>
                <a:off x="3035625" y="3030850"/>
                <a:ext cx="3078100" cy="656075"/>
              </a:xfrm>
              <a:custGeom>
                <a:avLst/>
                <a:gdLst/>
                <a:ahLst/>
                <a:cxnLst/>
                <a:rect l="l" t="t" r="r" b="b"/>
                <a:pathLst>
                  <a:path w="123124" h="26243" extrusionOk="0">
                    <a:moveTo>
                      <a:pt x="109491" y="1"/>
                    </a:moveTo>
                    <a:lnTo>
                      <a:pt x="118599" y="13360"/>
                    </a:lnTo>
                    <a:lnTo>
                      <a:pt x="112229" y="22504"/>
                    </a:lnTo>
                    <a:lnTo>
                      <a:pt x="1" y="22504"/>
                    </a:lnTo>
                    <a:lnTo>
                      <a:pt x="1" y="26242"/>
                    </a:lnTo>
                    <a:lnTo>
                      <a:pt x="114182" y="26242"/>
                    </a:lnTo>
                    <a:lnTo>
                      <a:pt x="123123" y="13407"/>
                    </a:lnTo>
                    <a:lnTo>
                      <a:pt x="114182" y="1"/>
                    </a:lnTo>
                    <a:close/>
                  </a:path>
                </a:pathLst>
              </a:custGeom>
              <a:solidFill>
                <a:schemeClr val="accent5"/>
              </a:solidFill>
              <a:ln>
                <a:noFill/>
              </a:ln>
            </p:spPr>
            <p:txBody>
              <a:bodyPr spcFirstLastPara="1" wrap="square" lIns="179929" tIns="179929" rIns="179929" bIns="179929" anchor="ctr" anchorCtr="0">
                <a:noAutofit/>
              </a:bodyPr>
              <a:lstStyle/>
              <a:p>
                <a:endParaRPr sz="4000"/>
              </a:p>
            </p:txBody>
          </p:sp>
        </p:grpSp>
        <p:sp>
          <p:nvSpPr>
            <p:cNvPr id="102" name="Google Shape;1013;p35">
              <a:extLst>
                <a:ext uri="{FF2B5EF4-FFF2-40B4-BE49-F238E27FC236}">
                  <a16:creationId xmlns:a16="http://schemas.microsoft.com/office/drawing/2014/main" id="{EFF1DE75-164D-4BC4-B024-3272EABE14C2}"/>
                </a:ext>
              </a:extLst>
            </p:cNvPr>
            <p:cNvSpPr/>
            <p:nvPr/>
          </p:nvSpPr>
          <p:spPr>
            <a:xfrm>
              <a:off x="2214100" y="3092350"/>
              <a:ext cx="1134675" cy="797425"/>
            </a:xfrm>
            <a:custGeom>
              <a:avLst/>
              <a:gdLst/>
              <a:ahLst/>
              <a:cxnLst/>
              <a:rect l="l" t="t" r="r" b="b"/>
              <a:pathLst>
                <a:path w="45387" h="31897" extrusionOk="0">
                  <a:moveTo>
                    <a:pt x="0" y="0"/>
                  </a:moveTo>
                  <a:lnTo>
                    <a:pt x="31897" y="31897"/>
                  </a:lnTo>
                  <a:cubicBezTo>
                    <a:pt x="40124" y="23741"/>
                    <a:pt x="45256" y="12478"/>
                    <a:pt x="45387" y="0"/>
                  </a:cubicBezTo>
                  <a:close/>
                </a:path>
              </a:pathLst>
            </a:custGeom>
            <a:solidFill>
              <a:schemeClr val="accent5"/>
            </a:solidFill>
            <a:ln>
              <a:noFill/>
            </a:ln>
          </p:spPr>
          <p:txBody>
            <a:bodyPr spcFirstLastPara="1" wrap="square" lIns="179929" tIns="179929" rIns="179929" bIns="179929" anchor="ctr" anchorCtr="0">
              <a:noAutofit/>
            </a:bodyPr>
            <a:lstStyle/>
            <a:p>
              <a:endParaRPr sz="4000"/>
            </a:p>
          </p:txBody>
        </p:sp>
      </p:grpSp>
      <p:sp>
        <p:nvSpPr>
          <p:cNvPr id="107" name="Google Shape;1015;p35">
            <a:extLst>
              <a:ext uri="{FF2B5EF4-FFF2-40B4-BE49-F238E27FC236}">
                <a16:creationId xmlns:a16="http://schemas.microsoft.com/office/drawing/2014/main" id="{FAB07A9D-06E8-4990-BC85-80DFAC003717}"/>
              </a:ext>
            </a:extLst>
          </p:cNvPr>
          <p:cNvSpPr/>
          <p:nvPr/>
        </p:nvSpPr>
        <p:spPr>
          <a:xfrm>
            <a:off x="387350" y="5072141"/>
            <a:ext cx="3749122" cy="2646683"/>
          </a:xfrm>
          <a:custGeom>
            <a:avLst/>
            <a:gdLst/>
            <a:ahLst/>
            <a:cxnLst/>
            <a:rect l="l" t="t" r="r" b="b"/>
            <a:pathLst>
              <a:path w="53234" h="53234" extrusionOk="0">
                <a:moveTo>
                  <a:pt x="26611" y="1"/>
                </a:moveTo>
                <a:cubicBezTo>
                  <a:pt x="11919" y="1"/>
                  <a:pt x="1" y="11919"/>
                  <a:pt x="1" y="26623"/>
                </a:cubicBezTo>
                <a:cubicBezTo>
                  <a:pt x="1" y="40756"/>
                  <a:pt x="11002" y="52317"/>
                  <a:pt x="24920" y="53186"/>
                </a:cubicBezTo>
                <a:cubicBezTo>
                  <a:pt x="25480" y="53222"/>
                  <a:pt x="26051" y="53234"/>
                  <a:pt x="26611" y="53234"/>
                </a:cubicBezTo>
                <a:cubicBezTo>
                  <a:pt x="41315" y="53234"/>
                  <a:pt x="53233" y="41315"/>
                  <a:pt x="53233" y="26623"/>
                </a:cubicBezTo>
                <a:cubicBezTo>
                  <a:pt x="53233" y="17098"/>
                  <a:pt x="48245" y="8740"/>
                  <a:pt x="40732" y="4037"/>
                </a:cubicBezTo>
                <a:cubicBezTo>
                  <a:pt x="36636" y="1477"/>
                  <a:pt x="31802" y="1"/>
                  <a:pt x="26611" y="1"/>
                </a:cubicBezTo>
                <a:close/>
              </a:path>
            </a:pathLst>
          </a:custGeom>
          <a:solidFill>
            <a:schemeClr val="lt1"/>
          </a:solidFill>
          <a:ln w="19050" cap="flat" cmpd="sng">
            <a:solidFill>
              <a:schemeClr val="accent5"/>
            </a:solidFill>
            <a:prstDash val="solid"/>
            <a:round/>
            <a:headEnd type="none" w="sm" len="sm"/>
            <a:tailEnd type="none" w="sm" len="sm"/>
          </a:ln>
        </p:spPr>
        <p:txBody>
          <a:bodyPr spcFirstLastPara="1" wrap="square" lIns="179929" tIns="179929" rIns="179929" bIns="179929" anchor="ctr" anchorCtr="0">
            <a:noAutofit/>
          </a:bodyPr>
          <a:lstStyle/>
          <a:p>
            <a:pPr marL="0" indent="0" algn="ctr">
              <a:buNone/>
            </a:pPr>
            <a:r>
              <a:rPr lang="en-US" sz="3200" b="1" noProof="1">
                <a:solidFill>
                  <a:srgbClr val="504C49"/>
                </a:solidFill>
                <a:latin typeface="Roboto" panose="02000000000000000000" pitchFamily="2" charset="0"/>
                <a:ea typeface="Roboto" panose="02000000000000000000" pitchFamily="2" charset="0"/>
                <a:cs typeface="Platypi Medium" pitchFamily="34" charset="-120"/>
              </a:rPr>
              <a:t>Didaktik materiallarni tayyorlash bosqichlari</a:t>
            </a:r>
            <a:endParaRPr lang="en-US" sz="3200" b="1" noProof="1">
              <a:latin typeface="Roboto" panose="02000000000000000000" pitchFamily="2" charset="0"/>
              <a:ea typeface="Roboto" panose="02000000000000000000" pitchFamily="2" charset="0"/>
            </a:endParaRPr>
          </a:p>
        </p:txBody>
      </p:sp>
      <p:pic>
        <p:nvPicPr>
          <p:cNvPr id="108" name="Image 0" descr="preencoded.png">
            <a:extLst>
              <a:ext uri="{FF2B5EF4-FFF2-40B4-BE49-F238E27FC236}">
                <a16:creationId xmlns:a16="http://schemas.microsoft.com/office/drawing/2014/main" id="{95035B21-BF60-40FB-9792-23B2E6794D21}"/>
              </a:ext>
            </a:extLst>
          </p:cNvPr>
          <p:cNvPicPr>
            <a:picLocks noChangeAspect="1"/>
          </p:cNvPicPr>
          <p:nvPr/>
        </p:nvPicPr>
        <p:blipFill>
          <a:blip r:embed="rId6"/>
          <a:stretch>
            <a:fillRect/>
          </a:stretch>
        </p:blipFill>
        <p:spPr>
          <a:xfrm>
            <a:off x="11588751" y="1490083"/>
            <a:ext cx="6019800" cy="9029701"/>
          </a:xfrm>
          <a:prstGeom prst="rect">
            <a:avLst/>
          </a:prstGeom>
        </p:spPr>
      </p:pic>
    </p:spTree>
    <p:extLst>
      <p:ext uri="{BB962C8B-B14F-4D97-AF65-F5344CB8AC3E}">
        <p14:creationId xmlns:p14="http://schemas.microsoft.com/office/powerpoint/2010/main" val="1205246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66" name="Image 0" descr="preencoded.png">
            <a:extLst>
              <a:ext uri="{FF2B5EF4-FFF2-40B4-BE49-F238E27FC236}">
                <a16:creationId xmlns:a16="http://schemas.microsoft.com/office/drawing/2014/main" id="{D04DE5B9-7FB0-46E7-9FAF-5E0273D8DCE6}"/>
              </a:ext>
            </a:extLst>
          </p:cNvPr>
          <p:cNvPicPr>
            <a:picLocks noChangeAspect="1"/>
          </p:cNvPicPr>
          <p:nvPr/>
        </p:nvPicPr>
        <p:blipFill rotWithShape="1">
          <a:blip r:embed="rId6"/>
          <a:srcRect t="9386"/>
          <a:stretch/>
        </p:blipFill>
        <p:spPr>
          <a:xfrm>
            <a:off x="448635" y="1670708"/>
            <a:ext cx="6400186" cy="8699210"/>
          </a:xfrm>
          <a:prstGeom prst="rect">
            <a:avLst/>
          </a:prstGeom>
        </p:spPr>
      </p:pic>
      <p:sp>
        <p:nvSpPr>
          <p:cNvPr id="167" name="Text 0">
            <a:extLst>
              <a:ext uri="{FF2B5EF4-FFF2-40B4-BE49-F238E27FC236}">
                <a16:creationId xmlns:a16="http://schemas.microsoft.com/office/drawing/2014/main" id="{A88760A9-9FE4-490F-A95F-78527FFB3807}"/>
              </a:ext>
            </a:extLst>
          </p:cNvPr>
          <p:cNvSpPr/>
          <p:nvPr/>
        </p:nvSpPr>
        <p:spPr>
          <a:xfrm>
            <a:off x="7550150" y="1666875"/>
            <a:ext cx="9559736" cy="1506981"/>
          </a:xfrm>
          <a:prstGeom prst="rect">
            <a:avLst/>
          </a:prstGeom>
          <a:noFill/>
          <a:ln/>
        </p:spPr>
        <p:txBody>
          <a:bodyPr wrap="square" lIns="0" tIns="0" rIns="0" bIns="0" rtlCol="0" anchor="t"/>
          <a:lstStyle/>
          <a:p>
            <a:pPr algn="ctr">
              <a:lnSpc>
                <a:spcPts val="5904"/>
              </a:lnSpc>
            </a:pPr>
            <a:r>
              <a:rPr lang="en-US" sz="4736" dirty="0">
                <a:solidFill>
                  <a:srgbClr val="201B18"/>
                </a:solidFill>
                <a:latin typeface="Bahnschrift SemiCondensed" panose="020B0502040204020203" pitchFamily="34" charset="0"/>
                <a:ea typeface="Platypi Medium" pitchFamily="34" charset="-122"/>
                <a:cs typeface="Platypi Medium" pitchFamily="34" charset="-120"/>
              </a:rPr>
              <a:t>Didaktik Materiallardan Samarali Foydalanish</a:t>
            </a:r>
            <a:endParaRPr lang="en-US" sz="4736" dirty="0">
              <a:latin typeface="Bahnschrift SemiCondensed" panose="020B0502040204020203" pitchFamily="34" charset="0"/>
            </a:endParaRPr>
          </a:p>
        </p:txBody>
      </p:sp>
      <p:pic>
        <p:nvPicPr>
          <p:cNvPr id="168" name="Image 1" descr="preencoded.png">
            <a:extLst>
              <a:ext uri="{FF2B5EF4-FFF2-40B4-BE49-F238E27FC236}">
                <a16:creationId xmlns:a16="http://schemas.microsoft.com/office/drawing/2014/main" id="{DFAFC1AE-AD15-40B7-AC0B-9C1D7BC36E9C}"/>
              </a:ext>
            </a:extLst>
          </p:cNvPr>
          <p:cNvPicPr>
            <a:picLocks noChangeAspect="1"/>
          </p:cNvPicPr>
          <p:nvPr/>
        </p:nvPicPr>
        <p:blipFill>
          <a:blip r:embed="rId7"/>
          <a:stretch>
            <a:fillRect/>
          </a:stretch>
        </p:blipFill>
        <p:spPr>
          <a:xfrm>
            <a:off x="7550151" y="3535443"/>
            <a:ext cx="602792" cy="602792"/>
          </a:xfrm>
          <a:prstGeom prst="rect">
            <a:avLst/>
          </a:prstGeom>
          <a:solidFill>
            <a:schemeClr val="accent6">
              <a:lumMod val="20000"/>
              <a:lumOff val="80000"/>
            </a:schemeClr>
          </a:solidFill>
        </p:spPr>
      </p:pic>
      <p:sp>
        <p:nvSpPr>
          <p:cNvPr id="169" name="Text 1">
            <a:extLst>
              <a:ext uri="{FF2B5EF4-FFF2-40B4-BE49-F238E27FC236}">
                <a16:creationId xmlns:a16="http://schemas.microsoft.com/office/drawing/2014/main" id="{F4A8264C-9436-4632-8C6B-A396701C9997}"/>
              </a:ext>
            </a:extLst>
          </p:cNvPr>
          <p:cNvSpPr/>
          <p:nvPr/>
        </p:nvSpPr>
        <p:spPr>
          <a:xfrm>
            <a:off x="7550151" y="4379294"/>
            <a:ext cx="4500147" cy="376672"/>
          </a:xfrm>
          <a:prstGeom prst="rect">
            <a:avLst/>
          </a:prstGeom>
          <a:noFill/>
          <a:ln/>
        </p:spPr>
        <p:txBody>
          <a:bodyPr wrap="none" lIns="0" tIns="0" rIns="0" bIns="0" rtlCol="0" anchor="t"/>
          <a:lstStyle/>
          <a:p>
            <a:pPr>
              <a:lnSpc>
                <a:spcPts val="2952"/>
              </a:lnSpc>
            </a:pP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Darsning</a:t>
            </a:r>
            <a:r>
              <a:rPr lang="en-US" sz="2800" b="1" dirty="0">
                <a:solidFill>
                  <a:srgbClr val="504C49"/>
                </a:solidFill>
                <a:latin typeface="Times New Roman" panose="02020603050405020304" pitchFamily="18" charset="0"/>
                <a:ea typeface="Platypi Medium" pitchFamily="34" charset="-122"/>
                <a:cs typeface="Times New Roman" panose="02020603050405020304" pitchFamily="18" charset="0"/>
              </a:rPr>
              <a:t> </a:t>
            </a: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turiga</a:t>
            </a:r>
            <a:r>
              <a:rPr lang="en-US" sz="2800" b="1" dirty="0">
                <a:solidFill>
                  <a:srgbClr val="504C49"/>
                </a:solidFill>
                <a:latin typeface="Times New Roman" panose="02020603050405020304" pitchFamily="18" charset="0"/>
                <a:ea typeface="Platypi Medium" pitchFamily="34" charset="-122"/>
                <a:cs typeface="Times New Roman" panose="02020603050405020304" pitchFamily="18" charset="0"/>
              </a:rPr>
              <a:t> </a:t>
            </a: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moslashtirish</a:t>
            </a:r>
            <a:endParaRPr lang="en-US" sz="2800" b="1" dirty="0">
              <a:latin typeface="Times New Roman" panose="02020603050405020304" pitchFamily="18" charset="0"/>
              <a:cs typeface="Times New Roman" panose="02020603050405020304" pitchFamily="18" charset="0"/>
            </a:endParaRPr>
          </a:p>
        </p:txBody>
      </p:sp>
      <p:sp>
        <p:nvSpPr>
          <p:cNvPr id="170" name="Text 2">
            <a:extLst>
              <a:ext uri="{FF2B5EF4-FFF2-40B4-BE49-F238E27FC236}">
                <a16:creationId xmlns:a16="http://schemas.microsoft.com/office/drawing/2014/main" id="{BEDC2510-B09A-4970-858F-D6C9B7D9F21A}"/>
              </a:ext>
            </a:extLst>
          </p:cNvPr>
          <p:cNvSpPr/>
          <p:nvPr/>
        </p:nvSpPr>
        <p:spPr>
          <a:xfrm>
            <a:off x="7245350" y="4900512"/>
            <a:ext cx="4903801" cy="2410291"/>
          </a:xfrm>
          <a:prstGeom prst="rect">
            <a:avLst/>
          </a:prstGeom>
          <a:solidFill>
            <a:schemeClr val="accent6">
              <a:lumMod val="20000"/>
              <a:lumOff val="80000"/>
            </a:schemeClr>
          </a:solidFill>
          <a:ln/>
        </p:spPr>
        <p:txBody>
          <a:bodyPr wrap="square" lIns="0" tIns="0" rIns="0" bIns="0" rtlCol="0" anchor="t"/>
          <a:lstStyle/>
          <a:p>
            <a:pPr>
              <a:lnSpc>
                <a:spcPts val="3014"/>
              </a:lnSpc>
            </a:pP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Kirish</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qismida diqqatni jalb qilish uchun qiziqarli slayd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yoki</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video;</a:t>
            </a:r>
          </a:p>
          <a:p>
            <a:pPr>
              <a:lnSpc>
                <a:spcPts val="3014"/>
              </a:lnSpc>
            </a:pP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asosiy</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qismda interfaol taqdimot yoki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ko‘rgazmali</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namoyish</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a:t>
            </a:r>
          </a:p>
          <a:p>
            <a:pPr>
              <a:lnSpc>
                <a:spcPts val="3014"/>
              </a:lnSpc>
            </a:pP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yakuniy</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qismda viktorina, o‘yin yoki test orqali mustahkamlash.</a:t>
            </a:r>
            <a:endParaRPr lang="en-US" sz="2200" dirty="0">
              <a:latin typeface="Bahnschrift SemiCondensed" panose="020B0502040204020203" pitchFamily="34" charset="0"/>
            </a:endParaRPr>
          </a:p>
        </p:txBody>
      </p:sp>
      <p:pic>
        <p:nvPicPr>
          <p:cNvPr id="171" name="Image 2" descr="preencoded.png">
            <a:extLst>
              <a:ext uri="{FF2B5EF4-FFF2-40B4-BE49-F238E27FC236}">
                <a16:creationId xmlns:a16="http://schemas.microsoft.com/office/drawing/2014/main" id="{320A20F3-E805-48F0-BA16-A5519BC9414D}"/>
              </a:ext>
            </a:extLst>
          </p:cNvPr>
          <p:cNvPicPr>
            <a:picLocks noChangeAspect="1"/>
          </p:cNvPicPr>
          <p:nvPr/>
        </p:nvPicPr>
        <p:blipFill>
          <a:blip r:embed="rId8"/>
          <a:stretch>
            <a:fillRect/>
          </a:stretch>
        </p:blipFill>
        <p:spPr>
          <a:xfrm>
            <a:off x="12510739" y="3535443"/>
            <a:ext cx="602792" cy="602792"/>
          </a:xfrm>
          <a:prstGeom prst="rect">
            <a:avLst/>
          </a:prstGeom>
          <a:solidFill>
            <a:schemeClr val="accent6">
              <a:lumMod val="20000"/>
              <a:lumOff val="80000"/>
            </a:schemeClr>
          </a:solidFill>
        </p:spPr>
      </p:pic>
      <p:sp>
        <p:nvSpPr>
          <p:cNvPr id="172" name="Text 3">
            <a:extLst>
              <a:ext uri="{FF2B5EF4-FFF2-40B4-BE49-F238E27FC236}">
                <a16:creationId xmlns:a16="http://schemas.microsoft.com/office/drawing/2014/main" id="{C5A2812A-3691-4FBD-81BA-3497F6F92420}"/>
              </a:ext>
            </a:extLst>
          </p:cNvPr>
          <p:cNvSpPr/>
          <p:nvPr/>
        </p:nvSpPr>
        <p:spPr>
          <a:xfrm>
            <a:off x="12579927" y="4379294"/>
            <a:ext cx="3521790" cy="376672"/>
          </a:xfrm>
          <a:prstGeom prst="rect">
            <a:avLst/>
          </a:prstGeom>
          <a:noFill/>
          <a:ln/>
        </p:spPr>
        <p:txBody>
          <a:bodyPr wrap="none" lIns="0" tIns="0" rIns="0" bIns="0" rtlCol="0" anchor="t"/>
          <a:lstStyle/>
          <a:p>
            <a:pPr>
              <a:lnSpc>
                <a:spcPts val="2952"/>
              </a:lnSpc>
            </a:pP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O‘quvchilarni</a:t>
            </a:r>
            <a:r>
              <a:rPr lang="en-US" sz="2800" b="1" dirty="0">
                <a:solidFill>
                  <a:srgbClr val="504C49"/>
                </a:solidFill>
                <a:latin typeface="Times New Roman" panose="02020603050405020304" pitchFamily="18" charset="0"/>
                <a:ea typeface="Platypi Medium" pitchFamily="34" charset="-122"/>
                <a:cs typeface="Times New Roman" panose="02020603050405020304" pitchFamily="18" charset="0"/>
              </a:rPr>
              <a:t> </a:t>
            </a: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jalb</a:t>
            </a:r>
            <a:r>
              <a:rPr lang="en-US" sz="2800" b="1" dirty="0">
                <a:solidFill>
                  <a:srgbClr val="504C49"/>
                </a:solidFill>
                <a:latin typeface="Times New Roman" panose="02020603050405020304" pitchFamily="18" charset="0"/>
                <a:ea typeface="Platypi Medium" pitchFamily="34" charset="-122"/>
                <a:cs typeface="Times New Roman" panose="02020603050405020304" pitchFamily="18" charset="0"/>
              </a:rPr>
              <a:t> </a:t>
            </a: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qilish</a:t>
            </a:r>
            <a:endParaRPr lang="en-US" sz="2800" b="1" dirty="0">
              <a:latin typeface="Times New Roman" panose="02020603050405020304" pitchFamily="18" charset="0"/>
              <a:cs typeface="Times New Roman" panose="02020603050405020304" pitchFamily="18" charset="0"/>
            </a:endParaRPr>
          </a:p>
        </p:txBody>
      </p:sp>
      <p:sp>
        <p:nvSpPr>
          <p:cNvPr id="173" name="Text 4">
            <a:extLst>
              <a:ext uri="{FF2B5EF4-FFF2-40B4-BE49-F238E27FC236}">
                <a16:creationId xmlns:a16="http://schemas.microsoft.com/office/drawing/2014/main" id="{64F83432-2E11-4227-AC3E-972B88B5565E}"/>
              </a:ext>
            </a:extLst>
          </p:cNvPr>
          <p:cNvSpPr/>
          <p:nvPr/>
        </p:nvSpPr>
        <p:spPr>
          <a:xfrm>
            <a:off x="12510739" y="4900513"/>
            <a:ext cx="4599148" cy="2410290"/>
          </a:xfrm>
          <a:prstGeom prst="rect">
            <a:avLst/>
          </a:prstGeom>
          <a:solidFill>
            <a:schemeClr val="accent6">
              <a:lumMod val="20000"/>
              <a:lumOff val="80000"/>
            </a:schemeClr>
          </a:solidFill>
          <a:ln/>
        </p:spPr>
        <p:txBody>
          <a:bodyPr wrap="square" lIns="0" tIns="0" rIns="0" bIns="0" rtlCol="0" anchor="t"/>
          <a:lstStyle/>
          <a:p>
            <a:pPr>
              <a:lnSpc>
                <a:spcPts val="3014"/>
              </a:lnSpc>
            </a:pP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Savollar</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berib, o‘quvchilarning faol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ishtirokini</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200" dirty="0" err="1">
                <a:solidFill>
                  <a:srgbClr val="504C49"/>
                </a:solidFill>
                <a:latin typeface="Bahnschrift SemiCondensed" panose="020B0502040204020203" pitchFamily="34" charset="0"/>
                <a:ea typeface="Source Serif Pro" pitchFamily="34" charset="-122"/>
                <a:cs typeface="Source Serif Pro" pitchFamily="34" charset="-120"/>
              </a:rPr>
              <a:t>ta’minlash</a:t>
            </a: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a:t>
            </a:r>
          </a:p>
          <a:p>
            <a:pPr>
              <a:lnSpc>
                <a:spcPts val="3014"/>
              </a:lnSpc>
            </a:pPr>
            <a:r>
              <a:rPr lang="en-US" sz="2200" dirty="0">
                <a:solidFill>
                  <a:srgbClr val="504C49"/>
                </a:solidFill>
                <a:latin typeface="Bahnschrift SemiCondensed" panose="020B0502040204020203" pitchFamily="34" charset="0"/>
                <a:ea typeface="Source Serif Pro" pitchFamily="34" charset="-122"/>
                <a:cs typeface="Source Serif Pro" pitchFamily="34" charset="-120"/>
              </a:rPr>
              <a:t>- guruhlarda ishlashga mo‘ljallangan topshiriqlar berish.</a:t>
            </a:r>
            <a:endParaRPr lang="en-US" sz="2200" dirty="0">
              <a:latin typeface="Bahnschrift SemiCondensed" panose="020B0502040204020203" pitchFamily="34" charset="0"/>
            </a:endParaRPr>
          </a:p>
        </p:txBody>
      </p:sp>
      <p:pic>
        <p:nvPicPr>
          <p:cNvPr id="174" name="Image 3" descr="preencoded.png">
            <a:extLst>
              <a:ext uri="{FF2B5EF4-FFF2-40B4-BE49-F238E27FC236}">
                <a16:creationId xmlns:a16="http://schemas.microsoft.com/office/drawing/2014/main" id="{7B0C7F84-BD46-4E5F-9C25-2B69C22EEE23}"/>
              </a:ext>
            </a:extLst>
          </p:cNvPr>
          <p:cNvPicPr>
            <a:picLocks noChangeAspect="1"/>
          </p:cNvPicPr>
          <p:nvPr/>
        </p:nvPicPr>
        <p:blipFill>
          <a:blip r:embed="rId9"/>
          <a:stretch>
            <a:fillRect/>
          </a:stretch>
        </p:blipFill>
        <p:spPr>
          <a:xfrm>
            <a:off x="11966920" y="7586063"/>
            <a:ext cx="602792" cy="602792"/>
          </a:xfrm>
          <a:prstGeom prst="rect">
            <a:avLst/>
          </a:prstGeom>
          <a:solidFill>
            <a:schemeClr val="accent6">
              <a:lumMod val="20000"/>
              <a:lumOff val="80000"/>
            </a:schemeClr>
          </a:solidFill>
        </p:spPr>
      </p:pic>
      <p:sp>
        <p:nvSpPr>
          <p:cNvPr id="175" name="Text 5">
            <a:extLst>
              <a:ext uri="{FF2B5EF4-FFF2-40B4-BE49-F238E27FC236}">
                <a16:creationId xmlns:a16="http://schemas.microsoft.com/office/drawing/2014/main" id="{36D21A46-085F-40CB-BE9F-C5EB0ED78FC3}"/>
              </a:ext>
            </a:extLst>
          </p:cNvPr>
          <p:cNvSpPr/>
          <p:nvPr/>
        </p:nvSpPr>
        <p:spPr>
          <a:xfrm>
            <a:off x="10537172" y="8275779"/>
            <a:ext cx="3810000" cy="376672"/>
          </a:xfrm>
          <a:prstGeom prst="rect">
            <a:avLst/>
          </a:prstGeom>
          <a:noFill/>
          <a:ln/>
        </p:spPr>
        <p:txBody>
          <a:bodyPr wrap="none" lIns="0" tIns="0" rIns="0" bIns="0" rtlCol="0" anchor="t"/>
          <a:lstStyle/>
          <a:p>
            <a:pPr>
              <a:lnSpc>
                <a:spcPts val="2952"/>
              </a:lnSpc>
            </a:pPr>
            <a:r>
              <a:rPr lang="en-US" sz="2800" b="1" dirty="0">
                <a:solidFill>
                  <a:srgbClr val="504C49"/>
                </a:solidFill>
                <a:latin typeface="Times New Roman" panose="02020603050405020304" pitchFamily="18" charset="0"/>
                <a:ea typeface="Platypi Medium" pitchFamily="34" charset="-122"/>
                <a:cs typeface="Times New Roman" panose="02020603050405020304" pitchFamily="18" charset="0"/>
              </a:rPr>
              <a:t>Baholash </a:t>
            </a: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va</a:t>
            </a:r>
            <a:r>
              <a:rPr lang="en-US" sz="2800" b="1" dirty="0">
                <a:solidFill>
                  <a:srgbClr val="504C49"/>
                </a:solidFill>
                <a:latin typeface="Times New Roman" panose="02020603050405020304" pitchFamily="18" charset="0"/>
                <a:ea typeface="Platypi Medium" pitchFamily="34" charset="-122"/>
                <a:cs typeface="Times New Roman" panose="02020603050405020304" pitchFamily="18" charset="0"/>
              </a:rPr>
              <a:t> </a:t>
            </a:r>
            <a:r>
              <a:rPr lang="en-US" sz="2800" b="1" dirty="0" err="1">
                <a:solidFill>
                  <a:srgbClr val="504C49"/>
                </a:solidFill>
                <a:latin typeface="Times New Roman" panose="02020603050405020304" pitchFamily="18" charset="0"/>
                <a:ea typeface="Platypi Medium" pitchFamily="34" charset="-122"/>
                <a:cs typeface="Times New Roman" panose="02020603050405020304" pitchFamily="18" charset="0"/>
              </a:rPr>
              <a:t>mulohaza</a:t>
            </a:r>
            <a:endParaRPr lang="en-US" sz="2800" b="1" dirty="0">
              <a:latin typeface="Times New Roman" panose="02020603050405020304" pitchFamily="18" charset="0"/>
              <a:cs typeface="Times New Roman" panose="02020603050405020304" pitchFamily="18" charset="0"/>
            </a:endParaRPr>
          </a:p>
        </p:txBody>
      </p:sp>
      <p:sp>
        <p:nvSpPr>
          <p:cNvPr id="176" name="Text 6">
            <a:extLst>
              <a:ext uri="{FF2B5EF4-FFF2-40B4-BE49-F238E27FC236}">
                <a16:creationId xmlns:a16="http://schemas.microsoft.com/office/drawing/2014/main" id="{E068DA77-F73A-446C-BE11-2AF0FB16EC2C}"/>
              </a:ext>
            </a:extLst>
          </p:cNvPr>
          <p:cNvSpPr/>
          <p:nvPr/>
        </p:nvSpPr>
        <p:spPr>
          <a:xfrm>
            <a:off x="9946475" y="8739375"/>
            <a:ext cx="4903801" cy="1542422"/>
          </a:xfrm>
          <a:prstGeom prst="rect">
            <a:avLst/>
          </a:prstGeom>
          <a:solidFill>
            <a:schemeClr val="accent6">
              <a:lumMod val="20000"/>
              <a:lumOff val="80000"/>
            </a:schemeClr>
          </a:solidFill>
          <a:ln/>
        </p:spPr>
        <p:txBody>
          <a:bodyPr wrap="square" lIns="0" tIns="0" rIns="0" bIns="0" rtlCol="0" anchor="t"/>
          <a:lstStyle/>
          <a:p>
            <a:pPr>
              <a:lnSpc>
                <a:spcPts val="3014"/>
              </a:lnSpc>
            </a:pPr>
            <a:r>
              <a:rPr lang="en-US" sz="23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300" dirty="0" err="1">
                <a:solidFill>
                  <a:srgbClr val="504C49"/>
                </a:solidFill>
                <a:latin typeface="Bahnschrift SemiCondensed" panose="020B0502040204020203" pitchFamily="34" charset="0"/>
                <a:ea typeface="Source Serif Pro" pitchFamily="34" charset="-122"/>
                <a:cs typeface="Source Serif Pro" pitchFamily="34" charset="-120"/>
              </a:rPr>
              <a:t>Mashg‘ulot</a:t>
            </a:r>
            <a:r>
              <a:rPr lang="en-US" sz="2300" dirty="0">
                <a:solidFill>
                  <a:srgbClr val="504C49"/>
                </a:solidFill>
                <a:latin typeface="Bahnschrift SemiCondensed" panose="020B0502040204020203" pitchFamily="34" charset="0"/>
                <a:ea typeface="Source Serif Pro" pitchFamily="34" charset="-122"/>
                <a:cs typeface="Source Serif Pro" pitchFamily="34" charset="-120"/>
              </a:rPr>
              <a:t> oxirida o‘quvchilardan </a:t>
            </a:r>
            <a:r>
              <a:rPr lang="en-US" sz="2300" dirty="0" err="1">
                <a:solidFill>
                  <a:srgbClr val="504C49"/>
                </a:solidFill>
                <a:latin typeface="Bahnschrift SemiCondensed" panose="020B0502040204020203" pitchFamily="34" charset="0"/>
                <a:ea typeface="Source Serif Pro" pitchFamily="34" charset="-122"/>
                <a:cs typeface="Source Serif Pro" pitchFamily="34" charset="-120"/>
              </a:rPr>
              <a:t>fikr-mulohaza</a:t>
            </a:r>
            <a:r>
              <a:rPr lang="en-US" sz="23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300" dirty="0" err="1">
                <a:solidFill>
                  <a:srgbClr val="504C49"/>
                </a:solidFill>
                <a:latin typeface="Bahnschrift SemiCondensed" panose="020B0502040204020203" pitchFamily="34" charset="0"/>
                <a:ea typeface="Source Serif Pro" pitchFamily="34" charset="-122"/>
                <a:cs typeface="Source Serif Pro" pitchFamily="34" charset="-120"/>
              </a:rPr>
              <a:t>olish</a:t>
            </a:r>
            <a:r>
              <a:rPr lang="en-US" sz="2300" dirty="0">
                <a:solidFill>
                  <a:srgbClr val="504C49"/>
                </a:solidFill>
                <a:latin typeface="Bahnschrift SemiCondensed" panose="020B0502040204020203" pitchFamily="34" charset="0"/>
                <a:ea typeface="Source Serif Pro" pitchFamily="34" charset="-122"/>
                <a:cs typeface="Source Serif Pro" pitchFamily="34" charset="-120"/>
              </a:rPr>
              <a:t>;</a:t>
            </a:r>
          </a:p>
          <a:p>
            <a:pPr>
              <a:lnSpc>
                <a:spcPts val="3014"/>
              </a:lnSpc>
            </a:pPr>
            <a:r>
              <a:rPr lang="en-US" sz="2300" dirty="0">
                <a:solidFill>
                  <a:srgbClr val="504C49"/>
                </a:solidFill>
                <a:latin typeface="Bahnschrift SemiCondensed" panose="020B0502040204020203" pitchFamily="34" charset="0"/>
                <a:ea typeface="Source Serif Pro" pitchFamily="34" charset="-122"/>
                <a:cs typeface="Source Serif Pro" pitchFamily="34" charset="-120"/>
              </a:rPr>
              <a:t>- </a:t>
            </a:r>
            <a:r>
              <a:rPr lang="en-US" sz="2300" dirty="0" err="1">
                <a:solidFill>
                  <a:srgbClr val="504C49"/>
                </a:solidFill>
                <a:latin typeface="Bahnschrift SemiCondensed" panose="020B0502040204020203" pitchFamily="34" charset="0"/>
                <a:ea typeface="Source Serif Pro" pitchFamily="34" charset="-122"/>
                <a:cs typeface="Source Serif Pro" pitchFamily="34" charset="-120"/>
              </a:rPr>
              <a:t>dars</a:t>
            </a:r>
            <a:r>
              <a:rPr lang="en-US" sz="2300" dirty="0">
                <a:solidFill>
                  <a:srgbClr val="504C49"/>
                </a:solidFill>
                <a:latin typeface="Bahnschrift SemiCondensed" panose="020B0502040204020203" pitchFamily="34" charset="0"/>
                <a:ea typeface="Source Serif Pro" pitchFamily="34" charset="-122"/>
                <a:cs typeface="Source Serif Pro" pitchFamily="34" charset="-120"/>
              </a:rPr>
              <a:t> davomida baholash mezonlariga asoslangan ko‘rsatmalar berish.</a:t>
            </a:r>
            <a:endParaRPr lang="en-US" sz="2300" dirty="0">
              <a:latin typeface="Bahnschrift SemiCondensed" panose="020B0502040204020203" pitchFamily="34" charset="0"/>
            </a:endParaRPr>
          </a:p>
        </p:txBody>
      </p:sp>
    </p:spTree>
    <p:extLst>
      <p:ext uri="{BB962C8B-B14F-4D97-AF65-F5344CB8AC3E}">
        <p14:creationId xmlns:p14="http://schemas.microsoft.com/office/powerpoint/2010/main" val="257257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1" name="Image 0" descr="preencoded.png">
            <a:extLst>
              <a:ext uri="{FF2B5EF4-FFF2-40B4-BE49-F238E27FC236}">
                <a16:creationId xmlns:a16="http://schemas.microsoft.com/office/drawing/2014/main" id="{43B94335-B9F3-4E0B-A87A-8C93259C92AD}"/>
              </a:ext>
            </a:extLst>
          </p:cNvPr>
          <p:cNvPicPr>
            <a:picLocks noChangeAspect="1"/>
          </p:cNvPicPr>
          <p:nvPr/>
        </p:nvPicPr>
        <p:blipFill>
          <a:blip r:embed="rId6"/>
          <a:stretch>
            <a:fillRect/>
          </a:stretch>
        </p:blipFill>
        <p:spPr>
          <a:xfrm>
            <a:off x="12198350" y="1971675"/>
            <a:ext cx="5486400" cy="8229600"/>
          </a:xfrm>
          <a:prstGeom prst="rect">
            <a:avLst/>
          </a:prstGeom>
        </p:spPr>
      </p:pic>
      <p:sp>
        <p:nvSpPr>
          <p:cNvPr id="45" name="TextBox 44">
            <a:extLst>
              <a:ext uri="{FF2B5EF4-FFF2-40B4-BE49-F238E27FC236}">
                <a16:creationId xmlns:a16="http://schemas.microsoft.com/office/drawing/2014/main" id="{EAF5C6E1-B135-408F-96B9-AB6854C52A29}"/>
              </a:ext>
            </a:extLst>
          </p:cNvPr>
          <p:cNvSpPr txBox="1"/>
          <p:nvPr/>
        </p:nvSpPr>
        <p:spPr>
          <a:xfrm>
            <a:off x="882646" y="1738116"/>
            <a:ext cx="11313651" cy="861774"/>
          </a:xfrm>
          <a:prstGeom prst="rect">
            <a:avLst/>
          </a:prstGeom>
          <a:noFill/>
        </p:spPr>
        <p:txBody>
          <a:bodyPr wrap="square">
            <a:spAutoFit/>
          </a:bodyPr>
          <a:lstStyle/>
          <a:p>
            <a:pPr>
              <a:lnSpc>
                <a:spcPts val="6827"/>
              </a:lnSpc>
            </a:pPr>
            <a:r>
              <a:rPr lang="en-US" sz="3600" b="1" dirty="0" err="1">
                <a:solidFill>
                  <a:srgbClr val="201B18"/>
                </a:solidFill>
                <a:latin typeface="Roboto" panose="02000000000000000000" pitchFamily="2" charset="0"/>
                <a:ea typeface="Roboto" panose="02000000000000000000" pitchFamily="2" charset="0"/>
                <a:cs typeface="Platypi Medium" pitchFamily="34" charset="-120"/>
              </a:rPr>
              <a:t>Prezentatsiyalar</a:t>
            </a:r>
            <a:r>
              <a:rPr lang="en-US" sz="3600" b="1" dirty="0">
                <a:solidFill>
                  <a:srgbClr val="201B18"/>
                </a:solidFill>
                <a:latin typeface="Roboto" panose="02000000000000000000" pitchFamily="2" charset="0"/>
                <a:ea typeface="Roboto" panose="02000000000000000000" pitchFamily="2" charset="0"/>
                <a:cs typeface="Platypi Medium" pitchFamily="34" charset="-120"/>
              </a:rPr>
              <a:t>: </a:t>
            </a:r>
            <a:r>
              <a:rPr lang="en-US" sz="3600" b="1" dirty="0" err="1">
                <a:solidFill>
                  <a:srgbClr val="201B18"/>
                </a:solidFill>
                <a:latin typeface="Roboto" panose="02000000000000000000" pitchFamily="2" charset="0"/>
                <a:ea typeface="Roboto" panose="02000000000000000000" pitchFamily="2" charset="0"/>
                <a:cs typeface="Platypi Medium" pitchFamily="34" charset="-120"/>
              </a:rPr>
              <a:t>Zamonaviy</a:t>
            </a:r>
            <a:r>
              <a:rPr lang="en-US" sz="3600" b="1" dirty="0">
                <a:solidFill>
                  <a:srgbClr val="201B18"/>
                </a:solidFill>
                <a:latin typeface="Roboto" panose="02000000000000000000" pitchFamily="2" charset="0"/>
                <a:ea typeface="Roboto" panose="02000000000000000000" pitchFamily="2" charset="0"/>
                <a:cs typeface="Platypi Medium" pitchFamily="34" charset="-120"/>
              </a:rPr>
              <a:t> </a:t>
            </a:r>
            <a:r>
              <a:rPr lang="en-US" sz="3600" b="1" dirty="0" err="1">
                <a:solidFill>
                  <a:srgbClr val="201B18"/>
                </a:solidFill>
                <a:latin typeface="Roboto" panose="02000000000000000000" pitchFamily="2" charset="0"/>
                <a:ea typeface="Roboto" panose="02000000000000000000" pitchFamily="2" charset="0"/>
                <a:cs typeface="Platypi Medium" pitchFamily="34" charset="-120"/>
              </a:rPr>
              <a:t>didaktik</a:t>
            </a:r>
            <a:r>
              <a:rPr lang="en-US" sz="3600" b="1" dirty="0">
                <a:solidFill>
                  <a:srgbClr val="201B18"/>
                </a:solidFill>
                <a:latin typeface="Roboto" panose="02000000000000000000" pitchFamily="2" charset="0"/>
                <a:ea typeface="Roboto" panose="02000000000000000000" pitchFamily="2" charset="0"/>
                <a:cs typeface="Platypi Medium" pitchFamily="34" charset="-120"/>
              </a:rPr>
              <a:t> </a:t>
            </a:r>
            <a:r>
              <a:rPr lang="en-US" sz="3600" b="1" dirty="0" err="1">
                <a:solidFill>
                  <a:srgbClr val="201B18"/>
                </a:solidFill>
                <a:latin typeface="Roboto" panose="02000000000000000000" pitchFamily="2" charset="0"/>
                <a:ea typeface="Roboto" panose="02000000000000000000" pitchFamily="2" charset="0"/>
                <a:cs typeface="Platypi Medium" pitchFamily="34" charset="-120"/>
              </a:rPr>
              <a:t>vosita</a:t>
            </a:r>
            <a:endParaRPr lang="en-US" sz="3600" b="1" dirty="0">
              <a:latin typeface="Roboto" panose="02000000000000000000" pitchFamily="2" charset="0"/>
              <a:ea typeface="Roboto" panose="02000000000000000000" pitchFamily="2" charset="0"/>
            </a:endParaRPr>
          </a:p>
        </p:txBody>
      </p:sp>
      <p:grpSp>
        <p:nvGrpSpPr>
          <p:cNvPr id="19" name="Google Shape;929;p32">
            <a:extLst>
              <a:ext uri="{FF2B5EF4-FFF2-40B4-BE49-F238E27FC236}">
                <a16:creationId xmlns:a16="http://schemas.microsoft.com/office/drawing/2014/main" id="{445E95C3-FF8D-45FE-BB57-72B7A85DDEBC}"/>
              </a:ext>
            </a:extLst>
          </p:cNvPr>
          <p:cNvGrpSpPr/>
          <p:nvPr/>
        </p:nvGrpSpPr>
        <p:grpSpPr>
          <a:xfrm>
            <a:off x="615950" y="3832850"/>
            <a:ext cx="9886094" cy="1556830"/>
            <a:chOff x="852325" y="1239125"/>
            <a:chExt cx="4931069" cy="791050"/>
          </a:xfrm>
        </p:grpSpPr>
        <p:sp>
          <p:nvSpPr>
            <p:cNvPr id="20" name="Google Shape;930;p32">
              <a:extLst>
                <a:ext uri="{FF2B5EF4-FFF2-40B4-BE49-F238E27FC236}">
                  <a16:creationId xmlns:a16="http://schemas.microsoft.com/office/drawing/2014/main" id="{F63510CF-42ED-4BD9-BC0D-9E1AA920A269}"/>
                </a:ext>
              </a:extLst>
            </p:cNvPr>
            <p:cNvSpPr/>
            <p:nvPr/>
          </p:nvSpPr>
          <p:spPr>
            <a:xfrm>
              <a:off x="852325" y="1478375"/>
              <a:ext cx="448325" cy="551800"/>
            </a:xfrm>
            <a:custGeom>
              <a:avLst/>
              <a:gdLst/>
              <a:ahLst/>
              <a:cxnLst/>
              <a:rect l="l" t="t" r="r" b="b"/>
              <a:pathLst>
                <a:path w="17933" h="22072" extrusionOk="0">
                  <a:moveTo>
                    <a:pt x="6109" y="0"/>
                  </a:moveTo>
                  <a:lnTo>
                    <a:pt x="0" y="0"/>
                  </a:lnTo>
                  <a:lnTo>
                    <a:pt x="0" y="22072"/>
                  </a:lnTo>
                  <a:lnTo>
                    <a:pt x="17933" y="22072"/>
                  </a:lnTo>
                </a:path>
              </a:pathLst>
            </a:custGeom>
            <a:noFill/>
            <a:ln w="9525" cap="flat" cmpd="sng">
              <a:solidFill>
                <a:schemeClr val="accent1"/>
              </a:solidFill>
              <a:prstDash val="solid"/>
              <a:round/>
              <a:headEnd type="none" w="med" len="med"/>
              <a:tailEnd type="oval" w="med" len="med"/>
            </a:ln>
          </p:spPr>
        </p:sp>
        <p:sp>
          <p:nvSpPr>
            <p:cNvPr id="21" name="Google Shape;931;p32">
              <a:extLst>
                <a:ext uri="{FF2B5EF4-FFF2-40B4-BE49-F238E27FC236}">
                  <a16:creationId xmlns:a16="http://schemas.microsoft.com/office/drawing/2014/main" id="{33997454-35D8-44AA-8CB9-5E476C8C569C}"/>
                </a:ext>
              </a:extLst>
            </p:cNvPr>
            <p:cNvSpPr/>
            <p:nvPr/>
          </p:nvSpPr>
          <p:spPr>
            <a:xfrm>
              <a:off x="985350" y="1239125"/>
              <a:ext cx="1361100" cy="478500"/>
            </a:xfrm>
            <a:prstGeom prst="roundRect">
              <a:avLst>
                <a:gd name="adj" fmla="val 50000"/>
              </a:avLst>
            </a:prstGeom>
            <a:solidFill>
              <a:schemeClr val="accent1"/>
            </a:solidFill>
            <a:ln>
              <a:noFill/>
            </a:ln>
          </p:spPr>
          <p:txBody>
            <a:bodyPr spcFirstLastPara="1" wrap="square" lIns="179929" tIns="179929" rIns="179929" bIns="179929" anchor="ctr" anchorCtr="0">
              <a:noAutofit/>
            </a:bodyPr>
            <a:lstStyle/>
            <a:p>
              <a:pPr algn="ctr">
                <a:buClr>
                  <a:srgbClr val="000000"/>
                </a:buClr>
                <a:buSzPts val="1100"/>
              </a:pPr>
              <a:r>
                <a:rPr lang="en" sz="3346" dirty="0">
                  <a:solidFill>
                    <a:srgbClr val="FFFFFF"/>
                  </a:solidFill>
                  <a:latin typeface="Fira Sans Extra Condensed Medium"/>
                  <a:ea typeface="Fira Sans Extra Condensed Medium"/>
                  <a:cs typeface="Fira Sans Extra Condensed Medium"/>
                  <a:sym typeface="Fira Sans Extra Condensed Medium"/>
                </a:rPr>
                <a:t>1</a:t>
              </a:r>
              <a:endParaRPr sz="3543" dirty="0">
                <a:solidFill>
                  <a:srgbClr val="000000"/>
                </a:solidFill>
              </a:endParaRPr>
            </a:p>
          </p:txBody>
        </p:sp>
        <p:sp>
          <p:nvSpPr>
            <p:cNvPr id="22" name="Google Shape;932;p32">
              <a:extLst>
                <a:ext uri="{FF2B5EF4-FFF2-40B4-BE49-F238E27FC236}">
                  <a16:creationId xmlns:a16="http://schemas.microsoft.com/office/drawing/2014/main" id="{5EF45468-3BD5-49FE-AB3A-267EE75D8DC3}"/>
                </a:ext>
              </a:extLst>
            </p:cNvPr>
            <p:cNvSpPr/>
            <p:nvPr/>
          </p:nvSpPr>
          <p:spPr>
            <a:xfrm>
              <a:off x="2857255" y="1239125"/>
              <a:ext cx="2926139" cy="478500"/>
            </a:xfrm>
            <a:prstGeom prst="roundRect">
              <a:avLst>
                <a:gd name="adj" fmla="val 50000"/>
              </a:avLst>
            </a:prstGeom>
            <a:solidFill>
              <a:srgbClr val="EEEEEE"/>
            </a:solidFill>
            <a:ln>
              <a:noFill/>
            </a:ln>
          </p:spPr>
          <p:txBody>
            <a:bodyPr spcFirstLastPara="1" wrap="square" lIns="359908" tIns="179929" rIns="179929" bIns="179929" anchor="ctr" anchorCtr="0">
              <a:noAutofit/>
            </a:bodyPr>
            <a:lstStyle/>
            <a:p>
              <a:pPr>
                <a:buClr>
                  <a:srgbClr val="000000"/>
                </a:buClr>
                <a:buSzPts val="1100"/>
              </a:pPr>
              <a:r>
                <a:rPr lang="en" sz="3200" dirty="0">
                  <a:latin typeface="Roboto"/>
                  <a:ea typeface="Roboto"/>
                  <a:cs typeface="Roboto"/>
                  <a:sym typeface="Roboto"/>
                </a:rPr>
                <a:t>Yuqori darajadagi taqdimot</a:t>
              </a:r>
              <a:endParaRPr sz="3200" dirty="0">
                <a:latin typeface="Roboto"/>
                <a:ea typeface="Roboto"/>
                <a:cs typeface="Roboto"/>
                <a:sym typeface="Roboto"/>
              </a:endParaRPr>
            </a:p>
          </p:txBody>
        </p:sp>
        <p:cxnSp>
          <p:nvCxnSpPr>
            <p:cNvPr id="23" name="Google Shape;933;p32">
              <a:extLst>
                <a:ext uri="{FF2B5EF4-FFF2-40B4-BE49-F238E27FC236}">
                  <a16:creationId xmlns:a16="http://schemas.microsoft.com/office/drawing/2014/main" id="{2F395A5E-8014-488F-8980-1792661784DF}"/>
                </a:ext>
              </a:extLst>
            </p:cNvPr>
            <p:cNvCxnSpPr>
              <a:cxnSpLocks/>
              <a:stCxn id="21" idx="3"/>
              <a:endCxn id="22" idx="1"/>
            </p:cNvCxnSpPr>
            <p:nvPr/>
          </p:nvCxnSpPr>
          <p:spPr>
            <a:xfrm>
              <a:off x="2346450" y="1478375"/>
              <a:ext cx="510805" cy="0"/>
            </a:xfrm>
            <a:prstGeom prst="straightConnector1">
              <a:avLst/>
            </a:prstGeom>
            <a:noFill/>
            <a:ln w="9525" cap="flat" cmpd="sng">
              <a:solidFill>
                <a:srgbClr val="000000"/>
              </a:solidFill>
              <a:prstDash val="solid"/>
              <a:round/>
              <a:headEnd type="none" w="med" len="med"/>
              <a:tailEnd type="oval" w="med" len="med"/>
            </a:ln>
          </p:spPr>
        </p:cxnSp>
      </p:grpSp>
      <p:grpSp>
        <p:nvGrpSpPr>
          <p:cNvPr id="24" name="Google Shape;934;p32">
            <a:extLst>
              <a:ext uri="{FF2B5EF4-FFF2-40B4-BE49-F238E27FC236}">
                <a16:creationId xmlns:a16="http://schemas.microsoft.com/office/drawing/2014/main" id="{552FE886-2B70-4B55-B35B-E35FE42EEC48}"/>
              </a:ext>
            </a:extLst>
          </p:cNvPr>
          <p:cNvGrpSpPr/>
          <p:nvPr/>
        </p:nvGrpSpPr>
        <p:grpSpPr>
          <a:xfrm>
            <a:off x="1358043" y="5176343"/>
            <a:ext cx="9601201" cy="1556830"/>
            <a:chOff x="1251400" y="1913025"/>
            <a:chExt cx="4788968" cy="791050"/>
          </a:xfrm>
        </p:grpSpPr>
        <p:sp>
          <p:nvSpPr>
            <p:cNvPr id="25" name="Google Shape;935;p32">
              <a:extLst>
                <a:ext uri="{FF2B5EF4-FFF2-40B4-BE49-F238E27FC236}">
                  <a16:creationId xmlns:a16="http://schemas.microsoft.com/office/drawing/2014/main" id="{2B400A68-C277-4F1B-BACD-F51490B36CEE}"/>
                </a:ext>
              </a:extLst>
            </p:cNvPr>
            <p:cNvSpPr/>
            <p:nvPr/>
          </p:nvSpPr>
          <p:spPr>
            <a:xfrm>
              <a:off x="1251400" y="2152275"/>
              <a:ext cx="448325" cy="551800"/>
            </a:xfrm>
            <a:custGeom>
              <a:avLst/>
              <a:gdLst/>
              <a:ahLst/>
              <a:cxnLst/>
              <a:rect l="l" t="t" r="r" b="b"/>
              <a:pathLst>
                <a:path w="17933" h="22072" extrusionOk="0">
                  <a:moveTo>
                    <a:pt x="6109" y="0"/>
                  </a:moveTo>
                  <a:lnTo>
                    <a:pt x="0" y="0"/>
                  </a:lnTo>
                  <a:lnTo>
                    <a:pt x="0" y="22072"/>
                  </a:lnTo>
                  <a:lnTo>
                    <a:pt x="17933" y="22072"/>
                  </a:lnTo>
                </a:path>
              </a:pathLst>
            </a:custGeom>
            <a:noFill/>
            <a:ln w="9525" cap="flat" cmpd="sng">
              <a:solidFill>
                <a:schemeClr val="accent2"/>
              </a:solidFill>
              <a:prstDash val="solid"/>
              <a:round/>
              <a:headEnd type="none" w="med" len="med"/>
              <a:tailEnd type="oval" w="med" len="med"/>
            </a:ln>
          </p:spPr>
        </p:sp>
        <p:sp>
          <p:nvSpPr>
            <p:cNvPr id="26" name="Google Shape;936;p32">
              <a:extLst>
                <a:ext uri="{FF2B5EF4-FFF2-40B4-BE49-F238E27FC236}">
                  <a16:creationId xmlns:a16="http://schemas.microsoft.com/office/drawing/2014/main" id="{7A65724C-F610-434E-8AE1-0D3A2E657D2D}"/>
                </a:ext>
              </a:extLst>
            </p:cNvPr>
            <p:cNvSpPr/>
            <p:nvPr/>
          </p:nvSpPr>
          <p:spPr>
            <a:xfrm>
              <a:off x="3275944" y="1913050"/>
              <a:ext cx="2764424" cy="478500"/>
            </a:xfrm>
            <a:prstGeom prst="roundRect">
              <a:avLst>
                <a:gd name="adj" fmla="val 50000"/>
              </a:avLst>
            </a:prstGeom>
            <a:solidFill>
              <a:srgbClr val="EEEEEE"/>
            </a:solidFill>
            <a:ln>
              <a:noFill/>
            </a:ln>
          </p:spPr>
          <p:txBody>
            <a:bodyPr spcFirstLastPara="1" wrap="square" lIns="359908" tIns="179929" rIns="179929" bIns="179929" anchor="ctr" anchorCtr="0">
              <a:noAutofit/>
            </a:bodyPr>
            <a:lstStyle/>
            <a:p>
              <a:pPr>
                <a:buClr>
                  <a:srgbClr val="000000"/>
                </a:buClr>
                <a:buSzPts val="1100"/>
              </a:pPr>
              <a:r>
                <a:rPr lang="en" sz="3200" dirty="0">
                  <a:latin typeface="Roboto"/>
                  <a:ea typeface="Roboto"/>
                  <a:cs typeface="Roboto"/>
                  <a:sym typeface="Roboto"/>
                </a:rPr>
                <a:t>Foydalanish qulayligi</a:t>
              </a:r>
              <a:endParaRPr sz="3200" dirty="0">
                <a:latin typeface="Roboto"/>
                <a:ea typeface="Roboto"/>
                <a:cs typeface="Roboto"/>
                <a:sym typeface="Roboto"/>
              </a:endParaRPr>
            </a:p>
          </p:txBody>
        </p:sp>
        <p:sp>
          <p:nvSpPr>
            <p:cNvPr id="27" name="Google Shape;937;p32">
              <a:extLst>
                <a:ext uri="{FF2B5EF4-FFF2-40B4-BE49-F238E27FC236}">
                  <a16:creationId xmlns:a16="http://schemas.microsoft.com/office/drawing/2014/main" id="{8CBB0076-20B8-439B-B5AB-60C68188D21D}"/>
                </a:ext>
              </a:extLst>
            </p:cNvPr>
            <p:cNvSpPr/>
            <p:nvPr/>
          </p:nvSpPr>
          <p:spPr>
            <a:xfrm>
              <a:off x="1404039" y="1913025"/>
              <a:ext cx="1361100" cy="4785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pPr algn="ctr">
                <a:buClr>
                  <a:srgbClr val="000000"/>
                </a:buClr>
                <a:buSzPts val="1100"/>
              </a:pPr>
              <a:r>
                <a:rPr lang="en" sz="3346" dirty="0">
                  <a:solidFill>
                    <a:srgbClr val="FFFFFF"/>
                  </a:solidFill>
                  <a:latin typeface="Fira Sans Extra Condensed Medium"/>
                  <a:ea typeface="Fira Sans Extra Condensed Medium"/>
                  <a:cs typeface="Fira Sans Extra Condensed Medium"/>
                  <a:sym typeface="Fira Sans Extra Condensed Medium"/>
                </a:rPr>
                <a:t>2</a:t>
              </a:r>
              <a:endParaRPr sz="3543" dirty="0">
                <a:solidFill>
                  <a:srgbClr val="000000"/>
                </a:solidFill>
              </a:endParaRPr>
            </a:p>
          </p:txBody>
        </p:sp>
        <p:cxnSp>
          <p:nvCxnSpPr>
            <p:cNvPr id="28" name="Google Shape;938;p32">
              <a:extLst>
                <a:ext uri="{FF2B5EF4-FFF2-40B4-BE49-F238E27FC236}">
                  <a16:creationId xmlns:a16="http://schemas.microsoft.com/office/drawing/2014/main" id="{E665D73C-D040-464B-B529-7640CB6833C3}"/>
                </a:ext>
              </a:extLst>
            </p:cNvPr>
            <p:cNvCxnSpPr>
              <a:cxnSpLocks/>
              <a:stCxn id="27" idx="3"/>
              <a:endCxn id="26" idx="1"/>
            </p:cNvCxnSpPr>
            <p:nvPr/>
          </p:nvCxnSpPr>
          <p:spPr>
            <a:xfrm>
              <a:off x="2765139" y="2152275"/>
              <a:ext cx="510805" cy="25"/>
            </a:xfrm>
            <a:prstGeom prst="straightConnector1">
              <a:avLst/>
            </a:prstGeom>
            <a:noFill/>
            <a:ln w="9525" cap="flat" cmpd="sng">
              <a:solidFill>
                <a:srgbClr val="000000"/>
              </a:solidFill>
              <a:prstDash val="solid"/>
              <a:round/>
              <a:headEnd type="none" w="med" len="med"/>
              <a:tailEnd type="oval" w="med" len="med"/>
            </a:ln>
          </p:spPr>
        </p:cxnSp>
      </p:grpSp>
      <p:grpSp>
        <p:nvGrpSpPr>
          <p:cNvPr id="29" name="Google Shape;939;p32">
            <a:extLst>
              <a:ext uri="{FF2B5EF4-FFF2-40B4-BE49-F238E27FC236}">
                <a16:creationId xmlns:a16="http://schemas.microsoft.com/office/drawing/2014/main" id="{C3674CAB-236E-4A86-9700-E0E0A6166C58}"/>
              </a:ext>
            </a:extLst>
          </p:cNvPr>
          <p:cNvGrpSpPr/>
          <p:nvPr/>
        </p:nvGrpSpPr>
        <p:grpSpPr>
          <a:xfrm>
            <a:off x="2255573" y="6485443"/>
            <a:ext cx="9237071" cy="1556783"/>
            <a:chOff x="1670150" y="2586949"/>
            <a:chExt cx="4607344" cy="791026"/>
          </a:xfrm>
        </p:grpSpPr>
        <p:sp>
          <p:nvSpPr>
            <p:cNvPr id="30" name="Google Shape;940;p32">
              <a:extLst>
                <a:ext uri="{FF2B5EF4-FFF2-40B4-BE49-F238E27FC236}">
                  <a16:creationId xmlns:a16="http://schemas.microsoft.com/office/drawing/2014/main" id="{7E394D0F-1152-49B3-B508-24CA3DA70B07}"/>
                </a:ext>
              </a:extLst>
            </p:cNvPr>
            <p:cNvSpPr/>
            <p:nvPr/>
          </p:nvSpPr>
          <p:spPr>
            <a:xfrm>
              <a:off x="1670150" y="2826175"/>
              <a:ext cx="448325" cy="551800"/>
            </a:xfrm>
            <a:custGeom>
              <a:avLst/>
              <a:gdLst/>
              <a:ahLst/>
              <a:cxnLst/>
              <a:rect l="l" t="t" r="r" b="b"/>
              <a:pathLst>
                <a:path w="17933" h="22072" extrusionOk="0">
                  <a:moveTo>
                    <a:pt x="6109" y="0"/>
                  </a:moveTo>
                  <a:lnTo>
                    <a:pt x="0" y="0"/>
                  </a:lnTo>
                  <a:lnTo>
                    <a:pt x="0" y="22072"/>
                  </a:lnTo>
                  <a:lnTo>
                    <a:pt x="17933" y="22072"/>
                  </a:lnTo>
                </a:path>
              </a:pathLst>
            </a:custGeom>
            <a:noFill/>
            <a:ln w="9525" cap="flat" cmpd="sng">
              <a:solidFill>
                <a:schemeClr val="accent3"/>
              </a:solidFill>
              <a:prstDash val="solid"/>
              <a:round/>
              <a:headEnd type="none" w="med" len="med"/>
              <a:tailEnd type="oval" w="med" len="med"/>
            </a:ln>
          </p:spPr>
        </p:sp>
        <p:sp>
          <p:nvSpPr>
            <p:cNvPr id="44" name="Google Shape;941;p32">
              <a:extLst>
                <a:ext uri="{FF2B5EF4-FFF2-40B4-BE49-F238E27FC236}">
                  <a16:creationId xmlns:a16="http://schemas.microsoft.com/office/drawing/2014/main" id="{6CB4D517-A62A-4389-B350-36BF22B2F7F9}"/>
                </a:ext>
              </a:extLst>
            </p:cNvPr>
            <p:cNvSpPr/>
            <p:nvPr/>
          </p:nvSpPr>
          <p:spPr>
            <a:xfrm>
              <a:off x="1822728" y="2586950"/>
              <a:ext cx="1361100" cy="478500"/>
            </a:xfrm>
            <a:prstGeom prst="roundRect">
              <a:avLst>
                <a:gd name="adj" fmla="val 50000"/>
              </a:avLst>
            </a:prstGeom>
            <a:solidFill>
              <a:schemeClr val="accent3"/>
            </a:solidFill>
            <a:ln>
              <a:noFill/>
            </a:ln>
          </p:spPr>
          <p:txBody>
            <a:bodyPr spcFirstLastPara="1" wrap="square" lIns="179929" tIns="179929" rIns="179929" bIns="179929" anchor="ctr" anchorCtr="0">
              <a:noAutofit/>
            </a:bodyPr>
            <a:lstStyle/>
            <a:p>
              <a:pPr algn="ctr">
                <a:buClr>
                  <a:srgbClr val="000000"/>
                </a:buClr>
                <a:buSzPts val="1100"/>
              </a:pPr>
              <a:r>
                <a:rPr lang="en" sz="3346" dirty="0">
                  <a:solidFill>
                    <a:srgbClr val="FFFFFF"/>
                  </a:solidFill>
                  <a:latin typeface="Fira Sans Extra Condensed Medium"/>
                  <a:ea typeface="Fira Sans Extra Condensed Medium"/>
                  <a:cs typeface="Fira Sans Extra Condensed Medium"/>
                  <a:sym typeface="Fira Sans Extra Condensed Medium"/>
                </a:rPr>
                <a:t>3</a:t>
              </a:r>
              <a:endParaRPr sz="3543" dirty="0">
                <a:solidFill>
                  <a:srgbClr val="000000"/>
                </a:solidFill>
              </a:endParaRPr>
            </a:p>
          </p:txBody>
        </p:sp>
        <p:sp>
          <p:nvSpPr>
            <p:cNvPr id="46" name="Google Shape;942;p32">
              <a:extLst>
                <a:ext uri="{FF2B5EF4-FFF2-40B4-BE49-F238E27FC236}">
                  <a16:creationId xmlns:a16="http://schemas.microsoft.com/office/drawing/2014/main" id="{84BE68EE-95A4-41B2-8AF8-E45F8B7AF397}"/>
                </a:ext>
              </a:extLst>
            </p:cNvPr>
            <p:cNvSpPr/>
            <p:nvPr/>
          </p:nvSpPr>
          <p:spPr>
            <a:xfrm>
              <a:off x="3694632" y="2586949"/>
              <a:ext cx="2582862" cy="478500"/>
            </a:xfrm>
            <a:prstGeom prst="roundRect">
              <a:avLst>
                <a:gd name="adj" fmla="val 50000"/>
              </a:avLst>
            </a:prstGeom>
            <a:solidFill>
              <a:srgbClr val="EEEEEE"/>
            </a:solidFill>
            <a:ln>
              <a:noFill/>
            </a:ln>
          </p:spPr>
          <p:txBody>
            <a:bodyPr spcFirstLastPara="1" wrap="square" lIns="359908" tIns="179929" rIns="179929" bIns="179929" anchor="ctr" anchorCtr="0">
              <a:noAutofit/>
            </a:bodyPr>
            <a:lstStyle/>
            <a:p>
              <a:pPr>
                <a:buClr>
                  <a:srgbClr val="000000"/>
                </a:buClr>
                <a:buSzPts val="1100"/>
              </a:pPr>
              <a:r>
                <a:rPr lang="en" sz="3200" dirty="0">
                  <a:latin typeface="Roboto"/>
                  <a:ea typeface="Roboto"/>
                  <a:cs typeface="Roboto"/>
                  <a:sym typeface="Roboto"/>
                </a:rPr>
                <a:t>Jozibador slaydlar</a:t>
              </a:r>
              <a:endParaRPr sz="3200" dirty="0">
                <a:latin typeface="Roboto"/>
                <a:ea typeface="Roboto"/>
                <a:cs typeface="Roboto"/>
                <a:sym typeface="Roboto"/>
              </a:endParaRPr>
            </a:p>
          </p:txBody>
        </p:sp>
        <p:cxnSp>
          <p:nvCxnSpPr>
            <p:cNvPr id="47" name="Google Shape;943;p32">
              <a:extLst>
                <a:ext uri="{FF2B5EF4-FFF2-40B4-BE49-F238E27FC236}">
                  <a16:creationId xmlns:a16="http://schemas.microsoft.com/office/drawing/2014/main" id="{04F96104-6E0D-44BA-99E3-67B5C436567A}"/>
                </a:ext>
              </a:extLst>
            </p:cNvPr>
            <p:cNvCxnSpPr>
              <a:cxnSpLocks/>
              <a:stCxn id="44" idx="3"/>
              <a:endCxn id="46" idx="1"/>
            </p:cNvCxnSpPr>
            <p:nvPr/>
          </p:nvCxnSpPr>
          <p:spPr>
            <a:xfrm flipV="1">
              <a:off x="3183828" y="2826199"/>
              <a:ext cx="510804" cy="1"/>
            </a:xfrm>
            <a:prstGeom prst="straightConnector1">
              <a:avLst/>
            </a:prstGeom>
            <a:noFill/>
            <a:ln w="9525" cap="flat" cmpd="sng">
              <a:solidFill>
                <a:srgbClr val="000000"/>
              </a:solidFill>
              <a:prstDash val="solid"/>
              <a:round/>
              <a:headEnd type="none" w="med" len="med"/>
              <a:tailEnd type="oval" w="med" len="med"/>
            </a:ln>
          </p:spPr>
        </p:cxnSp>
      </p:grpSp>
      <p:grpSp>
        <p:nvGrpSpPr>
          <p:cNvPr id="48" name="Google Shape;944;p32">
            <a:extLst>
              <a:ext uri="{FF2B5EF4-FFF2-40B4-BE49-F238E27FC236}">
                <a16:creationId xmlns:a16="http://schemas.microsoft.com/office/drawing/2014/main" id="{73419E6C-F533-48A5-B644-7A0C54769CDC}"/>
              </a:ext>
            </a:extLst>
          </p:cNvPr>
          <p:cNvGrpSpPr/>
          <p:nvPr/>
        </p:nvGrpSpPr>
        <p:grpSpPr>
          <a:xfrm>
            <a:off x="3400882" y="7811739"/>
            <a:ext cx="8396561" cy="941736"/>
            <a:chOff x="2241417" y="3260863"/>
            <a:chExt cx="4188107" cy="478511"/>
          </a:xfrm>
        </p:grpSpPr>
        <p:sp>
          <p:nvSpPr>
            <p:cNvPr id="49" name="Google Shape;946;p32">
              <a:extLst>
                <a:ext uri="{FF2B5EF4-FFF2-40B4-BE49-F238E27FC236}">
                  <a16:creationId xmlns:a16="http://schemas.microsoft.com/office/drawing/2014/main" id="{E0C4176D-CF99-47D2-9C68-46792D848423}"/>
                </a:ext>
              </a:extLst>
            </p:cNvPr>
            <p:cNvSpPr/>
            <p:nvPr/>
          </p:nvSpPr>
          <p:spPr>
            <a:xfrm>
              <a:off x="2241417" y="3260863"/>
              <a:ext cx="1361100" cy="478500"/>
            </a:xfrm>
            <a:prstGeom prst="roundRect">
              <a:avLst>
                <a:gd name="adj" fmla="val 50000"/>
              </a:avLst>
            </a:prstGeom>
            <a:solidFill>
              <a:schemeClr val="accent4"/>
            </a:solidFill>
            <a:ln>
              <a:noFill/>
            </a:ln>
          </p:spPr>
          <p:txBody>
            <a:bodyPr spcFirstLastPara="1" wrap="square" lIns="179929" tIns="179929" rIns="179929" bIns="179929" anchor="ctr" anchorCtr="0">
              <a:noAutofit/>
            </a:bodyPr>
            <a:lstStyle/>
            <a:p>
              <a:pPr algn="ctr">
                <a:buClr>
                  <a:srgbClr val="000000"/>
                </a:buClr>
                <a:buSzPts val="1100"/>
              </a:pPr>
              <a:r>
                <a:rPr lang="en" sz="3346" dirty="0">
                  <a:solidFill>
                    <a:srgbClr val="FFFFFF"/>
                  </a:solidFill>
                  <a:latin typeface="Fira Sans Extra Condensed Medium"/>
                  <a:ea typeface="Fira Sans Extra Condensed Medium"/>
                  <a:cs typeface="Fira Sans Extra Condensed Medium"/>
                  <a:sym typeface="Fira Sans Extra Condensed Medium"/>
                </a:rPr>
                <a:t>4</a:t>
              </a:r>
              <a:endParaRPr sz="3543" dirty="0">
                <a:solidFill>
                  <a:srgbClr val="000000"/>
                </a:solidFill>
              </a:endParaRPr>
            </a:p>
          </p:txBody>
        </p:sp>
        <p:sp>
          <p:nvSpPr>
            <p:cNvPr id="50" name="Google Shape;947;p32">
              <a:extLst>
                <a:ext uri="{FF2B5EF4-FFF2-40B4-BE49-F238E27FC236}">
                  <a16:creationId xmlns:a16="http://schemas.microsoft.com/office/drawing/2014/main" id="{6B9C27AF-A586-4AFD-88F2-EB83125D0115}"/>
                </a:ext>
              </a:extLst>
            </p:cNvPr>
            <p:cNvSpPr/>
            <p:nvPr/>
          </p:nvSpPr>
          <p:spPr>
            <a:xfrm>
              <a:off x="4113320" y="3260874"/>
              <a:ext cx="2316204" cy="478500"/>
            </a:xfrm>
            <a:prstGeom prst="roundRect">
              <a:avLst>
                <a:gd name="adj" fmla="val 50000"/>
              </a:avLst>
            </a:prstGeom>
            <a:solidFill>
              <a:srgbClr val="EEEEEE"/>
            </a:solidFill>
            <a:ln>
              <a:noFill/>
            </a:ln>
          </p:spPr>
          <p:txBody>
            <a:bodyPr spcFirstLastPara="1" wrap="square" lIns="359908" tIns="179929" rIns="179929" bIns="179929" anchor="ctr" anchorCtr="0">
              <a:noAutofit/>
            </a:bodyPr>
            <a:lstStyle/>
            <a:p>
              <a:pPr>
                <a:buClr>
                  <a:srgbClr val="000000"/>
                </a:buClr>
                <a:buSzPts val="1100"/>
              </a:pPr>
              <a:r>
                <a:rPr lang="en" sz="3200" dirty="0">
                  <a:latin typeface="Roboto"/>
                  <a:ea typeface="Roboto"/>
                  <a:cs typeface="Roboto"/>
                  <a:sym typeface="Roboto"/>
                </a:rPr>
                <a:t>O‘zgartirish qulayligi</a:t>
              </a:r>
              <a:endParaRPr sz="3200" dirty="0">
                <a:latin typeface="Roboto"/>
                <a:ea typeface="Roboto"/>
                <a:cs typeface="Roboto"/>
                <a:sym typeface="Roboto"/>
              </a:endParaRPr>
            </a:p>
          </p:txBody>
        </p:sp>
        <p:cxnSp>
          <p:nvCxnSpPr>
            <p:cNvPr id="51" name="Google Shape;948;p32">
              <a:extLst>
                <a:ext uri="{FF2B5EF4-FFF2-40B4-BE49-F238E27FC236}">
                  <a16:creationId xmlns:a16="http://schemas.microsoft.com/office/drawing/2014/main" id="{8AE71D3A-701B-48F4-90FF-2A1D475F18D7}"/>
                </a:ext>
              </a:extLst>
            </p:cNvPr>
            <p:cNvCxnSpPr>
              <a:cxnSpLocks/>
              <a:stCxn id="49" idx="3"/>
              <a:endCxn id="50" idx="1"/>
            </p:cNvCxnSpPr>
            <p:nvPr/>
          </p:nvCxnSpPr>
          <p:spPr>
            <a:xfrm>
              <a:off x="3602517" y="3500113"/>
              <a:ext cx="510803" cy="11"/>
            </a:xfrm>
            <a:prstGeom prst="straightConnector1">
              <a:avLst/>
            </a:prstGeom>
            <a:noFill/>
            <a:ln w="9525" cap="flat" cmpd="sng">
              <a:solidFill>
                <a:srgbClr val="000000"/>
              </a:solidFill>
              <a:prstDash val="solid"/>
              <a:round/>
              <a:headEnd type="none" w="med" len="med"/>
              <a:tailEnd type="oval" w="med" len="med"/>
            </a:ln>
          </p:spPr>
        </p:cxnSp>
      </p:grpSp>
    </p:spTree>
    <p:extLst>
      <p:ext uri="{BB962C8B-B14F-4D97-AF65-F5344CB8AC3E}">
        <p14:creationId xmlns:p14="http://schemas.microsoft.com/office/powerpoint/2010/main" val="2524993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2" name="Text 0">
            <a:extLst>
              <a:ext uri="{FF2B5EF4-FFF2-40B4-BE49-F238E27FC236}">
                <a16:creationId xmlns:a16="http://schemas.microsoft.com/office/drawing/2014/main" id="{612B396D-F500-4B3B-922F-5EDB280FF679}"/>
              </a:ext>
            </a:extLst>
          </p:cNvPr>
          <p:cNvSpPr/>
          <p:nvPr/>
        </p:nvSpPr>
        <p:spPr>
          <a:xfrm>
            <a:off x="7289199" y="1658676"/>
            <a:ext cx="8846519" cy="2159421"/>
          </a:xfrm>
          <a:prstGeom prst="rect">
            <a:avLst/>
          </a:prstGeom>
          <a:noFill/>
          <a:ln/>
        </p:spPr>
        <p:txBody>
          <a:bodyPr wrap="square" lIns="0" tIns="0" rIns="0" bIns="0" rtlCol="0" anchor="t"/>
          <a:lstStyle/>
          <a:p>
            <a:pPr>
              <a:lnSpc>
                <a:spcPts val="6089"/>
              </a:lnSpc>
            </a:pPr>
            <a:r>
              <a:rPr lang="en-US" sz="4859" dirty="0">
                <a:solidFill>
                  <a:srgbClr val="1B1B27"/>
                </a:solidFill>
                <a:latin typeface="Raleway" pitchFamily="34" charset="0"/>
                <a:ea typeface="Raleway" pitchFamily="34" charset="-122"/>
                <a:cs typeface="Raleway" pitchFamily="34" charset="-120"/>
              </a:rPr>
              <a:t>Tarqatma Materiallar: O‘quvchilarga Qo‘shimcha Yordam</a:t>
            </a:r>
            <a:endParaRPr lang="en-US" sz="4859" dirty="0"/>
          </a:p>
        </p:txBody>
      </p:sp>
      <p:sp>
        <p:nvSpPr>
          <p:cNvPr id="33" name="Shape 1">
            <a:extLst>
              <a:ext uri="{FF2B5EF4-FFF2-40B4-BE49-F238E27FC236}">
                <a16:creationId xmlns:a16="http://schemas.microsoft.com/office/drawing/2014/main" id="{0E3AF3F6-DB2F-492D-8C32-AB6EBAEDFF85}"/>
              </a:ext>
            </a:extLst>
          </p:cNvPr>
          <p:cNvSpPr/>
          <p:nvPr/>
        </p:nvSpPr>
        <p:spPr>
          <a:xfrm>
            <a:off x="7646392" y="4602533"/>
            <a:ext cx="45719" cy="5548689"/>
          </a:xfrm>
          <a:prstGeom prst="roundRect">
            <a:avLst>
              <a:gd name="adj" fmla="val 369727"/>
            </a:avLst>
          </a:prstGeom>
          <a:solidFill>
            <a:srgbClr val="C7C7D0"/>
          </a:solidFill>
          <a:ln/>
        </p:spPr>
      </p:sp>
      <p:sp>
        <p:nvSpPr>
          <p:cNvPr id="34" name="Shape 2">
            <a:extLst>
              <a:ext uri="{FF2B5EF4-FFF2-40B4-BE49-F238E27FC236}">
                <a16:creationId xmlns:a16="http://schemas.microsoft.com/office/drawing/2014/main" id="{F7ED510D-B334-40C3-AA07-76E89B7657C7}"/>
              </a:ext>
            </a:extLst>
          </p:cNvPr>
          <p:cNvSpPr/>
          <p:nvPr/>
        </p:nvSpPr>
        <p:spPr>
          <a:xfrm>
            <a:off x="7910737" y="4714497"/>
            <a:ext cx="805405" cy="45719"/>
          </a:xfrm>
          <a:prstGeom prst="roundRect">
            <a:avLst>
              <a:gd name="adj" fmla="val 369727"/>
            </a:avLst>
          </a:prstGeom>
          <a:solidFill>
            <a:srgbClr val="C7C7D0"/>
          </a:solidFill>
          <a:ln/>
        </p:spPr>
      </p:sp>
      <p:sp>
        <p:nvSpPr>
          <p:cNvPr id="35" name="Shape 3">
            <a:extLst>
              <a:ext uri="{FF2B5EF4-FFF2-40B4-BE49-F238E27FC236}">
                <a16:creationId xmlns:a16="http://schemas.microsoft.com/office/drawing/2014/main" id="{87A1684D-B650-45F4-8D16-0D1A7B566326}"/>
              </a:ext>
            </a:extLst>
          </p:cNvPr>
          <p:cNvSpPr/>
          <p:nvPr/>
        </p:nvSpPr>
        <p:spPr>
          <a:xfrm>
            <a:off x="7382049" y="4506342"/>
            <a:ext cx="517692" cy="518218"/>
          </a:xfrm>
          <a:prstGeom prst="roundRect">
            <a:avLst>
              <a:gd name="adj" fmla="val 18671"/>
            </a:avLst>
          </a:prstGeom>
          <a:solidFill>
            <a:srgbClr val="E1E1EA"/>
          </a:solidFill>
          <a:ln w="7620">
            <a:solidFill>
              <a:srgbClr val="C7C7D0"/>
            </a:solidFill>
            <a:prstDash val="solid"/>
          </a:ln>
        </p:spPr>
      </p:sp>
      <p:sp>
        <p:nvSpPr>
          <p:cNvPr id="36" name="Text 4">
            <a:extLst>
              <a:ext uri="{FF2B5EF4-FFF2-40B4-BE49-F238E27FC236}">
                <a16:creationId xmlns:a16="http://schemas.microsoft.com/office/drawing/2014/main" id="{2F8D10A4-7C52-4DF4-A7EE-56F4E92474CF}"/>
              </a:ext>
            </a:extLst>
          </p:cNvPr>
          <p:cNvSpPr/>
          <p:nvPr/>
        </p:nvSpPr>
        <p:spPr>
          <a:xfrm>
            <a:off x="7580929" y="4586187"/>
            <a:ext cx="147738" cy="345523"/>
          </a:xfrm>
          <a:prstGeom prst="rect">
            <a:avLst/>
          </a:prstGeom>
          <a:noFill/>
          <a:ln/>
        </p:spPr>
        <p:txBody>
          <a:bodyPr wrap="none" lIns="0" tIns="0" rIns="0" bIns="0" rtlCol="0" anchor="t"/>
          <a:lstStyle/>
          <a:p>
            <a:pPr algn="ctr">
              <a:lnSpc>
                <a:spcPts val="2891"/>
              </a:lnSpc>
            </a:pPr>
            <a:r>
              <a:rPr lang="en-US" sz="2891" dirty="0">
                <a:solidFill>
                  <a:srgbClr val="3C3939"/>
                </a:solidFill>
                <a:latin typeface="Raleway" pitchFamily="34" charset="0"/>
                <a:ea typeface="Raleway" pitchFamily="34" charset="-122"/>
                <a:cs typeface="Raleway" pitchFamily="34" charset="-120"/>
              </a:rPr>
              <a:t>1</a:t>
            </a:r>
            <a:endParaRPr lang="en-US" sz="2891" dirty="0"/>
          </a:p>
        </p:txBody>
      </p:sp>
      <p:sp>
        <p:nvSpPr>
          <p:cNvPr id="37" name="Text 5">
            <a:extLst>
              <a:ext uri="{FF2B5EF4-FFF2-40B4-BE49-F238E27FC236}">
                <a16:creationId xmlns:a16="http://schemas.microsoft.com/office/drawing/2014/main" id="{13AE7C9C-9081-463F-8545-62815B282E7E}"/>
              </a:ext>
            </a:extLst>
          </p:cNvPr>
          <p:cNvSpPr/>
          <p:nvPr/>
        </p:nvSpPr>
        <p:spPr>
          <a:xfrm>
            <a:off x="9021714" y="4534511"/>
            <a:ext cx="2876718" cy="359972"/>
          </a:xfrm>
          <a:prstGeom prst="rect">
            <a:avLst/>
          </a:prstGeom>
          <a:noFill/>
          <a:ln/>
        </p:spPr>
        <p:txBody>
          <a:bodyPr wrap="none" lIns="0" tIns="0" rIns="0" bIns="0" rtlCol="0" anchor="t"/>
          <a:lstStyle/>
          <a:p>
            <a:pPr>
              <a:lnSpc>
                <a:spcPts val="3014"/>
              </a:lnSpc>
            </a:pPr>
            <a:r>
              <a:rPr lang="en-US" sz="2399" b="1" dirty="0">
                <a:solidFill>
                  <a:srgbClr val="3C3939"/>
                </a:solidFill>
                <a:latin typeface="Raleway" pitchFamily="34" charset="0"/>
                <a:ea typeface="Raleway" pitchFamily="34" charset="-122"/>
                <a:cs typeface="Raleway" pitchFamily="34" charset="-120"/>
              </a:rPr>
              <a:t>Axborot Beruvchi</a:t>
            </a:r>
            <a:endParaRPr lang="en-US" sz="2399" b="1" dirty="0"/>
          </a:p>
        </p:txBody>
      </p:sp>
      <p:sp>
        <p:nvSpPr>
          <p:cNvPr id="38" name="Text 6">
            <a:extLst>
              <a:ext uri="{FF2B5EF4-FFF2-40B4-BE49-F238E27FC236}">
                <a16:creationId xmlns:a16="http://schemas.microsoft.com/office/drawing/2014/main" id="{FCFF3D2B-AF89-43F5-8319-F7F992517607}"/>
              </a:ext>
            </a:extLst>
          </p:cNvPr>
          <p:cNvSpPr/>
          <p:nvPr/>
        </p:nvSpPr>
        <p:spPr>
          <a:xfrm>
            <a:off x="9021714" y="5027019"/>
            <a:ext cx="7235708" cy="737117"/>
          </a:xfrm>
          <a:prstGeom prst="rect">
            <a:avLst/>
          </a:prstGeom>
          <a:noFill/>
          <a:ln/>
        </p:spPr>
        <p:txBody>
          <a:bodyPr wrap="square" lIns="0" tIns="0" rIns="0" bIns="0" rtlCol="0" anchor="t"/>
          <a:lstStyle/>
          <a:p>
            <a:pPr>
              <a:lnSpc>
                <a:spcPts val="3075"/>
              </a:lnSpc>
            </a:pPr>
            <a:r>
              <a:rPr lang="en-US" sz="1907" dirty="0">
                <a:solidFill>
                  <a:srgbClr val="3C3939"/>
                </a:solidFill>
                <a:latin typeface="Roboto" pitchFamily="34" charset="0"/>
                <a:ea typeface="Roboto" pitchFamily="34" charset="-122"/>
                <a:cs typeface="Roboto" pitchFamily="34" charset="-120"/>
              </a:rPr>
              <a:t>Mavzu mazmuni qisqacha yozilgan matnlarda ifodalanib, ta’lim oluvchilarning darsga tayyorgarlik ko‘rishlari uchun taqdim etiladi.</a:t>
            </a:r>
            <a:endParaRPr lang="en-US" sz="1907" dirty="0"/>
          </a:p>
        </p:txBody>
      </p:sp>
      <p:sp>
        <p:nvSpPr>
          <p:cNvPr id="39" name="Shape 7">
            <a:extLst>
              <a:ext uri="{FF2B5EF4-FFF2-40B4-BE49-F238E27FC236}">
                <a16:creationId xmlns:a16="http://schemas.microsoft.com/office/drawing/2014/main" id="{65ECCF6E-3931-4EF9-89C7-A56EE1619852}"/>
              </a:ext>
            </a:extLst>
          </p:cNvPr>
          <p:cNvSpPr/>
          <p:nvPr/>
        </p:nvSpPr>
        <p:spPr>
          <a:xfrm>
            <a:off x="7910737" y="6784288"/>
            <a:ext cx="805405" cy="45719"/>
          </a:xfrm>
          <a:prstGeom prst="roundRect">
            <a:avLst>
              <a:gd name="adj" fmla="val 369727"/>
            </a:avLst>
          </a:prstGeom>
          <a:solidFill>
            <a:srgbClr val="C7C7D0"/>
          </a:solidFill>
          <a:ln/>
        </p:spPr>
      </p:sp>
      <p:sp>
        <p:nvSpPr>
          <p:cNvPr id="40" name="Shape 8">
            <a:extLst>
              <a:ext uri="{FF2B5EF4-FFF2-40B4-BE49-F238E27FC236}">
                <a16:creationId xmlns:a16="http://schemas.microsoft.com/office/drawing/2014/main" id="{D88A0E9F-9669-4E23-A921-6A988FD36591}"/>
              </a:ext>
            </a:extLst>
          </p:cNvPr>
          <p:cNvSpPr/>
          <p:nvPr/>
        </p:nvSpPr>
        <p:spPr>
          <a:xfrm>
            <a:off x="7382049" y="6576133"/>
            <a:ext cx="517692" cy="518218"/>
          </a:xfrm>
          <a:prstGeom prst="roundRect">
            <a:avLst>
              <a:gd name="adj" fmla="val 18671"/>
            </a:avLst>
          </a:prstGeom>
          <a:solidFill>
            <a:srgbClr val="E1E1EA"/>
          </a:solidFill>
          <a:ln w="7620">
            <a:solidFill>
              <a:srgbClr val="C7C7D0"/>
            </a:solidFill>
            <a:prstDash val="solid"/>
          </a:ln>
        </p:spPr>
      </p:sp>
      <p:sp>
        <p:nvSpPr>
          <p:cNvPr id="41" name="Text 9">
            <a:extLst>
              <a:ext uri="{FF2B5EF4-FFF2-40B4-BE49-F238E27FC236}">
                <a16:creationId xmlns:a16="http://schemas.microsoft.com/office/drawing/2014/main" id="{1AE10A38-7FDD-492F-B0A7-BCDAA2AD61A4}"/>
              </a:ext>
            </a:extLst>
          </p:cNvPr>
          <p:cNvSpPr/>
          <p:nvPr/>
        </p:nvSpPr>
        <p:spPr>
          <a:xfrm>
            <a:off x="7563648" y="6655979"/>
            <a:ext cx="179872" cy="345523"/>
          </a:xfrm>
          <a:prstGeom prst="rect">
            <a:avLst/>
          </a:prstGeom>
          <a:noFill/>
          <a:ln/>
        </p:spPr>
        <p:txBody>
          <a:bodyPr wrap="none" lIns="0" tIns="0" rIns="0" bIns="0" rtlCol="0" anchor="t"/>
          <a:lstStyle/>
          <a:p>
            <a:pPr algn="ctr">
              <a:lnSpc>
                <a:spcPts val="2891"/>
              </a:lnSpc>
            </a:pPr>
            <a:r>
              <a:rPr lang="en-US" sz="2891" dirty="0">
                <a:solidFill>
                  <a:srgbClr val="3C3939"/>
                </a:solidFill>
                <a:latin typeface="Raleway" pitchFamily="34" charset="0"/>
                <a:ea typeface="Raleway" pitchFamily="34" charset="-122"/>
                <a:cs typeface="Raleway" pitchFamily="34" charset="-120"/>
              </a:rPr>
              <a:t>2</a:t>
            </a:r>
            <a:endParaRPr lang="en-US" sz="2891" dirty="0"/>
          </a:p>
        </p:txBody>
      </p:sp>
      <p:sp>
        <p:nvSpPr>
          <p:cNvPr id="42" name="Text 10">
            <a:extLst>
              <a:ext uri="{FF2B5EF4-FFF2-40B4-BE49-F238E27FC236}">
                <a16:creationId xmlns:a16="http://schemas.microsoft.com/office/drawing/2014/main" id="{FC4F1893-DE6B-4736-82C7-1F93D17875E0}"/>
              </a:ext>
            </a:extLst>
          </p:cNvPr>
          <p:cNvSpPr/>
          <p:nvPr/>
        </p:nvSpPr>
        <p:spPr>
          <a:xfrm>
            <a:off x="9021714" y="6604302"/>
            <a:ext cx="2876718" cy="359972"/>
          </a:xfrm>
          <a:prstGeom prst="rect">
            <a:avLst/>
          </a:prstGeom>
          <a:noFill/>
          <a:ln/>
        </p:spPr>
        <p:txBody>
          <a:bodyPr wrap="none" lIns="0" tIns="0" rIns="0" bIns="0" rtlCol="0" anchor="t"/>
          <a:lstStyle/>
          <a:p>
            <a:pPr>
              <a:lnSpc>
                <a:spcPts val="3014"/>
              </a:lnSpc>
            </a:pPr>
            <a:r>
              <a:rPr lang="en-US" sz="2399" b="1" dirty="0">
                <a:solidFill>
                  <a:srgbClr val="3C3939"/>
                </a:solidFill>
                <a:latin typeface="Raleway" pitchFamily="34" charset="0"/>
                <a:ea typeface="Raleway" pitchFamily="34" charset="-122"/>
                <a:cs typeface="Raleway" pitchFamily="34" charset="-120"/>
              </a:rPr>
              <a:t>Topshiriq Beruvchi</a:t>
            </a:r>
            <a:endParaRPr lang="en-US" sz="2399" b="1" dirty="0"/>
          </a:p>
        </p:txBody>
      </p:sp>
      <p:sp>
        <p:nvSpPr>
          <p:cNvPr id="43" name="Text 11">
            <a:extLst>
              <a:ext uri="{FF2B5EF4-FFF2-40B4-BE49-F238E27FC236}">
                <a16:creationId xmlns:a16="http://schemas.microsoft.com/office/drawing/2014/main" id="{D9ECFC95-7064-4664-9C3A-C512EE238D69}"/>
              </a:ext>
            </a:extLst>
          </p:cNvPr>
          <p:cNvSpPr/>
          <p:nvPr/>
        </p:nvSpPr>
        <p:spPr>
          <a:xfrm>
            <a:off x="9021714" y="7096812"/>
            <a:ext cx="7235708" cy="737117"/>
          </a:xfrm>
          <a:prstGeom prst="rect">
            <a:avLst/>
          </a:prstGeom>
          <a:noFill/>
          <a:ln/>
        </p:spPr>
        <p:txBody>
          <a:bodyPr wrap="square" lIns="0" tIns="0" rIns="0" bIns="0" rtlCol="0" anchor="t"/>
          <a:lstStyle/>
          <a:p>
            <a:pPr>
              <a:lnSpc>
                <a:spcPts val="3075"/>
              </a:lnSpc>
            </a:pPr>
            <a:r>
              <a:rPr lang="en-US" sz="1907" dirty="0">
                <a:solidFill>
                  <a:srgbClr val="3C3939"/>
                </a:solidFill>
                <a:latin typeface="Roboto" pitchFamily="34" charset="0"/>
                <a:ea typeface="Roboto" pitchFamily="34" charset="-122"/>
                <a:cs typeface="Roboto" pitchFamily="34" charset="-120"/>
              </a:rPr>
              <a:t>Amaliy yoki seminar mashg‘ulotlari jarayonida qo‘llanilsa, oldindan tayyorlangan topshiriqlar ta’lim oluvchilarga tarqatiladi.</a:t>
            </a:r>
            <a:endParaRPr lang="en-US" sz="1907" dirty="0"/>
          </a:p>
        </p:txBody>
      </p:sp>
      <p:sp>
        <p:nvSpPr>
          <p:cNvPr id="52" name="Shape 12">
            <a:extLst>
              <a:ext uri="{FF2B5EF4-FFF2-40B4-BE49-F238E27FC236}">
                <a16:creationId xmlns:a16="http://schemas.microsoft.com/office/drawing/2014/main" id="{258F3691-BDCC-48DE-9B83-E4CC9753E153}"/>
              </a:ext>
            </a:extLst>
          </p:cNvPr>
          <p:cNvSpPr/>
          <p:nvPr/>
        </p:nvSpPr>
        <p:spPr>
          <a:xfrm>
            <a:off x="7910737" y="8854080"/>
            <a:ext cx="805405" cy="45719"/>
          </a:xfrm>
          <a:prstGeom prst="roundRect">
            <a:avLst>
              <a:gd name="adj" fmla="val 369727"/>
            </a:avLst>
          </a:prstGeom>
          <a:solidFill>
            <a:srgbClr val="C7C7D0"/>
          </a:solidFill>
          <a:ln/>
        </p:spPr>
      </p:sp>
      <p:sp>
        <p:nvSpPr>
          <p:cNvPr id="53" name="Shape 13">
            <a:extLst>
              <a:ext uri="{FF2B5EF4-FFF2-40B4-BE49-F238E27FC236}">
                <a16:creationId xmlns:a16="http://schemas.microsoft.com/office/drawing/2014/main" id="{B7FE3CD6-5C0B-45A3-B09E-246979B5FECB}"/>
              </a:ext>
            </a:extLst>
          </p:cNvPr>
          <p:cNvSpPr/>
          <p:nvPr/>
        </p:nvSpPr>
        <p:spPr>
          <a:xfrm>
            <a:off x="7382049" y="8645926"/>
            <a:ext cx="517692" cy="518218"/>
          </a:xfrm>
          <a:prstGeom prst="roundRect">
            <a:avLst>
              <a:gd name="adj" fmla="val 18671"/>
            </a:avLst>
          </a:prstGeom>
          <a:solidFill>
            <a:srgbClr val="E1E1EA"/>
          </a:solidFill>
          <a:ln w="7620">
            <a:solidFill>
              <a:srgbClr val="C7C7D0"/>
            </a:solidFill>
            <a:prstDash val="solid"/>
          </a:ln>
        </p:spPr>
      </p:sp>
      <p:sp>
        <p:nvSpPr>
          <p:cNvPr id="54" name="Text 14">
            <a:extLst>
              <a:ext uri="{FF2B5EF4-FFF2-40B4-BE49-F238E27FC236}">
                <a16:creationId xmlns:a16="http://schemas.microsoft.com/office/drawing/2014/main" id="{378FBBBE-CB53-4243-BB28-13A62511960D}"/>
              </a:ext>
            </a:extLst>
          </p:cNvPr>
          <p:cNvSpPr/>
          <p:nvPr/>
        </p:nvSpPr>
        <p:spPr>
          <a:xfrm>
            <a:off x="7561305" y="8725770"/>
            <a:ext cx="184365" cy="345523"/>
          </a:xfrm>
          <a:prstGeom prst="rect">
            <a:avLst/>
          </a:prstGeom>
          <a:noFill/>
          <a:ln/>
        </p:spPr>
        <p:txBody>
          <a:bodyPr wrap="none" lIns="0" tIns="0" rIns="0" bIns="0" rtlCol="0" anchor="t"/>
          <a:lstStyle/>
          <a:p>
            <a:pPr algn="ctr">
              <a:lnSpc>
                <a:spcPts val="2891"/>
              </a:lnSpc>
            </a:pPr>
            <a:r>
              <a:rPr lang="en-US" sz="2891" dirty="0">
                <a:solidFill>
                  <a:srgbClr val="3C3939"/>
                </a:solidFill>
                <a:latin typeface="Raleway" pitchFamily="34" charset="0"/>
                <a:ea typeface="Raleway" pitchFamily="34" charset="-122"/>
                <a:cs typeface="Raleway" pitchFamily="34" charset="-120"/>
              </a:rPr>
              <a:t>3</a:t>
            </a:r>
            <a:endParaRPr lang="en-US" sz="2891" dirty="0"/>
          </a:p>
        </p:txBody>
      </p:sp>
      <p:sp>
        <p:nvSpPr>
          <p:cNvPr id="55" name="Text 15">
            <a:extLst>
              <a:ext uri="{FF2B5EF4-FFF2-40B4-BE49-F238E27FC236}">
                <a16:creationId xmlns:a16="http://schemas.microsoft.com/office/drawing/2014/main" id="{AD7489F3-DFC6-4BDB-91D8-FBA1A942EB0F}"/>
              </a:ext>
            </a:extLst>
          </p:cNvPr>
          <p:cNvSpPr/>
          <p:nvPr/>
        </p:nvSpPr>
        <p:spPr>
          <a:xfrm>
            <a:off x="9021714" y="8696953"/>
            <a:ext cx="2876718" cy="359972"/>
          </a:xfrm>
          <a:prstGeom prst="rect">
            <a:avLst/>
          </a:prstGeom>
          <a:noFill/>
          <a:ln/>
        </p:spPr>
        <p:txBody>
          <a:bodyPr wrap="none" lIns="0" tIns="0" rIns="0" bIns="0" rtlCol="0" anchor="t"/>
          <a:lstStyle/>
          <a:p>
            <a:pPr>
              <a:lnSpc>
                <a:spcPts val="3014"/>
              </a:lnSpc>
            </a:pPr>
            <a:r>
              <a:rPr lang="en-US" sz="2399" b="1" dirty="0">
                <a:solidFill>
                  <a:srgbClr val="3C3939"/>
                </a:solidFill>
                <a:latin typeface="Raleway" pitchFamily="34" charset="0"/>
                <a:ea typeface="Raleway" pitchFamily="34" charset="-122"/>
                <a:cs typeface="Raleway" pitchFamily="34" charset="-120"/>
              </a:rPr>
              <a:t>Nazorat Qiluvchi</a:t>
            </a:r>
            <a:endParaRPr lang="en-US" sz="2399" b="1" dirty="0"/>
          </a:p>
        </p:txBody>
      </p:sp>
      <p:sp>
        <p:nvSpPr>
          <p:cNvPr id="56" name="Text 16">
            <a:extLst>
              <a:ext uri="{FF2B5EF4-FFF2-40B4-BE49-F238E27FC236}">
                <a16:creationId xmlns:a16="http://schemas.microsoft.com/office/drawing/2014/main" id="{152ED7B9-2B27-4028-8C14-F0A482BF70D7}"/>
              </a:ext>
            </a:extLst>
          </p:cNvPr>
          <p:cNvSpPr/>
          <p:nvPr/>
        </p:nvSpPr>
        <p:spPr>
          <a:xfrm>
            <a:off x="9021714" y="9166604"/>
            <a:ext cx="7235708" cy="737117"/>
          </a:xfrm>
          <a:prstGeom prst="rect">
            <a:avLst/>
          </a:prstGeom>
          <a:noFill/>
          <a:ln/>
        </p:spPr>
        <p:txBody>
          <a:bodyPr wrap="square" lIns="0" tIns="0" rIns="0" bIns="0" rtlCol="0" anchor="t"/>
          <a:lstStyle/>
          <a:p>
            <a:pPr>
              <a:lnSpc>
                <a:spcPts val="3075"/>
              </a:lnSpc>
            </a:pPr>
            <a:r>
              <a:rPr lang="en-US" sz="1907" dirty="0">
                <a:solidFill>
                  <a:srgbClr val="3C3939"/>
                </a:solidFill>
                <a:latin typeface="Roboto" pitchFamily="34" charset="0"/>
                <a:ea typeface="Roboto" pitchFamily="34" charset="-122"/>
                <a:cs typeface="Roboto" pitchFamily="34" charset="-120"/>
              </a:rPr>
              <a:t>Nazorat varaqalari tarzida tayyorlangan test savollari, masalalar, turli topshiriqlardan foydalanish mumkin.</a:t>
            </a:r>
            <a:endParaRPr lang="en-US" sz="1907" dirty="0"/>
          </a:p>
        </p:txBody>
      </p:sp>
      <p:pic>
        <p:nvPicPr>
          <p:cNvPr id="57" name="Image 0" descr="preencoded.png">
            <a:extLst>
              <a:ext uri="{FF2B5EF4-FFF2-40B4-BE49-F238E27FC236}">
                <a16:creationId xmlns:a16="http://schemas.microsoft.com/office/drawing/2014/main" id="{32B80736-0F4E-4AD7-834F-43FBC9E08CFB}"/>
              </a:ext>
            </a:extLst>
          </p:cNvPr>
          <p:cNvPicPr>
            <a:picLocks noChangeAspect="1"/>
          </p:cNvPicPr>
          <p:nvPr/>
        </p:nvPicPr>
        <p:blipFill>
          <a:blip r:embed="rId6"/>
          <a:stretch>
            <a:fillRect/>
          </a:stretch>
        </p:blipFill>
        <p:spPr>
          <a:xfrm>
            <a:off x="581299" y="1739223"/>
            <a:ext cx="5720799" cy="8581198"/>
          </a:xfrm>
          <a:prstGeom prst="rect">
            <a:avLst/>
          </a:prstGeom>
        </p:spPr>
      </p:pic>
    </p:spTree>
    <p:extLst>
      <p:ext uri="{BB962C8B-B14F-4D97-AF65-F5344CB8AC3E}">
        <p14:creationId xmlns:p14="http://schemas.microsoft.com/office/powerpoint/2010/main" val="1423310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3" name="Image 0" descr="preencoded.png">
            <a:extLst>
              <a:ext uri="{FF2B5EF4-FFF2-40B4-BE49-F238E27FC236}">
                <a16:creationId xmlns:a16="http://schemas.microsoft.com/office/drawing/2014/main" id="{CC526816-C6E0-4386-9E9F-F5B8F8A9E31C}"/>
              </a:ext>
            </a:extLst>
          </p:cNvPr>
          <p:cNvPicPr>
            <a:picLocks noChangeAspect="1"/>
          </p:cNvPicPr>
          <p:nvPr/>
        </p:nvPicPr>
        <p:blipFill>
          <a:blip r:embed="rId6"/>
          <a:stretch>
            <a:fillRect/>
          </a:stretch>
        </p:blipFill>
        <p:spPr>
          <a:xfrm>
            <a:off x="11741150" y="1743075"/>
            <a:ext cx="5811744" cy="8717616"/>
          </a:xfrm>
          <a:prstGeom prst="rect">
            <a:avLst/>
          </a:prstGeom>
        </p:spPr>
      </p:pic>
      <p:sp>
        <p:nvSpPr>
          <p:cNvPr id="24" name="Text 0">
            <a:extLst>
              <a:ext uri="{FF2B5EF4-FFF2-40B4-BE49-F238E27FC236}">
                <a16:creationId xmlns:a16="http://schemas.microsoft.com/office/drawing/2014/main" id="{181DFA3C-7AC1-4E36-AA14-16BCA49D6486}"/>
              </a:ext>
            </a:extLst>
          </p:cNvPr>
          <p:cNvSpPr/>
          <p:nvPr/>
        </p:nvSpPr>
        <p:spPr>
          <a:xfrm>
            <a:off x="1073150" y="1669371"/>
            <a:ext cx="9507306" cy="1553845"/>
          </a:xfrm>
          <a:prstGeom prst="rect">
            <a:avLst/>
          </a:prstGeom>
          <a:noFill/>
          <a:ln/>
        </p:spPr>
        <p:txBody>
          <a:bodyPr wrap="square" lIns="0" tIns="0" rIns="0" bIns="0" rtlCol="0" anchor="t"/>
          <a:lstStyle/>
          <a:p>
            <a:pPr>
              <a:lnSpc>
                <a:spcPts val="6089"/>
              </a:lnSpc>
            </a:pPr>
            <a:r>
              <a:rPr lang="en-US" sz="4859" dirty="0">
                <a:solidFill>
                  <a:srgbClr val="1B1B27"/>
                </a:solidFill>
                <a:latin typeface="Raleway" pitchFamily="34" charset="0"/>
                <a:ea typeface="Raleway" pitchFamily="34" charset="-122"/>
                <a:cs typeface="Raleway" pitchFamily="34" charset="-120"/>
              </a:rPr>
              <a:t>Tarqatma Materiallarni Tayyorlash va Qo‘llash Qoidalari</a:t>
            </a:r>
            <a:endParaRPr lang="en-US" sz="4859" dirty="0"/>
          </a:p>
        </p:txBody>
      </p:sp>
      <p:sp>
        <p:nvSpPr>
          <p:cNvPr id="25" name="Shape 1">
            <a:extLst>
              <a:ext uri="{FF2B5EF4-FFF2-40B4-BE49-F238E27FC236}">
                <a16:creationId xmlns:a16="http://schemas.microsoft.com/office/drawing/2014/main" id="{6C95414C-8403-464A-A79C-ABA3FCE78026}"/>
              </a:ext>
            </a:extLst>
          </p:cNvPr>
          <p:cNvSpPr/>
          <p:nvPr/>
        </p:nvSpPr>
        <p:spPr>
          <a:xfrm>
            <a:off x="1073150" y="3596080"/>
            <a:ext cx="4629463" cy="3421096"/>
          </a:xfrm>
          <a:prstGeom prst="roundRect">
            <a:avLst>
              <a:gd name="adj" fmla="val 3052"/>
            </a:avLst>
          </a:prstGeom>
          <a:solidFill>
            <a:srgbClr val="E1E1EA"/>
          </a:solidFill>
          <a:ln w="7620">
            <a:solidFill>
              <a:srgbClr val="C7C7D0"/>
            </a:solidFill>
            <a:prstDash val="solid"/>
          </a:ln>
        </p:spPr>
      </p:sp>
      <p:sp>
        <p:nvSpPr>
          <p:cNvPr id="26" name="Text 2">
            <a:extLst>
              <a:ext uri="{FF2B5EF4-FFF2-40B4-BE49-F238E27FC236}">
                <a16:creationId xmlns:a16="http://schemas.microsoft.com/office/drawing/2014/main" id="{0B55CEE0-38B3-4BC1-B960-DFD50EC74101}"/>
              </a:ext>
            </a:extLst>
          </p:cNvPr>
          <p:cNvSpPr/>
          <p:nvPr/>
        </p:nvSpPr>
        <p:spPr>
          <a:xfrm>
            <a:off x="1331050" y="3853981"/>
            <a:ext cx="4113663" cy="1165164"/>
          </a:xfrm>
          <a:prstGeom prst="rect">
            <a:avLst/>
          </a:prstGeom>
          <a:noFill/>
          <a:ln/>
        </p:spPr>
        <p:txBody>
          <a:bodyPr wrap="square" lIns="0" tIns="0" rIns="0" bIns="0" rtlCol="0" anchor="t"/>
          <a:lstStyle/>
          <a:p>
            <a:pPr>
              <a:lnSpc>
                <a:spcPts val="3014"/>
              </a:lnSpc>
            </a:pPr>
            <a:r>
              <a:rPr lang="en-US" sz="2399" dirty="0">
                <a:solidFill>
                  <a:srgbClr val="3C3939"/>
                </a:solidFill>
                <a:latin typeface="Raleway" pitchFamily="34" charset="0"/>
                <a:ea typeface="Raleway" pitchFamily="34" charset="-122"/>
                <a:cs typeface="Raleway" pitchFamily="34" charset="-120"/>
              </a:rPr>
              <a:t>Mavzuning Asosiy Mazmunidan Kelib Chiqib Yoritish</a:t>
            </a:r>
            <a:endParaRPr lang="en-US" sz="2399" dirty="0"/>
          </a:p>
        </p:txBody>
      </p:sp>
      <p:sp>
        <p:nvSpPr>
          <p:cNvPr id="27" name="Text 3">
            <a:extLst>
              <a:ext uri="{FF2B5EF4-FFF2-40B4-BE49-F238E27FC236}">
                <a16:creationId xmlns:a16="http://schemas.microsoft.com/office/drawing/2014/main" id="{EE545D41-19C9-460C-9D1B-DC6E865EA222}"/>
              </a:ext>
            </a:extLst>
          </p:cNvPr>
          <p:cNvSpPr/>
          <p:nvPr/>
        </p:nvSpPr>
        <p:spPr>
          <a:xfrm>
            <a:off x="1331050" y="5168232"/>
            <a:ext cx="4113663" cy="1591044"/>
          </a:xfrm>
          <a:prstGeom prst="rect">
            <a:avLst/>
          </a:prstGeom>
          <a:noFill/>
          <a:ln/>
        </p:spPr>
        <p:txBody>
          <a:bodyPr wrap="square" lIns="0" tIns="0" rIns="0" bIns="0" rtlCol="0" anchor="t"/>
          <a:lstStyle/>
          <a:p>
            <a:pPr>
              <a:lnSpc>
                <a:spcPts val="3075"/>
              </a:lnSpc>
            </a:pPr>
            <a:r>
              <a:rPr lang="en-US" sz="1907" dirty="0">
                <a:solidFill>
                  <a:srgbClr val="3C3939"/>
                </a:solidFill>
                <a:latin typeface="Roboto" pitchFamily="34" charset="0"/>
                <a:ea typeface="Roboto" pitchFamily="34" charset="-122"/>
                <a:cs typeface="Roboto" pitchFamily="34" charset="-120"/>
              </a:rPr>
              <a:t>Olingan axborot dars davomida yoki darsdan tashqarida ta’lim oluvchilar bilan mustaqil muhokama qilinishiga erishish.</a:t>
            </a:r>
            <a:endParaRPr lang="en-US" sz="1907" dirty="0"/>
          </a:p>
        </p:txBody>
      </p:sp>
      <p:sp>
        <p:nvSpPr>
          <p:cNvPr id="28" name="Shape 4">
            <a:extLst>
              <a:ext uri="{FF2B5EF4-FFF2-40B4-BE49-F238E27FC236}">
                <a16:creationId xmlns:a16="http://schemas.microsoft.com/office/drawing/2014/main" id="{0BAFD98B-A3BC-41C3-BF14-A197E9234398}"/>
              </a:ext>
            </a:extLst>
          </p:cNvPr>
          <p:cNvSpPr/>
          <p:nvPr/>
        </p:nvSpPr>
        <p:spPr>
          <a:xfrm>
            <a:off x="5951141" y="3596080"/>
            <a:ext cx="4629463" cy="3421096"/>
          </a:xfrm>
          <a:prstGeom prst="roundRect">
            <a:avLst>
              <a:gd name="adj" fmla="val 3052"/>
            </a:avLst>
          </a:prstGeom>
          <a:solidFill>
            <a:srgbClr val="E1E1EA"/>
          </a:solidFill>
          <a:ln w="7620">
            <a:solidFill>
              <a:srgbClr val="C7C7D0"/>
            </a:solidFill>
            <a:prstDash val="solid"/>
          </a:ln>
        </p:spPr>
      </p:sp>
      <p:sp>
        <p:nvSpPr>
          <p:cNvPr id="29" name="Text 5">
            <a:extLst>
              <a:ext uri="{FF2B5EF4-FFF2-40B4-BE49-F238E27FC236}">
                <a16:creationId xmlns:a16="http://schemas.microsoft.com/office/drawing/2014/main" id="{D0DFBF90-4EFA-4258-8203-986FC3029A21}"/>
              </a:ext>
            </a:extLst>
          </p:cNvPr>
          <p:cNvSpPr/>
          <p:nvPr/>
        </p:nvSpPr>
        <p:spPr>
          <a:xfrm>
            <a:off x="6209041" y="3853981"/>
            <a:ext cx="4113663" cy="1165164"/>
          </a:xfrm>
          <a:prstGeom prst="rect">
            <a:avLst/>
          </a:prstGeom>
          <a:noFill/>
          <a:ln/>
        </p:spPr>
        <p:txBody>
          <a:bodyPr wrap="square" lIns="0" tIns="0" rIns="0" bIns="0" rtlCol="0" anchor="t"/>
          <a:lstStyle/>
          <a:p>
            <a:pPr>
              <a:lnSpc>
                <a:spcPts val="3014"/>
              </a:lnSpc>
            </a:pPr>
            <a:r>
              <a:rPr lang="en-US" sz="2399" dirty="0">
                <a:solidFill>
                  <a:srgbClr val="3C3939"/>
                </a:solidFill>
                <a:latin typeface="Raleway" pitchFamily="34" charset="0"/>
                <a:ea typeface="Raleway" pitchFamily="34" charset="-122"/>
                <a:cs typeface="Raleway" pitchFamily="34" charset="-120"/>
              </a:rPr>
              <a:t>Ta’lim Oluvchilar Diqqatini Mustaqil Fikrlashga Chorlash</a:t>
            </a:r>
            <a:endParaRPr lang="en-US" sz="2399" dirty="0"/>
          </a:p>
        </p:txBody>
      </p:sp>
      <p:sp>
        <p:nvSpPr>
          <p:cNvPr id="30" name="Text 6">
            <a:extLst>
              <a:ext uri="{FF2B5EF4-FFF2-40B4-BE49-F238E27FC236}">
                <a16:creationId xmlns:a16="http://schemas.microsoft.com/office/drawing/2014/main" id="{286054AF-03D1-4613-9C7E-AF994704C11D}"/>
              </a:ext>
            </a:extLst>
          </p:cNvPr>
          <p:cNvSpPr/>
          <p:nvPr/>
        </p:nvSpPr>
        <p:spPr>
          <a:xfrm>
            <a:off x="6209041" y="5168232"/>
            <a:ext cx="4113663" cy="1193283"/>
          </a:xfrm>
          <a:prstGeom prst="rect">
            <a:avLst/>
          </a:prstGeom>
          <a:noFill/>
          <a:ln/>
        </p:spPr>
        <p:txBody>
          <a:bodyPr wrap="square" lIns="0" tIns="0" rIns="0" bIns="0" rtlCol="0" anchor="t"/>
          <a:lstStyle/>
          <a:p>
            <a:pPr>
              <a:lnSpc>
                <a:spcPts val="3075"/>
              </a:lnSpc>
            </a:pPr>
            <a:r>
              <a:rPr lang="en-US" sz="1907" dirty="0">
                <a:solidFill>
                  <a:srgbClr val="3C3939"/>
                </a:solidFill>
                <a:latin typeface="Roboto" pitchFamily="34" charset="0"/>
                <a:ea typeface="Roboto" pitchFamily="34" charset="-122"/>
                <a:cs typeface="Roboto" pitchFamily="34" charset="-120"/>
              </a:rPr>
              <a:t>Ta’lim oluvchilarni dars davomida faollikka yo‘naltirish, olgan bilimlarini nazorat qilish va baholay olish.</a:t>
            </a:r>
            <a:endParaRPr lang="en-US" sz="1907" dirty="0"/>
          </a:p>
        </p:txBody>
      </p:sp>
      <p:sp>
        <p:nvSpPr>
          <p:cNvPr id="31" name="Shape 7">
            <a:extLst>
              <a:ext uri="{FF2B5EF4-FFF2-40B4-BE49-F238E27FC236}">
                <a16:creationId xmlns:a16="http://schemas.microsoft.com/office/drawing/2014/main" id="{6CA24FEB-1217-41A4-86FF-84823663D8FD}"/>
              </a:ext>
            </a:extLst>
          </p:cNvPr>
          <p:cNvSpPr/>
          <p:nvPr/>
        </p:nvSpPr>
        <p:spPr>
          <a:xfrm>
            <a:off x="1073150" y="7265703"/>
            <a:ext cx="9507306" cy="3042080"/>
          </a:xfrm>
          <a:prstGeom prst="roundRect">
            <a:avLst>
              <a:gd name="adj" fmla="val 3432"/>
            </a:avLst>
          </a:prstGeom>
          <a:solidFill>
            <a:srgbClr val="E1E1EA"/>
          </a:solidFill>
          <a:ln w="7620">
            <a:solidFill>
              <a:srgbClr val="C7C7D0"/>
            </a:solidFill>
            <a:prstDash val="solid"/>
          </a:ln>
        </p:spPr>
      </p:sp>
      <p:sp>
        <p:nvSpPr>
          <p:cNvPr id="44" name="Text 8">
            <a:extLst>
              <a:ext uri="{FF2B5EF4-FFF2-40B4-BE49-F238E27FC236}">
                <a16:creationId xmlns:a16="http://schemas.microsoft.com/office/drawing/2014/main" id="{597D779A-ED39-4042-88E1-BF5F8E936053}"/>
              </a:ext>
            </a:extLst>
          </p:cNvPr>
          <p:cNvSpPr/>
          <p:nvPr/>
        </p:nvSpPr>
        <p:spPr>
          <a:xfrm>
            <a:off x="1331050" y="7523603"/>
            <a:ext cx="3107544" cy="388388"/>
          </a:xfrm>
          <a:prstGeom prst="rect">
            <a:avLst/>
          </a:prstGeom>
          <a:noFill/>
          <a:ln/>
        </p:spPr>
        <p:txBody>
          <a:bodyPr wrap="none" lIns="0" tIns="0" rIns="0" bIns="0" rtlCol="0" anchor="t"/>
          <a:lstStyle/>
          <a:p>
            <a:pPr>
              <a:lnSpc>
                <a:spcPts val="3014"/>
              </a:lnSpc>
            </a:pPr>
            <a:r>
              <a:rPr lang="en-US" sz="2399" dirty="0">
                <a:solidFill>
                  <a:srgbClr val="3C3939"/>
                </a:solidFill>
                <a:latin typeface="Raleway" pitchFamily="34" charset="0"/>
                <a:ea typeface="Raleway" pitchFamily="34" charset="-122"/>
                <a:cs typeface="Raleway" pitchFamily="34" charset="-120"/>
              </a:rPr>
              <a:t>Dizayn va Formatlash</a:t>
            </a:r>
            <a:endParaRPr lang="en-US" sz="2399" dirty="0"/>
          </a:p>
        </p:txBody>
      </p:sp>
      <p:sp>
        <p:nvSpPr>
          <p:cNvPr id="45" name="Text 9">
            <a:extLst>
              <a:ext uri="{FF2B5EF4-FFF2-40B4-BE49-F238E27FC236}">
                <a16:creationId xmlns:a16="http://schemas.microsoft.com/office/drawing/2014/main" id="{80F7B4A4-64B0-4EBF-896D-3B176A87BE62}"/>
              </a:ext>
            </a:extLst>
          </p:cNvPr>
          <p:cNvSpPr/>
          <p:nvPr/>
        </p:nvSpPr>
        <p:spPr>
          <a:xfrm>
            <a:off x="1331050" y="8061078"/>
            <a:ext cx="8991506" cy="1988805"/>
          </a:xfrm>
          <a:prstGeom prst="rect">
            <a:avLst/>
          </a:prstGeom>
          <a:noFill/>
          <a:ln/>
        </p:spPr>
        <p:txBody>
          <a:bodyPr wrap="square" lIns="0" tIns="0" rIns="0" bIns="0" rtlCol="0" anchor="t"/>
          <a:lstStyle/>
          <a:p>
            <a:pPr>
              <a:lnSpc>
                <a:spcPts val="3075"/>
              </a:lnSpc>
            </a:pPr>
            <a:r>
              <a:rPr lang="en-US" sz="1907" dirty="0">
                <a:solidFill>
                  <a:srgbClr val="3C3939"/>
                </a:solidFill>
                <a:latin typeface="Roboto" pitchFamily="34" charset="0"/>
                <a:ea typeface="Roboto" pitchFamily="34" charset="-122"/>
                <a:cs typeface="Roboto" pitchFamily="34" charset="-120"/>
              </a:rPr>
              <a:t>Sarlavhalarni bosh harflar bilan yozish, bir matn uchun 2-3 ta tarqatmali materialga nom-kod berish, matn shrifti 14 o‘lchamdan kichik bo‘lmasligi, bir betda 50 tadan ko‘p belgi ishlatilmasligi, matnlar tushunarli, qisqa, aniq, ravon va oddiy bo‘lishi, varaqa dizayni ta’lim oluvchi e’tiborini o‘ziga jalb qila olishi va xatosiz yozilishi.</a:t>
            </a:r>
            <a:endParaRPr lang="en-US" sz="1907" dirty="0"/>
          </a:p>
        </p:txBody>
      </p:sp>
    </p:spTree>
    <p:extLst>
      <p:ext uri="{BB962C8B-B14F-4D97-AF65-F5344CB8AC3E}">
        <p14:creationId xmlns:p14="http://schemas.microsoft.com/office/powerpoint/2010/main" val="838851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18"/>
        <p:cNvGrpSpPr/>
        <p:nvPr/>
      </p:nvGrpSpPr>
      <p:grpSpPr>
        <a:xfrm>
          <a:off x="0" y="0"/>
          <a:ext cx="0" cy="0"/>
          <a:chOff x="0" y="0"/>
          <a:chExt cx="0" cy="0"/>
        </a:xfrm>
      </p:grpSpPr>
      <p:pic>
        <p:nvPicPr>
          <p:cNvPr id="5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95839"/>
            <a:ext cx="17995899" cy="1447801"/>
          </a:xfrm>
          <a:prstGeom prst="rect">
            <a:avLst/>
          </a:prstGeom>
        </p:spPr>
      </p:pic>
      <p:pic>
        <p:nvPicPr>
          <p:cNvPr id="53" name="Рисунок 5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4" name="Рисунок 5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9" name="Прямоугольник 38">
            <a:extLst>
              <a:ext uri="{FF2B5EF4-FFF2-40B4-BE49-F238E27FC236}">
                <a16:creationId xmlns:a16="http://schemas.microsoft.com/office/drawing/2014/main" id="{0F200372-CA63-4EEB-92B9-A396F7451AFF}"/>
              </a:ext>
            </a:extLst>
          </p:cNvPr>
          <p:cNvSpPr/>
          <p:nvPr/>
        </p:nvSpPr>
        <p:spPr>
          <a:xfrm>
            <a:off x="369696" y="1422278"/>
            <a:ext cx="11600054" cy="10050572"/>
          </a:xfrm>
          <a:prstGeom prst="rect">
            <a:avLst/>
          </a:prstGeom>
          <a:ln w="38100">
            <a:solidFill>
              <a:srgbClr val="00B0F0"/>
            </a:solidFill>
          </a:ln>
        </p:spPr>
        <p:txBody>
          <a:bodyPr wrap="square">
            <a:spAutoFit/>
          </a:bodyPr>
          <a:lstStyle/>
          <a:p>
            <a:r>
              <a:rPr lang="en-US" sz="5511" b="1" dirty="0" err="1">
                <a:solidFill>
                  <a:srgbClr val="002060"/>
                </a:solidFill>
                <a:latin typeface="Times New Roman" panose="02020603050405020304" pitchFamily="18" charset="0"/>
                <a:ea typeface="Times New Roman" panose="02020603050405020304" pitchFamily="18" charset="0"/>
              </a:rPr>
              <a:t>Topshiriq</a:t>
            </a:r>
            <a:endParaRPr lang="en-US" sz="5511" b="1" dirty="0">
              <a:solidFill>
                <a:srgbClr val="002060"/>
              </a:solidFill>
              <a:latin typeface="Times New Roman" panose="02020603050405020304" pitchFamily="18" charset="0"/>
              <a:ea typeface="Times New Roman" panose="02020603050405020304" pitchFamily="18" charset="0"/>
            </a:endParaRPr>
          </a:p>
          <a:p>
            <a:r>
              <a:rPr lang="en-US" sz="4400" dirty="0">
                <a:solidFill>
                  <a:srgbClr val="002060"/>
                </a:solidFill>
                <a:latin typeface="Times New Roman" panose="02020603050405020304" pitchFamily="18" charset="0"/>
              </a:rPr>
              <a:t>1. </a:t>
            </a:r>
            <a:r>
              <a:rPr lang="en-US" sz="4400" dirty="0" err="1">
                <a:solidFill>
                  <a:srgbClr val="002060"/>
                </a:solidFill>
                <a:latin typeface="Times New Roman" panose="02020603050405020304" pitchFamily="18" charset="0"/>
              </a:rPr>
              <a:t>Kichik</a:t>
            </a:r>
            <a:r>
              <a:rPr lang="en-US" sz="4400" dirty="0">
                <a:solidFill>
                  <a:srgbClr val="002060"/>
                </a:solidFill>
                <a:latin typeface="Times New Roman" panose="02020603050405020304" pitchFamily="18" charset="0"/>
              </a:rPr>
              <a:t> </a:t>
            </a:r>
            <a:r>
              <a:rPr lang="en-US" sz="4400" dirty="0" err="1">
                <a:solidFill>
                  <a:srgbClr val="002060"/>
                </a:solidFill>
                <a:latin typeface="Times New Roman" panose="02020603050405020304" pitchFamily="18" charset="0"/>
              </a:rPr>
              <a:t>guruhlarga</a:t>
            </a:r>
            <a:r>
              <a:rPr lang="en-US" sz="4400" dirty="0">
                <a:solidFill>
                  <a:srgbClr val="002060"/>
                </a:solidFill>
                <a:latin typeface="Times New Roman" panose="02020603050405020304" pitchFamily="18" charset="0"/>
              </a:rPr>
              <a:t> </a:t>
            </a:r>
            <a:r>
              <a:rPr lang="en-US" sz="4400" dirty="0" err="1">
                <a:solidFill>
                  <a:srgbClr val="002060"/>
                </a:solidFill>
                <a:latin typeface="Times New Roman" panose="02020603050405020304" pitchFamily="18" charset="0"/>
              </a:rPr>
              <a:t>bo‘lining</a:t>
            </a:r>
            <a:r>
              <a:rPr lang="en-US" sz="4400" dirty="0">
                <a:solidFill>
                  <a:srgbClr val="002060"/>
                </a:solidFill>
                <a:latin typeface="Times New Roman" panose="02020603050405020304" pitchFamily="18" charset="0"/>
              </a:rPr>
              <a:t>. </a:t>
            </a:r>
          </a:p>
          <a:p>
            <a:r>
              <a:rPr lang="en-US" sz="3200" i="1" dirty="0">
                <a:solidFill>
                  <a:srgbClr val="002060"/>
                </a:solidFill>
                <a:latin typeface="Times New Roman" panose="02020603050405020304" pitchFamily="18" charset="0"/>
              </a:rPr>
              <a:t>(</a:t>
            </a:r>
            <a:r>
              <a:rPr lang="en-US" sz="3200" i="1" dirty="0" err="1">
                <a:solidFill>
                  <a:srgbClr val="002060"/>
                </a:solidFill>
                <a:latin typeface="Times New Roman" panose="02020603050405020304" pitchFamily="18" charset="0"/>
              </a:rPr>
              <a:t>tinglovchilar</a:t>
            </a:r>
            <a:r>
              <a:rPr lang="en-US" sz="3200" i="1" dirty="0">
                <a:solidFill>
                  <a:srgbClr val="002060"/>
                </a:solidFill>
                <a:latin typeface="Times New Roman" panose="02020603050405020304" pitchFamily="18" charset="0"/>
              </a:rPr>
              <a:t> 4-5 </a:t>
            </a:r>
            <a:r>
              <a:rPr lang="en-US" sz="3200" i="1" dirty="0" err="1">
                <a:solidFill>
                  <a:srgbClr val="002060"/>
                </a:solidFill>
                <a:latin typeface="Times New Roman" panose="02020603050405020304" pitchFamily="18" charset="0"/>
              </a:rPr>
              <a:t>kishilik</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kichik</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guruhlarga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bo‘linadilar</a:t>
            </a:r>
            <a:r>
              <a:rPr lang="en-US" sz="3200" i="1" dirty="0">
                <a:solidFill>
                  <a:srgbClr val="002060"/>
                </a:solidFill>
                <a:latin typeface="Times New Roman" panose="02020603050405020304" pitchFamily="18" charset="0"/>
              </a:rPr>
              <a:t>)</a:t>
            </a:r>
          </a:p>
          <a:p>
            <a:r>
              <a:rPr lang="en-US" sz="4400" dirty="0">
                <a:solidFill>
                  <a:srgbClr val="002060"/>
                </a:solidFill>
                <a:latin typeface="Times New Roman" panose="02020603050405020304" pitchFamily="18" charset="0"/>
              </a:rPr>
              <a:t>2. </a:t>
            </a:r>
            <a:r>
              <a:rPr lang="en-US" sz="4400" i="1" dirty="0">
                <a:solidFill>
                  <a:srgbClr val="002060"/>
                </a:solidFill>
                <a:latin typeface="Times New Roman" panose="02020603050405020304" pitchFamily="18" charset="0"/>
              </a:rPr>
              <a:t>5-sinf </a:t>
            </a:r>
            <a:r>
              <a:rPr lang="en-US" sz="4400" i="1" dirty="0" err="1">
                <a:solidFill>
                  <a:srgbClr val="002060"/>
                </a:solidFill>
                <a:latin typeface="Times New Roman" panose="02020603050405020304" pitchFamily="18" charset="0"/>
              </a:rPr>
              <a:t>darsligidagi</a:t>
            </a:r>
            <a:r>
              <a:rPr lang="en-US" sz="4400" i="1" dirty="0">
                <a:solidFill>
                  <a:srgbClr val="002060"/>
                </a:solidFill>
                <a:latin typeface="Times New Roman" panose="02020603050405020304" pitchFamily="18" charset="0"/>
              </a:rPr>
              <a:t> “Salat </a:t>
            </a:r>
            <a:r>
              <a:rPr lang="en-US" sz="4400" i="1" dirty="0" err="1">
                <a:solidFill>
                  <a:srgbClr val="002060"/>
                </a:solidFill>
                <a:latin typeface="Times New Roman" panose="02020603050405020304" pitchFamily="18" charset="0"/>
              </a:rPr>
              <a:t>tayyorlash</a:t>
            </a:r>
            <a:r>
              <a:rPr lang="en-US" sz="4400" i="1" dirty="0">
                <a:solidFill>
                  <a:srgbClr val="002060"/>
                </a:solidFill>
                <a:latin typeface="Times New Roman" panose="02020603050405020304" pitchFamily="18" charset="0"/>
              </a:rPr>
              <a:t>” </a:t>
            </a:r>
            <a:r>
              <a:rPr lang="en-US" sz="4400" i="1" dirty="0" err="1">
                <a:solidFill>
                  <a:srgbClr val="002060"/>
                </a:solidFill>
                <a:latin typeface="Times New Roman" panose="02020603050405020304" pitchFamily="18" charset="0"/>
              </a:rPr>
              <a:t>mavzusiga</a:t>
            </a:r>
            <a:r>
              <a:rPr lang="en-US" sz="4400" i="1" dirty="0">
                <a:solidFill>
                  <a:srgbClr val="002060"/>
                </a:solidFill>
                <a:latin typeface="Times New Roman" panose="02020603050405020304" pitchFamily="18" charset="0"/>
              </a:rPr>
              <a:t> </a:t>
            </a:r>
            <a:r>
              <a:rPr lang="en-US" sz="4400" i="1" dirty="0" err="1">
                <a:solidFill>
                  <a:srgbClr val="002060"/>
                </a:solidFill>
                <a:latin typeface="Times New Roman" panose="02020603050405020304" pitchFamily="18" charset="0"/>
              </a:rPr>
              <a:t>oid</a:t>
            </a:r>
            <a:r>
              <a:rPr lang="en-US" sz="4400" i="1" dirty="0">
                <a:solidFill>
                  <a:srgbClr val="002060"/>
                </a:solidFill>
                <a:latin typeface="Times New Roman" panose="02020603050405020304" pitchFamily="18" charset="0"/>
              </a:rPr>
              <a:t> </a:t>
            </a:r>
            <a:r>
              <a:rPr lang="en-US" sz="4400" i="1" dirty="0" err="1">
                <a:solidFill>
                  <a:srgbClr val="002060"/>
                </a:solidFill>
                <a:latin typeface="Times New Roman" panose="02020603050405020304" pitchFamily="18" charset="0"/>
              </a:rPr>
              <a:t>didaktik</a:t>
            </a:r>
            <a:r>
              <a:rPr lang="en-US" sz="4400" i="1" dirty="0">
                <a:solidFill>
                  <a:srgbClr val="002060"/>
                </a:solidFill>
                <a:latin typeface="Times New Roman" panose="02020603050405020304" pitchFamily="18" charset="0"/>
              </a:rPr>
              <a:t> material </a:t>
            </a:r>
            <a:r>
              <a:rPr lang="en-US" sz="4400" i="1" dirty="0" err="1">
                <a:solidFill>
                  <a:srgbClr val="002060"/>
                </a:solidFill>
                <a:latin typeface="Times New Roman" panose="02020603050405020304" pitchFamily="18" charset="0"/>
              </a:rPr>
              <a:t>tayyorlang</a:t>
            </a:r>
            <a:r>
              <a:rPr lang="en-US" sz="4400" i="1" dirty="0">
                <a:solidFill>
                  <a:srgbClr val="002060"/>
                </a:solidFill>
                <a:latin typeface="Times New Roman" panose="02020603050405020304" pitchFamily="18" charset="0"/>
              </a:rPr>
              <a:t>:</a:t>
            </a:r>
          </a:p>
          <a:p>
            <a:endParaRPr lang="en-US" sz="4400" dirty="0">
              <a:solidFill>
                <a:srgbClr val="002060"/>
              </a:solidFill>
              <a:latin typeface="Times New Roman" panose="02020603050405020304" pitchFamily="18" charset="0"/>
            </a:endParaRPr>
          </a:p>
          <a:p>
            <a:r>
              <a:rPr lang="en-US" sz="3200" i="1" dirty="0">
                <a:solidFill>
                  <a:srgbClr val="002060"/>
                </a:solidFill>
                <a:latin typeface="Times New Roman" panose="02020603050405020304" pitchFamily="18" charset="0"/>
              </a:rPr>
              <a:t>1-guruh – </a:t>
            </a:r>
            <a:r>
              <a:rPr lang="en-US" sz="3200" i="1" dirty="0" err="1">
                <a:solidFill>
                  <a:srgbClr val="002060"/>
                </a:solidFill>
                <a:latin typeface="Times New Roman" panose="02020603050405020304" pitchFamily="18" charset="0"/>
              </a:rPr>
              <a:t>mavzu</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bo‘yicha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ma’ruza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matni</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tayyorlang</a:t>
            </a:r>
            <a:r>
              <a:rPr lang="en-US" sz="3200" i="1" dirty="0">
                <a:solidFill>
                  <a:srgbClr val="002060"/>
                </a:solidFill>
                <a:latin typeface="Times New Roman" panose="02020603050405020304" pitchFamily="18" charset="0"/>
              </a:rPr>
              <a:t>;</a:t>
            </a:r>
          </a:p>
          <a:p>
            <a:r>
              <a:rPr lang="en-US" sz="3200" i="1" dirty="0">
                <a:solidFill>
                  <a:srgbClr val="002060"/>
                </a:solidFill>
                <a:latin typeface="Times New Roman" panose="02020603050405020304" pitchFamily="18" charset="0"/>
              </a:rPr>
              <a:t>2-guruh – </a:t>
            </a:r>
            <a:r>
              <a:rPr lang="en-US" sz="3200" i="1" dirty="0" err="1">
                <a:solidFill>
                  <a:srgbClr val="002060"/>
                </a:solidFill>
                <a:latin typeface="Times New Roman" panose="02020603050405020304" pitchFamily="18" charset="0"/>
              </a:rPr>
              <a:t>mavzu</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bo‘yicha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prezentatsiya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tayyorlang</a:t>
            </a:r>
            <a:r>
              <a:rPr lang="en-US" sz="3200" i="1" dirty="0">
                <a:solidFill>
                  <a:srgbClr val="002060"/>
                </a:solidFill>
                <a:latin typeface="Times New Roman" panose="02020603050405020304" pitchFamily="18" charset="0"/>
              </a:rPr>
              <a:t>;</a:t>
            </a:r>
          </a:p>
          <a:p>
            <a:r>
              <a:rPr lang="en-US" sz="3200" i="1" dirty="0">
                <a:solidFill>
                  <a:srgbClr val="002060"/>
                </a:solidFill>
                <a:latin typeface="Times New Roman" panose="02020603050405020304" pitchFamily="18" charset="0"/>
              </a:rPr>
              <a:t>3-guruh – </a:t>
            </a:r>
            <a:r>
              <a:rPr lang="en-US" sz="3200" i="1" dirty="0" err="1">
                <a:solidFill>
                  <a:srgbClr val="002060"/>
                </a:solidFill>
                <a:latin typeface="Times New Roman" panose="02020603050405020304" pitchFamily="18" charset="0"/>
              </a:rPr>
              <a:t>mavzu</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bo‘yicha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o‘quvchilarga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berish</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uchun</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tarqatma</a:t>
            </a:r>
            <a:r>
              <a:rPr lang="en-US" sz="3200" i="1" dirty="0">
                <a:solidFill>
                  <a:srgbClr val="002060"/>
                </a:solidFill>
                <a:latin typeface="Times New Roman" panose="02020603050405020304" pitchFamily="18" charset="0"/>
              </a:rPr>
              <a:t> material </a:t>
            </a:r>
            <a:r>
              <a:rPr lang="en-US" sz="3200" i="1" dirty="0" err="1">
                <a:solidFill>
                  <a:srgbClr val="002060"/>
                </a:solidFill>
                <a:latin typeface="Times New Roman" panose="02020603050405020304" pitchFamily="18" charset="0"/>
              </a:rPr>
              <a:t>tayyorlang</a:t>
            </a:r>
            <a:r>
              <a:rPr lang="en-US" sz="3200" i="1" dirty="0">
                <a:solidFill>
                  <a:srgbClr val="002060"/>
                </a:solidFill>
                <a:latin typeface="Times New Roman" panose="02020603050405020304" pitchFamily="18" charset="0"/>
              </a:rPr>
              <a:t>;</a:t>
            </a:r>
          </a:p>
          <a:p>
            <a:r>
              <a:rPr lang="en-US" sz="3200" i="1" dirty="0">
                <a:solidFill>
                  <a:srgbClr val="002060"/>
                </a:solidFill>
                <a:latin typeface="Times New Roman" panose="02020603050405020304" pitchFamily="18" charset="0"/>
              </a:rPr>
              <a:t>4-guruh – </a:t>
            </a:r>
            <a:r>
              <a:rPr lang="en-US" sz="3200" i="1" dirty="0" err="1">
                <a:solidFill>
                  <a:srgbClr val="002060"/>
                </a:solidFill>
                <a:latin typeface="Times New Roman" panose="02020603050405020304" pitchFamily="18" charset="0"/>
              </a:rPr>
              <a:t>mavzu</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bo‘yicha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o‘qituvchilar</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uchun</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texnologik</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xarita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tayyorlang</a:t>
            </a:r>
            <a:r>
              <a:rPr lang="en-US" sz="3200" i="1" dirty="0">
                <a:solidFill>
                  <a:srgbClr val="002060"/>
                </a:solidFill>
                <a:latin typeface="Times New Roman" panose="02020603050405020304" pitchFamily="18" charset="0"/>
              </a:rPr>
              <a:t>;</a:t>
            </a:r>
          </a:p>
          <a:p>
            <a:r>
              <a:rPr lang="en-US" sz="3200" i="1" dirty="0">
                <a:solidFill>
                  <a:srgbClr val="002060"/>
                </a:solidFill>
                <a:latin typeface="Times New Roman" panose="02020603050405020304" pitchFamily="18" charset="0"/>
              </a:rPr>
              <a:t>5-guruh – </a:t>
            </a:r>
            <a:r>
              <a:rPr lang="en-US" sz="3200" i="1" dirty="0" err="1">
                <a:solidFill>
                  <a:srgbClr val="002060"/>
                </a:solidFill>
                <a:latin typeface="Times New Roman" panose="02020603050405020304" pitchFamily="18" charset="0"/>
              </a:rPr>
              <a:t>o‘quvchilarni</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mavzuga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qiziqtiruvchi</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jalb</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qiluvchi</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videorolik</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tayyorlang</a:t>
            </a:r>
            <a:r>
              <a:rPr lang="en-US" sz="3200" i="1" dirty="0">
                <a:solidFill>
                  <a:srgbClr val="002060"/>
                </a:solidFill>
                <a:latin typeface="Times New Roman" panose="02020603050405020304" pitchFamily="18" charset="0"/>
              </a:rPr>
              <a:t>; </a:t>
            </a:r>
          </a:p>
          <a:p>
            <a:r>
              <a:rPr lang="en-US" sz="3200" i="1" dirty="0">
                <a:solidFill>
                  <a:srgbClr val="002060"/>
                </a:solidFill>
                <a:latin typeface="Times New Roman" panose="02020603050405020304" pitchFamily="18" charset="0"/>
              </a:rPr>
              <a:t>6-guruh – </a:t>
            </a:r>
            <a:r>
              <a:rPr lang="en-US" sz="3200" i="1" dirty="0" err="1">
                <a:solidFill>
                  <a:srgbClr val="002060"/>
                </a:solidFill>
                <a:latin typeface="Times New Roman" panose="02020603050405020304" pitchFamily="18" charset="0"/>
              </a:rPr>
              <a:t>o‘quvchilarni</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mavzu</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bo‘yicha</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baholash</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uchun</a:t>
            </a:r>
            <a:r>
              <a:rPr lang="en-US" sz="3200" i="1" dirty="0">
                <a:solidFill>
                  <a:srgbClr val="002060"/>
                </a:solidFill>
                <a:latin typeface="Times New Roman" panose="02020603050405020304" pitchFamily="18" charset="0"/>
              </a:rPr>
              <a:t> </a:t>
            </a:r>
            <a:r>
              <a:rPr lang="en-US" sz="3200" i="1" dirty="0" err="1">
                <a:solidFill>
                  <a:srgbClr val="002060"/>
                </a:solidFill>
                <a:latin typeface="Times New Roman" panose="02020603050405020304" pitchFamily="18" charset="0"/>
              </a:rPr>
              <a:t>didaktik</a:t>
            </a:r>
            <a:r>
              <a:rPr lang="en-US" sz="3200" i="1" dirty="0">
                <a:solidFill>
                  <a:srgbClr val="002060"/>
                </a:solidFill>
                <a:latin typeface="Times New Roman" panose="02020603050405020304" pitchFamily="18" charset="0"/>
              </a:rPr>
              <a:t> material </a:t>
            </a:r>
            <a:r>
              <a:rPr lang="en-US" sz="3200" i="1" dirty="0" err="1">
                <a:solidFill>
                  <a:srgbClr val="002060"/>
                </a:solidFill>
                <a:latin typeface="Times New Roman" panose="02020603050405020304" pitchFamily="18" charset="0"/>
              </a:rPr>
              <a:t>tayyorlang</a:t>
            </a:r>
            <a:r>
              <a:rPr lang="en-US" sz="3200" i="1" dirty="0">
                <a:solidFill>
                  <a:srgbClr val="002060"/>
                </a:solidFill>
                <a:latin typeface="Times New Roman" panose="02020603050405020304" pitchFamily="18" charset="0"/>
              </a:rPr>
              <a:t>.</a:t>
            </a:r>
          </a:p>
          <a:p>
            <a:endParaRPr lang="en-US" sz="3200" i="1" dirty="0">
              <a:solidFill>
                <a:srgbClr val="002060"/>
              </a:solidFill>
              <a:latin typeface="Times New Roman" panose="02020603050405020304" pitchFamily="18" charset="0"/>
            </a:endParaRPr>
          </a:p>
          <a:p>
            <a:endParaRPr lang="en-US" sz="3200" i="1" dirty="0">
              <a:solidFill>
                <a:srgbClr val="002060"/>
              </a:solidFill>
              <a:latin typeface="Times New Roman" panose="02020603050405020304" pitchFamily="18" charset="0"/>
            </a:endParaRPr>
          </a:p>
        </p:txBody>
      </p:sp>
      <p:pic>
        <p:nvPicPr>
          <p:cNvPr id="40" name="Picture 2" descr="3 D Человек С Красный Знак Вопроса — стоковые фотографии и другие картинки  Вопросительный знак - Вопросительный знак, Люди, Один человек - iStock">
            <a:extLst>
              <a:ext uri="{FF2B5EF4-FFF2-40B4-BE49-F238E27FC236}">
                <a16:creationId xmlns:a16="http://schemas.microsoft.com/office/drawing/2014/main" id="{ABA6AB9E-0C72-4390-A21B-ABF71F6D387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64750" y="227647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a16="http://schemas.microsoft.com/office/drawing/2014/main" id="{DA88045A-D4EC-9B9C-8116-8E47E475420C}"/>
              </a:ext>
            </a:extLst>
          </p:cNvPr>
          <p:cNvPicPr>
            <a:picLocks noChangeAspect="1"/>
          </p:cNvPicPr>
          <p:nvPr/>
        </p:nvPicPr>
        <p:blipFill>
          <a:blip r:embed="rId8"/>
          <a:stretch>
            <a:fillRect/>
          </a:stretch>
        </p:blipFill>
        <p:spPr>
          <a:xfrm>
            <a:off x="12259129" y="1895475"/>
            <a:ext cx="5721350" cy="3713643"/>
          </a:xfrm>
          <a:prstGeom prst="rect">
            <a:avLst/>
          </a:prstGeom>
        </p:spPr>
      </p:pic>
      <p:pic>
        <p:nvPicPr>
          <p:cNvPr id="5" name="Рисунок 4">
            <a:extLst>
              <a:ext uri="{FF2B5EF4-FFF2-40B4-BE49-F238E27FC236}">
                <a16:creationId xmlns:a16="http://schemas.microsoft.com/office/drawing/2014/main" id="{1BB70E16-CF5E-FE10-4B33-16BBEEC82C2D}"/>
              </a:ext>
            </a:extLst>
          </p:cNvPr>
          <p:cNvPicPr>
            <a:picLocks noChangeAspect="1"/>
          </p:cNvPicPr>
          <p:nvPr/>
        </p:nvPicPr>
        <p:blipFill>
          <a:blip r:embed="rId9"/>
          <a:stretch>
            <a:fillRect/>
          </a:stretch>
        </p:blipFill>
        <p:spPr>
          <a:xfrm>
            <a:off x="12259129" y="6143106"/>
            <a:ext cx="5721350" cy="4067811"/>
          </a:xfrm>
          <a:prstGeom prst="rect">
            <a:avLst/>
          </a:prstGeom>
        </p:spPr>
      </p:pic>
    </p:spTree>
    <p:extLst>
      <p:ext uri="{BB962C8B-B14F-4D97-AF65-F5344CB8AC3E}">
        <p14:creationId xmlns:p14="http://schemas.microsoft.com/office/powerpoint/2010/main" val="4136215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4" name="Google Shape;1416;p40">
            <a:extLst>
              <a:ext uri="{FF2B5EF4-FFF2-40B4-BE49-F238E27FC236}">
                <a16:creationId xmlns:a16="http://schemas.microsoft.com/office/drawing/2014/main" id="{A9A68431-3232-433F-9F1C-8B5432351CDA}"/>
              </a:ext>
            </a:extLst>
          </p:cNvPr>
          <p:cNvSpPr/>
          <p:nvPr/>
        </p:nvSpPr>
        <p:spPr>
          <a:xfrm>
            <a:off x="10260421" y="3636000"/>
            <a:ext cx="3115235" cy="630444"/>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chemeClr val="lt1"/>
                </a:solidFill>
                <a:latin typeface="Fira Sans Extra Condensed"/>
                <a:ea typeface="Fira Sans Extra Condensed"/>
                <a:cs typeface="Fira Sans Extra Condensed"/>
                <a:sym typeface="Fira Sans Extra Condensed"/>
              </a:rPr>
              <a:t>Veracity</a:t>
            </a:r>
            <a:endParaRPr sz="1600" b="1">
              <a:solidFill>
                <a:schemeClr val="lt1"/>
              </a:solidFill>
              <a:latin typeface="Fira Sans Extra Condensed"/>
              <a:ea typeface="Fira Sans Extra Condensed"/>
              <a:cs typeface="Fira Sans Extra Condensed"/>
              <a:sym typeface="Fira Sans Extra Condensed"/>
            </a:endParaRPr>
          </a:p>
        </p:txBody>
      </p:sp>
      <p:sp>
        <p:nvSpPr>
          <p:cNvPr id="15" name="Google Shape;1417;p40">
            <a:extLst>
              <a:ext uri="{FF2B5EF4-FFF2-40B4-BE49-F238E27FC236}">
                <a16:creationId xmlns:a16="http://schemas.microsoft.com/office/drawing/2014/main" id="{C3B25BC4-93EF-4DF5-88CB-D07DB326F587}"/>
              </a:ext>
            </a:extLst>
          </p:cNvPr>
          <p:cNvSpPr/>
          <p:nvPr/>
        </p:nvSpPr>
        <p:spPr>
          <a:xfrm>
            <a:off x="11945536" y="3020700"/>
            <a:ext cx="4824000" cy="630444"/>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chemeClr val="lt1"/>
                </a:solidFill>
                <a:latin typeface="Fira Sans Extra Condensed"/>
                <a:ea typeface="Fira Sans Extra Condensed"/>
                <a:cs typeface="Fira Sans Extra Condensed"/>
                <a:sym typeface="Fira Sans Extra Condensed"/>
              </a:rPr>
              <a:t>Value</a:t>
            </a:r>
            <a:endParaRPr sz="1600" b="1">
              <a:solidFill>
                <a:schemeClr val="lt1"/>
              </a:solidFill>
              <a:latin typeface="Fira Sans Extra Condensed"/>
              <a:ea typeface="Fira Sans Extra Condensed"/>
              <a:cs typeface="Fira Sans Extra Condensed"/>
              <a:sym typeface="Fira Sans Extra Condensed"/>
            </a:endParaRPr>
          </a:p>
        </p:txBody>
      </p:sp>
      <p:sp>
        <p:nvSpPr>
          <p:cNvPr id="16" name="Google Shape;1418;p40">
            <a:extLst>
              <a:ext uri="{FF2B5EF4-FFF2-40B4-BE49-F238E27FC236}">
                <a16:creationId xmlns:a16="http://schemas.microsoft.com/office/drawing/2014/main" id="{83BC7940-BB10-44D8-BFBA-D3619CCF8045}"/>
              </a:ext>
            </a:extLst>
          </p:cNvPr>
          <p:cNvSpPr/>
          <p:nvPr/>
        </p:nvSpPr>
        <p:spPr>
          <a:xfrm>
            <a:off x="10260421" y="4872888"/>
            <a:ext cx="3115235" cy="630444"/>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chemeClr val="lt1"/>
                </a:solidFill>
                <a:latin typeface="Fira Sans Extra Condensed"/>
                <a:ea typeface="Fira Sans Extra Condensed"/>
                <a:cs typeface="Fira Sans Extra Condensed"/>
                <a:sym typeface="Fira Sans Extra Condensed"/>
              </a:rPr>
              <a:t>Velocity</a:t>
            </a:r>
            <a:endParaRPr sz="1600" b="1">
              <a:solidFill>
                <a:schemeClr val="lt1"/>
              </a:solidFill>
              <a:latin typeface="Fira Sans Extra Condensed"/>
              <a:ea typeface="Fira Sans Extra Condensed"/>
              <a:cs typeface="Fira Sans Extra Condensed"/>
              <a:sym typeface="Fira Sans Extra Condensed"/>
            </a:endParaRPr>
          </a:p>
        </p:txBody>
      </p:sp>
      <p:sp>
        <p:nvSpPr>
          <p:cNvPr id="17" name="Google Shape;1419;p40">
            <a:extLst>
              <a:ext uri="{FF2B5EF4-FFF2-40B4-BE49-F238E27FC236}">
                <a16:creationId xmlns:a16="http://schemas.microsoft.com/office/drawing/2014/main" id="{C32648D8-3524-463B-9326-7590E00DBABD}"/>
              </a:ext>
            </a:extLst>
          </p:cNvPr>
          <p:cNvSpPr/>
          <p:nvPr/>
        </p:nvSpPr>
        <p:spPr>
          <a:xfrm>
            <a:off x="12380144" y="3793467"/>
            <a:ext cx="3115235" cy="630444"/>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chemeClr val="lt1"/>
                </a:solidFill>
                <a:latin typeface="Fira Sans Extra Condensed"/>
                <a:ea typeface="Fira Sans Extra Condensed"/>
                <a:cs typeface="Fira Sans Extra Condensed"/>
                <a:sym typeface="Fira Sans Extra Condensed"/>
              </a:rPr>
              <a:t>Variety</a:t>
            </a:r>
            <a:endParaRPr sz="1600" b="1">
              <a:solidFill>
                <a:schemeClr val="lt1"/>
              </a:solidFill>
              <a:latin typeface="Fira Sans Extra Condensed"/>
              <a:ea typeface="Fira Sans Extra Condensed"/>
              <a:cs typeface="Fira Sans Extra Condensed"/>
              <a:sym typeface="Fira Sans Extra Condensed"/>
            </a:endParaRPr>
          </a:p>
        </p:txBody>
      </p:sp>
      <p:sp>
        <p:nvSpPr>
          <p:cNvPr id="18" name="Google Shape;1420;p40">
            <a:extLst>
              <a:ext uri="{FF2B5EF4-FFF2-40B4-BE49-F238E27FC236}">
                <a16:creationId xmlns:a16="http://schemas.microsoft.com/office/drawing/2014/main" id="{AC6F43DA-19F9-4DE4-8EC7-860F70B0506F}"/>
              </a:ext>
            </a:extLst>
          </p:cNvPr>
          <p:cNvSpPr/>
          <p:nvPr/>
        </p:nvSpPr>
        <p:spPr>
          <a:xfrm>
            <a:off x="10260421" y="5488150"/>
            <a:ext cx="3115235" cy="630444"/>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chemeClr val="lt1"/>
                </a:solidFill>
                <a:latin typeface="Fira Sans Extra Condensed"/>
                <a:ea typeface="Fira Sans Extra Condensed"/>
                <a:cs typeface="Fira Sans Extra Condensed"/>
                <a:sym typeface="Fira Sans Extra Condensed"/>
              </a:rPr>
              <a:t>Volume</a:t>
            </a:r>
            <a:endParaRPr sz="1600" b="1">
              <a:solidFill>
                <a:schemeClr val="lt1"/>
              </a:solidFill>
              <a:latin typeface="Fira Sans Extra Condensed"/>
              <a:ea typeface="Fira Sans Extra Condensed"/>
              <a:cs typeface="Fira Sans Extra Condensed"/>
              <a:sym typeface="Fira Sans Extra Condensed"/>
            </a:endParaRPr>
          </a:p>
        </p:txBody>
      </p:sp>
      <p:cxnSp>
        <p:nvCxnSpPr>
          <p:cNvPr id="19" name="Google Shape;1421;p40">
            <a:extLst>
              <a:ext uri="{FF2B5EF4-FFF2-40B4-BE49-F238E27FC236}">
                <a16:creationId xmlns:a16="http://schemas.microsoft.com/office/drawing/2014/main" id="{1FB52A5E-97D3-493E-A096-F99876157FA4}"/>
              </a:ext>
            </a:extLst>
          </p:cNvPr>
          <p:cNvCxnSpPr>
            <a:cxnSpLocks/>
          </p:cNvCxnSpPr>
          <p:nvPr/>
        </p:nvCxnSpPr>
        <p:spPr>
          <a:xfrm>
            <a:off x="6220404" y="3805200"/>
            <a:ext cx="4301546" cy="0"/>
          </a:xfrm>
          <a:prstGeom prst="straightConnector1">
            <a:avLst/>
          </a:prstGeom>
          <a:noFill/>
          <a:ln w="9525" cap="flat" cmpd="sng">
            <a:solidFill>
              <a:schemeClr val="accent5"/>
            </a:solidFill>
            <a:prstDash val="solid"/>
            <a:round/>
            <a:headEnd type="none" w="med" len="med"/>
            <a:tailEnd type="none" w="med" len="med"/>
          </a:ln>
        </p:spPr>
      </p:cxnSp>
      <p:cxnSp>
        <p:nvCxnSpPr>
          <p:cNvPr id="21" name="Google Shape;1423;p40">
            <a:extLst>
              <a:ext uri="{FF2B5EF4-FFF2-40B4-BE49-F238E27FC236}">
                <a16:creationId xmlns:a16="http://schemas.microsoft.com/office/drawing/2014/main" id="{72898EAD-93FE-4E83-A795-EB0A0F013882}"/>
              </a:ext>
            </a:extLst>
          </p:cNvPr>
          <p:cNvCxnSpPr>
            <a:cxnSpLocks/>
          </p:cNvCxnSpPr>
          <p:nvPr/>
        </p:nvCxnSpPr>
        <p:spPr>
          <a:xfrm>
            <a:off x="7016375" y="5114340"/>
            <a:ext cx="3505575" cy="0"/>
          </a:xfrm>
          <a:prstGeom prst="straightConnector1">
            <a:avLst/>
          </a:prstGeom>
          <a:noFill/>
          <a:ln w="9525" cap="flat" cmpd="sng">
            <a:solidFill>
              <a:schemeClr val="accent4"/>
            </a:solidFill>
            <a:prstDash val="solid"/>
            <a:round/>
            <a:headEnd type="none" w="med" len="med"/>
            <a:tailEnd type="none" w="med" len="med"/>
          </a:ln>
        </p:spPr>
      </p:cxnSp>
      <p:cxnSp>
        <p:nvCxnSpPr>
          <p:cNvPr id="23" name="Google Shape;1425;p40">
            <a:extLst>
              <a:ext uri="{FF2B5EF4-FFF2-40B4-BE49-F238E27FC236}">
                <a16:creationId xmlns:a16="http://schemas.microsoft.com/office/drawing/2014/main" id="{CA1DB489-68E1-4B1D-8625-9F6456ECA438}"/>
              </a:ext>
            </a:extLst>
          </p:cNvPr>
          <p:cNvCxnSpPr>
            <a:cxnSpLocks/>
          </p:cNvCxnSpPr>
          <p:nvPr/>
        </p:nvCxnSpPr>
        <p:spPr>
          <a:xfrm>
            <a:off x="7429940" y="6329128"/>
            <a:ext cx="3024150" cy="0"/>
          </a:xfrm>
          <a:prstGeom prst="straightConnector1">
            <a:avLst/>
          </a:prstGeom>
          <a:noFill/>
          <a:ln w="9525" cap="flat" cmpd="sng">
            <a:solidFill>
              <a:schemeClr val="accent3"/>
            </a:solidFill>
            <a:prstDash val="solid"/>
            <a:round/>
            <a:headEnd type="none" w="med" len="med"/>
            <a:tailEnd type="none" w="med" len="med"/>
          </a:ln>
        </p:spPr>
      </p:cxnSp>
      <p:cxnSp>
        <p:nvCxnSpPr>
          <p:cNvPr id="25" name="Google Shape;1427;p40">
            <a:extLst>
              <a:ext uri="{FF2B5EF4-FFF2-40B4-BE49-F238E27FC236}">
                <a16:creationId xmlns:a16="http://schemas.microsoft.com/office/drawing/2014/main" id="{7F6B4082-C346-44CB-B8CE-B092F1011CA8}"/>
              </a:ext>
            </a:extLst>
          </p:cNvPr>
          <p:cNvCxnSpPr>
            <a:cxnSpLocks/>
          </p:cNvCxnSpPr>
          <p:nvPr/>
        </p:nvCxnSpPr>
        <p:spPr>
          <a:xfrm>
            <a:off x="7976453" y="7516932"/>
            <a:ext cx="2477637" cy="0"/>
          </a:xfrm>
          <a:prstGeom prst="straightConnector1">
            <a:avLst/>
          </a:prstGeom>
          <a:noFill/>
          <a:ln w="9525" cap="flat" cmpd="sng">
            <a:solidFill>
              <a:schemeClr val="accent2"/>
            </a:solidFill>
            <a:prstDash val="solid"/>
            <a:round/>
            <a:headEnd type="none" w="med" len="med"/>
            <a:tailEnd type="none" w="med" len="med"/>
          </a:ln>
        </p:spPr>
      </p:cxnSp>
      <p:cxnSp>
        <p:nvCxnSpPr>
          <p:cNvPr id="27" name="Google Shape;1429;p40">
            <a:extLst>
              <a:ext uri="{FF2B5EF4-FFF2-40B4-BE49-F238E27FC236}">
                <a16:creationId xmlns:a16="http://schemas.microsoft.com/office/drawing/2014/main" id="{816B7EF5-1F06-48AF-9371-4AF60DD60BC0}"/>
              </a:ext>
            </a:extLst>
          </p:cNvPr>
          <p:cNvCxnSpPr>
            <a:cxnSpLocks/>
          </p:cNvCxnSpPr>
          <p:nvPr/>
        </p:nvCxnSpPr>
        <p:spPr>
          <a:xfrm>
            <a:off x="8616575" y="8635108"/>
            <a:ext cx="1748397" cy="0"/>
          </a:xfrm>
          <a:prstGeom prst="straightConnector1">
            <a:avLst/>
          </a:prstGeom>
          <a:noFill/>
          <a:ln w="9525" cap="flat" cmpd="sng">
            <a:solidFill>
              <a:schemeClr val="accent1"/>
            </a:solidFill>
            <a:prstDash val="solid"/>
            <a:round/>
            <a:headEnd type="none" w="med" len="med"/>
            <a:tailEnd type="none" w="med" len="med"/>
          </a:ln>
        </p:spPr>
      </p:cxnSp>
      <p:grpSp>
        <p:nvGrpSpPr>
          <p:cNvPr id="28" name="Google Shape;1430;p40">
            <a:extLst>
              <a:ext uri="{FF2B5EF4-FFF2-40B4-BE49-F238E27FC236}">
                <a16:creationId xmlns:a16="http://schemas.microsoft.com/office/drawing/2014/main" id="{3588B2AF-9F77-4369-8E58-8918AC9EC015}"/>
              </a:ext>
            </a:extLst>
          </p:cNvPr>
          <p:cNvGrpSpPr/>
          <p:nvPr/>
        </p:nvGrpSpPr>
        <p:grpSpPr>
          <a:xfrm>
            <a:off x="2337429" y="2916291"/>
            <a:ext cx="6049140" cy="5709804"/>
            <a:chOff x="710281" y="1300471"/>
            <a:chExt cx="3267454" cy="3064820"/>
          </a:xfrm>
        </p:grpSpPr>
        <p:sp>
          <p:nvSpPr>
            <p:cNvPr id="29" name="Google Shape;1431;p40">
              <a:extLst>
                <a:ext uri="{FF2B5EF4-FFF2-40B4-BE49-F238E27FC236}">
                  <a16:creationId xmlns:a16="http://schemas.microsoft.com/office/drawing/2014/main" id="{B9F1F9F9-6E4E-4349-8179-DA575E31F7D9}"/>
                </a:ext>
              </a:extLst>
            </p:cNvPr>
            <p:cNvSpPr/>
            <p:nvPr/>
          </p:nvSpPr>
          <p:spPr>
            <a:xfrm>
              <a:off x="2017063" y="1837786"/>
              <a:ext cx="653979" cy="122344"/>
            </a:xfrm>
            <a:custGeom>
              <a:avLst/>
              <a:gdLst/>
              <a:ahLst/>
              <a:cxnLst/>
              <a:rect l="l" t="t" r="r" b="b"/>
              <a:pathLst>
                <a:path w="26230" h="4907" extrusionOk="0">
                  <a:moveTo>
                    <a:pt x="14240" y="1"/>
                  </a:moveTo>
                  <a:lnTo>
                    <a:pt x="0" y="3454"/>
                  </a:lnTo>
                  <a:lnTo>
                    <a:pt x="17657" y="4906"/>
                  </a:lnTo>
                  <a:lnTo>
                    <a:pt x="26230" y="1144"/>
                  </a:lnTo>
                  <a:lnTo>
                    <a:pt x="14240" y="1"/>
                  </a:lnTo>
                  <a:close/>
                </a:path>
              </a:pathLst>
            </a:custGeom>
            <a:solidFill>
              <a:srgbClr val="EF9121">
                <a:alpha val="4286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30" name="Google Shape;1432;p40">
              <a:extLst>
                <a:ext uri="{FF2B5EF4-FFF2-40B4-BE49-F238E27FC236}">
                  <a16:creationId xmlns:a16="http://schemas.microsoft.com/office/drawing/2014/main" id="{FEFD695E-BBC3-4449-801E-85B6087F461A}"/>
                </a:ext>
              </a:extLst>
            </p:cNvPr>
            <p:cNvSpPr/>
            <p:nvPr/>
          </p:nvSpPr>
          <p:spPr>
            <a:xfrm>
              <a:off x="1690361" y="2446062"/>
              <a:ext cx="1307361" cy="124413"/>
            </a:xfrm>
            <a:custGeom>
              <a:avLst/>
              <a:gdLst/>
              <a:ahLst/>
              <a:cxnLst/>
              <a:rect l="l" t="t" r="r" b="b"/>
              <a:pathLst>
                <a:path w="52436" h="4990" extrusionOk="0">
                  <a:moveTo>
                    <a:pt x="24837" y="1"/>
                  </a:moveTo>
                  <a:lnTo>
                    <a:pt x="0" y="3930"/>
                  </a:lnTo>
                  <a:lnTo>
                    <a:pt x="40744" y="4989"/>
                  </a:lnTo>
                  <a:lnTo>
                    <a:pt x="52436" y="1751"/>
                  </a:lnTo>
                  <a:lnTo>
                    <a:pt x="24837" y="1"/>
                  </a:lnTo>
                  <a:close/>
                </a:path>
              </a:pathLst>
            </a:custGeom>
            <a:solidFill>
              <a:srgbClr val="FB8569">
                <a:alpha val="5843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31" name="Google Shape;1433;p40">
              <a:extLst>
                <a:ext uri="{FF2B5EF4-FFF2-40B4-BE49-F238E27FC236}">
                  <a16:creationId xmlns:a16="http://schemas.microsoft.com/office/drawing/2014/main" id="{2C1087EC-882A-4D37-9D72-89D71247DA69}"/>
                </a:ext>
              </a:extLst>
            </p:cNvPr>
            <p:cNvSpPr/>
            <p:nvPr/>
          </p:nvSpPr>
          <p:spPr>
            <a:xfrm>
              <a:off x="1363660" y="3040674"/>
              <a:ext cx="1960742" cy="189113"/>
            </a:xfrm>
            <a:custGeom>
              <a:avLst/>
              <a:gdLst/>
              <a:ahLst/>
              <a:cxnLst/>
              <a:rect l="l" t="t" r="r" b="b"/>
              <a:pathLst>
                <a:path w="78642" h="7585" extrusionOk="0">
                  <a:moveTo>
                    <a:pt x="34160" y="1"/>
                  </a:moveTo>
                  <a:lnTo>
                    <a:pt x="1" y="5251"/>
                  </a:lnTo>
                  <a:lnTo>
                    <a:pt x="62270" y="7585"/>
                  </a:lnTo>
                  <a:lnTo>
                    <a:pt x="78641" y="2775"/>
                  </a:lnTo>
                  <a:lnTo>
                    <a:pt x="34160" y="1"/>
                  </a:lnTo>
                  <a:close/>
                </a:path>
              </a:pathLst>
            </a:custGeom>
            <a:solidFill>
              <a:srgbClr val="AC4D5B">
                <a:alpha val="4375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32" name="Google Shape;1434;p40">
              <a:extLst>
                <a:ext uri="{FF2B5EF4-FFF2-40B4-BE49-F238E27FC236}">
                  <a16:creationId xmlns:a16="http://schemas.microsoft.com/office/drawing/2014/main" id="{0FB4029D-D2DC-419F-A714-2959D2B664F9}"/>
                </a:ext>
              </a:extLst>
            </p:cNvPr>
            <p:cNvSpPr/>
            <p:nvPr/>
          </p:nvSpPr>
          <p:spPr>
            <a:xfrm>
              <a:off x="1036958" y="3716345"/>
              <a:ext cx="2614123" cy="117582"/>
            </a:xfrm>
            <a:custGeom>
              <a:avLst/>
              <a:gdLst/>
              <a:ahLst/>
              <a:cxnLst/>
              <a:rect l="l" t="t" r="r" b="b"/>
              <a:pathLst>
                <a:path w="104848" h="4716" extrusionOk="0">
                  <a:moveTo>
                    <a:pt x="34672" y="0"/>
                  </a:moveTo>
                  <a:lnTo>
                    <a:pt x="1" y="3334"/>
                  </a:lnTo>
                  <a:lnTo>
                    <a:pt x="83964" y="4715"/>
                  </a:lnTo>
                  <a:lnTo>
                    <a:pt x="104847" y="846"/>
                  </a:lnTo>
                  <a:lnTo>
                    <a:pt x="34672" y="0"/>
                  </a:lnTo>
                  <a:close/>
                </a:path>
              </a:pathLst>
            </a:custGeom>
            <a:solidFill>
              <a:srgbClr val="A11686">
                <a:alpha val="42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435;p40">
              <a:extLst>
                <a:ext uri="{FF2B5EF4-FFF2-40B4-BE49-F238E27FC236}">
                  <a16:creationId xmlns:a16="http://schemas.microsoft.com/office/drawing/2014/main" id="{811A3C06-60E2-4744-8452-19ED85470C69}"/>
                </a:ext>
              </a:extLst>
            </p:cNvPr>
            <p:cNvSpPr/>
            <p:nvPr/>
          </p:nvSpPr>
          <p:spPr>
            <a:xfrm>
              <a:off x="2017063" y="1300471"/>
              <a:ext cx="653979" cy="565818"/>
            </a:xfrm>
            <a:custGeom>
              <a:avLst/>
              <a:gdLst/>
              <a:ahLst/>
              <a:cxnLst/>
              <a:rect l="l" t="t" r="r" b="b"/>
              <a:pathLst>
                <a:path w="26230" h="22694" extrusionOk="0">
                  <a:moveTo>
                    <a:pt x="13109" y="0"/>
                  </a:moveTo>
                  <a:lnTo>
                    <a:pt x="0" y="22694"/>
                  </a:lnTo>
                  <a:lnTo>
                    <a:pt x="26230" y="22694"/>
                  </a:lnTo>
                  <a:lnTo>
                    <a:pt x="13133"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1436;p40">
              <a:extLst>
                <a:ext uri="{FF2B5EF4-FFF2-40B4-BE49-F238E27FC236}">
                  <a16:creationId xmlns:a16="http://schemas.microsoft.com/office/drawing/2014/main" id="{4C1B8DA4-40F4-485F-876D-73EC40AC6DE0}"/>
                </a:ext>
              </a:extLst>
            </p:cNvPr>
            <p:cNvSpPr/>
            <p:nvPr/>
          </p:nvSpPr>
          <p:spPr>
            <a:xfrm>
              <a:off x="1690361" y="1923881"/>
              <a:ext cx="1307361" cy="565818"/>
            </a:xfrm>
            <a:custGeom>
              <a:avLst/>
              <a:gdLst/>
              <a:ahLst/>
              <a:cxnLst/>
              <a:rect l="l" t="t" r="r" b="b"/>
              <a:pathLst>
                <a:path w="52436" h="22694" extrusionOk="0">
                  <a:moveTo>
                    <a:pt x="13097" y="1"/>
                  </a:moveTo>
                  <a:lnTo>
                    <a:pt x="0" y="22694"/>
                  </a:lnTo>
                  <a:lnTo>
                    <a:pt x="52436" y="22694"/>
                  </a:lnTo>
                  <a:lnTo>
                    <a:pt x="39327"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1437;p40">
              <a:extLst>
                <a:ext uri="{FF2B5EF4-FFF2-40B4-BE49-F238E27FC236}">
                  <a16:creationId xmlns:a16="http://schemas.microsoft.com/office/drawing/2014/main" id="{ECA56D3A-F70E-4ECB-9FCA-F68F81E5BA82}"/>
                </a:ext>
              </a:extLst>
            </p:cNvPr>
            <p:cNvSpPr/>
            <p:nvPr/>
          </p:nvSpPr>
          <p:spPr>
            <a:xfrm>
              <a:off x="1363660" y="2544025"/>
              <a:ext cx="1960742" cy="565818"/>
            </a:xfrm>
            <a:custGeom>
              <a:avLst/>
              <a:gdLst/>
              <a:ahLst/>
              <a:cxnLst/>
              <a:rect l="l" t="t" r="r" b="b"/>
              <a:pathLst>
                <a:path w="78642" h="22694" extrusionOk="0">
                  <a:moveTo>
                    <a:pt x="13109" y="1"/>
                  </a:moveTo>
                  <a:lnTo>
                    <a:pt x="1" y="22694"/>
                  </a:lnTo>
                  <a:lnTo>
                    <a:pt x="78641" y="22694"/>
                  </a:lnTo>
                  <a:lnTo>
                    <a:pt x="6554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438;p40">
              <a:extLst>
                <a:ext uri="{FF2B5EF4-FFF2-40B4-BE49-F238E27FC236}">
                  <a16:creationId xmlns:a16="http://schemas.microsoft.com/office/drawing/2014/main" id="{D2F0E262-D432-44EB-A645-AFC1BE7F69C1}"/>
                </a:ext>
              </a:extLst>
            </p:cNvPr>
            <p:cNvSpPr/>
            <p:nvPr/>
          </p:nvSpPr>
          <p:spPr>
            <a:xfrm>
              <a:off x="1036958" y="3171599"/>
              <a:ext cx="2614123" cy="565818"/>
            </a:xfrm>
            <a:custGeom>
              <a:avLst/>
              <a:gdLst/>
              <a:ahLst/>
              <a:cxnLst/>
              <a:rect l="l" t="t" r="r" b="b"/>
              <a:pathLst>
                <a:path w="104848" h="22694" extrusionOk="0">
                  <a:moveTo>
                    <a:pt x="13098" y="0"/>
                  </a:moveTo>
                  <a:lnTo>
                    <a:pt x="1" y="22694"/>
                  </a:lnTo>
                  <a:lnTo>
                    <a:pt x="104847" y="22694"/>
                  </a:lnTo>
                  <a:lnTo>
                    <a:pt x="917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439;p40">
              <a:extLst>
                <a:ext uri="{FF2B5EF4-FFF2-40B4-BE49-F238E27FC236}">
                  <a16:creationId xmlns:a16="http://schemas.microsoft.com/office/drawing/2014/main" id="{60C86E4A-F292-4742-BD9B-AF7954EDDE1C}"/>
                </a:ext>
              </a:extLst>
            </p:cNvPr>
            <p:cNvSpPr/>
            <p:nvPr/>
          </p:nvSpPr>
          <p:spPr>
            <a:xfrm>
              <a:off x="710281" y="3799473"/>
              <a:ext cx="3267454" cy="565818"/>
            </a:xfrm>
            <a:custGeom>
              <a:avLst/>
              <a:gdLst/>
              <a:ahLst/>
              <a:cxnLst/>
              <a:rect l="l" t="t" r="r" b="b"/>
              <a:pathLst>
                <a:path w="131052" h="22694" extrusionOk="0">
                  <a:moveTo>
                    <a:pt x="13109" y="0"/>
                  </a:moveTo>
                  <a:lnTo>
                    <a:pt x="0" y="22693"/>
                  </a:lnTo>
                  <a:lnTo>
                    <a:pt x="131052" y="22693"/>
                  </a:lnTo>
                  <a:lnTo>
                    <a:pt x="1179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1434;p40">
            <a:extLst>
              <a:ext uri="{FF2B5EF4-FFF2-40B4-BE49-F238E27FC236}">
                <a16:creationId xmlns:a16="http://schemas.microsoft.com/office/drawing/2014/main" id="{48B37184-B2E9-4E9A-9107-E80B260FAADD}"/>
              </a:ext>
            </a:extLst>
          </p:cNvPr>
          <p:cNvSpPr/>
          <p:nvPr/>
        </p:nvSpPr>
        <p:spPr>
          <a:xfrm>
            <a:off x="2330306" y="8542621"/>
            <a:ext cx="6049140" cy="279080"/>
          </a:xfrm>
          <a:custGeom>
            <a:avLst/>
            <a:gdLst/>
            <a:ahLst/>
            <a:cxnLst/>
            <a:rect l="l" t="t" r="r" b="b"/>
            <a:pathLst>
              <a:path w="104848" h="4716" extrusionOk="0">
                <a:moveTo>
                  <a:pt x="34672" y="0"/>
                </a:moveTo>
                <a:lnTo>
                  <a:pt x="1" y="3334"/>
                </a:lnTo>
                <a:lnTo>
                  <a:pt x="83964" y="4715"/>
                </a:lnTo>
                <a:lnTo>
                  <a:pt x="104847" y="846"/>
                </a:lnTo>
                <a:lnTo>
                  <a:pt x="34672" y="0"/>
                </a:lnTo>
                <a:close/>
              </a:path>
            </a:pathLst>
          </a:custGeom>
          <a:solidFill>
            <a:srgbClr val="A11686">
              <a:alpha val="428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439;p40">
            <a:extLst>
              <a:ext uri="{FF2B5EF4-FFF2-40B4-BE49-F238E27FC236}">
                <a16:creationId xmlns:a16="http://schemas.microsoft.com/office/drawing/2014/main" id="{30B7473E-315D-4648-B5B4-788E2B506F63}"/>
              </a:ext>
            </a:extLst>
          </p:cNvPr>
          <p:cNvSpPr/>
          <p:nvPr/>
        </p:nvSpPr>
        <p:spPr>
          <a:xfrm>
            <a:off x="1648404" y="8741706"/>
            <a:ext cx="7391400" cy="1054127"/>
          </a:xfrm>
          <a:custGeom>
            <a:avLst/>
            <a:gdLst/>
            <a:ahLst/>
            <a:cxnLst/>
            <a:rect l="l" t="t" r="r" b="b"/>
            <a:pathLst>
              <a:path w="131052" h="22694" extrusionOk="0">
                <a:moveTo>
                  <a:pt x="13109" y="0"/>
                </a:moveTo>
                <a:lnTo>
                  <a:pt x="0" y="22693"/>
                </a:lnTo>
                <a:lnTo>
                  <a:pt x="131052" y="22693"/>
                </a:lnTo>
                <a:lnTo>
                  <a:pt x="117955" y="0"/>
                </a:lnTo>
                <a:close/>
              </a:path>
            </a:pathLst>
          </a:custGeom>
          <a:solidFill>
            <a:srgbClr val="FFC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TextBox 46">
            <a:extLst>
              <a:ext uri="{FF2B5EF4-FFF2-40B4-BE49-F238E27FC236}">
                <a16:creationId xmlns:a16="http://schemas.microsoft.com/office/drawing/2014/main" id="{E99B2B87-E346-4191-9D89-C27DA5E9FAFE}"/>
              </a:ext>
            </a:extLst>
          </p:cNvPr>
          <p:cNvSpPr txBox="1"/>
          <p:nvPr/>
        </p:nvSpPr>
        <p:spPr>
          <a:xfrm>
            <a:off x="4883044" y="3549555"/>
            <a:ext cx="939240" cy="400110"/>
          </a:xfrm>
          <a:prstGeom prst="rect">
            <a:avLst/>
          </a:prstGeom>
          <a:noFill/>
        </p:spPr>
        <p:txBody>
          <a:bodyPr wrap="square">
            <a:spAutoFit/>
          </a:bodyPr>
          <a:lstStyle/>
          <a:p>
            <a:r>
              <a:rPr lang="en" sz="2000" b="1" dirty="0">
                <a:latin typeface="Times New Roman" panose="02020603050405020304" pitchFamily="18" charset="0"/>
                <a:ea typeface="Roboto"/>
                <a:cs typeface="Times New Roman" panose="02020603050405020304" pitchFamily="18" charset="0"/>
                <a:sym typeface="Roboto"/>
              </a:rPr>
              <a:t>O’qish</a:t>
            </a:r>
            <a:r>
              <a:rPr lang="en" sz="1800" dirty="0">
                <a:latin typeface="Roboto"/>
                <a:ea typeface="Roboto"/>
                <a:cs typeface="Roboto"/>
                <a:sym typeface="Roboto"/>
              </a:rPr>
              <a:t> </a:t>
            </a:r>
            <a:endParaRPr lang="en-US" dirty="0"/>
          </a:p>
        </p:txBody>
      </p:sp>
      <p:sp>
        <p:nvSpPr>
          <p:cNvPr id="50" name="TextBox 49">
            <a:extLst>
              <a:ext uri="{FF2B5EF4-FFF2-40B4-BE49-F238E27FC236}">
                <a16:creationId xmlns:a16="http://schemas.microsoft.com/office/drawing/2014/main" id="{195A47D1-7E16-4A99-851E-AB4E5890BFC6}"/>
              </a:ext>
            </a:extLst>
          </p:cNvPr>
          <p:cNvSpPr txBox="1"/>
          <p:nvPr/>
        </p:nvSpPr>
        <p:spPr>
          <a:xfrm>
            <a:off x="4756714" y="4399774"/>
            <a:ext cx="1387489" cy="461665"/>
          </a:xfrm>
          <a:prstGeom prst="rect">
            <a:avLst/>
          </a:prstGeom>
          <a:noFill/>
        </p:spPr>
        <p:txBody>
          <a:bodyPr wrap="square">
            <a:spAutoFit/>
          </a:bodyPr>
          <a:lstStyle/>
          <a:p>
            <a:r>
              <a:rPr lang="en" sz="2400" b="1" dirty="0">
                <a:latin typeface="Times New Roman" panose="02020603050405020304" pitchFamily="18" charset="0"/>
                <a:ea typeface="Roboto"/>
                <a:cs typeface="Times New Roman" panose="02020603050405020304" pitchFamily="18" charset="0"/>
                <a:sym typeface="Roboto"/>
              </a:rPr>
              <a:t>Eshitish</a:t>
            </a:r>
            <a:endParaRPr lang="en-US" sz="2000" dirty="0"/>
          </a:p>
        </p:txBody>
      </p:sp>
      <p:sp>
        <p:nvSpPr>
          <p:cNvPr id="51" name="TextBox 50">
            <a:extLst>
              <a:ext uri="{FF2B5EF4-FFF2-40B4-BE49-F238E27FC236}">
                <a16:creationId xmlns:a16="http://schemas.microsoft.com/office/drawing/2014/main" id="{3A68DB30-C514-44A7-9D60-67F41808AD10}"/>
              </a:ext>
            </a:extLst>
          </p:cNvPr>
          <p:cNvSpPr txBox="1"/>
          <p:nvPr/>
        </p:nvSpPr>
        <p:spPr>
          <a:xfrm>
            <a:off x="3567213" y="5186538"/>
            <a:ext cx="3629982" cy="1200329"/>
          </a:xfrm>
          <a:prstGeom prst="rect">
            <a:avLst/>
          </a:prstGeom>
          <a:noFill/>
        </p:spPr>
        <p:txBody>
          <a:bodyPr wrap="square">
            <a:spAutoFit/>
          </a:bodyPr>
          <a:lstStyle/>
          <a:p>
            <a:pPr algn="ctr"/>
            <a:r>
              <a:rPr lang="uz-Latn-UZ" sz="2400" b="1" dirty="0">
                <a:latin typeface="Times New Roman" panose="02020603050405020304" pitchFamily="18" charset="0"/>
                <a:ea typeface="Roboto"/>
                <a:cs typeface="Times New Roman" panose="02020603050405020304" pitchFamily="18" charset="0"/>
                <a:sym typeface="Roboto"/>
              </a:rPr>
              <a:t>T</a:t>
            </a:r>
            <a:r>
              <a:rPr lang="en" sz="2400" b="1" dirty="0">
                <a:latin typeface="Times New Roman" panose="02020603050405020304" pitchFamily="18" charset="0"/>
                <a:ea typeface="Roboto"/>
                <a:cs typeface="Times New Roman" panose="02020603050405020304" pitchFamily="18" charset="0"/>
                <a:sym typeface="Roboto"/>
              </a:rPr>
              <a:t>asvir va illyustratsiyalarni </a:t>
            </a:r>
          </a:p>
          <a:p>
            <a:pPr algn="ctr"/>
            <a:r>
              <a:rPr lang="en" sz="2400" b="1" dirty="0">
                <a:latin typeface="Times New Roman" panose="02020603050405020304" pitchFamily="18" charset="0"/>
                <a:ea typeface="Roboto"/>
                <a:cs typeface="Times New Roman" panose="02020603050405020304" pitchFamily="18" charset="0"/>
                <a:sym typeface="Roboto"/>
              </a:rPr>
              <a:t>ko‘rish</a:t>
            </a:r>
            <a:endParaRPr lang="en-US" sz="2000" dirty="0"/>
          </a:p>
        </p:txBody>
      </p:sp>
      <p:sp>
        <p:nvSpPr>
          <p:cNvPr id="52" name="TextBox 51">
            <a:extLst>
              <a:ext uri="{FF2B5EF4-FFF2-40B4-BE49-F238E27FC236}">
                <a16:creationId xmlns:a16="http://schemas.microsoft.com/office/drawing/2014/main" id="{671F158F-B53E-45D1-A297-32FF49AF55C0}"/>
              </a:ext>
            </a:extLst>
          </p:cNvPr>
          <p:cNvSpPr txBox="1"/>
          <p:nvPr/>
        </p:nvSpPr>
        <p:spPr>
          <a:xfrm>
            <a:off x="3557132" y="6329128"/>
            <a:ext cx="3806272" cy="1200329"/>
          </a:xfrm>
          <a:prstGeom prst="rect">
            <a:avLst/>
          </a:prstGeom>
          <a:noFill/>
        </p:spPr>
        <p:txBody>
          <a:bodyPr wrap="square">
            <a:spAutoFit/>
          </a:bodyPr>
          <a:lstStyle/>
          <a:p>
            <a:pPr algn="ctr"/>
            <a:r>
              <a:rPr lang="en-US" sz="2400" b="1" noProof="1">
                <a:latin typeface="Times New Roman" panose="02020603050405020304" pitchFamily="18" charset="0"/>
                <a:ea typeface="Roboto"/>
                <a:cs typeface="Times New Roman" panose="02020603050405020304" pitchFamily="18" charset="0"/>
                <a:sym typeface="Roboto"/>
              </a:rPr>
              <a:t>Video, ko‘rgazma, taqdimot va real jarayonni tomosha qilish</a:t>
            </a:r>
            <a:endParaRPr lang="en-US" sz="2000" noProof="1"/>
          </a:p>
        </p:txBody>
      </p:sp>
      <p:sp>
        <p:nvSpPr>
          <p:cNvPr id="53" name="TextBox 52">
            <a:extLst>
              <a:ext uri="{FF2B5EF4-FFF2-40B4-BE49-F238E27FC236}">
                <a16:creationId xmlns:a16="http://schemas.microsoft.com/office/drawing/2014/main" id="{3005D43F-D15A-44E1-9D73-BB07410BFDD9}"/>
              </a:ext>
            </a:extLst>
          </p:cNvPr>
          <p:cNvSpPr txBox="1"/>
          <p:nvPr/>
        </p:nvSpPr>
        <p:spPr>
          <a:xfrm>
            <a:off x="3577225" y="7633665"/>
            <a:ext cx="3806272" cy="830997"/>
          </a:xfrm>
          <a:prstGeom prst="rect">
            <a:avLst/>
          </a:prstGeom>
          <a:noFill/>
        </p:spPr>
        <p:txBody>
          <a:bodyPr wrap="square">
            <a:spAutoFit/>
          </a:bodyPr>
          <a:lstStyle/>
          <a:p>
            <a:pPr algn="ctr"/>
            <a:r>
              <a:rPr lang="en-US" sz="2400" b="1" noProof="1">
                <a:latin typeface="Times New Roman" panose="02020603050405020304" pitchFamily="18" charset="0"/>
                <a:ea typeface="Roboto"/>
                <a:cs typeface="Times New Roman" panose="02020603050405020304" pitchFamily="18" charset="0"/>
                <a:sym typeface="Roboto"/>
              </a:rPr>
              <a:t>Bahs-munozarada ishtirok etish, nutq so‘zlash</a:t>
            </a:r>
            <a:endParaRPr lang="en-US" sz="2000" noProof="1"/>
          </a:p>
        </p:txBody>
      </p:sp>
      <p:sp>
        <p:nvSpPr>
          <p:cNvPr id="54" name="TextBox 53">
            <a:extLst>
              <a:ext uri="{FF2B5EF4-FFF2-40B4-BE49-F238E27FC236}">
                <a16:creationId xmlns:a16="http://schemas.microsoft.com/office/drawing/2014/main" id="{74512D93-5540-41B6-9034-6893C82D705E}"/>
              </a:ext>
            </a:extLst>
          </p:cNvPr>
          <p:cNvSpPr txBox="1"/>
          <p:nvPr/>
        </p:nvSpPr>
        <p:spPr>
          <a:xfrm>
            <a:off x="3479068" y="8710515"/>
            <a:ext cx="3806272" cy="1200329"/>
          </a:xfrm>
          <a:prstGeom prst="rect">
            <a:avLst/>
          </a:prstGeom>
          <a:noFill/>
        </p:spPr>
        <p:txBody>
          <a:bodyPr wrap="square">
            <a:spAutoFit/>
          </a:bodyPr>
          <a:lstStyle/>
          <a:p>
            <a:pPr algn="ctr"/>
            <a:r>
              <a:rPr lang="en-US" sz="2400" b="1" noProof="1">
                <a:latin typeface="Times New Roman" panose="02020603050405020304" pitchFamily="18" charset="0"/>
                <a:ea typeface="Roboto"/>
                <a:cs typeface="Times New Roman" panose="02020603050405020304" pitchFamily="18" charset="0"/>
                <a:sym typeface="Roboto"/>
              </a:rPr>
              <a:t>Taqdimot qilish, real jarayonda ishtirok etish, tajriba</a:t>
            </a:r>
            <a:endParaRPr lang="en-US" sz="2000" noProof="1"/>
          </a:p>
        </p:txBody>
      </p:sp>
      <p:sp>
        <p:nvSpPr>
          <p:cNvPr id="55" name="Google Shape;418;p24">
            <a:extLst>
              <a:ext uri="{FF2B5EF4-FFF2-40B4-BE49-F238E27FC236}">
                <a16:creationId xmlns:a16="http://schemas.microsoft.com/office/drawing/2014/main" id="{AED6A24C-9266-4279-8B59-8F70ACBA28B9}"/>
              </a:ext>
            </a:extLst>
          </p:cNvPr>
          <p:cNvSpPr txBox="1">
            <a:spLocks/>
          </p:cNvSpPr>
          <p:nvPr/>
        </p:nvSpPr>
        <p:spPr>
          <a:xfrm>
            <a:off x="-131266" y="1494725"/>
            <a:ext cx="14546458" cy="148960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3000"/>
              <a:buFont typeface="Fira Sans Extra Condensed"/>
              <a:buNone/>
              <a:defRPr sz="3000" b="1" i="0" u="none" strike="noStrike" cap="none">
                <a:solidFill>
                  <a:srgbClr val="000000"/>
                </a:solidFill>
                <a:latin typeface="Fira Sans Extra Condensed"/>
                <a:ea typeface="Fira Sans Extra Condensed"/>
                <a:cs typeface="Fira Sans Extra Condensed"/>
                <a:sym typeface="Fira Sans Extra Condensed"/>
              </a:defRPr>
            </a:lvl1pPr>
            <a:lvl2pPr marR="0" lvl="1"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2pPr>
            <a:lvl3pPr marR="0" lvl="2"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3pPr>
            <a:lvl4pPr marR="0" lvl="3"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4pPr>
            <a:lvl5pPr marR="0" lvl="4"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5pPr>
            <a:lvl6pPr marR="0" lvl="5"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6pPr>
            <a:lvl7pPr marR="0" lvl="6"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7pPr>
            <a:lvl8pPr marR="0" lvl="7"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8pPr>
            <a:lvl9pPr marR="0" lvl="8" algn="ctr" rtl="0">
              <a:lnSpc>
                <a:spcPct val="100000"/>
              </a:lnSpc>
              <a:spcBef>
                <a:spcPts val="0"/>
              </a:spcBef>
              <a:spcAft>
                <a:spcPts val="0"/>
              </a:spcAft>
              <a:buClr>
                <a:srgbClr val="000000"/>
              </a:buClr>
              <a:buSzPts val="3000"/>
              <a:buFont typeface="Roboto Condensed"/>
              <a:buNone/>
              <a:defRPr sz="3000" b="1" i="0" u="none" strike="noStrike" cap="none">
                <a:solidFill>
                  <a:srgbClr val="000000"/>
                </a:solidFill>
                <a:latin typeface="Roboto Condensed"/>
                <a:ea typeface="Roboto Condensed"/>
                <a:cs typeface="Roboto Condensed"/>
                <a:sym typeface="Roboto Condensed"/>
              </a:defRPr>
            </a:lvl9pPr>
          </a:lstStyle>
          <a:p>
            <a:pPr marL="0" marR="0" lvl="0" indent="0" algn="ctr" defTabSz="914400" rtl="0" eaLnBrk="1" fontAlgn="auto" latinLnBrk="0" hangingPunct="1">
              <a:lnSpc>
                <a:spcPct val="90000"/>
              </a:lnSpc>
              <a:spcBef>
                <a:spcPts val="0"/>
              </a:spcBef>
              <a:spcAft>
                <a:spcPts val="0"/>
              </a:spcAft>
              <a:buClr>
                <a:srgbClr val="000000"/>
              </a:buClr>
              <a:buSzPts val="3000"/>
              <a:buFont typeface="Fira Sans Extra Condensed"/>
              <a:buNone/>
              <a:tabLst/>
              <a:defRPr/>
            </a:pPr>
            <a:r>
              <a:rPr lang="en-US" sz="6600" b="0" noProof="1">
                <a:solidFill>
                  <a:schemeClr val="dk1"/>
                </a:solidFill>
                <a:latin typeface="Bahnschrift SemiBold Condensed" panose="020B0502040204020203" pitchFamily="34" charset="0"/>
                <a:cs typeface="Times New Roman" panose="02020603050405020304" pitchFamily="18" charset="0"/>
              </a:rPr>
              <a:t>Ma’lumotlarning xotirada saqlanish davomiyligi</a:t>
            </a:r>
            <a:endParaRPr kumimoji="0" lang="en-US" sz="3000" b="0" u="none" strike="noStrike" kern="0" cap="none" spc="0" normalizeH="0" baseline="0" noProof="1">
              <a:ln>
                <a:noFill/>
              </a:ln>
              <a:solidFill>
                <a:srgbClr val="000000"/>
              </a:solidFill>
              <a:effectLst/>
              <a:uLnTx/>
              <a:uFillTx/>
              <a:latin typeface="Bahnschrift SemiBold Condensed" panose="020B0502040204020203" pitchFamily="34" charset="0"/>
              <a:cs typeface="Times New Roman" panose="02020603050405020304" pitchFamily="18" charset="0"/>
              <a:sym typeface="Fira Sans Extra Condensed"/>
            </a:endParaRPr>
          </a:p>
        </p:txBody>
      </p:sp>
      <p:cxnSp>
        <p:nvCxnSpPr>
          <p:cNvPr id="56" name="Google Shape;1429;p40">
            <a:extLst>
              <a:ext uri="{FF2B5EF4-FFF2-40B4-BE49-F238E27FC236}">
                <a16:creationId xmlns:a16="http://schemas.microsoft.com/office/drawing/2014/main" id="{5B01E9B3-8979-4560-8A55-6F9B125CE378}"/>
              </a:ext>
            </a:extLst>
          </p:cNvPr>
          <p:cNvCxnSpPr>
            <a:cxnSpLocks/>
          </p:cNvCxnSpPr>
          <p:nvPr/>
        </p:nvCxnSpPr>
        <p:spPr>
          <a:xfrm>
            <a:off x="9302375" y="9782241"/>
            <a:ext cx="1151715" cy="0"/>
          </a:xfrm>
          <a:prstGeom prst="straightConnector1">
            <a:avLst/>
          </a:prstGeom>
          <a:ln>
            <a:headEnd type="none" w="med" len="med"/>
            <a:tailEnd type="none" w="med" len="med"/>
          </a:ln>
        </p:spPr>
        <p:style>
          <a:lnRef idx="1">
            <a:schemeClr val="accent4"/>
          </a:lnRef>
          <a:fillRef idx="0">
            <a:schemeClr val="accent4"/>
          </a:fillRef>
          <a:effectRef idx="0">
            <a:schemeClr val="accent4"/>
          </a:effectRef>
          <a:fontRef idx="minor">
            <a:schemeClr val="tx1"/>
          </a:fontRef>
        </p:style>
      </p:cxnSp>
      <p:sp>
        <p:nvSpPr>
          <p:cNvPr id="67" name="TextBox 66">
            <a:extLst>
              <a:ext uri="{FF2B5EF4-FFF2-40B4-BE49-F238E27FC236}">
                <a16:creationId xmlns:a16="http://schemas.microsoft.com/office/drawing/2014/main" id="{2E8AB0A3-67A6-4B72-BA0D-8F72C90140E8}"/>
              </a:ext>
            </a:extLst>
          </p:cNvPr>
          <p:cNvSpPr txBox="1"/>
          <p:nvPr/>
        </p:nvSpPr>
        <p:spPr>
          <a:xfrm>
            <a:off x="8206035" y="3270287"/>
            <a:ext cx="1324940" cy="584775"/>
          </a:xfrm>
          <a:prstGeom prst="rect">
            <a:avLst/>
          </a:prstGeom>
          <a:noFill/>
        </p:spPr>
        <p:txBody>
          <a:bodyPr wrap="square">
            <a:spAutoFit/>
          </a:bodyPr>
          <a:lstStyle/>
          <a:p>
            <a:r>
              <a:rPr lang="en" sz="3200" b="1" dirty="0">
                <a:solidFill>
                  <a:srgbClr val="5B9BD5"/>
                </a:solidFill>
                <a:latin typeface="Times New Roman" panose="02020603050405020304" pitchFamily="18" charset="0"/>
                <a:ea typeface="Roboto"/>
                <a:cs typeface="Times New Roman" panose="02020603050405020304" pitchFamily="18" charset="0"/>
                <a:sym typeface="Roboto"/>
              </a:rPr>
              <a:t>10%</a:t>
            </a:r>
            <a:r>
              <a:rPr lang="en" sz="3200" dirty="0">
                <a:latin typeface="Roboto"/>
                <a:ea typeface="Roboto"/>
                <a:cs typeface="Roboto"/>
                <a:sym typeface="Roboto"/>
              </a:rPr>
              <a:t> </a:t>
            </a:r>
            <a:endParaRPr lang="en-US" sz="3200" dirty="0"/>
          </a:p>
        </p:txBody>
      </p:sp>
      <p:sp>
        <p:nvSpPr>
          <p:cNvPr id="68" name="TextBox 67">
            <a:extLst>
              <a:ext uri="{FF2B5EF4-FFF2-40B4-BE49-F238E27FC236}">
                <a16:creationId xmlns:a16="http://schemas.microsoft.com/office/drawing/2014/main" id="{A8D65396-28BD-4F85-9FCF-7701C912E697}"/>
              </a:ext>
            </a:extLst>
          </p:cNvPr>
          <p:cNvSpPr txBox="1"/>
          <p:nvPr/>
        </p:nvSpPr>
        <p:spPr>
          <a:xfrm>
            <a:off x="8430394" y="4515683"/>
            <a:ext cx="1324940" cy="584775"/>
          </a:xfrm>
          <a:prstGeom prst="rect">
            <a:avLst/>
          </a:prstGeom>
          <a:noFill/>
        </p:spPr>
        <p:txBody>
          <a:bodyPr wrap="square">
            <a:spAutoFit/>
          </a:bodyPr>
          <a:lstStyle/>
          <a:p>
            <a:r>
              <a:rPr lang="en" sz="3200" b="1" dirty="0">
                <a:solidFill>
                  <a:srgbClr val="FFC000"/>
                </a:solidFill>
                <a:latin typeface="Times New Roman" panose="02020603050405020304" pitchFamily="18" charset="0"/>
                <a:ea typeface="Roboto"/>
                <a:cs typeface="Times New Roman" panose="02020603050405020304" pitchFamily="18" charset="0"/>
                <a:sym typeface="Roboto"/>
              </a:rPr>
              <a:t>20%</a:t>
            </a:r>
            <a:r>
              <a:rPr lang="en" sz="3200" dirty="0">
                <a:latin typeface="Roboto"/>
                <a:ea typeface="Roboto"/>
                <a:cs typeface="Roboto"/>
                <a:sym typeface="Roboto"/>
              </a:rPr>
              <a:t> </a:t>
            </a:r>
            <a:endParaRPr lang="en-US" sz="3200" dirty="0"/>
          </a:p>
        </p:txBody>
      </p:sp>
      <p:sp>
        <p:nvSpPr>
          <p:cNvPr id="69" name="TextBox 68">
            <a:extLst>
              <a:ext uri="{FF2B5EF4-FFF2-40B4-BE49-F238E27FC236}">
                <a16:creationId xmlns:a16="http://schemas.microsoft.com/office/drawing/2014/main" id="{74D28C4F-BA96-457C-BE39-FDFF72C4C346}"/>
              </a:ext>
            </a:extLst>
          </p:cNvPr>
          <p:cNvSpPr txBox="1"/>
          <p:nvPr/>
        </p:nvSpPr>
        <p:spPr>
          <a:xfrm>
            <a:off x="8552801" y="5760113"/>
            <a:ext cx="1324940" cy="584775"/>
          </a:xfrm>
          <a:prstGeom prst="rect">
            <a:avLst/>
          </a:prstGeom>
          <a:noFill/>
        </p:spPr>
        <p:txBody>
          <a:bodyPr wrap="square">
            <a:spAutoFit/>
          </a:bodyPr>
          <a:lstStyle/>
          <a:p>
            <a:r>
              <a:rPr lang="en" sz="3200" b="1" dirty="0">
                <a:solidFill>
                  <a:srgbClr val="A5A5A5"/>
                </a:solidFill>
                <a:latin typeface="Times New Roman" panose="02020603050405020304" pitchFamily="18" charset="0"/>
                <a:ea typeface="Roboto"/>
                <a:cs typeface="Times New Roman" panose="02020603050405020304" pitchFamily="18" charset="0"/>
                <a:sym typeface="Roboto"/>
              </a:rPr>
              <a:t>30%</a:t>
            </a:r>
            <a:r>
              <a:rPr lang="en" sz="3200" dirty="0">
                <a:latin typeface="Roboto"/>
                <a:ea typeface="Roboto"/>
                <a:cs typeface="Roboto"/>
                <a:sym typeface="Roboto"/>
              </a:rPr>
              <a:t> </a:t>
            </a:r>
            <a:endParaRPr lang="en-US" sz="3200" dirty="0"/>
          </a:p>
        </p:txBody>
      </p:sp>
      <p:sp>
        <p:nvSpPr>
          <p:cNvPr id="70" name="TextBox 69">
            <a:extLst>
              <a:ext uri="{FF2B5EF4-FFF2-40B4-BE49-F238E27FC236}">
                <a16:creationId xmlns:a16="http://schemas.microsoft.com/office/drawing/2014/main" id="{CF68C760-4C04-4783-AA70-A0D3C48444A4}"/>
              </a:ext>
            </a:extLst>
          </p:cNvPr>
          <p:cNvSpPr txBox="1"/>
          <p:nvPr/>
        </p:nvSpPr>
        <p:spPr>
          <a:xfrm>
            <a:off x="8769162" y="6950642"/>
            <a:ext cx="1324940" cy="584775"/>
          </a:xfrm>
          <a:prstGeom prst="rect">
            <a:avLst/>
          </a:prstGeom>
          <a:noFill/>
        </p:spPr>
        <p:txBody>
          <a:bodyPr wrap="square">
            <a:spAutoFit/>
          </a:bodyPr>
          <a:lstStyle/>
          <a:p>
            <a:r>
              <a:rPr lang="en" sz="3200" b="1" dirty="0">
                <a:solidFill>
                  <a:srgbClr val="ED7D31"/>
                </a:solidFill>
                <a:latin typeface="Times New Roman" panose="02020603050405020304" pitchFamily="18" charset="0"/>
                <a:ea typeface="Roboto"/>
                <a:cs typeface="Times New Roman" panose="02020603050405020304" pitchFamily="18" charset="0"/>
                <a:sym typeface="Roboto"/>
              </a:rPr>
              <a:t>50%</a:t>
            </a:r>
            <a:r>
              <a:rPr lang="en" sz="3200" dirty="0">
                <a:solidFill>
                  <a:srgbClr val="ED7D31"/>
                </a:solidFill>
                <a:latin typeface="Roboto"/>
                <a:ea typeface="Roboto"/>
                <a:cs typeface="Roboto"/>
                <a:sym typeface="Roboto"/>
              </a:rPr>
              <a:t> </a:t>
            </a:r>
            <a:endParaRPr lang="en-US" sz="3200" dirty="0">
              <a:solidFill>
                <a:srgbClr val="ED7D31"/>
              </a:solidFill>
            </a:endParaRPr>
          </a:p>
        </p:txBody>
      </p:sp>
      <p:sp>
        <p:nvSpPr>
          <p:cNvPr id="71" name="TextBox 70">
            <a:extLst>
              <a:ext uri="{FF2B5EF4-FFF2-40B4-BE49-F238E27FC236}">
                <a16:creationId xmlns:a16="http://schemas.microsoft.com/office/drawing/2014/main" id="{A170C69A-FCE1-4935-BBF3-298AEB57D5C2}"/>
              </a:ext>
            </a:extLst>
          </p:cNvPr>
          <p:cNvSpPr txBox="1"/>
          <p:nvPr/>
        </p:nvSpPr>
        <p:spPr>
          <a:xfrm>
            <a:off x="8942015" y="8050333"/>
            <a:ext cx="1324940" cy="584775"/>
          </a:xfrm>
          <a:prstGeom prst="rect">
            <a:avLst/>
          </a:prstGeom>
          <a:noFill/>
        </p:spPr>
        <p:txBody>
          <a:bodyPr wrap="square">
            <a:spAutoFit/>
          </a:bodyPr>
          <a:lstStyle/>
          <a:p>
            <a:r>
              <a:rPr lang="en" sz="3200" b="1" dirty="0">
                <a:solidFill>
                  <a:srgbClr val="4472C4"/>
                </a:solidFill>
                <a:latin typeface="Times New Roman" panose="02020603050405020304" pitchFamily="18" charset="0"/>
                <a:ea typeface="Roboto"/>
                <a:cs typeface="Times New Roman" panose="02020603050405020304" pitchFamily="18" charset="0"/>
                <a:sym typeface="Roboto"/>
              </a:rPr>
              <a:t>70%</a:t>
            </a:r>
            <a:r>
              <a:rPr lang="en" sz="3200" dirty="0">
                <a:solidFill>
                  <a:srgbClr val="4472C4"/>
                </a:solidFill>
                <a:latin typeface="Roboto"/>
                <a:ea typeface="Roboto"/>
                <a:cs typeface="Roboto"/>
                <a:sym typeface="Roboto"/>
              </a:rPr>
              <a:t> </a:t>
            </a:r>
            <a:endParaRPr lang="en-US" sz="3200" dirty="0">
              <a:solidFill>
                <a:srgbClr val="4472C4"/>
              </a:solidFill>
            </a:endParaRPr>
          </a:p>
        </p:txBody>
      </p:sp>
      <p:sp>
        <p:nvSpPr>
          <p:cNvPr id="72" name="TextBox 71">
            <a:extLst>
              <a:ext uri="{FF2B5EF4-FFF2-40B4-BE49-F238E27FC236}">
                <a16:creationId xmlns:a16="http://schemas.microsoft.com/office/drawing/2014/main" id="{C701EDC1-2DC8-4FCF-858F-DDC4517828CE}"/>
              </a:ext>
            </a:extLst>
          </p:cNvPr>
          <p:cNvSpPr txBox="1"/>
          <p:nvPr/>
        </p:nvSpPr>
        <p:spPr>
          <a:xfrm>
            <a:off x="9075366" y="9192398"/>
            <a:ext cx="1324940" cy="584775"/>
          </a:xfrm>
          <a:prstGeom prst="rect">
            <a:avLst/>
          </a:prstGeom>
          <a:noFill/>
        </p:spPr>
        <p:txBody>
          <a:bodyPr wrap="square">
            <a:spAutoFit/>
          </a:bodyPr>
          <a:lstStyle/>
          <a:p>
            <a:r>
              <a:rPr lang="en" sz="3200" b="1" dirty="0">
                <a:solidFill>
                  <a:srgbClr val="FFC000"/>
                </a:solidFill>
                <a:latin typeface="Times New Roman" panose="02020603050405020304" pitchFamily="18" charset="0"/>
                <a:ea typeface="Roboto"/>
                <a:cs typeface="Times New Roman" panose="02020603050405020304" pitchFamily="18" charset="0"/>
                <a:sym typeface="Roboto"/>
              </a:rPr>
              <a:t>90%</a:t>
            </a:r>
            <a:r>
              <a:rPr lang="en" sz="3200" dirty="0">
                <a:latin typeface="Roboto"/>
                <a:ea typeface="Roboto"/>
                <a:cs typeface="Roboto"/>
                <a:sym typeface="Roboto"/>
              </a:rPr>
              <a:t> </a:t>
            </a:r>
            <a:endParaRPr lang="en-US" sz="3200" dirty="0"/>
          </a:p>
        </p:txBody>
      </p:sp>
      <p:sp>
        <p:nvSpPr>
          <p:cNvPr id="106" name="Google Shape;111;p25">
            <a:extLst>
              <a:ext uri="{FF2B5EF4-FFF2-40B4-BE49-F238E27FC236}">
                <a16:creationId xmlns:a16="http://schemas.microsoft.com/office/drawing/2014/main" id="{CEDB2275-B3A1-4C29-ABB6-1A6FA1442F5A}"/>
              </a:ext>
            </a:extLst>
          </p:cNvPr>
          <p:cNvSpPr/>
          <p:nvPr/>
        </p:nvSpPr>
        <p:spPr>
          <a:xfrm>
            <a:off x="17427675" y="6794832"/>
            <a:ext cx="3403" cy="117"/>
          </a:xfrm>
          <a:custGeom>
            <a:avLst/>
            <a:gdLst/>
            <a:ahLst/>
            <a:cxnLst/>
            <a:rect l="l" t="t" r="r" b="b"/>
            <a:pathLst>
              <a:path w="29" h="1" extrusionOk="0">
                <a:moveTo>
                  <a:pt x="1" y="0"/>
                </a:moveTo>
                <a:lnTo>
                  <a:pt x="28" y="0"/>
                </a:lnTo>
                <a:lnTo>
                  <a:pt x="28" y="0"/>
                </a:lnTo>
                <a:close/>
              </a:path>
            </a:pathLst>
          </a:custGeom>
          <a:solidFill>
            <a:srgbClr val="F78989"/>
          </a:soli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17" name="Google Shape;125;p25">
            <a:extLst>
              <a:ext uri="{FF2B5EF4-FFF2-40B4-BE49-F238E27FC236}">
                <a16:creationId xmlns:a16="http://schemas.microsoft.com/office/drawing/2014/main" id="{BC190B47-913C-4F27-8F96-54F00893C58F}"/>
              </a:ext>
            </a:extLst>
          </p:cNvPr>
          <p:cNvSpPr/>
          <p:nvPr/>
        </p:nvSpPr>
        <p:spPr>
          <a:xfrm rot="21080357">
            <a:off x="12324428" y="2998012"/>
            <a:ext cx="960732" cy="1193896"/>
          </a:xfrm>
          <a:custGeom>
            <a:avLst/>
            <a:gdLst/>
            <a:ahLst/>
            <a:cxnLst/>
            <a:rect l="l" t="t" r="r" b="b"/>
            <a:pathLst>
              <a:path w="3328" h="7184" extrusionOk="0">
                <a:moveTo>
                  <a:pt x="1767" y="0"/>
                </a:moveTo>
                <a:cubicBezTo>
                  <a:pt x="1742" y="0"/>
                  <a:pt x="1717" y="1"/>
                  <a:pt x="1692" y="2"/>
                </a:cubicBezTo>
                <a:cubicBezTo>
                  <a:pt x="1498" y="2"/>
                  <a:pt x="1331" y="58"/>
                  <a:pt x="1165" y="113"/>
                </a:cubicBezTo>
                <a:cubicBezTo>
                  <a:pt x="860" y="169"/>
                  <a:pt x="611" y="335"/>
                  <a:pt x="444" y="529"/>
                </a:cubicBezTo>
                <a:cubicBezTo>
                  <a:pt x="222" y="806"/>
                  <a:pt x="84" y="1111"/>
                  <a:pt x="28" y="1444"/>
                </a:cubicBezTo>
                <a:cubicBezTo>
                  <a:pt x="1" y="1555"/>
                  <a:pt x="84" y="1666"/>
                  <a:pt x="195" y="1694"/>
                </a:cubicBezTo>
                <a:lnTo>
                  <a:pt x="805" y="1777"/>
                </a:lnTo>
                <a:cubicBezTo>
                  <a:pt x="824" y="1782"/>
                  <a:pt x="843" y="1784"/>
                  <a:pt x="861" y="1784"/>
                </a:cubicBezTo>
                <a:cubicBezTo>
                  <a:pt x="951" y="1784"/>
                  <a:pt x="1031" y="1730"/>
                  <a:pt x="1054" y="1638"/>
                </a:cubicBezTo>
                <a:cubicBezTo>
                  <a:pt x="1054" y="1555"/>
                  <a:pt x="1082" y="1500"/>
                  <a:pt x="1110" y="1444"/>
                </a:cubicBezTo>
                <a:cubicBezTo>
                  <a:pt x="1193" y="1167"/>
                  <a:pt x="1359" y="1028"/>
                  <a:pt x="1553" y="1001"/>
                </a:cubicBezTo>
                <a:cubicBezTo>
                  <a:pt x="1594" y="989"/>
                  <a:pt x="1635" y="983"/>
                  <a:pt x="1677" y="983"/>
                </a:cubicBezTo>
                <a:cubicBezTo>
                  <a:pt x="1835" y="983"/>
                  <a:pt x="1992" y="1063"/>
                  <a:pt x="2080" y="1195"/>
                </a:cubicBezTo>
                <a:cubicBezTo>
                  <a:pt x="2191" y="1361"/>
                  <a:pt x="2246" y="1555"/>
                  <a:pt x="2246" y="1777"/>
                </a:cubicBezTo>
                <a:cubicBezTo>
                  <a:pt x="2246" y="1999"/>
                  <a:pt x="2219" y="2220"/>
                  <a:pt x="2135" y="2442"/>
                </a:cubicBezTo>
                <a:cubicBezTo>
                  <a:pt x="1969" y="2830"/>
                  <a:pt x="1720" y="3219"/>
                  <a:pt x="1415" y="3496"/>
                </a:cubicBezTo>
                <a:cubicBezTo>
                  <a:pt x="1054" y="3912"/>
                  <a:pt x="860" y="4439"/>
                  <a:pt x="916" y="4993"/>
                </a:cubicBezTo>
                <a:lnTo>
                  <a:pt x="916" y="5187"/>
                </a:lnTo>
                <a:cubicBezTo>
                  <a:pt x="916" y="5298"/>
                  <a:pt x="999" y="5409"/>
                  <a:pt x="1110" y="5409"/>
                </a:cubicBezTo>
                <a:lnTo>
                  <a:pt x="1747" y="5409"/>
                </a:lnTo>
                <a:cubicBezTo>
                  <a:pt x="1858" y="5409"/>
                  <a:pt x="1969" y="5298"/>
                  <a:pt x="1969" y="5187"/>
                </a:cubicBezTo>
                <a:lnTo>
                  <a:pt x="1969" y="4993"/>
                </a:lnTo>
                <a:lnTo>
                  <a:pt x="1969" y="4633"/>
                </a:lnTo>
                <a:cubicBezTo>
                  <a:pt x="1969" y="4328"/>
                  <a:pt x="2108" y="4050"/>
                  <a:pt x="2330" y="3856"/>
                </a:cubicBezTo>
                <a:cubicBezTo>
                  <a:pt x="2939" y="3302"/>
                  <a:pt x="3300" y="2553"/>
                  <a:pt x="3328" y="1777"/>
                </a:cubicBezTo>
                <a:cubicBezTo>
                  <a:pt x="3328" y="1361"/>
                  <a:pt x="3217" y="945"/>
                  <a:pt x="2995" y="640"/>
                </a:cubicBezTo>
                <a:cubicBezTo>
                  <a:pt x="2705" y="245"/>
                  <a:pt x="2241" y="0"/>
                  <a:pt x="1767" y="0"/>
                </a:cubicBezTo>
                <a:close/>
                <a:moveTo>
                  <a:pt x="1110" y="6130"/>
                </a:moveTo>
                <a:cubicBezTo>
                  <a:pt x="971" y="6130"/>
                  <a:pt x="888" y="6213"/>
                  <a:pt x="888" y="6324"/>
                </a:cubicBezTo>
                <a:lnTo>
                  <a:pt x="888" y="6962"/>
                </a:lnTo>
                <a:cubicBezTo>
                  <a:pt x="888" y="7100"/>
                  <a:pt x="971" y="7183"/>
                  <a:pt x="1082" y="7183"/>
                </a:cubicBezTo>
                <a:lnTo>
                  <a:pt x="1720" y="7183"/>
                </a:lnTo>
                <a:cubicBezTo>
                  <a:pt x="1858" y="7183"/>
                  <a:pt x="1941" y="7100"/>
                  <a:pt x="1941" y="6989"/>
                </a:cubicBezTo>
                <a:lnTo>
                  <a:pt x="1941" y="6324"/>
                </a:lnTo>
                <a:cubicBezTo>
                  <a:pt x="1941" y="6213"/>
                  <a:pt x="1858" y="6130"/>
                  <a:pt x="1747" y="6130"/>
                </a:cubicBezTo>
                <a:close/>
              </a:path>
            </a:pathLst>
          </a:custGeom>
          <a:solidFill>
            <a:srgbClr val="FF0000"/>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19" name="TextBox 118">
            <a:extLst>
              <a:ext uri="{FF2B5EF4-FFF2-40B4-BE49-F238E27FC236}">
                <a16:creationId xmlns:a16="http://schemas.microsoft.com/office/drawing/2014/main" id="{83D758B5-D977-45A6-B6B9-92F8879150EA}"/>
              </a:ext>
            </a:extLst>
          </p:cNvPr>
          <p:cNvSpPr txBox="1"/>
          <p:nvPr/>
        </p:nvSpPr>
        <p:spPr>
          <a:xfrm>
            <a:off x="11722657" y="4311744"/>
            <a:ext cx="5352493" cy="3477875"/>
          </a:xfrm>
          <a:prstGeom prst="rect">
            <a:avLst/>
          </a:prstGeom>
          <a:noFill/>
        </p:spPr>
        <p:txBody>
          <a:bodyPr wrap="square">
            <a:spAutoFit/>
          </a:bodyPr>
          <a:lstStyle/>
          <a:p>
            <a:pPr algn="ctr"/>
            <a:r>
              <a:rPr lang="en" sz="4400" b="1" dirty="0">
                <a:latin typeface="Times New Roman" panose="02020603050405020304" pitchFamily="18" charset="0"/>
                <a:ea typeface="Roboto"/>
                <a:cs typeface="Times New Roman" panose="02020603050405020304" pitchFamily="18" charset="0"/>
                <a:sym typeface="Roboto"/>
              </a:rPr>
              <a:t>Siz bu </a:t>
            </a:r>
          </a:p>
          <a:p>
            <a:pPr algn="ctr"/>
            <a:r>
              <a:rPr lang="en" sz="4400" b="1" dirty="0">
                <a:latin typeface="Times New Roman" panose="02020603050405020304" pitchFamily="18" charset="0"/>
                <a:ea typeface="Roboto"/>
                <a:cs typeface="Times New Roman" panose="02020603050405020304" pitchFamily="18" charset="0"/>
                <a:sym typeface="Roboto"/>
              </a:rPr>
              <a:t>ma’lumotlarni qachon va qaysi holatlarda e’tiborga olasiz?</a:t>
            </a:r>
            <a:endParaRPr lang="en-US" sz="4400" dirty="0">
              <a:latin typeface="Times New Roman" panose="02020603050405020304" pitchFamily="18" charset="0"/>
              <a:cs typeface="Times New Roman" panose="02020603050405020304" pitchFamily="18" charset="0"/>
            </a:endParaRPr>
          </a:p>
        </p:txBody>
      </p:sp>
      <p:sp>
        <p:nvSpPr>
          <p:cNvPr id="44" name="Google Shape;125;p25">
            <a:extLst>
              <a:ext uri="{FF2B5EF4-FFF2-40B4-BE49-F238E27FC236}">
                <a16:creationId xmlns:a16="http://schemas.microsoft.com/office/drawing/2014/main" id="{E9881978-0B31-4FBF-9206-4DD076025F1C}"/>
              </a:ext>
            </a:extLst>
          </p:cNvPr>
          <p:cNvSpPr/>
          <p:nvPr/>
        </p:nvSpPr>
        <p:spPr>
          <a:xfrm rot="601764">
            <a:off x="13783810" y="3071249"/>
            <a:ext cx="561666" cy="849925"/>
          </a:xfrm>
          <a:custGeom>
            <a:avLst/>
            <a:gdLst/>
            <a:ahLst/>
            <a:cxnLst/>
            <a:rect l="l" t="t" r="r" b="b"/>
            <a:pathLst>
              <a:path w="3328" h="7184" extrusionOk="0">
                <a:moveTo>
                  <a:pt x="1767" y="0"/>
                </a:moveTo>
                <a:cubicBezTo>
                  <a:pt x="1742" y="0"/>
                  <a:pt x="1717" y="1"/>
                  <a:pt x="1692" y="2"/>
                </a:cubicBezTo>
                <a:cubicBezTo>
                  <a:pt x="1498" y="2"/>
                  <a:pt x="1331" y="58"/>
                  <a:pt x="1165" y="113"/>
                </a:cubicBezTo>
                <a:cubicBezTo>
                  <a:pt x="860" y="169"/>
                  <a:pt x="611" y="335"/>
                  <a:pt x="444" y="529"/>
                </a:cubicBezTo>
                <a:cubicBezTo>
                  <a:pt x="222" y="806"/>
                  <a:pt x="84" y="1111"/>
                  <a:pt x="28" y="1444"/>
                </a:cubicBezTo>
                <a:cubicBezTo>
                  <a:pt x="1" y="1555"/>
                  <a:pt x="84" y="1666"/>
                  <a:pt x="195" y="1694"/>
                </a:cubicBezTo>
                <a:lnTo>
                  <a:pt x="805" y="1777"/>
                </a:lnTo>
                <a:cubicBezTo>
                  <a:pt x="824" y="1782"/>
                  <a:pt x="843" y="1784"/>
                  <a:pt x="861" y="1784"/>
                </a:cubicBezTo>
                <a:cubicBezTo>
                  <a:pt x="951" y="1784"/>
                  <a:pt x="1031" y="1730"/>
                  <a:pt x="1054" y="1638"/>
                </a:cubicBezTo>
                <a:cubicBezTo>
                  <a:pt x="1054" y="1555"/>
                  <a:pt x="1082" y="1500"/>
                  <a:pt x="1110" y="1444"/>
                </a:cubicBezTo>
                <a:cubicBezTo>
                  <a:pt x="1193" y="1167"/>
                  <a:pt x="1359" y="1028"/>
                  <a:pt x="1553" y="1001"/>
                </a:cubicBezTo>
                <a:cubicBezTo>
                  <a:pt x="1594" y="989"/>
                  <a:pt x="1635" y="983"/>
                  <a:pt x="1677" y="983"/>
                </a:cubicBezTo>
                <a:cubicBezTo>
                  <a:pt x="1835" y="983"/>
                  <a:pt x="1992" y="1063"/>
                  <a:pt x="2080" y="1195"/>
                </a:cubicBezTo>
                <a:cubicBezTo>
                  <a:pt x="2191" y="1361"/>
                  <a:pt x="2246" y="1555"/>
                  <a:pt x="2246" y="1777"/>
                </a:cubicBezTo>
                <a:cubicBezTo>
                  <a:pt x="2246" y="1999"/>
                  <a:pt x="2219" y="2220"/>
                  <a:pt x="2135" y="2442"/>
                </a:cubicBezTo>
                <a:cubicBezTo>
                  <a:pt x="1969" y="2830"/>
                  <a:pt x="1720" y="3219"/>
                  <a:pt x="1415" y="3496"/>
                </a:cubicBezTo>
                <a:cubicBezTo>
                  <a:pt x="1054" y="3912"/>
                  <a:pt x="860" y="4439"/>
                  <a:pt x="916" y="4993"/>
                </a:cubicBezTo>
                <a:lnTo>
                  <a:pt x="916" y="5187"/>
                </a:lnTo>
                <a:cubicBezTo>
                  <a:pt x="916" y="5298"/>
                  <a:pt x="999" y="5409"/>
                  <a:pt x="1110" y="5409"/>
                </a:cubicBezTo>
                <a:lnTo>
                  <a:pt x="1747" y="5409"/>
                </a:lnTo>
                <a:cubicBezTo>
                  <a:pt x="1858" y="5409"/>
                  <a:pt x="1969" y="5298"/>
                  <a:pt x="1969" y="5187"/>
                </a:cubicBezTo>
                <a:lnTo>
                  <a:pt x="1969" y="4993"/>
                </a:lnTo>
                <a:lnTo>
                  <a:pt x="1969" y="4633"/>
                </a:lnTo>
                <a:cubicBezTo>
                  <a:pt x="1969" y="4328"/>
                  <a:pt x="2108" y="4050"/>
                  <a:pt x="2330" y="3856"/>
                </a:cubicBezTo>
                <a:cubicBezTo>
                  <a:pt x="2939" y="3302"/>
                  <a:pt x="3300" y="2553"/>
                  <a:pt x="3328" y="1777"/>
                </a:cubicBezTo>
                <a:cubicBezTo>
                  <a:pt x="3328" y="1361"/>
                  <a:pt x="3217" y="945"/>
                  <a:pt x="2995" y="640"/>
                </a:cubicBezTo>
                <a:cubicBezTo>
                  <a:pt x="2705" y="245"/>
                  <a:pt x="2241" y="0"/>
                  <a:pt x="1767" y="0"/>
                </a:cubicBezTo>
                <a:close/>
                <a:moveTo>
                  <a:pt x="1110" y="6130"/>
                </a:moveTo>
                <a:cubicBezTo>
                  <a:pt x="971" y="6130"/>
                  <a:pt x="888" y="6213"/>
                  <a:pt x="888" y="6324"/>
                </a:cubicBezTo>
                <a:lnTo>
                  <a:pt x="888" y="6962"/>
                </a:lnTo>
                <a:cubicBezTo>
                  <a:pt x="888" y="7100"/>
                  <a:pt x="971" y="7183"/>
                  <a:pt x="1082" y="7183"/>
                </a:cubicBezTo>
                <a:lnTo>
                  <a:pt x="1720" y="7183"/>
                </a:lnTo>
                <a:cubicBezTo>
                  <a:pt x="1858" y="7183"/>
                  <a:pt x="1941" y="7100"/>
                  <a:pt x="1941" y="6989"/>
                </a:cubicBezTo>
                <a:lnTo>
                  <a:pt x="1941" y="6324"/>
                </a:lnTo>
                <a:cubicBezTo>
                  <a:pt x="1941" y="6213"/>
                  <a:pt x="1858" y="6130"/>
                  <a:pt x="1747" y="6130"/>
                </a:cubicBezTo>
                <a:close/>
              </a:path>
            </a:pathLst>
          </a:custGeom>
          <a:solidFill>
            <a:srgbClr val="FF0000"/>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6" name="Google Shape;125;p25">
            <a:extLst>
              <a:ext uri="{FF2B5EF4-FFF2-40B4-BE49-F238E27FC236}">
                <a16:creationId xmlns:a16="http://schemas.microsoft.com/office/drawing/2014/main" id="{6A7CE2E6-0410-4E5D-873E-8E72405C8CA5}"/>
              </a:ext>
            </a:extLst>
          </p:cNvPr>
          <p:cNvSpPr/>
          <p:nvPr/>
        </p:nvSpPr>
        <p:spPr>
          <a:xfrm rot="601764">
            <a:off x="14797795" y="3605592"/>
            <a:ext cx="474959" cy="548863"/>
          </a:xfrm>
          <a:custGeom>
            <a:avLst/>
            <a:gdLst/>
            <a:ahLst/>
            <a:cxnLst/>
            <a:rect l="l" t="t" r="r" b="b"/>
            <a:pathLst>
              <a:path w="3328" h="7184" extrusionOk="0">
                <a:moveTo>
                  <a:pt x="1767" y="0"/>
                </a:moveTo>
                <a:cubicBezTo>
                  <a:pt x="1742" y="0"/>
                  <a:pt x="1717" y="1"/>
                  <a:pt x="1692" y="2"/>
                </a:cubicBezTo>
                <a:cubicBezTo>
                  <a:pt x="1498" y="2"/>
                  <a:pt x="1331" y="58"/>
                  <a:pt x="1165" y="113"/>
                </a:cubicBezTo>
                <a:cubicBezTo>
                  <a:pt x="860" y="169"/>
                  <a:pt x="611" y="335"/>
                  <a:pt x="444" y="529"/>
                </a:cubicBezTo>
                <a:cubicBezTo>
                  <a:pt x="222" y="806"/>
                  <a:pt x="84" y="1111"/>
                  <a:pt x="28" y="1444"/>
                </a:cubicBezTo>
                <a:cubicBezTo>
                  <a:pt x="1" y="1555"/>
                  <a:pt x="84" y="1666"/>
                  <a:pt x="195" y="1694"/>
                </a:cubicBezTo>
                <a:lnTo>
                  <a:pt x="805" y="1777"/>
                </a:lnTo>
                <a:cubicBezTo>
                  <a:pt x="824" y="1782"/>
                  <a:pt x="843" y="1784"/>
                  <a:pt x="861" y="1784"/>
                </a:cubicBezTo>
                <a:cubicBezTo>
                  <a:pt x="951" y="1784"/>
                  <a:pt x="1031" y="1730"/>
                  <a:pt x="1054" y="1638"/>
                </a:cubicBezTo>
                <a:cubicBezTo>
                  <a:pt x="1054" y="1555"/>
                  <a:pt x="1082" y="1500"/>
                  <a:pt x="1110" y="1444"/>
                </a:cubicBezTo>
                <a:cubicBezTo>
                  <a:pt x="1193" y="1167"/>
                  <a:pt x="1359" y="1028"/>
                  <a:pt x="1553" y="1001"/>
                </a:cubicBezTo>
                <a:cubicBezTo>
                  <a:pt x="1594" y="989"/>
                  <a:pt x="1635" y="983"/>
                  <a:pt x="1677" y="983"/>
                </a:cubicBezTo>
                <a:cubicBezTo>
                  <a:pt x="1835" y="983"/>
                  <a:pt x="1992" y="1063"/>
                  <a:pt x="2080" y="1195"/>
                </a:cubicBezTo>
                <a:cubicBezTo>
                  <a:pt x="2191" y="1361"/>
                  <a:pt x="2246" y="1555"/>
                  <a:pt x="2246" y="1777"/>
                </a:cubicBezTo>
                <a:cubicBezTo>
                  <a:pt x="2246" y="1999"/>
                  <a:pt x="2219" y="2220"/>
                  <a:pt x="2135" y="2442"/>
                </a:cubicBezTo>
                <a:cubicBezTo>
                  <a:pt x="1969" y="2830"/>
                  <a:pt x="1720" y="3219"/>
                  <a:pt x="1415" y="3496"/>
                </a:cubicBezTo>
                <a:cubicBezTo>
                  <a:pt x="1054" y="3912"/>
                  <a:pt x="860" y="4439"/>
                  <a:pt x="916" y="4993"/>
                </a:cubicBezTo>
                <a:lnTo>
                  <a:pt x="916" y="5187"/>
                </a:lnTo>
                <a:cubicBezTo>
                  <a:pt x="916" y="5298"/>
                  <a:pt x="999" y="5409"/>
                  <a:pt x="1110" y="5409"/>
                </a:cubicBezTo>
                <a:lnTo>
                  <a:pt x="1747" y="5409"/>
                </a:lnTo>
                <a:cubicBezTo>
                  <a:pt x="1858" y="5409"/>
                  <a:pt x="1969" y="5298"/>
                  <a:pt x="1969" y="5187"/>
                </a:cubicBezTo>
                <a:lnTo>
                  <a:pt x="1969" y="4993"/>
                </a:lnTo>
                <a:lnTo>
                  <a:pt x="1969" y="4633"/>
                </a:lnTo>
                <a:cubicBezTo>
                  <a:pt x="1969" y="4328"/>
                  <a:pt x="2108" y="4050"/>
                  <a:pt x="2330" y="3856"/>
                </a:cubicBezTo>
                <a:cubicBezTo>
                  <a:pt x="2939" y="3302"/>
                  <a:pt x="3300" y="2553"/>
                  <a:pt x="3328" y="1777"/>
                </a:cubicBezTo>
                <a:cubicBezTo>
                  <a:pt x="3328" y="1361"/>
                  <a:pt x="3217" y="945"/>
                  <a:pt x="2995" y="640"/>
                </a:cubicBezTo>
                <a:cubicBezTo>
                  <a:pt x="2705" y="245"/>
                  <a:pt x="2241" y="0"/>
                  <a:pt x="1767" y="0"/>
                </a:cubicBezTo>
                <a:close/>
                <a:moveTo>
                  <a:pt x="1110" y="6130"/>
                </a:moveTo>
                <a:cubicBezTo>
                  <a:pt x="971" y="6130"/>
                  <a:pt x="888" y="6213"/>
                  <a:pt x="888" y="6324"/>
                </a:cubicBezTo>
                <a:lnTo>
                  <a:pt x="888" y="6962"/>
                </a:lnTo>
                <a:cubicBezTo>
                  <a:pt x="888" y="7100"/>
                  <a:pt x="971" y="7183"/>
                  <a:pt x="1082" y="7183"/>
                </a:cubicBezTo>
                <a:lnTo>
                  <a:pt x="1720" y="7183"/>
                </a:lnTo>
                <a:cubicBezTo>
                  <a:pt x="1858" y="7183"/>
                  <a:pt x="1941" y="7100"/>
                  <a:pt x="1941" y="6989"/>
                </a:cubicBezTo>
                <a:lnTo>
                  <a:pt x="1941" y="6324"/>
                </a:lnTo>
                <a:cubicBezTo>
                  <a:pt x="1941" y="6213"/>
                  <a:pt x="1858" y="6130"/>
                  <a:pt x="1747" y="6130"/>
                </a:cubicBezTo>
                <a:close/>
              </a:path>
            </a:pathLst>
          </a:custGeom>
          <a:solidFill>
            <a:srgbClr val="FF0000"/>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184284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5" name="Google Shape;1048;p35">
            <a:extLst>
              <a:ext uri="{FF2B5EF4-FFF2-40B4-BE49-F238E27FC236}">
                <a16:creationId xmlns:a16="http://schemas.microsoft.com/office/drawing/2014/main" id="{F8ECBC5C-0544-4658-A8E5-69C02FD1EEDF}"/>
              </a:ext>
            </a:extLst>
          </p:cNvPr>
          <p:cNvSpPr txBox="1">
            <a:spLocks noGrp="1"/>
          </p:cNvSpPr>
          <p:nvPr>
            <p:ph type="title"/>
          </p:nvPr>
        </p:nvSpPr>
        <p:spPr>
          <a:xfrm>
            <a:off x="1397861" y="1395485"/>
            <a:ext cx="15200277" cy="947028"/>
          </a:xfrm>
          <a:prstGeom prst="rect">
            <a:avLst/>
          </a:prstGeom>
        </p:spPr>
        <p:txBody>
          <a:bodyPr spcFirstLastPara="1" vert="horz" wrap="square" lIns="179929" tIns="179929" rIns="179929" bIns="179929" rtlCol="0" anchor="ctr" anchorCtr="0">
            <a:noAutofit/>
          </a:bodyPr>
          <a:lstStyle/>
          <a:p>
            <a:pPr algn="ctr">
              <a:spcBef>
                <a:spcPts val="0"/>
              </a:spcBef>
            </a:pPr>
            <a:r>
              <a:rPr lang="en-US" dirty="0"/>
              <a:t>REFLEKSIYA</a:t>
            </a:r>
            <a:endParaRPr dirty="0"/>
          </a:p>
        </p:txBody>
      </p:sp>
      <p:grpSp>
        <p:nvGrpSpPr>
          <p:cNvPr id="36" name="Google Shape;1049;p35">
            <a:extLst>
              <a:ext uri="{FF2B5EF4-FFF2-40B4-BE49-F238E27FC236}">
                <a16:creationId xmlns:a16="http://schemas.microsoft.com/office/drawing/2014/main" id="{502F819B-F9A1-42DA-92C6-971009706BBC}"/>
              </a:ext>
            </a:extLst>
          </p:cNvPr>
          <p:cNvGrpSpPr/>
          <p:nvPr/>
        </p:nvGrpSpPr>
        <p:grpSpPr>
          <a:xfrm>
            <a:off x="5838730" y="2633589"/>
            <a:ext cx="6231059" cy="7828500"/>
            <a:chOff x="2966750" y="1165750"/>
            <a:chExt cx="3166099" cy="3977784"/>
          </a:xfrm>
        </p:grpSpPr>
        <p:sp>
          <p:nvSpPr>
            <p:cNvPr id="37" name="Google Shape;1050;p35">
              <a:extLst>
                <a:ext uri="{FF2B5EF4-FFF2-40B4-BE49-F238E27FC236}">
                  <a16:creationId xmlns:a16="http://schemas.microsoft.com/office/drawing/2014/main" id="{55057226-D0E1-40C5-8AA9-02E07969779B}"/>
                </a:ext>
              </a:extLst>
            </p:cNvPr>
            <p:cNvSpPr/>
            <p:nvPr/>
          </p:nvSpPr>
          <p:spPr>
            <a:xfrm>
              <a:off x="2966750" y="1165750"/>
              <a:ext cx="3166099" cy="3977784"/>
            </a:xfrm>
            <a:custGeom>
              <a:avLst/>
              <a:gdLst/>
              <a:ahLst/>
              <a:cxnLst/>
              <a:rect l="l" t="t" r="r" b="b"/>
              <a:pathLst>
                <a:path w="114527" h="143888" extrusionOk="0">
                  <a:moveTo>
                    <a:pt x="57841" y="0"/>
                  </a:moveTo>
                  <a:lnTo>
                    <a:pt x="48792" y="15895"/>
                  </a:lnTo>
                  <a:lnTo>
                    <a:pt x="51531" y="15895"/>
                  </a:lnTo>
                  <a:lnTo>
                    <a:pt x="51531" y="19181"/>
                  </a:lnTo>
                  <a:lnTo>
                    <a:pt x="51531" y="19979"/>
                  </a:lnTo>
                  <a:lnTo>
                    <a:pt x="51531" y="20086"/>
                  </a:lnTo>
                  <a:lnTo>
                    <a:pt x="51554" y="20217"/>
                  </a:lnTo>
                  <a:lnTo>
                    <a:pt x="51578" y="20515"/>
                  </a:lnTo>
                  <a:lnTo>
                    <a:pt x="51614" y="21098"/>
                  </a:lnTo>
                  <a:cubicBezTo>
                    <a:pt x="51638" y="21491"/>
                    <a:pt x="51650" y="21884"/>
                    <a:pt x="51697" y="22277"/>
                  </a:cubicBezTo>
                  <a:lnTo>
                    <a:pt x="51876" y="23444"/>
                  </a:lnTo>
                  <a:lnTo>
                    <a:pt x="51971" y="24027"/>
                  </a:lnTo>
                  <a:cubicBezTo>
                    <a:pt x="52007" y="24218"/>
                    <a:pt x="52066" y="24408"/>
                    <a:pt x="52102" y="24599"/>
                  </a:cubicBezTo>
                  <a:lnTo>
                    <a:pt x="52412" y="25742"/>
                  </a:lnTo>
                  <a:cubicBezTo>
                    <a:pt x="52507" y="26123"/>
                    <a:pt x="52662" y="26492"/>
                    <a:pt x="52793" y="26861"/>
                  </a:cubicBezTo>
                  <a:cubicBezTo>
                    <a:pt x="52935" y="27230"/>
                    <a:pt x="53055" y="27611"/>
                    <a:pt x="53221" y="27968"/>
                  </a:cubicBezTo>
                  <a:lnTo>
                    <a:pt x="53733" y="29028"/>
                  </a:lnTo>
                  <a:cubicBezTo>
                    <a:pt x="53817" y="29206"/>
                    <a:pt x="53900" y="29385"/>
                    <a:pt x="53995" y="29552"/>
                  </a:cubicBezTo>
                  <a:lnTo>
                    <a:pt x="54305" y="30064"/>
                  </a:lnTo>
                  <a:lnTo>
                    <a:pt x="54912" y="31064"/>
                  </a:lnTo>
                  <a:cubicBezTo>
                    <a:pt x="55138" y="31385"/>
                    <a:pt x="55376" y="31707"/>
                    <a:pt x="55614" y="32016"/>
                  </a:cubicBezTo>
                  <a:cubicBezTo>
                    <a:pt x="56067" y="32659"/>
                    <a:pt x="56615" y="33219"/>
                    <a:pt x="57150" y="33802"/>
                  </a:cubicBezTo>
                  <a:cubicBezTo>
                    <a:pt x="57400" y="34100"/>
                    <a:pt x="57710" y="34350"/>
                    <a:pt x="57996" y="34624"/>
                  </a:cubicBezTo>
                  <a:cubicBezTo>
                    <a:pt x="58293" y="34874"/>
                    <a:pt x="58567" y="35148"/>
                    <a:pt x="58877" y="35398"/>
                  </a:cubicBezTo>
                  <a:lnTo>
                    <a:pt x="59829" y="36100"/>
                  </a:lnTo>
                  <a:cubicBezTo>
                    <a:pt x="59984" y="36219"/>
                    <a:pt x="60139" y="36338"/>
                    <a:pt x="60305" y="36445"/>
                  </a:cubicBezTo>
                  <a:lnTo>
                    <a:pt x="60806" y="36755"/>
                  </a:lnTo>
                  <a:lnTo>
                    <a:pt x="61818" y="37362"/>
                  </a:lnTo>
                  <a:cubicBezTo>
                    <a:pt x="62163" y="37553"/>
                    <a:pt x="62520" y="37719"/>
                    <a:pt x="62877" y="37886"/>
                  </a:cubicBezTo>
                  <a:cubicBezTo>
                    <a:pt x="63568" y="38255"/>
                    <a:pt x="64318" y="38505"/>
                    <a:pt x="65068" y="38767"/>
                  </a:cubicBezTo>
                  <a:cubicBezTo>
                    <a:pt x="65437" y="38910"/>
                    <a:pt x="65818" y="39005"/>
                    <a:pt x="66199" y="39100"/>
                  </a:cubicBezTo>
                  <a:cubicBezTo>
                    <a:pt x="66580" y="39196"/>
                    <a:pt x="66961" y="39303"/>
                    <a:pt x="67342" y="39386"/>
                  </a:cubicBezTo>
                  <a:lnTo>
                    <a:pt x="68509" y="39577"/>
                  </a:lnTo>
                  <a:cubicBezTo>
                    <a:pt x="68902" y="39624"/>
                    <a:pt x="69295" y="39660"/>
                    <a:pt x="69676" y="39672"/>
                  </a:cubicBezTo>
                  <a:cubicBezTo>
                    <a:pt x="70176" y="39704"/>
                    <a:pt x="70946" y="39709"/>
                    <a:pt x="71403" y="39709"/>
                  </a:cubicBezTo>
                  <a:cubicBezTo>
                    <a:pt x="71632" y="39709"/>
                    <a:pt x="71783" y="39708"/>
                    <a:pt x="71783" y="39708"/>
                  </a:cubicBezTo>
                  <a:lnTo>
                    <a:pt x="94298" y="39708"/>
                  </a:lnTo>
                  <a:lnTo>
                    <a:pt x="94691" y="39743"/>
                  </a:lnTo>
                  <a:lnTo>
                    <a:pt x="94905" y="39779"/>
                  </a:lnTo>
                  <a:cubicBezTo>
                    <a:pt x="95048" y="39791"/>
                    <a:pt x="95191" y="39803"/>
                    <a:pt x="95334" y="39803"/>
                  </a:cubicBezTo>
                  <a:cubicBezTo>
                    <a:pt x="95477" y="39803"/>
                    <a:pt x="95619" y="39862"/>
                    <a:pt x="95762" y="39874"/>
                  </a:cubicBezTo>
                  <a:cubicBezTo>
                    <a:pt x="95893" y="39898"/>
                    <a:pt x="96048" y="39898"/>
                    <a:pt x="96179" y="39946"/>
                  </a:cubicBezTo>
                  <a:cubicBezTo>
                    <a:pt x="97286" y="40196"/>
                    <a:pt x="98334" y="40696"/>
                    <a:pt x="99227" y="41422"/>
                  </a:cubicBezTo>
                  <a:cubicBezTo>
                    <a:pt x="100096" y="42160"/>
                    <a:pt x="100799" y="43101"/>
                    <a:pt x="101263" y="44149"/>
                  </a:cubicBezTo>
                  <a:cubicBezTo>
                    <a:pt x="101680" y="45196"/>
                    <a:pt x="101870" y="46339"/>
                    <a:pt x="101787" y="47494"/>
                  </a:cubicBezTo>
                  <a:cubicBezTo>
                    <a:pt x="101727" y="48566"/>
                    <a:pt x="101370" y="49566"/>
                    <a:pt x="100846" y="50483"/>
                  </a:cubicBezTo>
                  <a:cubicBezTo>
                    <a:pt x="100263" y="51447"/>
                    <a:pt x="99251" y="52507"/>
                    <a:pt x="98286" y="53078"/>
                  </a:cubicBezTo>
                  <a:cubicBezTo>
                    <a:pt x="98060" y="53245"/>
                    <a:pt x="97774" y="53328"/>
                    <a:pt x="97536" y="53471"/>
                  </a:cubicBezTo>
                  <a:cubicBezTo>
                    <a:pt x="97405" y="53543"/>
                    <a:pt x="97262" y="53578"/>
                    <a:pt x="97131" y="53626"/>
                  </a:cubicBezTo>
                  <a:cubicBezTo>
                    <a:pt x="97001" y="53674"/>
                    <a:pt x="96870" y="53733"/>
                    <a:pt x="96739" y="53769"/>
                  </a:cubicBezTo>
                  <a:cubicBezTo>
                    <a:pt x="96596" y="53793"/>
                    <a:pt x="95119" y="54102"/>
                    <a:pt x="94572" y="54150"/>
                  </a:cubicBezTo>
                  <a:cubicBezTo>
                    <a:pt x="94504" y="54154"/>
                    <a:pt x="94416" y="54155"/>
                    <a:pt x="94320" y="54155"/>
                  </a:cubicBezTo>
                  <a:cubicBezTo>
                    <a:pt x="94128" y="54155"/>
                    <a:pt x="93909" y="54150"/>
                    <a:pt x="93774" y="54150"/>
                  </a:cubicBezTo>
                  <a:lnTo>
                    <a:pt x="19705" y="54150"/>
                  </a:lnTo>
                  <a:lnTo>
                    <a:pt x="19562" y="54114"/>
                  </a:lnTo>
                  <a:lnTo>
                    <a:pt x="19265" y="54102"/>
                  </a:lnTo>
                  <a:lnTo>
                    <a:pt x="18681" y="54126"/>
                  </a:lnTo>
                  <a:cubicBezTo>
                    <a:pt x="18288" y="54150"/>
                    <a:pt x="17895" y="54150"/>
                    <a:pt x="17514" y="54209"/>
                  </a:cubicBezTo>
                  <a:cubicBezTo>
                    <a:pt x="14383" y="54567"/>
                    <a:pt x="11335" y="55674"/>
                    <a:pt x="8716" y="57424"/>
                  </a:cubicBezTo>
                  <a:cubicBezTo>
                    <a:pt x="6120" y="59186"/>
                    <a:pt x="3953" y="61568"/>
                    <a:pt x="2417" y="64318"/>
                  </a:cubicBezTo>
                  <a:cubicBezTo>
                    <a:pt x="917" y="67080"/>
                    <a:pt x="96" y="70235"/>
                    <a:pt x="24" y="73367"/>
                  </a:cubicBezTo>
                  <a:cubicBezTo>
                    <a:pt x="0" y="73807"/>
                    <a:pt x="12" y="74010"/>
                    <a:pt x="12" y="74295"/>
                  </a:cubicBezTo>
                  <a:cubicBezTo>
                    <a:pt x="12" y="74343"/>
                    <a:pt x="12" y="74474"/>
                    <a:pt x="24" y="74557"/>
                  </a:cubicBezTo>
                  <a:lnTo>
                    <a:pt x="36" y="74855"/>
                  </a:lnTo>
                  <a:lnTo>
                    <a:pt x="60" y="75438"/>
                  </a:lnTo>
                  <a:cubicBezTo>
                    <a:pt x="84" y="75831"/>
                    <a:pt x="84" y="76224"/>
                    <a:pt x="143" y="76617"/>
                  </a:cubicBezTo>
                  <a:lnTo>
                    <a:pt x="322" y="77784"/>
                  </a:lnTo>
                  <a:cubicBezTo>
                    <a:pt x="357" y="77974"/>
                    <a:pt x="381" y="78165"/>
                    <a:pt x="429" y="78355"/>
                  </a:cubicBezTo>
                  <a:lnTo>
                    <a:pt x="560" y="78939"/>
                  </a:lnTo>
                  <a:lnTo>
                    <a:pt x="869" y="80082"/>
                  </a:lnTo>
                  <a:cubicBezTo>
                    <a:pt x="977" y="80451"/>
                    <a:pt x="1119" y="80820"/>
                    <a:pt x="1250" y="81189"/>
                  </a:cubicBezTo>
                  <a:cubicBezTo>
                    <a:pt x="1393" y="81558"/>
                    <a:pt x="1512" y="81939"/>
                    <a:pt x="1691" y="82296"/>
                  </a:cubicBezTo>
                  <a:cubicBezTo>
                    <a:pt x="2977" y="85166"/>
                    <a:pt x="4929" y="87737"/>
                    <a:pt x="7382" y="89702"/>
                  </a:cubicBezTo>
                  <a:cubicBezTo>
                    <a:pt x="9835" y="91655"/>
                    <a:pt x="12764" y="93048"/>
                    <a:pt x="15859" y="93655"/>
                  </a:cubicBezTo>
                  <a:lnTo>
                    <a:pt x="17026" y="93845"/>
                  </a:lnTo>
                  <a:lnTo>
                    <a:pt x="17610" y="93929"/>
                  </a:lnTo>
                  <a:cubicBezTo>
                    <a:pt x="17812" y="93952"/>
                    <a:pt x="18003" y="93952"/>
                    <a:pt x="18193" y="93964"/>
                  </a:cubicBezTo>
                  <a:lnTo>
                    <a:pt x="19372" y="94024"/>
                  </a:lnTo>
                  <a:lnTo>
                    <a:pt x="19669" y="94036"/>
                  </a:lnTo>
                  <a:lnTo>
                    <a:pt x="94643" y="94036"/>
                  </a:lnTo>
                  <a:lnTo>
                    <a:pt x="94869" y="94048"/>
                  </a:lnTo>
                  <a:cubicBezTo>
                    <a:pt x="95024" y="94060"/>
                    <a:pt x="95167" y="94072"/>
                    <a:pt x="95310" y="94072"/>
                  </a:cubicBezTo>
                  <a:cubicBezTo>
                    <a:pt x="95381" y="94072"/>
                    <a:pt x="95453" y="94083"/>
                    <a:pt x="95524" y="94095"/>
                  </a:cubicBezTo>
                  <a:lnTo>
                    <a:pt x="95727" y="94131"/>
                  </a:lnTo>
                  <a:cubicBezTo>
                    <a:pt x="95869" y="94155"/>
                    <a:pt x="96012" y="94167"/>
                    <a:pt x="96155" y="94191"/>
                  </a:cubicBezTo>
                  <a:cubicBezTo>
                    <a:pt x="96703" y="94345"/>
                    <a:pt x="97251" y="94476"/>
                    <a:pt x="97751" y="94750"/>
                  </a:cubicBezTo>
                  <a:cubicBezTo>
                    <a:pt x="98286" y="94976"/>
                    <a:pt x="98739" y="95322"/>
                    <a:pt x="99203" y="95655"/>
                  </a:cubicBezTo>
                  <a:cubicBezTo>
                    <a:pt x="99620" y="96048"/>
                    <a:pt x="100060" y="96429"/>
                    <a:pt x="100382" y="96905"/>
                  </a:cubicBezTo>
                  <a:cubicBezTo>
                    <a:pt x="100751" y="97346"/>
                    <a:pt x="100989" y="97870"/>
                    <a:pt x="101251" y="98382"/>
                  </a:cubicBezTo>
                  <a:cubicBezTo>
                    <a:pt x="101299" y="98513"/>
                    <a:pt x="101334" y="98643"/>
                    <a:pt x="101394" y="98774"/>
                  </a:cubicBezTo>
                  <a:cubicBezTo>
                    <a:pt x="101430" y="98917"/>
                    <a:pt x="101501" y="99036"/>
                    <a:pt x="101525" y="99179"/>
                  </a:cubicBezTo>
                  <a:cubicBezTo>
                    <a:pt x="101584" y="99453"/>
                    <a:pt x="101692" y="99727"/>
                    <a:pt x="101703" y="100013"/>
                  </a:cubicBezTo>
                  <a:cubicBezTo>
                    <a:pt x="101727" y="100156"/>
                    <a:pt x="101751" y="100287"/>
                    <a:pt x="101775" y="100429"/>
                  </a:cubicBezTo>
                  <a:lnTo>
                    <a:pt x="101799" y="100870"/>
                  </a:lnTo>
                  <a:lnTo>
                    <a:pt x="101823" y="101084"/>
                  </a:lnTo>
                  <a:lnTo>
                    <a:pt x="101834" y="101191"/>
                  </a:lnTo>
                  <a:lnTo>
                    <a:pt x="101834" y="101299"/>
                  </a:lnTo>
                  <a:cubicBezTo>
                    <a:pt x="101834" y="101334"/>
                    <a:pt x="101823" y="101358"/>
                    <a:pt x="101823" y="101370"/>
                  </a:cubicBezTo>
                  <a:cubicBezTo>
                    <a:pt x="101811" y="101513"/>
                    <a:pt x="101799" y="101656"/>
                    <a:pt x="101787" y="101799"/>
                  </a:cubicBezTo>
                  <a:cubicBezTo>
                    <a:pt x="101811" y="102096"/>
                    <a:pt x="101715" y="102370"/>
                    <a:pt x="101692" y="102656"/>
                  </a:cubicBezTo>
                  <a:cubicBezTo>
                    <a:pt x="101692" y="102799"/>
                    <a:pt x="101632" y="102930"/>
                    <a:pt x="101596" y="103073"/>
                  </a:cubicBezTo>
                  <a:cubicBezTo>
                    <a:pt x="101561" y="103204"/>
                    <a:pt x="101525" y="103346"/>
                    <a:pt x="101501" y="103477"/>
                  </a:cubicBezTo>
                  <a:cubicBezTo>
                    <a:pt x="101144" y="104561"/>
                    <a:pt x="100537" y="105561"/>
                    <a:pt x="99739" y="106383"/>
                  </a:cubicBezTo>
                  <a:cubicBezTo>
                    <a:pt x="98917" y="107192"/>
                    <a:pt x="97917" y="107799"/>
                    <a:pt x="96846" y="108157"/>
                  </a:cubicBezTo>
                  <a:cubicBezTo>
                    <a:pt x="96715" y="108204"/>
                    <a:pt x="96572" y="108216"/>
                    <a:pt x="96429" y="108264"/>
                  </a:cubicBezTo>
                  <a:cubicBezTo>
                    <a:pt x="96298" y="108288"/>
                    <a:pt x="96167" y="108359"/>
                    <a:pt x="96024" y="108359"/>
                  </a:cubicBezTo>
                  <a:cubicBezTo>
                    <a:pt x="95881" y="108383"/>
                    <a:pt x="95738" y="108395"/>
                    <a:pt x="95596" y="108419"/>
                  </a:cubicBezTo>
                  <a:cubicBezTo>
                    <a:pt x="95524" y="108430"/>
                    <a:pt x="95453" y="108454"/>
                    <a:pt x="95381" y="108454"/>
                  </a:cubicBezTo>
                  <a:lnTo>
                    <a:pt x="95167" y="108466"/>
                  </a:lnTo>
                  <a:cubicBezTo>
                    <a:pt x="95024" y="108466"/>
                    <a:pt x="94881" y="108466"/>
                    <a:pt x="94738" y="108478"/>
                  </a:cubicBezTo>
                  <a:cubicBezTo>
                    <a:pt x="94691" y="108478"/>
                    <a:pt x="94512" y="108466"/>
                    <a:pt x="94393" y="108466"/>
                  </a:cubicBezTo>
                  <a:lnTo>
                    <a:pt x="71283" y="108466"/>
                  </a:lnTo>
                  <a:lnTo>
                    <a:pt x="70985" y="108490"/>
                  </a:lnTo>
                  <a:lnTo>
                    <a:pt x="70402" y="108526"/>
                  </a:lnTo>
                  <a:cubicBezTo>
                    <a:pt x="70009" y="108538"/>
                    <a:pt x="69616" y="108561"/>
                    <a:pt x="69235" y="108597"/>
                  </a:cubicBezTo>
                  <a:lnTo>
                    <a:pt x="68068" y="108764"/>
                  </a:lnTo>
                  <a:cubicBezTo>
                    <a:pt x="67675" y="108835"/>
                    <a:pt x="67283" y="108883"/>
                    <a:pt x="66902" y="108990"/>
                  </a:cubicBezTo>
                  <a:cubicBezTo>
                    <a:pt x="66140" y="109181"/>
                    <a:pt x="65366" y="109359"/>
                    <a:pt x="64639" y="109657"/>
                  </a:cubicBezTo>
                  <a:cubicBezTo>
                    <a:pt x="64270" y="109788"/>
                    <a:pt x="63889" y="109919"/>
                    <a:pt x="63532" y="110073"/>
                  </a:cubicBezTo>
                  <a:lnTo>
                    <a:pt x="62460" y="110585"/>
                  </a:lnTo>
                  <a:lnTo>
                    <a:pt x="61937" y="110847"/>
                  </a:lnTo>
                  <a:cubicBezTo>
                    <a:pt x="61758" y="110931"/>
                    <a:pt x="61591" y="111038"/>
                    <a:pt x="61425" y="111145"/>
                  </a:cubicBezTo>
                  <a:lnTo>
                    <a:pt x="60413" y="111752"/>
                  </a:lnTo>
                  <a:cubicBezTo>
                    <a:pt x="60079" y="111967"/>
                    <a:pt x="59782" y="112217"/>
                    <a:pt x="59460" y="112443"/>
                  </a:cubicBezTo>
                  <a:cubicBezTo>
                    <a:pt x="59151" y="112681"/>
                    <a:pt x="58817" y="112907"/>
                    <a:pt x="58531" y="113169"/>
                  </a:cubicBezTo>
                  <a:cubicBezTo>
                    <a:pt x="58079" y="113586"/>
                    <a:pt x="57603" y="114003"/>
                    <a:pt x="57174" y="114443"/>
                  </a:cubicBezTo>
                  <a:cubicBezTo>
                    <a:pt x="57115" y="114503"/>
                    <a:pt x="57043" y="114586"/>
                    <a:pt x="56960" y="114681"/>
                  </a:cubicBezTo>
                  <a:cubicBezTo>
                    <a:pt x="56912" y="114717"/>
                    <a:pt x="56876" y="114765"/>
                    <a:pt x="56841" y="114800"/>
                  </a:cubicBezTo>
                  <a:cubicBezTo>
                    <a:pt x="56567" y="115110"/>
                    <a:pt x="56234" y="115479"/>
                    <a:pt x="56055" y="115681"/>
                  </a:cubicBezTo>
                  <a:lnTo>
                    <a:pt x="55341" y="116622"/>
                  </a:lnTo>
                  <a:lnTo>
                    <a:pt x="54995" y="117098"/>
                  </a:lnTo>
                  <a:cubicBezTo>
                    <a:pt x="54876" y="117253"/>
                    <a:pt x="54781" y="117432"/>
                    <a:pt x="54674" y="117586"/>
                  </a:cubicBezTo>
                  <a:lnTo>
                    <a:pt x="54067" y="118598"/>
                  </a:lnTo>
                  <a:cubicBezTo>
                    <a:pt x="53864" y="118944"/>
                    <a:pt x="53709" y="119301"/>
                    <a:pt x="53531" y="119658"/>
                  </a:cubicBezTo>
                  <a:cubicBezTo>
                    <a:pt x="53364" y="120015"/>
                    <a:pt x="53174" y="120360"/>
                    <a:pt x="53043" y="120730"/>
                  </a:cubicBezTo>
                  <a:lnTo>
                    <a:pt x="52638" y="121837"/>
                  </a:lnTo>
                  <a:cubicBezTo>
                    <a:pt x="52566" y="122027"/>
                    <a:pt x="52495" y="122206"/>
                    <a:pt x="52447" y="122396"/>
                  </a:cubicBezTo>
                  <a:lnTo>
                    <a:pt x="52293" y="122968"/>
                  </a:lnTo>
                  <a:lnTo>
                    <a:pt x="51995" y="124111"/>
                  </a:lnTo>
                  <a:cubicBezTo>
                    <a:pt x="51923" y="124504"/>
                    <a:pt x="51864" y="124897"/>
                    <a:pt x="51804" y="125278"/>
                  </a:cubicBezTo>
                  <a:cubicBezTo>
                    <a:pt x="51757" y="125671"/>
                    <a:pt x="51673" y="126064"/>
                    <a:pt x="51662" y="126445"/>
                  </a:cubicBezTo>
                  <a:lnTo>
                    <a:pt x="51578" y="127623"/>
                  </a:lnTo>
                  <a:lnTo>
                    <a:pt x="51531" y="128207"/>
                  </a:lnTo>
                  <a:lnTo>
                    <a:pt x="51531" y="128600"/>
                  </a:lnTo>
                  <a:lnTo>
                    <a:pt x="51531" y="129409"/>
                  </a:lnTo>
                  <a:lnTo>
                    <a:pt x="51531" y="131017"/>
                  </a:lnTo>
                  <a:lnTo>
                    <a:pt x="51531" y="143887"/>
                  </a:lnTo>
                  <a:lnTo>
                    <a:pt x="64187" y="143887"/>
                  </a:lnTo>
                  <a:lnTo>
                    <a:pt x="64187" y="131017"/>
                  </a:lnTo>
                  <a:lnTo>
                    <a:pt x="64187" y="129409"/>
                  </a:lnTo>
                  <a:lnTo>
                    <a:pt x="64187" y="128600"/>
                  </a:lnTo>
                  <a:lnTo>
                    <a:pt x="64187" y="128207"/>
                  </a:lnTo>
                  <a:lnTo>
                    <a:pt x="64163" y="127980"/>
                  </a:lnTo>
                  <a:cubicBezTo>
                    <a:pt x="64175" y="127838"/>
                    <a:pt x="64163" y="127695"/>
                    <a:pt x="64163" y="127540"/>
                  </a:cubicBezTo>
                  <a:cubicBezTo>
                    <a:pt x="64163" y="127397"/>
                    <a:pt x="64211" y="127266"/>
                    <a:pt x="64223" y="127123"/>
                  </a:cubicBezTo>
                  <a:cubicBezTo>
                    <a:pt x="64246" y="126980"/>
                    <a:pt x="64246" y="126837"/>
                    <a:pt x="64282" y="126695"/>
                  </a:cubicBezTo>
                  <a:cubicBezTo>
                    <a:pt x="64318" y="126564"/>
                    <a:pt x="64354" y="126421"/>
                    <a:pt x="64389" y="126290"/>
                  </a:cubicBezTo>
                  <a:cubicBezTo>
                    <a:pt x="64663" y="125194"/>
                    <a:pt x="65508" y="123909"/>
                    <a:pt x="66282" y="123063"/>
                  </a:cubicBezTo>
                  <a:cubicBezTo>
                    <a:pt x="66401" y="122956"/>
                    <a:pt x="66532" y="122849"/>
                    <a:pt x="66651" y="122730"/>
                  </a:cubicBezTo>
                  <a:cubicBezTo>
                    <a:pt x="66747" y="122623"/>
                    <a:pt x="66878" y="122563"/>
                    <a:pt x="66985" y="122468"/>
                  </a:cubicBezTo>
                  <a:cubicBezTo>
                    <a:pt x="67104" y="122396"/>
                    <a:pt x="67211" y="122289"/>
                    <a:pt x="67330" y="122218"/>
                  </a:cubicBezTo>
                  <a:cubicBezTo>
                    <a:pt x="67461" y="122146"/>
                    <a:pt x="67580" y="122075"/>
                    <a:pt x="67699" y="122004"/>
                  </a:cubicBezTo>
                  <a:cubicBezTo>
                    <a:pt x="67759" y="121956"/>
                    <a:pt x="67818" y="121920"/>
                    <a:pt x="67878" y="121884"/>
                  </a:cubicBezTo>
                  <a:lnTo>
                    <a:pt x="68080" y="121801"/>
                  </a:lnTo>
                  <a:cubicBezTo>
                    <a:pt x="68211" y="121742"/>
                    <a:pt x="68330" y="121670"/>
                    <a:pt x="68461" y="121611"/>
                  </a:cubicBezTo>
                  <a:lnTo>
                    <a:pt x="68866" y="121468"/>
                  </a:lnTo>
                  <a:cubicBezTo>
                    <a:pt x="69116" y="121349"/>
                    <a:pt x="69402" y="121301"/>
                    <a:pt x="69676" y="121218"/>
                  </a:cubicBezTo>
                  <a:cubicBezTo>
                    <a:pt x="69807" y="121170"/>
                    <a:pt x="69950" y="121170"/>
                    <a:pt x="70092" y="121146"/>
                  </a:cubicBezTo>
                  <a:cubicBezTo>
                    <a:pt x="70235" y="121122"/>
                    <a:pt x="70378" y="121099"/>
                    <a:pt x="70521" y="121075"/>
                  </a:cubicBezTo>
                  <a:cubicBezTo>
                    <a:pt x="70664" y="121075"/>
                    <a:pt x="70807" y="121063"/>
                    <a:pt x="70950" y="121063"/>
                  </a:cubicBezTo>
                  <a:lnTo>
                    <a:pt x="71164" y="121015"/>
                  </a:lnTo>
                  <a:lnTo>
                    <a:pt x="71283" y="120968"/>
                  </a:lnTo>
                  <a:lnTo>
                    <a:pt x="94393" y="120968"/>
                  </a:lnTo>
                  <a:cubicBezTo>
                    <a:pt x="94516" y="120968"/>
                    <a:pt x="94603" y="120994"/>
                    <a:pt x="94760" y="120994"/>
                  </a:cubicBezTo>
                  <a:cubicBezTo>
                    <a:pt x="94787" y="120994"/>
                    <a:pt x="94815" y="120993"/>
                    <a:pt x="94845" y="120991"/>
                  </a:cubicBezTo>
                  <a:lnTo>
                    <a:pt x="96024" y="120956"/>
                  </a:lnTo>
                  <a:lnTo>
                    <a:pt x="96608" y="120932"/>
                  </a:lnTo>
                  <a:cubicBezTo>
                    <a:pt x="96810" y="120908"/>
                    <a:pt x="97001" y="120884"/>
                    <a:pt x="97191" y="120861"/>
                  </a:cubicBezTo>
                  <a:lnTo>
                    <a:pt x="98358" y="120682"/>
                  </a:lnTo>
                  <a:cubicBezTo>
                    <a:pt x="98751" y="120622"/>
                    <a:pt x="99132" y="120503"/>
                    <a:pt x="99513" y="120420"/>
                  </a:cubicBezTo>
                  <a:cubicBezTo>
                    <a:pt x="99894" y="120313"/>
                    <a:pt x="100275" y="120229"/>
                    <a:pt x="100656" y="120099"/>
                  </a:cubicBezTo>
                  <a:cubicBezTo>
                    <a:pt x="103656" y="119134"/>
                    <a:pt x="106406" y="117443"/>
                    <a:pt x="108633" y="115229"/>
                  </a:cubicBezTo>
                  <a:cubicBezTo>
                    <a:pt x="110836" y="112990"/>
                    <a:pt x="112514" y="110228"/>
                    <a:pt x="113467" y="107228"/>
                  </a:cubicBezTo>
                  <a:cubicBezTo>
                    <a:pt x="113574" y="106847"/>
                    <a:pt x="113669" y="106466"/>
                    <a:pt x="113776" y="106085"/>
                  </a:cubicBezTo>
                  <a:cubicBezTo>
                    <a:pt x="113860" y="105692"/>
                    <a:pt x="113979" y="105323"/>
                    <a:pt x="114026" y="104930"/>
                  </a:cubicBezTo>
                  <a:cubicBezTo>
                    <a:pt x="114146" y="104144"/>
                    <a:pt x="114288" y="103370"/>
                    <a:pt x="114300" y="102584"/>
                  </a:cubicBezTo>
                  <a:lnTo>
                    <a:pt x="114348" y="101418"/>
                  </a:lnTo>
                  <a:cubicBezTo>
                    <a:pt x="114348" y="101358"/>
                    <a:pt x="114336" y="101322"/>
                    <a:pt x="114336" y="101287"/>
                  </a:cubicBezTo>
                  <a:lnTo>
                    <a:pt x="114336" y="101191"/>
                  </a:lnTo>
                  <a:lnTo>
                    <a:pt x="114336" y="100906"/>
                  </a:lnTo>
                  <a:lnTo>
                    <a:pt x="114324" y="100310"/>
                  </a:lnTo>
                  <a:cubicBezTo>
                    <a:pt x="114300" y="99929"/>
                    <a:pt x="114288" y="99536"/>
                    <a:pt x="114253" y="99144"/>
                  </a:cubicBezTo>
                  <a:lnTo>
                    <a:pt x="114086" y="97977"/>
                  </a:lnTo>
                  <a:cubicBezTo>
                    <a:pt x="113979" y="97191"/>
                    <a:pt x="113765" y="96429"/>
                    <a:pt x="113562" y="95667"/>
                  </a:cubicBezTo>
                  <a:cubicBezTo>
                    <a:pt x="113479" y="95286"/>
                    <a:pt x="113324" y="94917"/>
                    <a:pt x="113193" y="94548"/>
                  </a:cubicBezTo>
                  <a:cubicBezTo>
                    <a:pt x="113062" y="94179"/>
                    <a:pt x="112931" y="93810"/>
                    <a:pt x="112776" y="93440"/>
                  </a:cubicBezTo>
                  <a:cubicBezTo>
                    <a:pt x="112121" y="92012"/>
                    <a:pt x="111371" y="90619"/>
                    <a:pt x="110407" y="89369"/>
                  </a:cubicBezTo>
                  <a:cubicBezTo>
                    <a:pt x="109478" y="88095"/>
                    <a:pt x="108359" y="86987"/>
                    <a:pt x="107168" y="85963"/>
                  </a:cubicBezTo>
                  <a:cubicBezTo>
                    <a:pt x="105930" y="84999"/>
                    <a:pt x="104621" y="84106"/>
                    <a:pt x="103192" y="83451"/>
                  </a:cubicBezTo>
                  <a:cubicBezTo>
                    <a:pt x="101787" y="82737"/>
                    <a:pt x="100263" y="82272"/>
                    <a:pt x="98727" y="81915"/>
                  </a:cubicBezTo>
                  <a:cubicBezTo>
                    <a:pt x="98346" y="81844"/>
                    <a:pt x="97953" y="81784"/>
                    <a:pt x="97560" y="81725"/>
                  </a:cubicBezTo>
                  <a:lnTo>
                    <a:pt x="96977" y="81641"/>
                  </a:lnTo>
                  <a:cubicBezTo>
                    <a:pt x="96786" y="81606"/>
                    <a:pt x="96596" y="81582"/>
                    <a:pt x="96393" y="81582"/>
                  </a:cubicBezTo>
                  <a:lnTo>
                    <a:pt x="95226" y="81534"/>
                  </a:lnTo>
                  <a:lnTo>
                    <a:pt x="94643" y="81522"/>
                  </a:lnTo>
                  <a:lnTo>
                    <a:pt x="19872" y="81522"/>
                  </a:lnTo>
                  <a:lnTo>
                    <a:pt x="19693" y="81510"/>
                  </a:lnTo>
                  <a:lnTo>
                    <a:pt x="19574" y="81499"/>
                  </a:lnTo>
                  <a:cubicBezTo>
                    <a:pt x="19431" y="81487"/>
                    <a:pt x="19288" y="81475"/>
                    <a:pt x="19146" y="81463"/>
                  </a:cubicBezTo>
                  <a:cubicBezTo>
                    <a:pt x="19074" y="81463"/>
                    <a:pt x="19003" y="81463"/>
                    <a:pt x="18931" y="81451"/>
                  </a:cubicBezTo>
                  <a:lnTo>
                    <a:pt x="18717" y="81415"/>
                  </a:lnTo>
                  <a:cubicBezTo>
                    <a:pt x="18586" y="81391"/>
                    <a:pt x="18443" y="81368"/>
                    <a:pt x="18300" y="81356"/>
                  </a:cubicBezTo>
                  <a:cubicBezTo>
                    <a:pt x="17181" y="81129"/>
                    <a:pt x="16145" y="80629"/>
                    <a:pt x="15240" y="79915"/>
                  </a:cubicBezTo>
                  <a:cubicBezTo>
                    <a:pt x="14335" y="79213"/>
                    <a:pt x="13633" y="78260"/>
                    <a:pt x="13169" y="77224"/>
                  </a:cubicBezTo>
                  <a:cubicBezTo>
                    <a:pt x="13085" y="77105"/>
                    <a:pt x="13061" y="76962"/>
                    <a:pt x="13014" y="76831"/>
                  </a:cubicBezTo>
                  <a:cubicBezTo>
                    <a:pt x="12966" y="76700"/>
                    <a:pt x="12907" y="76569"/>
                    <a:pt x="12859" y="76426"/>
                  </a:cubicBezTo>
                  <a:cubicBezTo>
                    <a:pt x="12835" y="76296"/>
                    <a:pt x="12800" y="76153"/>
                    <a:pt x="12764" y="76022"/>
                  </a:cubicBezTo>
                  <a:lnTo>
                    <a:pt x="12704" y="75819"/>
                  </a:lnTo>
                  <a:cubicBezTo>
                    <a:pt x="12692" y="75748"/>
                    <a:pt x="12680" y="75676"/>
                    <a:pt x="12680" y="75605"/>
                  </a:cubicBezTo>
                  <a:cubicBezTo>
                    <a:pt x="12657" y="75462"/>
                    <a:pt x="12633" y="75319"/>
                    <a:pt x="12609" y="75176"/>
                  </a:cubicBezTo>
                  <a:cubicBezTo>
                    <a:pt x="12573" y="75045"/>
                    <a:pt x="12597" y="74891"/>
                    <a:pt x="12585" y="74748"/>
                  </a:cubicBezTo>
                  <a:lnTo>
                    <a:pt x="12549" y="74295"/>
                  </a:lnTo>
                  <a:cubicBezTo>
                    <a:pt x="12549" y="74033"/>
                    <a:pt x="12549" y="73700"/>
                    <a:pt x="12561" y="73617"/>
                  </a:cubicBezTo>
                  <a:cubicBezTo>
                    <a:pt x="12597" y="72462"/>
                    <a:pt x="12895" y="71343"/>
                    <a:pt x="13431" y="70342"/>
                  </a:cubicBezTo>
                  <a:cubicBezTo>
                    <a:pt x="13990" y="69354"/>
                    <a:pt x="14776" y="68473"/>
                    <a:pt x="15717" y="67830"/>
                  </a:cubicBezTo>
                  <a:cubicBezTo>
                    <a:pt x="16681" y="67199"/>
                    <a:pt x="17764" y="66806"/>
                    <a:pt x="18896" y="66663"/>
                  </a:cubicBezTo>
                  <a:cubicBezTo>
                    <a:pt x="19038" y="66640"/>
                    <a:pt x="19181" y="66651"/>
                    <a:pt x="19324" y="66640"/>
                  </a:cubicBezTo>
                  <a:lnTo>
                    <a:pt x="19538" y="66628"/>
                  </a:lnTo>
                  <a:lnTo>
                    <a:pt x="19646" y="66640"/>
                  </a:lnTo>
                  <a:lnTo>
                    <a:pt x="94572" y="66640"/>
                  </a:lnTo>
                  <a:lnTo>
                    <a:pt x="94679" y="66628"/>
                  </a:lnTo>
                  <a:lnTo>
                    <a:pt x="94822" y="66616"/>
                  </a:lnTo>
                  <a:lnTo>
                    <a:pt x="95119" y="66604"/>
                  </a:lnTo>
                  <a:lnTo>
                    <a:pt x="95703" y="66568"/>
                  </a:lnTo>
                  <a:cubicBezTo>
                    <a:pt x="96096" y="66544"/>
                    <a:pt x="96489" y="66544"/>
                    <a:pt x="96881" y="66485"/>
                  </a:cubicBezTo>
                  <a:lnTo>
                    <a:pt x="98048" y="66306"/>
                  </a:lnTo>
                  <a:lnTo>
                    <a:pt x="98632" y="66211"/>
                  </a:lnTo>
                  <a:lnTo>
                    <a:pt x="99203" y="66080"/>
                  </a:lnTo>
                  <a:lnTo>
                    <a:pt x="100346" y="65782"/>
                  </a:lnTo>
                  <a:cubicBezTo>
                    <a:pt x="100727" y="65675"/>
                    <a:pt x="101096" y="65520"/>
                    <a:pt x="101465" y="65389"/>
                  </a:cubicBezTo>
                  <a:cubicBezTo>
                    <a:pt x="101834" y="65247"/>
                    <a:pt x="102215" y="65127"/>
                    <a:pt x="102561" y="64961"/>
                  </a:cubicBezTo>
                  <a:cubicBezTo>
                    <a:pt x="103275" y="64616"/>
                    <a:pt x="104001" y="64306"/>
                    <a:pt x="104656" y="63877"/>
                  </a:cubicBezTo>
                  <a:cubicBezTo>
                    <a:pt x="107288" y="62318"/>
                    <a:pt x="109693" y="59960"/>
                    <a:pt x="111348" y="57365"/>
                  </a:cubicBezTo>
                  <a:cubicBezTo>
                    <a:pt x="111383" y="57317"/>
                    <a:pt x="111419" y="57257"/>
                    <a:pt x="111455" y="57198"/>
                  </a:cubicBezTo>
                  <a:cubicBezTo>
                    <a:pt x="111467" y="57174"/>
                    <a:pt x="111479" y="57150"/>
                    <a:pt x="111490" y="57138"/>
                  </a:cubicBezTo>
                  <a:lnTo>
                    <a:pt x="111490" y="57126"/>
                  </a:lnTo>
                  <a:cubicBezTo>
                    <a:pt x="113074" y="54519"/>
                    <a:pt x="114074" y="51531"/>
                    <a:pt x="114288" y="48483"/>
                  </a:cubicBezTo>
                  <a:cubicBezTo>
                    <a:pt x="114527" y="45363"/>
                    <a:pt x="114026" y="42172"/>
                    <a:pt x="112812" y="39255"/>
                  </a:cubicBezTo>
                  <a:cubicBezTo>
                    <a:pt x="111562" y="36362"/>
                    <a:pt x="109633" y="33778"/>
                    <a:pt x="107228" y="31766"/>
                  </a:cubicBezTo>
                  <a:cubicBezTo>
                    <a:pt x="104799" y="29766"/>
                    <a:pt x="101894" y="28349"/>
                    <a:pt x="98810" y="27682"/>
                  </a:cubicBezTo>
                  <a:cubicBezTo>
                    <a:pt x="98429" y="27587"/>
                    <a:pt x="98036" y="27540"/>
                    <a:pt x="97643" y="27480"/>
                  </a:cubicBezTo>
                  <a:cubicBezTo>
                    <a:pt x="97251" y="27420"/>
                    <a:pt x="96870" y="27349"/>
                    <a:pt x="96477" y="27325"/>
                  </a:cubicBezTo>
                  <a:lnTo>
                    <a:pt x="95298" y="27266"/>
                  </a:lnTo>
                  <a:lnTo>
                    <a:pt x="94715" y="27218"/>
                  </a:lnTo>
                  <a:lnTo>
                    <a:pt x="94298" y="27206"/>
                  </a:lnTo>
                  <a:lnTo>
                    <a:pt x="71783" y="27206"/>
                  </a:lnTo>
                  <a:cubicBezTo>
                    <a:pt x="71140" y="27206"/>
                    <a:pt x="70676" y="27182"/>
                    <a:pt x="70676" y="27182"/>
                  </a:cubicBezTo>
                  <a:cubicBezTo>
                    <a:pt x="70650" y="27185"/>
                    <a:pt x="70624" y="27186"/>
                    <a:pt x="70598" y="27186"/>
                  </a:cubicBezTo>
                  <a:cubicBezTo>
                    <a:pt x="70484" y="27186"/>
                    <a:pt x="70376" y="27166"/>
                    <a:pt x="70259" y="27147"/>
                  </a:cubicBezTo>
                  <a:cubicBezTo>
                    <a:pt x="70116" y="27123"/>
                    <a:pt x="69973" y="27111"/>
                    <a:pt x="69830" y="27087"/>
                  </a:cubicBezTo>
                  <a:lnTo>
                    <a:pt x="69426" y="26980"/>
                  </a:lnTo>
                  <a:cubicBezTo>
                    <a:pt x="69283" y="26944"/>
                    <a:pt x="69140" y="26932"/>
                    <a:pt x="69009" y="26861"/>
                  </a:cubicBezTo>
                  <a:cubicBezTo>
                    <a:pt x="68747" y="26754"/>
                    <a:pt x="68473" y="26694"/>
                    <a:pt x="68223" y="26551"/>
                  </a:cubicBezTo>
                  <a:lnTo>
                    <a:pt x="67842" y="26361"/>
                  </a:lnTo>
                  <a:cubicBezTo>
                    <a:pt x="67723" y="26289"/>
                    <a:pt x="67604" y="26206"/>
                    <a:pt x="67473" y="26135"/>
                  </a:cubicBezTo>
                  <a:lnTo>
                    <a:pt x="67294" y="26027"/>
                  </a:lnTo>
                  <a:cubicBezTo>
                    <a:pt x="67235" y="25992"/>
                    <a:pt x="67175" y="25944"/>
                    <a:pt x="67116" y="25896"/>
                  </a:cubicBezTo>
                  <a:cubicBezTo>
                    <a:pt x="67009" y="25813"/>
                    <a:pt x="66890" y="25730"/>
                    <a:pt x="66771" y="25646"/>
                  </a:cubicBezTo>
                  <a:cubicBezTo>
                    <a:pt x="66663" y="25563"/>
                    <a:pt x="66568" y="25444"/>
                    <a:pt x="66461" y="25361"/>
                  </a:cubicBezTo>
                  <a:cubicBezTo>
                    <a:pt x="66354" y="25254"/>
                    <a:pt x="66223" y="25182"/>
                    <a:pt x="66140" y="25063"/>
                  </a:cubicBezTo>
                  <a:cubicBezTo>
                    <a:pt x="65961" y="24837"/>
                    <a:pt x="65735" y="24658"/>
                    <a:pt x="65592" y="24408"/>
                  </a:cubicBezTo>
                  <a:cubicBezTo>
                    <a:pt x="64889" y="23503"/>
                    <a:pt x="64401" y="22444"/>
                    <a:pt x="64235" y="21313"/>
                  </a:cubicBezTo>
                  <a:cubicBezTo>
                    <a:pt x="64211" y="21170"/>
                    <a:pt x="64175" y="20110"/>
                    <a:pt x="64175" y="20074"/>
                  </a:cubicBezTo>
                  <a:lnTo>
                    <a:pt x="64175" y="19979"/>
                  </a:lnTo>
                  <a:lnTo>
                    <a:pt x="64175" y="19169"/>
                  </a:lnTo>
                  <a:lnTo>
                    <a:pt x="64175" y="15895"/>
                  </a:lnTo>
                  <a:lnTo>
                    <a:pt x="66890" y="15895"/>
                  </a:lnTo>
                  <a:lnTo>
                    <a:pt x="57841" y="0"/>
                  </a:lnTo>
                  <a:close/>
                </a:path>
              </a:pathLst>
            </a:custGeom>
            <a:solidFill>
              <a:srgbClr val="FFFFFF"/>
            </a:solidFill>
            <a:ln w="9525"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sp>
          <p:nvSpPr>
            <p:cNvPr id="38" name="Google Shape;1051;p35">
              <a:extLst>
                <a:ext uri="{FF2B5EF4-FFF2-40B4-BE49-F238E27FC236}">
                  <a16:creationId xmlns:a16="http://schemas.microsoft.com/office/drawing/2014/main" id="{5C29505B-0D0B-4F9E-A52C-BBDA2EFA5EBF}"/>
                </a:ext>
              </a:extLst>
            </p:cNvPr>
            <p:cNvSpPr/>
            <p:nvPr/>
          </p:nvSpPr>
          <p:spPr>
            <a:xfrm>
              <a:off x="3124740" y="1467244"/>
              <a:ext cx="2847490" cy="3675956"/>
            </a:xfrm>
            <a:custGeom>
              <a:avLst/>
              <a:gdLst/>
              <a:ahLst/>
              <a:cxnLst/>
              <a:rect l="l" t="t" r="r" b="b"/>
              <a:pathLst>
                <a:path w="103002" h="132970" extrusionOk="0">
                  <a:moveTo>
                    <a:pt x="51507" y="1"/>
                  </a:moveTo>
                  <a:lnTo>
                    <a:pt x="51507" y="3727"/>
                  </a:lnTo>
                  <a:lnTo>
                    <a:pt x="52757" y="3727"/>
                  </a:lnTo>
                  <a:lnTo>
                    <a:pt x="52757" y="1"/>
                  </a:lnTo>
                  <a:close/>
                  <a:moveTo>
                    <a:pt x="51507" y="7442"/>
                  </a:moveTo>
                  <a:lnTo>
                    <a:pt x="51507" y="9180"/>
                  </a:lnTo>
                  <a:cubicBezTo>
                    <a:pt x="51507" y="9883"/>
                    <a:pt x="51566" y="10573"/>
                    <a:pt x="51662" y="11252"/>
                  </a:cubicBezTo>
                  <a:lnTo>
                    <a:pt x="52888" y="11073"/>
                  </a:lnTo>
                  <a:cubicBezTo>
                    <a:pt x="52793" y="10454"/>
                    <a:pt x="52757" y="9823"/>
                    <a:pt x="52757" y="9180"/>
                  </a:cubicBezTo>
                  <a:lnTo>
                    <a:pt x="52757" y="7442"/>
                  </a:lnTo>
                  <a:close/>
                  <a:moveTo>
                    <a:pt x="53888" y="14467"/>
                  </a:moveTo>
                  <a:lnTo>
                    <a:pt x="52757" y="14979"/>
                  </a:lnTo>
                  <a:cubicBezTo>
                    <a:pt x="53293" y="16157"/>
                    <a:pt x="53995" y="17265"/>
                    <a:pt x="54840" y="18265"/>
                  </a:cubicBezTo>
                  <a:lnTo>
                    <a:pt x="55781" y="17455"/>
                  </a:lnTo>
                  <a:cubicBezTo>
                    <a:pt x="55019" y="16550"/>
                    <a:pt x="54376" y="15550"/>
                    <a:pt x="53888" y="14467"/>
                  </a:cubicBezTo>
                  <a:close/>
                  <a:moveTo>
                    <a:pt x="58424" y="19812"/>
                  </a:moveTo>
                  <a:lnTo>
                    <a:pt x="57734" y="20848"/>
                  </a:lnTo>
                  <a:cubicBezTo>
                    <a:pt x="58817" y="21575"/>
                    <a:pt x="59984" y="22146"/>
                    <a:pt x="61222" y="22551"/>
                  </a:cubicBezTo>
                  <a:lnTo>
                    <a:pt x="61603" y="21360"/>
                  </a:lnTo>
                  <a:cubicBezTo>
                    <a:pt x="60484" y="21003"/>
                    <a:pt x="59412" y="20479"/>
                    <a:pt x="58424" y="19812"/>
                  </a:cubicBezTo>
                  <a:close/>
                  <a:moveTo>
                    <a:pt x="65092" y="21979"/>
                  </a:moveTo>
                  <a:lnTo>
                    <a:pt x="65056" y="23218"/>
                  </a:lnTo>
                  <a:cubicBezTo>
                    <a:pt x="65211" y="23218"/>
                    <a:pt x="65378" y="23230"/>
                    <a:pt x="65544" y="23230"/>
                  </a:cubicBezTo>
                  <a:lnTo>
                    <a:pt x="68795" y="23230"/>
                  </a:lnTo>
                  <a:lnTo>
                    <a:pt x="68795" y="21979"/>
                  </a:lnTo>
                  <a:close/>
                  <a:moveTo>
                    <a:pt x="72521" y="21979"/>
                  </a:moveTo>
                  <a:lnTo>
                    <a:pt x="72521" y="23230"/>
                  </a:lnTo>
                  <a:lnTo>
                    <a:pt x="76248" y="23230"/>
                  </a:lnTo>
                  <a:lnTo>
                    <a:pt x="76248" y="21979"/>
                  </a:lnTo>
                  <a:close/>
                  <a:moveTo>
                    <a:pt x="79975" y="21979"/>
                  </a:moveTo>
                  <a:lnTo>
                    <a:pt x="79975" y="23230"/>
                  </a:lnTo>
                  <a:lnTo>
                    <a:pt x="83689" y="23230"/>
                  </a:lnTo>
                  <a:lnTo>
                    <a:pt x="83689" y="21979"/>
                  </a:lnTo>
                  <a:close/>
                  <a:moveTo>
                    <a:pt x="87416" y="21979"/>
                  </a:moveTo>
                  <a:lnTo>
                    <a:pt x="87416" y="23230"/>
                  </a:lnTo>
                  <a:lnTo>
                    <a:pt x="88952" y="23230"/>
                  </a:lnTo>
                  <a:cubicBezTo>
                    <a:pt x="89654" y="23230"/>
                    <a:pt x="90357" y="23277"/>
                    <a:pt x="91035" y="23396"/>
                  </a:cubicBezTo>
                  <a:lnTo>
                    <a:pt x="91238" y="22170"/>
                  </a:lnTo>
                  <a:cubicBezTo>
                    <a:pt x="90488" y="22039"/>
                    <a:pt x="89726" y="21979"/>
                    <a:pt x="88952" y="21979"/>
                  </a:cubicBezTo>
                  <a:close/>
                  <a:moveTo>
                    <a:pt x="94941" y="23313"/>
                  </a:moveTo>
                  <a:lnTo>
                    <a:pt x="94417" y="24444"/>
                  </a:lnTo>
                  <a:cubicBezTo>
                    <a:pt x="95488" y="24944"/>
                    <a:pt x="96477" y="25599"/>
                    <a:pt x="97370" y="26385"/>
                  </a:cubicBezTo>
                  <a:lnTo>
                    <a:pt x="98191" y="25444"/>
                  </a:lnTo>
                  <a:cubicBezTo>
                    <a:pt x="97215" y="24587"/>
                    <a:pt x="96119" y="23873"/>
                    <a:pt x="94941" y="23313"/>
                  </a:cubicBezTo>
                  <a:close/>
                  <a:moveTo>
                    <a:pt x="100739" y="28373"/>
                  </a:moveTo>
                  <a:lnTo>
                    <a:pt x="99691" y="29052"/>
                  </a:lnTo>
                  <a:cubicBezTo>
                    <a:pt x="100346" y="30052"/>
                    <a:pt x="100846" y="31135"/>
                    <a:pt x="101192" y="32266"/>
                  </a:cubicBezTo>
                  <a:lnTo>
                    <a:pt x="102382" y="31897"/>
                  </a:lnTo>
                  <a:cubicBezTo>
                    <a:pt x="102001" y="30659"/>
                    <a:pt x="101442" y="29468"/>
                    <a:pt x="100739" y="28373"/>
                  </a:cubicBezTo>
                  <a:close/>
                  <a:moveTo>
                    <a:pt x="102989" y="35731"/>
                  </a:moveTo>
                  <a:lnTo>
                    <a:pt x="101751" y="35755"/>
                  </a:lnTo>
                  <a:cubicBezTo>
                    <a:pt x="101751" y="35850"/>
                    <a:pt x="101751" y="35934"/>
                    <a:pt x="101751" y="36017"/>
                  </a:cubicBezTo>
                  <a:cubicBezTo>
                    <a:pt x="101751" y="37124"/>
                    <a:pt x="101608" y="38220"/>
                    <a:pt x="101334" y="39267"/>
                  </a:cubicBezTo>
                  <a:lnTo>
                    <a:pt x="102537" y="39589"/>
                  </a:lnTo>
                  <a:cubicBezTo>
                    <a:pt x="102846" y="38434"/>
                    <a:pt x="103001" y="37231"/>
                    <a:pt x="103001" y="36017"/>
                  </a:cubicBezTo>
                  <a:cubicBezTo>
                    <a:pt x="103001" y="35922"/>
                    <a:pt x="102989" y="35826"/>
                    <a:pt x="102989" y="35731"/>
                  </a:cubicBezTo>
                  <a:close/>
                  <a:moveTo>
                    <a:pt x="99977" y="42541"/>
                  </a:moveTo>
                  <a:cubicBezTo>
                    <a:pt x="99370" y="43553"/>
                    <a:pt x="98620" y="44482"/>
                    <a:pt x="97763" y="45304"/>
                  </a:cubicBezTo>
                  <a:lnTo>
                    <a:pt x="98620" y="46209"/>
                  </a:lnTo>
                  <a:cubicBezTo>
                    <a:pt x="99560" y="45316"/>
                    <a:pt x="100382" y="44292"/>
                    <a:pt x="101037" y="43172"/>
                  </a:cubicBezTo>
                  <a:lnTo>
                    <a:pt x="99977" y="42541"/>
                  </a:lnTo>
                  <a:close/>
                  <a:moveTo>
                    <a:pt x="94881" y="47363"/>
                  </a:moveTo>
                  <a:cubicBezTo>
                    <a:pt x="93833" y="47911"/>
                    <a:pt x="92714" y="48316"/>
                    <a:pt x="91547" y="48554"/>
                  </a:cubicBezTo>
                  <a:lnTo>
                    <a:pt x="91797" y="49769"/>
                  </a:lnTo>
                  <a:cubicBezTo>
                    <a:pt x="93071" y="49507"/>
                    <a:pt x="94310" y="49066"/>
                    <a:pt x="95465" y="48471"/>
                  </a:cubicBezTo>
                  <a:lnTo>
                    <a:pt x="94881" y="47363"/>
                  </a:lnTo>
                  <a:close/>
                  <a:moveTo>
                    <a:pt x="17205" y="48816"/>
                  </a:moveTo>
                  <a:lnTo>
                    <a:pt x="17205" y="50054"/>
                  </a:lnTo>
                  <a:lnTo>
                    <a:pt x="20931" y="50054"/>
                  </a:lnTo>
                  <a:lnTo>
                    <a:pt x="20931" y="48816"/>
                  </a:lnTo>
                  <a:close/>
                  <a:moveTo>
                    <a:pt x="24658" y="48816"/>
                  </a:moveTo>
                  <a:lnTo>
                    <a:pt x="24658" y="50054"/>
                  </a:lnTo>
                  <a:lnTo>
                    <a:pt x="28373" y="50054"/>
                  </a:lnTo>
                  <a:lnTo>
                    <a:pt x="28373" y="48816"/>
                  </a:lnTo>
                  <a:close/>
                  <a:moveTo>
                    <a:pt x="32100" y="48816"/>
                  </a:moveTo>
                  <a:lnTo>
                    <a:pt x="32100" y="50054"/>
                  </a:lnTo>
                  <a:lnTo>
                    <a:pt x="35826" y="50054"/>
                  </a:lnTo>
                  <a:lnTo>
                    <a:pt x="35826" y="48816"/>
                  </a:lnTo>
                  <a:close/>
                  <a:moveTo>
                    <a:pt x="39553" y="48816"/>
                  </a:moveTo>
                  <a:lnTo>
                    <a:pt x="39553" y="50054"/>
                  </a:lnTo>
                  <a:lnTo>
                    <a:pt x="43280" y="50054"/>
                  </a:lnTo>
                  <a:lnTo>
                    <a:pt x="43280" y="48816"/>
                  </a:lnTo>
                  <a:close/>
                  <a:moveTo>
                    <a:pt x="47006" y="48816"/>
                  </a:moveTo>
                  <a:lnTo>
                    <a:pt x="47006" y="50054"/>
                  </a:lnTo>
                  <a:lnTo>
                    <a:pt x="50721" y="50054"/>
                  </a:lnTo>
                  <a:lnTo>
                    <a:pt x="50721" y="48816"/>
                  </a:lnTo>
                  <a:close/>
                  <a:moveTo>
                    <a:pt x="54448" y="48816"/>
                  </a:moveTo>
                  <a:lnTo>
                    <a:pt x="54448" y="50054"/>
                  </a:lnTo>
                  <a:lnTo>
                    <a:pt x="58174" y="50054"/>
                  </a:lnTo>
                  <a:lnTo>
                    <a:pt x="58174" y="48816"/>
                  </a:lnTo>
                  <a:close/>
                  <a:moveTo>
                    <a:pt x="61901" y="48816"/>
                  </a:moveTo>
                  <a:lnTo>
                    <a:pt x="61901" y="50054"/>
                  </a:lnTo>
                  <a:lnTo>
                    <a:pt x="65628" y="50054"/>
                  </a:lnTo>
                  <a:lnTo>
                    <a:pt x="65628" y="48816"/>
                  </a:lnTo>
                  <a:close/>
                  <a:moveTo>
                    <a:pt x="69342" y="48816"/>
                  </a:moveTo>
                  <a:lnTo>
                    <a:pt x="69342" y="50054"/>
                  </a:lnTo>
                  <a:lnTo>
                    <a:pt x="73069" y="50054"/>
                  </a:lnTo>
                  <a:lnTo>
                    <a:pt x="73069" y="48816"/>
                  </a:lnTo>
                  <a:close/>
                  <a:moveTo>
                    <a:pt x="76796" y="48816"/>
                  </a:moveTo>
                  <a:lnTo>
                    <a:pt x="76796" y="50054"/>
                  </a:lnTo>
                  <a:lnTo>
                    <a:pt x="80522" y="50054"/>
                  </a:lnTo>
                  <a:lnTo>
                    <a:pt x="80522" y="48816"/>
                  </a:lnTo>
                  <a:close/>
                  <a:moveTo>
                    <a:pt x="84249" y="48816"/>
                  </a:moveTo>
                  <a:lnTo>
                    <a:pt x="84249" y="50054"/>
                  </a:lnTo>
                  <a:lnTo>
                    <a:pt x="87976" y="50054"/>
                  </a:lnTo>
                  <a:lnTo>
                    <a:pt x="87976" y="48816"/>
                  </a:lnTo>
                  <a:close/>
                  <a:moveTo>
                    <a:pt x="13454" y="48828"/>
                  </a:moveTo>
                  <a:cubicBezTo>
                    <a:pt x="12157" y="48876"/>
                    <a:pt x="10871" y="49102"/>
                    <a:pt x="9632" y="49507"/>
                  </a:cubicBezTo>
                  <a:lnTo>
                    <a:pt x="10013" y="50685"/>
                  </a:lnTo>
                  <a:cubicBezTo>
                    <a:pt x="11145" y="50316"/>
                    <a:pt x="12311" y="50114"/>
                    <a:pt x="13502" y="50066"/>
                  </a:cubicBezTo>
                  <a:lnTo>
                    <a:pt x="13454" y="48828"/>
                  </a:lnTo>
                  <a:close/>
                  <a:moveTo>
                    <a:pt x="6144" y="51209"/>
                  </a:moveTo>
                  <a:cubicBezTo>
                    <a:pt x="5072" y="51935"/>
                    <a:pt x="4096" y="52805"/>
                    <a:pt x="3251" y="53805"/>
                  </a:cubicBezTo>
                  <a:lnTo>
                    <a:pt x="4203" y="54602"/>
                  </a:lnTo>
                  <a:cubicBezTo>
                    <a:pt x="4965" y="53698"/>
                    <a:pt x="5858" y="52900"/>
                    <a:pt x="6834" y="52233"/>
                  </a:cubicBezTo>
                  <a:lnTo>
                    <a:pt x="6144" y="51209"/>
                  </a:lnTo>
                  <a:close/>
                  <a:moveTo>
                    <a:pt x="1179" y="57091"/>
                  </a:moveTo>
                  <a:cubicBezTo>
                    <a:pt x="643" y="58270"/>
                    <a:pt x="286" y="59532"/>
                    <a:pt x="96" y="60818"/>
                  </a:cubicBezTo>
                  <a:lnTo>
                    <a:pt x="1322" y="60996"/>
                  </a:lnTo>
                  <a:cubicBezTo>
                    <a:pt x="1489" y="59817"/>
                    <a:pt x="1822" y="58674"/>
                    <a:pt x="2310" y="57603"/>
                  </a:cubicBezTo>
                  <a:lnTo>
                    <a:pt x="1179" y="57091"/>
                  </a:lnTo>
                  <a:close/>
                  <a:moveTo>
                    <a:pt x="1239" y="64568"/>
                  </a:moveTo>
                  <a:lnTo>
                    <a:pt x="0" y="64675"/>
                  </a:lnTo>
                  <a:cubicBezTo>
                    <a:pt x="107" y="65973"/>
                    <a:pt x="405" y="67247"/>
                    <a:pt x="869" y="68461"/>
                  </a:cubicBezTo>
                  <a:lnTo>
                    <a:pt x="2024" y="68021"/>
                  </a:lnTo>
                  <a:cubicBezTo>
                    <a:pt x="1608" y="66914"/>
                    <a:pt x="1346" y="65747"/>
                    <a:pt x="1239" y="64568"/>
                  </a:cubicBezTo>
                  <a:close/>
                  <a:moveTo>
                    <a:pt x="3739" y="71116"/>
                  </a:moveTo>
                  <a:lnTo>
                    <a:pt x="2751" y="71855"/>
                  </a:lnTo>
                  <a:cubicBezTo>
                    <a:pt x="3525" y="72902"/>
                    <a:pt x="4453" y="73831"/>
                    <a:pt x="5477" y="74617"/>
                  </a:cubicBezTo>
                  <a:lnTo>
                    <a:pt x="6239" y="73629"/>
                  </a:lnTo>
                  <a:cubicBezTo>
                    <a:pt x="5287" y="72902"/>
                    <a:pt x="4453" y="72057"/>
                    <a:pt x="3739" y="71116"/>
                  </a:cubicBezTo>
                  <a:close/>
                  <a:moveTo>
                    <a:pt x="9323" y="75367"/>
                  </a:moveTo>
                  <a:lnTo>
                    <a:pt x="8870" y="76522"/>
                  </a:lnTo>
                  <a:cubicBezTo>
                    <a:pt x="10073" y="76998"/>
                    <a:pt x="11347" y="77296"/>
                    <a:pt x="12645" y="77415"/>
                  </a:cubicBezTo>
                  <a:lnTo>
                    <a:pt x="12764" y="76177"/>
                  </a:lnTo>
                  <a:cubicBezTo>
                    <a:pt x="11585" y="76069"/>
                    <a:pt x="10418" y="75796"/>
                    <a:pt x="9323" y="75367"/>
                  </a:cubicBezTo>
                  <a:close/>
                  <a:moveTo>
                    <a:pt x="16431" y="76236"/>
                  </a:moveTo>
                  <a:lnTo>
                    <a:pt x="16431" y="77486"/>
                  </a:lnTo>
                  <a:lnTo>
                    <a:pt x="20158" y="77486"/>
                  </a:lnTo>
                  <a:lnTo>
                    <a:pt x="20158" y="76236"/>
                  </a:lnTo>
                  <a:close/>
                  <a:moveTo>
                    <a:pt x="23872" y="76236"/>
                  </a:moveTo>
                  <a:lnTo>
                    <a:pt x="23872" y="77486"/>
                  </a:lnTo>
                  <a:lnTo>
                    <a:pt x="27599" y="77486"/>
                  </a:lnTo>
                  <a:lnTo>
                    <a:pt x="27599" y="76236"/>
                  </a:lnTo>
                  <a:close/>
                  <a:moveTo>
                    <a:pt x="31326" y="76236"/>
                  </a:moveTo>
                  <a:lnTo>
                    <a:pt x="31326" y="77486"/>
                  </a:lnTo>
                  <a:lnTo>
                    <a:pt x="35052" y="77486"/>
                  </a:lnTo>
                  <a:lnTo>
                    <a:pt x="35052" y="76236"/>
                  </a:lnTo>
                  <a:close/>
                  <a:moveTo>
                    <a:pt x="38779" y="76236"/>
                  </a:moveTo>
                  <a:lnTo>
                    <a:pt x="38779" y="77486"/>
                  </a:lnTo>
                  <a:lnTo>
                    <a:pt x="42494" y="77486"/>
                  </a:lnTo>
                  <a:lnTo>
                    <a:pt x="42494" y="76236"/>
                  </a:lnTo>
                  <a:close/>
                  <a:moveTo>
                    <a:pt x="46220" y="76236"/>
                  </a:moveTo>
                  <a:lnTo>
                    <a:pt x="46220" y="77486"/>
                  </a:lnTo>
                  <a:lnTo>
                    <a:pt x="49947" y="77486"/>
                  </a:lnTo>
                  <a:lnTo>
                    <a:pt x="49947" y="76236"/>
                  </a:lnTo>
                  <a:close/>
                  <a:moveTo>
                    <a:pt x="53674" y="76236"/>
                  </a:moveTo>
                  <a:lnTo>
                    <a:pt x="53674" y="77486"/>
                  </a:lnTo>
                  <a:lnTo>
                    <a:pt x="57400" y="77486"/>
                  </a:lnTo>
                  <a:lnTo>
                    <a:pt x="57400" y="76236"/>
                  </a:lnTo>
                  <a:close/>
                  <a:moveTo>
                    <a:pt x="61127" y="76236"/>
                  </a:moveTo>
                  <a:lnTo>
                    <a:pt x="61127" y="77486"/>
                  </a:lnTo>
                  <a:lnTo>
                    <a:pt x="64842" y="77486"/>
                  </a:lnTo>
                  <a:lnTo>
                    <a:pt x="64842" y="76236"/>
                  </a:lnTo>
                  <a:close/>
                  <a:moveTo>
                    <a:pt x="68568" y="76236"/>
                  </a:moveTo>
                  <a:lnTo>
                    <a:pt x="68568" y="77486"/>
                  </a:lnTo>
                  <a:lnTo>
                    <a:pt x="72295" y="77486"/>
                  </a:lnTo>
                  <a:lnTo>
                    <a:pt x="72295" y="76236"/>
                  </a:lnTo>
                  <a:close/>
                  <a:moveTo>
                    <a:pt x="76022" y="76236"/>
                  </a:moveTo>
                  <a:lnTo>
                    <a:pt x="76022" y="77486"/>
                  </a:lnTo>
                  <a:lnTo>
                    <a:pt x="79748" y="77486"/>
                  </a:lnTo>
                  <a:lnTo>
                    <a:pt x="79748" y="76236"/>
                  </a:lnTo>
                  <a:close/>
                  <a:moveTo>
                    <a:pt x="83475" y="76236"/>
                  </a:moveTo>
                  <a:lnTo>
                    <a:pt x="83475" y="77486"/>
                  </a:lnTo>
                  <a:lnTo>
                    <a:pt x="87190" y="77486"/>
                  </a:lnTo>
                  <a:lnTo>
                    <a:pt x="87190" y="76236"/>
                  </a:lnTo>
                  <a:close/>
                  <a:moveTo>
                    <a:pt x="91000" y="76391"/>
                  </a:moveTo>
                  <a:lnTo>
                    <a:pt x="90821" y="77617"/>
                  </a:lnTo>
                  <a:cubicBezTo>
                    <a:pt x="92000" y="77784"/>
                    <a:pt x="93143" y="78117"/>
                    <a:pt x="94214" y="78605"/>
                  </a:cubicBezTo>
                  <a:lnTo>
                    <a:pt x="94726" y="77474"/>
                  </a:lnTo>
                  <a:cubicBezTo>
                    <a:pt x="93548" y="76939"/>
                    <a:pt x="92286" y="76569"/>
                    <a:pt x="91000" y="76391"/>
                  </a:cubicBezTo>
                  <a:close/>
                  <a:moveTo>
                    <a:pt x="98013" y="79546"/>
                  </a:moveTo>
                  <a:lnTo>
                    <a:pt x="97215" y="80499"/>
                  </a:lnTo>
                  <a:cubicBezTo>
                    <a:pt x="98120" y="81261"/>
                    <a:pt x="98917" y="82153"/>
                    <a:pt x="99572" y="83130"/>
                  </a:cubicBezTo>
                  <a:lnTo>
                    <a:pt x="100608" y="82439"/>
                  </a:lnTo>
                  <a:cubicBezTo>
                    <a:pt x="99882" y="81356"/>
                    <a:pt x="99001" y="80391"/>
                    <a:pt x="98013" y="79546"/>
                  </a:cubicBezTo>
                  <a:close/>
                  <a:moveTo>
                    <a:pt x="102311" y="85928"/>
                  </a:moveTo>
                  <a:lnTo>
                    <a:pt x="101132" y="86309"/>
                  </a:lnTo>
                  <a:cubicBezTo>
                    <a:pt x="101489" y="87440"/>
                    <a:pt x="101703" y="88607"/>
                    <a:pt x="101751" y="89797"/>
                  </a:cubicBezTo>
                  <a:lnTo>
                    <a:pt x="102989" y="89750"/>
                  </a:lnTo>
                  <a:cubicBezTo>
                    <a:pt x="102942" y="88452"/>
                    <a:pt x="102716" y="87166"/>
                    <a:pt x="102311" y="85928"/>
                  </a:cubicBezTo>
                  <a:close/>
                  <a:moveTo>
                    <a:pt x="101430" y="93333"/>
                  </a:moveTo>
                  <a:cubicBezTo>
                    <a:pt x="101156" y="94488"/>
                    <a:pt x="100727" y="95596"/>
                    <a:pt x="100156" y="96631"/>
                  </a:cubicBezTo>
                  <a:lnTo>
                    <a:pt x="101239" y="97239"/>
                  </a:lnTo>
                  <a:cubicBezTo>
                    <a:pt x="101870" y="96096"/>
                    <a:pt x="102346" y="94881"/>
                    <a:pt x="102632" y="93619"/>
                  </a:cubicBezTo>
                  <a:lnTo>
                    <a:pt x="101430" y="93333"/>
                  </a:lnTo>
                  <a:close/>
                  <a:moveTo>
                    <a:pt x="98024" y="99465"/>
                  </a:moveTo>
                  <a:cubicBezTo>
                    <a:pt x="97191" y="100310"/>
                    <a:pt x="96239" y="101025"/>
                    <a:pt x="95215" y="101608"/>
                  </a:cubicBezTo>
                  <a:lnTo>
                    <a:pt x="95822" y="102692"/>
                  </a:lnTo>
                  <a:cubicBezTo>
                    <a:pt x="96953" y="102061"/>
                    <a:pt x="97989" y="101263"/>
                    <a:pt x="98906" y="100346"/>
                  </a:cubicBezTo>
                  <a:lnTo>
                    <a:pt x="98024" y="99465"/>
                  </a:lnTo>
                  <a:close/>
                  <a:moveTo>
                    <a:pt x="66009" y="103239"/>
                  </a:moveTo>
                  <a:lnTo>
                    <a:pt x="66009" y="104478"/>
                  </a:lnTo>
                  <a:lnTo>
                    <a:pt x="69735" y="104478"/>
                  </a:lnTo>
                  <a:lnTo>
                    <a:pt x="69735" y="103239"/>
                  </a:lnTo>
                  <a:close/>
                  <a:moveTo>
                    <a:pt x="73462" y="103239"/>
                  </a:moveTo>
                  <a:lnTo>
                    <a:pt x="73462" y="104478"/>
                  </a:lnTo>
                  <a:lnTo>
                    <a:pt x="77189" y="104478"/>
                  </a:lnTo>
                  <a:lnTo>
                    <a:pt x="77189" y="103239"/>
                  </a:lnTo>
                  <a:close/>
                  <a:moveTo>
                    <a:pt x="80915" y="103239"/>
                  </a:moveTo>
                  <a:lnTo>
                    <a:pt x="80915" y="104478"/>
                  </a:lnTo>
                  <a:lnTo>
                    <a:pt x="84630" y="104478"/>
                  </a:lnTo>
                  <a:lnTo>
                    <a:pt x="84630" y="103239"/>
                  </a:lnTo>
                  <a:close/>
                  <a:moveTo>
                    <a:pt x="91917" y="102894"/>
                  </a:moveTo>
                  <a:cubicBezTo>
                    <a:pt x="90952" y="103120"/>
                    <a:pt x="89952" y="103239"/>
                    <a:pt x="88952" y="103239"/>
                  </a:cubicBezTo>
                  <a:lnTo>
                    <a:pt x="88357" y="103239"/>
                  </a:lnTo>
                  <a:lnTo>
                    <a:pt x="88357" y="104478"/>
                  </a:lnTo>
                  <a:lnTo>
                    <a:pt x="88952" y="104478"/>
                  </a:lnTo>
                  <a:cubicBezTo>
                    <a:pt x="90047" y="104478"/>
                    <a:pt x="91143" y="104359"/>
                    <a:pt x="92202" y="104109"/>
                  </a:cubicBezTo>
                  <a:lnTo>
                    <a:pt x="91917" y="102894"/>
                  </a:lnTo>
                  <a:close/>
                  <a:moveTo>
                    <a:pt x="62175" y="103644"/>
                  </a:moveTo>
                  <a:cubicBezTo>
                    <a:pt x="60913" y="103954"/>
                    <a:pt x="59698" y="104442"/>
                    <a:pt x="58567" y="105097"/>
                  </a:cubicBezTo>
                  <a:lnTo>
                    <a:pt x="59186" y="106168"/>
                  </a:lnTo>
                  <a:cubicBezTo>
                    <a:pt x="60210" y="105585"/>
                    <a:pt x="61317" y="105132"/>
                    <a:pt x="62472" y="104847"/>
                  </a:cubicBezTo>
                  <a:lnTo>
                    <a:pt x="62175" y="103644"/>
                  </a:lnTo>
                  <a:close/>
                  <a:moveTo>
                    <a:pt x="55495" y="107478"/>
                  </a:moveTo>
                  <a:cubicBezTo>
                    <a:pt x="54590" y="108407"/>
                    <a:pt x="53817" y="109454"/>
                    <a:pt x="53197" y="110597"/>
                  </a:cubicBezTo>
                  <a:lnTo>
                    <a:pt x="54293" y="111193"/>
                  </a:lnTo>
                  <a:cubicBezTo>
                    <a:pt x="54852" y="110145"/>
                    <a:pt x="55555" y="109193"/>
                    <a:pt x="56388" y="108335"/>
                  </a:cubicBezTo>
                  <a:lnTo>
                    <a:pt x="55495" y="107478"/>
                  </a:lnTo>
                  <a:close/>
                  <a:moveTo>
                    <a:pt x="51840" y="114241"/>
                  </a:moveTo>
                  <a:cubicBezTo>
                    <a:pt x="51626" y="115229"/>
                    <a:pt x="51507" y="116253"/>
                    <a:pt x="51507" y="117277"/>
                  </a:cubicBezTo>
                  <a:lnTo>
                    <a:pt x="51507" y="118075"/>
                  </a:lnTo>
                  <a:lnTo>
                    <a:pt x="52745" y="118075"/>
                  </a:lnTo>
                  <a:lnTo>
                    <a:pt x="52745" y="117277"/>
                  </a:lnTo>
                  <a:cubicBezTo>
                    <a:pt x="52745" y="116348"/>
                    <a:pt x="52852" y="115408"/>
                    <a:pt x="53055" y="114503"/>
                  </a:cubicBezTo>
                  <a:lnTo>
                    <a:pt x="51840" y="114241"/>
                  </a:lnTo>
                  <a:close/>
                  <a:moveTo>
                    <a:pt x="51507" y="121801"/>
                  </a:moveTo>
                  <a:lnTo>
                    <a:pt x="51507" y="125528"/>
                  </a:lnTo>
                  <a:lnTo>
                    <a:pt x="52757" y="125528"/>
                  </a:lnTo>
                  <a:lnTo>
                    <a:pt x="52757" y="121801"/>
                  </a:lnTo>
                  <a:close/>
                  <a:moveTo>
                    <a:pt x="51507" y="129243"/>
                  </a:moveTo>
                  <a:lnTo>
                    <a:pt x="51507" y="132969"/>
                  </a:lnTo>
                  <a:lnTo>
                    <a:pt x="52757" y="132969"/>
                  </a:lnTo>
                  <a:lnTo>
                    <a:pt x="52757" y="129243"/>
                  </a:ln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grpSp>
        <p:nvGrpSpPr>
          <p:cNvPr id="39" name="Google Shape;1052;p35">
            <a:extLst>
              <a:ext uri="{FF2B5EF4-FFF2-40B4-BE49-F238E27FC236}">
                <a16:creationId xmlns:a16="http://schemas.microsoft.com/office/drawing/2014/main" id="{E1EFF9FC-A955-44D2-9324-0615B519615D}"/>
              </a:ext>
            </a:extLst>
          </p:cNvPr>
          <p:cNvGrpSpPr/>
          <p:nvPr/>
        </p:nvGrpSpPr>
        <p:grpSpPr>
          <a:xfrm>
            <a:off x="1397861" y="6048324"/>
            <a:ext cx="4964223" cy="1907044"/>
            <a:chOff x="710275" y="2900830"/>
            <a:chExt cx="2522400" cy="968999"/>
          </a:xfrm>
        </p:grpSpPr>
        <p:sp>
          <p:nvSpPr>
            <p:cNvPr id="40" name="Google Shape;1053;p35">
              <a:extLst>
                <a:ext uri="{FF2B5EF4-FFF2-40B4-BE49-F238E27FC236}">
                  <a16:creationId xmlns:a16="http://schemas.microsoft.com/office/drawing/2014/main" id="{2896C1C7-001C-4CFB-A881-68AC34D76D3F}"/>
                </a:ext>
              </a:extLst>
            </p:cNvPr>
            <p:cNvSpPr txBox="1"/>
            <p:nvPr/>
          </p:nvSpPr>
          <p:spPr>
            <a:xfrm>
              <a:off x="710275" y="3334929"/>
              <a:ext cx="1884600" cy="534900"/>
            </a:xfrm>
            <a:prstGeom prst="rect">
              <a:avLst/>
            </a:prstGeom>
            <a:noFill/>
            <a:ln>
              <a:noFill/>
            </a:ln>
          </p:spPr>
          <p:txBody>
            <a:bodyPr spcFirstLastPara="1" wrap="square" lIns="179929" tIns="179929" rIns="179929" bIns="179929" anchor="t" anchorCtr="0">
              <a:noAutofit/>
            </a:bodyPr>
            <a:lstStyle/>
            <a:p>
              <a:endParaRPr sz="2362" dirty="0">
                <a:solidFill>
                  <a:srgbClr val="434343"/>
                </a:solidFill>
                <a:latin typeface="Roboto"/>
                <a:ea typeface="Roboto"/>
                <a:cs typeface="Roboto"/>
                <a:sym typeface="Roboto"/>
              </a:endParaRPr>
            </a:p>
          </p:txBody>
        </p:sp>
        <p:grpSp>
          <p:nvGrpSpPr>
            <p:cNvPr id="41" name="Google Shape;1054;p35">
              <a:extLst>
                <a:ext uri="{FF2B5EF4-FFF2-40B4-BE49-F238E27FC236}">
                  <a16:creationId xmlns:a16="http://schemas.microsoft.com/office/drawing/2014/main" id="{A7DD7EA6-2D1A-4169-9CE1-DFCB874146DB}"/>
                </a:ext>
              </a:extLst>
            </p:cNvPr>
            <p:cNvGrpSpPr/>
            <p:nvPr/>
          </p:nvGrpSpPr>
          <p:grpSpPr>
            <a:xfrm rot="10800000">
              <a:off x="2665675" y="2900830"/>
              <a:ext cx="567000" cy="567000"/>
              <a:chOff x="6604775" y="1679913"/>
              <a:chExt cx="567000" cy="567000"/>
            </a:xfrm>
          </p:grpSpPr>
          <p:sp>
            <p:nvSpPr>
              <p:cNvPr id="43" name="Google Shape;1055;p35">
                <a:extLst>
                  <a:ext uri="{FF2B5EF4-FFF2-40B4-BE49-F238E27FC236}">
                    <a16:creationId xmlns:a16="http://schemas.microsoft.com/office/drawing/2014/main" id="{476CC9C5-1858-4491-8106-94C839C0C30F}"/>
                  </a:ext>
                </a:extLst>
              </p:cNvPr>
              <p:cNvSpPr/>
              <p:nvPr/>
            </p:nvSpPr>
            <p:spPr>
              <a:xfrm rot="2700000">
                <a:off x="6687810" y="1762948"/>
                <a:ext cx="400930" cy="400930"/>
              </a:xfrm>
              <a:prstGeom prst="teardrop">
                <a:avLst>
                  <a:gd name="adj" fmla="val 10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46" name="Google Shape;1056;p35">
                <a:extLst>
                  <a:ext uri="{FF2B5EF4-FFF2-40B4-BE49-F238E27FC236}">
                    <a16:creationId xmlns:a16="http://schemas.microsoft.com/office/drawing/2014/main" id="{B983D345-85AC-4D63-8E18-BFD6D51D942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42" name="Google Shape;1057;p35">
              <a:extLst>
                <a:ext uri="{FF2B5EF4-FFF2-40B4-BE49-F238E27FC236}">
                  <a16:creationId xmlns:a16="http://schemas.microsoft.com/office/drawing/2014/main" id="{498F0974-85EB-4F23-A536-AE92BE825A8C}"/>
                </a:ext>
              </a:extLst>
            </p:cNvPr>
            <p:cNvSpPr/>
            <p:nvPr/>
          </p:nvSpPr>
          <p:spPr>
            <a:xfrm>
              <a:off x="710275" y="3033719"/>
              <a:ext cx="1794781" cy="434112"/>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pPr algn="ctr"/>
              <a:r>
                <a:rPr lang="en" sz="3600" dirty="0">
                  <a:solidFill>
                    <a:srgbClr val="FFFFFF"/>
                  </a:solidFill>
                  <a:latin typeface="Fira Sans Extra Condensed Medium"/>
                  <a:ea typeface="Fira Sans Extra Condensed Medium"/>
                  <a:cs typeface="Fira Sans Extra Condensed Medium"/>
                  <a:sym typeface="Fira Sans Extra Condensed Medium"/>
                </a:rPr>
                <a:t>Qila oldim!</a:t>
              </a:r>
              <a:endParaRPr sz="3600" dirty="0">
                <a:solidFill>
                  <a:srgbClr val="FFFFFF"/>
                </a:solidFill>
              </a:endParaRPr>
            </a:p>
          </p:txBody>
        </p:sp>
      </p:grpSp>
      <p:grpSp>
        <p:nvGrpSpPr>
          <p:cNvPr id="47" name="Google Shape;1058;p35">
            <a:extLst>
              <a:ext uri="{FF2B5EF4-FFF2-40B4-BE49-F238E27FC236}">
                <a16:creationId xmlns:a16="http://schemas.microsoft.com/office/drawing/2014/main" id="{F8A5F2AA-9AAA-47A9-814A-4CE5E133B831}"/>
              </a:ext>
            </a:extLst>
          </p:cNvPr>
          <p:cNvGrpSpPr/>
          <p:nvPr/>
        </p:nvGrpSpPr>
        <p:grpSpPr>
          <a:xfrm>
            <a:off x="11633915" y="4782524"/>
            <a:ext cx="4964223" cy="1115889"/>
            <a:chOff x="5911375" y="2257658"/>
            <a:chExt cx="2522400" cy="567001"/>
          </a:xfrm>
        </p:grpSpPr>
        <p:grpSp>
          <p:nvGrpSpPr>
            <p:cNvPr id="49" name="Google Shape;1060;p35">
              <a:extLst>
                <a:ext uri="{FF2B5EF4-FFF2-40B4-BE49-F238E27FC236}">
                  <a16:creationId xmlns:a16="http://schemas.microsoft.com/office/drawing/2014/main" id="{6E7BB616-E03D-48C0-9F91-9A4E338CB56F}"/>
                </a:ext>
              </a:extLst>
            </p:cNvPr>
            <p:cNvGrpSpPr/>
            <p:nvPr/>
          </p:nvGrpSpPr>
          <p:grpSpPr>
            <a:xfrm>
              <a:off x="5911375" y="2257659"/>
              <a:ext cx="567000" cy="567000"/>
              <a:chOff x="6604775" y="1679913"/>
              <a:chExt cx="567000" cy="567000"/>
            </a:xfrm>
          </p:grpSpPr>
          <p:sp>
            <p:nvSpPr>
              <p:cNvPr id="51" name="Google Shape;1061;p35">
                <a:extLst>
                  <a:ext uri="{FF2B5EF4-FFF2-40B4-BE49-F238E27FC236}">
                    <a16:creationId xmlns:a16="http://schemas.microsoft.com/office/drawing/2014/main" id="{CE90A1F7-BA84-49E7-A5D8-90285D60CFA1}"/>
                  </a:ext>
                </a:extLst>
              </p:cNvPr>
              <p:cNvSpPr/>
              <p:nvPr/>
            </p:nvSpPr>
            <p:spPr>
              <a:xfrm rot="2700000">
                <a:off x="6687810" y="1762948"/>
                <a:ext cx="400930" cy="400930"/>
              </a:xfrm>
              <a:prstGeom prst="teardrop">
                <a:avLst>
                  <a:gd name="adj" fmla="val 100000"/>
                </a:avLst>
              </a:prstGeom>
              <a:solidFill>
                <a:schemeClr val="accent3"/>
              </a:solidFill>
              <a:ln>
                <a:noFill/>
              </a:ln>
            </p:spPr>
            <p:txBody>
              <a:bodyPr spcFirstLastPara="1" wrap="square" lIns="179929" tIns="179929" rIns="179929" bIns="179929" anchor="ctr" anchorCtr="0">
                <a:noAutofit/>
              </a:bodyPr>
              <a:lstStyle/>
              <a:p>
                <a:endParaRPr sz="3543"/>
              </a:p>
            </p:txBody>
          </p:sp>
          <p:sp>
            <p:nvSpPr>
              <p:cNvPr id="52" name="Google Shape;1062;p35">
                <a:extLst>
                  <a:ext uri="{FF2B5EF4-FFF2-40B4-BE49-F238E27FC236}">
                    <a16:creationId xmlns:a16="http://schemas.microsoft.com/office/drawing/2014/main" id="{F8AB60E8-42FD-4252-A82C-53CD5214B9C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50" name="Google Shape;1063;p35">
              <a:extLst>
                <a:ext uri="{FF2B5EF4-FFF2-40B4-BE49-F238E27FC236}">
                  <a16:creationId xmlns:a16="http://schemas.microsoft.com/office/drawing/2014/main" id="{0D4398CC-A1E3-4C12-8DAB-3FD2615ED982}"/>
                </a:ext>
              </a:extLst>
            </p:cNvPr>
            <p:cNvSpPr/>
            <p:nvPr/>
          </p:nvSpPr>
          <p:spPr>
            <a:xfrm>
              <a:off x="6662794" y="2257658"/>
              <a:ext cx="1770981" cy="434102"/>
            </a:xfrm>
            <a:prstGeom prst="roundRect">
              <a:avLst>
                <a:gd name="adj" fmla="val 50000"/>
              </a:avLst>
            </a:prstGeom>
            <a:solidFill>
              <a:schemeClr val="accent3"/>
            </a:solidFill>
            <a:ln>
              <a:noFill/>
            </a:ln>
          </p:spPr>
          <p:txBody>
            <a:bodyPr spcFirstLastPara="1" wrap="square" lIns="179929" tIns="179929" rIns="179929" bIns="179929" anchor="ctr" anchorCtr="0">
              <a:noAutofit/>
            </a:bodyPr>
            <a:lstStyle/>
            <a:p>
              <a:pPr algn="r"/>
              <a:r>
                <a:rPr lang="en" sz="3600" dirty="0">
                  <a:solidFill>
                    <a:srgbClr val="FFFFFF"/>
                  </a:solidFill>
                  <a:latin typeface="Fira Sans Extra Condensed Medium"/>
                  <a:ea typeface="Fira Sans Extra Condensed Medium"/>
                  <a:cs typeface="Fira Sans Extra Condensed Medium"/>
                  <a:sym typeface="Fira Sans Extra Condensed Medium"/>
                </a:rPr>
                <a:t>Menga yoqdi…</a:t>
              </a:r>
              <a:endParaRPr sz="3600" dirty="0">
                <a:solidFill>
                  <a:srgbClr val="FFFFFF"/>
                </a:solidFill>
              </a:endParaRPr>
            </a:p>
          </p:txBody>
        </p:sp>
      </p:grpSp>
      <p:grpSp>
        <p:nvGrpSpPr>
          <p:cNvPr id="53" name="Google Shape;1064;p35">
            <a:extLst>
              <a:ext uri="{FF2B5EF4-FFF2-40B4-BE49-F238E27FC236}">
                <a16:creationId xmlns:a16="http://schemas.microsoft.com/office/drawing/2014/main" id="{CC2D2F35-F7C9-45E6-93D3-925EF2178603}"/>
              </a:ext>
            </a:extLst>
          </p:cNvPr>
          <p:cNvGrpSpPr/>
          <p:nvPr/>
        </p:nvGrpSpPr>
        <p:grpSpPr>
          <a:xfrm>
            <a:off x="11633916" y="7314091"/>
            <a:ext cx="4964125" cy="1115889"/>
            <a:chOff x="5911375" y="3543987"/>
            <a:chExt cx="2522350" cy="567001"/>
          </a:xfrm>
        </p:grpSpPr>
        <p:grpSp>
          <p:nvGrpSpPr>
            <p:cNvPr id="55" name="Google Shape;1066;p35">
              <a:extLst>
                <a:ext uri="{FF2B5EF4-FFF2-40B4-BE49-F238E27FC236}">
                  <a16:creationId xmlns:a16="http://schemas.microsoft.com/office/drawing/2014/main" id="{66A2609C-7204-4B1F-838D-4F61B5CE6A29}"/>
                </a:ext>
              </a:extLst>
            </p:cNvPr>
            <p:cNvGrpSpPr/>
            <p:nvPr/>
          </p:nvGrpSpPr>
          <p:grpSpPr>
            <a:xfrm>
              <a:off x="5911375" y="3543988"/>
              <a:ext cx="567000" cy="567000"/>
              <a:chOff x="6604775" y="1679913"/>
              <a:chExt cx="567000" cy="567000"/>
            </a:xfrm>
          </p:grpSpPr>
          <p:sp>
            <p:nvSpPr>
              <p:cNvPr id="57" name="Google Shape;1067;p35">
                <a:extLst>
                  <a:ext uri="{FF2B5EF4-FFF2-40B4-BE49-F238E27FC236}">
                    <a16:creationId xmlns:a16="http://schemas.microsoft.com/office/drawing/2014/main" id="{DF33DFB7-772A-4038-8F01-F7CF85684231}"/>
                  </a:ext>
                </a:extLst>
              </p:cNvPr>
              <p:cNvSpPr/>
              <p:nvPr/>
            </p:nvSpPr>
            <p:spPr>
              <a:xfrm rot="2700000">
                <a:off x="6687810" y="1762948"/>
                <a:ext cx="400930" cy="400930"/>
              </a:xfrm>
              <a:prstGeom prst="teardrop">
                <a:avLst>
                  <a:gd name="adj" fmla="val 100000"/>
                </a:avLst>
              </a:prstGeom>
              <a:solidFill>
                <a:schemeClr val="accent6"/>
              </a:solidFill>
              <a:ln>
                <a:noFill/>
              </a:ln>
            </p:spPr>
            <p:txBody>
              <a:bodyPr spcFirstLastPara="1" wrap="square" lIns="179929" tIns="179929" rIns="179929" bIns="179929" anchor="ctr" anchorCtr="0">
                <a:noAutofit/>
              </a:bodyPr>
              <a:lstStyle/>
              <a:p>
                <a:endParaRPr sz="3543"/>
              </a:p>
            </p:txBody>
          </p:sp>
          <p:sp>
            <p:nvSpPr>
              <p:cNvPr id="58" name="Google Shape;1068;p35">
                <a:extLst>
                  <a:ext uri="{FF2B5EF4-FFF2-40B4-BE49-F238E27FC236}">
                    <a16:creationId xmlns:a16="http://schemas.microsoft.com/office/drawing/2014/main" id="{68FEA370-BD84-4E2C-B0EA-4517D59DFA88}"/>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56" name="Google Shape;1069;p35">
              <a:extLst>
                <a:ext uri="{FF2B5EF4-FFF2-40B4-BE49-F238E27FC236}">
                  <a16:creationId xmlns:a16="http://schemas.microsoft.com/office/drawing/2014/main" id="{539D6C51-7D6B-4822-B71C-76D6B21DB7F3}"/>
                </a:ext>
              </a:extLst>
            </p:cNvPr>
            <p:cNvSpPr/>
            <p:nvPr/>
          </p:nvSpPr>
          <p:spPr>
            <a:xfrm>
              <a:off x="6662794" y="3543987"/>
              <a:ext cx="1770931" cy="434102"/>
            </a:xfrm>
            <a:prstGeom prst="roundRect">
              <a:avLst>
                <a:gd name="adj" fmla="val 50000"/>
              </a:avLst>
            </a:prstGeom>
            <a:solidFill>
              <a:schemeClr val="accent6"/>
            </a:solidFill>
            <a:ln>
              <a:noFill/>
            </a:ln>
          </p:spPr>
          <p:txBody>
            <a:bodyPr spcFirstLastPara="1" wrap="square" lIns="179929" tIns="179929" rIns="179929" bIns="179929" anchor="ctr" anchorCtr="0">
              <a:noAutofit/>
            </a:bodyPr>
            <a:lstStyle/>
            <a:p>
              <a:pPr algn="r"/>
              <a:r>
                <a:rPr lang="en" sz="3346" dirty="0">
                  <a:solidFill>
                    <a:srgbClr val="FFFFFF"/>
                  </a:solidFill>
                  <a:latin typeface="Fira Sans Extra Condensed Medium"/>
                  <a:ea typeface="Fira Sans Extra Condensed Medium"/>
                  <a:cs typeface="Fira Sans Extra Condensed Medium"/>
                  <a:sym typeface="Fira Sans Extra Condensed Medium"/>
                </a:rPr>
                <a:t>Qiynaldim….</a:t>
              </a:r>
              <a:endParaRPr sz="3543" dirty="0">
                <a:solidFill>
                  <a:srgbClr val="FFFFFF"/>
                </a:solidFill>
              </a:endParaRPr>
            </a:p>
          </p:txBody>
        </p:sp>
      </p:grpSp>
      <p:grpSp>
        <p:nvGrpSpPr>
          <p:cNvPr id="59" name="Google Shape;1070;p35">
            <a:extLst>
              <a:ext uri="{FF2B5EF4-FFF2-40B4-BE49-F238E27FC236}">
                <a16:creationId xmlns:a16="http://schemas.microsoft.com/office/drawing/2014/main" id="{A173663F-D576-4349-85AC-960BECBC3317}"/>
              </a:ext>
            </a:extLst>
          </p:cNvPr>
          <p:cNvGrpSpPr/>
          <p:nvPr/>
        </p:nvGrpSpPr>
        <p:grpSpPr>
          <a:xfrm>
            <a:off x="1397861" y="3516730"/>
            <a:ext cx="7290003" cy="1907069"/>
            <a:chOff x="710275" y="1614488"/>
            <a:chExt cx="3704165" cy="969012"/>
          </a:xfrm>
        </p:grpSpPr>
        <p:sp>
          <p:nvSpPr>
            <p:cNvPr id="60" name="Google Shape;1071;p35">
              <a:extLst>
                <a:ext uri="{FF2B5EF4-FFF2-40B4-BE49-F238E27FC236}">
                  <a16:creationId xmlns:a16="http://schemas.microsoft.com/office/drawing/2014/main" id="{56FD9D19-74CC-46E8-BF90-DA36676606C9}"/>
                </a:ext>
              </a:extLst>
            </p:cNvPr>
            <p:cNvSpPr txBox="1"/>
            <p:nvPr/>
          </p:nvSpPr>
          <p:spPr>
            <a:xfrm>
              <a:off x="710275" y="2048600"/>
              <a:ext cx="1884600" cy="534900"/>
            </a:xfrm>
            <a:prstGeom prst="rect">
              <a:avLst/>
            </a:prstGeom>
            <a:noFill/>
            <a:ln>
              <a:noFill/>
            </a:ln>
          </p:spPr>
          <p:txBody>
            <a:bodyPr spcFirstLastPara="1" wrap="square" lIns="179929" tIns="179929" rIns="179929" bIns="179929" anchor="t" anchorCtr="0">
              <a:noAutofit/>
            </a:bodyPr>
            <a:lstStyle/>
            <a:p>
              <a:endParaRPr sz="2362" dirty="0">
                <a:solidFill>
                  <a:srgbClr val="434343"/>
                </a:solidFill>
                <a:latin typeface="Roboto"/>
                <a:ea typeface="Roboto"/>
                <a:cs typeface="Roboto"/>
                <a:sym typeface="Roboto"/>
              </a:endParaRPr>
            </a:p>
          </p:txBody>
        </p:sp>
        <p:grpSp>
          <p:nvGrpSpPr>
            <p:cNvPr id="61" name="Google Shape;1072;p35">
              <a:extLst>
                <a:ext uri="{FF2B5EF4-FFF2-40B4-BE49-F238E27FC236}">
                  <a16:creationId xmlns:a16="http://schemas.microsoft.com/office/drawing/2014/main" id="{A7EB9317-8F79-42E0-872A-667F19E85B25}"/>
                </a:ext>
              </a:extLst>
            </p:cNvPr>
            <p:cNvGrpSpPr/>
            <p:nvPr/>
          </p:nvGrpSpPr>
          <p:grpSpPr>
            <a:xfrm rot="10800000">
              <a:off x="2665675" y="1614488"/>
              <a:ext cx="567000" cy="567000"/>
              <a:chOff x="8028600" y="1679913"/>
              <a:chExt cx="567000" cy="567000"/>
            </a:xfrm>
          </p:grpSpPr>
          <p:sp>
            <p:nvSpPr>
              <p:cNvPr id="64" name="Google Shape;1073;p35">
                <a:extLst>
                  <a:ext uri="{FF2B5EF4-FFF2-40B4-BE49-F238E27FC236}">
                    <a16:creationId xmlns:a16="http://schemas.microsoft.com/office/drawing/2014/main" id="{11E379BB-B92D-4864-A14B-01C09A3968C4}"/>
                  </a:ext>
                </a:extLst>
              </p:cNvPr>
              <p:cNvSpPr/>
              <p:nvPr/>
            </p:nvSpPr>
            <p:spPr>
              <a:xfrm rot="2700000">
                <a:off x="8111635" y="1762948"/>
                <a:ext cx="400930" cy="400930"/>
              </a:xfrm>
              <a:prstGeom prst="teardrop">
                <a:avLst>
                  <a:gd name="adj" fmla="val 100000"/>
                </a:avLst>
              </a:prstGeom>
              <a:solidFill>
                <a:schemeClr val="accent1"/>
              </a:solidFill>
              <a:ln>
                <a:noFill/>
              </a:ln>
            </p:spPr>
            <p:txBody>
              <a:bodyPr spcFirstLastPara="1" wrap="square" lIns="179929" tIns="179929" rIns="179929" bIns="179929" anchor="ctr" anchorCtr="0">
                <a:noAutofit/>
              </a:bodyPr>
              <a:lstStyle/>
              <a:p>
                <a:endParaRPr sz="3543">
                  <a:solidFill>
                    <a:schemeClr val="accent1"/>
                  </a:solidFill>
                </a:endParaRPr>
              </a:p>
            </p:txBody>
          </p:sp>
          <p:sp>
            <p:nvSpPr>
              <p:cNvPr id="65" name="Google Shape;1074;p35">
                <a:extLst>
                  <a:ext uri="{FF2B5EF4-FFF2-40B4-BE49-F238E27FC236}">
                    <a16:creationId xmlns:a16="http://schemas.microsoft.com/office/drawing/2014/main" id="{A2B4E5D8-F0BE-41C4-8C3E-ACBDA3508BCE}"/>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chemeClr val="accent1"/>
                  </a:solidFill>
                </a:endParaRPr>
              </a:p>
            </p:txBody>
          </p:sp>
        </p:grpSp>
        <p:sp>
          <p:nvSpPr>
            <p:cNvPr id="62" name="Google Shape;1075;p35">
              <a:extLst>
                <a:ext uri="{FF2B5EF4-FFF2-40B4-BE49-F238E27FC236}">
                  <a16:creationId xmlns:a16="http://schemas.microsoft.com/office/drawing/2014/main" id="{51A5943C-FFED-4361-A5B4-4E013558DE2C}"/>
                </a:ext>
              </a:extLst>
            </p:cNvPr>
            <p:cNvSpPr/>
            <p:nvPr/>
          </p:nvSpPr>
          <p:spPr>
            <a:xfrm>
              <a:off x="710275" y="1747389"/>
              <a:ext cx="1794781" cy="434100"/>
            </a:xfrm>
            <a:prstGeom prst="roundRect">
              <a:avLst>
                <a:gd name="adj" fmla="val 50000"/>
              </a:avLst>
            </a:prstGeom>
            <a:solidFill>
              <a:schemeClr val="accent1"/>
            </a:solidFill>
            <a:ln>
              <a:noFill/>
            </a:ln>
          </p:spPr>
          <p:txBody>
            <a:bodyPr spcFirstLastPara="1" wrap="square" lIns="179929" tIns="179929" rIns="179929" bIns="179929" anchor="ctr" anchorCtr="0">
              <a:noAutofit/>
            </a:bodyPr>
            <a:lstStyle/>
            <a:p>
              <a:pPr algn="ctr">
                <a:buClr>
                  <a:schemeClr val="dk1"/>
                </a:buClr>
                <a:buSzPts val="1100"/>
              </a:pPr>
              <a:r>
                <a:rPr lang="en" sz="3600" dirty="0">
                  <a:solidFill>
                    <a:srgbClr val="FFFFFF"/>
                  </a:solidFill>
                  <a:latin typeface="Fira Sans Extra Condensed Medium"/>
                  <a:ea typeface="Fira Sans Extra Condensed Medium"/>
                  <a:cs typeface="Fira Sans Extra Condensed Medium"/>
                  <a:sym typeface="Fira Sans Extra Condensed Medium"/>
                </a:rPr>
                <a:t>Bilib oldim!</a:t>
              </a:r>
              <a:endParaRPr sz="3600" dirty="0">
                <a:solidFill>
                  <a:srgbClr val="FFFFFF"/>
                </a:solidFill>
              </a:endParaRPr>
            </a:p>
          </p:txBody>
        </p:sp>
        <p:cxnSp>
          <p:nvCxnSpPr>
            <p:cNvPr id="63" name="Google Shape;1076;p35">
              <a:extLst>
                <a:ext uri="{FF2B5EF4-FFF2-40B4-BE49-F238E27FC236}">
                  <a16:creationId xmlns:a16="http://schemas.microsoft.com/office/drawing/2014/main" id="{3BEA4884-57A0-497A-9421-3612722365FF}"/>
                </a:ext>
              </a:extLst>
            </p:cNvPr>
            <p:cNvCxnSpPr>
              <a:stCxn id="64"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grpSp>
        <p:nvGrpSpPr>
          <p:cNvPr id="66" name="Google Shape;1070;p35">
            <a:extLst>
              <a:ext uri="{FF2B5EF4-FFF2-40B4-BE49-F238E27FC236}">
                <a16:creationId xmlns:a16="http://schemas.microsoft.com/office/drawing/2014/main" id="{E838B10C-EF3A-4416-8DC4-3D17DBBF02C1}"/>
              </a:ext>
            </a:extLst>
          </p:cNvPr>
          <p:cNvGrpSpPr/>
          <p:nvPr/>
        </p:nvGrpSpPr>
        <p:grpSpPr>
          <a:xfrm>
            <a:off x="1397762" y="8740747"/>
            <a:ext cx="7290003" cy="1115911"/>
            <a:chOff x="710275" y="1614476"/>
            <a:chExt cx="3704165" cy="567012"/>
          </a:xfrm>
        </p:grpSpPr>
        <p:grpSp>
          <p:nvGrpSpPr>
            <p:cNvPr id="68" name="Google Shape;1072;p35">
              <a:extLst>
                <a:ext uri="{FF2B5EF4-FFF2-40B4-BE49-F238E27FC236}">
                  <a16:creationId xmlns:a16="http://schemas.microsoft.com/office/drawing/2014/main" id="{A8CF33B9-490A-40E9-B2F1-D0AFC6904EDE}"/>
                </a:ext>
              </a:extLst>
            </p:cNvPr>
            <p:cNvGrpSpPr/>
            <p:nvPr/>
          </p:nvGrpSpPr>
          <p:grpSpPr>
            <a:xfrm rot="10800000">
              <a:off x="2665675" y="1614488"/>
              <a:ext cx="567000" cy="567000"/>
              <a:chOff x="8028600" y="1679913"/>
              <a:chExt cx="567000" cy="567000"/>
            </a:xfrm>
          </p:grpSpPr>
          <p:sp>
            <p:nvSpPr>
              <p:cNvPr id="71" name="Google Shape;1073;p35">
                <a:extLst>
                  <a:ext uri="{FF2B5EF4-FFF2-40B4-BE49-F238E27FC236}">
                    <a16:creationId xmlns:a16="http://schemas.microsoft.com/office/drawing/2014/main" id="{6CE402DA-6A91-42D0-961F-47829C823A9A}"/>
                  </a:ext>
                </a:extLst>
              </p:cNvPr>
              <p:cNvSpPr/>
              <p:nvPr/>
            </p:nvSpPr>
            <p:spPr>
              <a:xfrm rot="2700000">
                <a:off x="8111635" y="1762948"/>
                <a:ext cx="400930" cy="400930"/>
              </a:xfrm>
              <a:prstGeom prst="teardrop">
                <a:avLst>
                  <a:gd name="adj" fmla="val 100000"/>
                </a:avLst>
              </a:prstGeom>
              <a:solidFill>
                <a:srgbClr val="5B9BD5"/>
              </a:solidFill>
              <a:ln>
                <a:noFill/>
              </a:ln>
            </p:spPr>
            <p:txBody>
              <a:bodyPr spcFirstLastPara="1" wrap="square" lIns="179929" tIns="179929" rIns="179929" bIns="179929" anchor="ctr" anchorCtr="0">
                <a:noAutofit/>
              </a:bodyPr>
              <a:lstStyle/>
              <a:p>
                <a:endParaRPr sz="3543">
                  <a:solidFill>
                    <a:schemeClr val="accent1"/>
                  </a:solidFill>
                </a:endParaRPr>
              </a:p>
            </p:txBody>
          </p:sp>
          <p:sp>
            <p:nvSpPr>
              <p:cNvPr id="72" name="Google Shape;1074;p35">
                <a:extLst>
                  <a:ext uri="{FF2B5EF4-FFF2-40B4-BE49-F238E27FC236}">
                    <a16:creationId xmlns:a16="http://schemas.microsoft.com/office/drawing/2014/main" id="{30FC0C7C-0D06-4A03-BF54-FAB72CAA59F0}"/>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chemeClr val="accent1"/>
                  </a:solidFill>
                </a:endParaRPr>
              </a:p>
            </p:txBody>
          </p:sp>
        </p:grpSp>
        <p:sp>
          <p:nvSpPr>
            <p:cNvPr id="69" name="Google Shape;1075;p35">
              <a:extLst>
                <a:ext uri="{FF2B5EF4-FFF2-40B4-BE49-F238E27FC236}">
                  <a16:creationId xmlns:a16="http://schemas.microsoft.com/office/drawing/2014/main" id="{84A0CF7E-891C-4929-83B8-24737E5C02F9}"/>
                </a:ext>
              </a:extLst>
            </p:cNvPr>
            <p:cNvSpPr/>
            <p:nvPr/>
          </p:nvSpPr>
          <p:spPr>
            <a:xfrm>
              <a:off x="710275" y="1614476"/>
              <a:ext cx="1794781" cy="434112"/>
            </a:xfrm>
            <a:prstGeom prst="roundRect">
              <a:avLst>
                <a:gd name="adj" fmla="val 50000"/>
              </a:avLst>
            </a:prstGeom>
            <a:solidFill>
              <a:srgbClr val="5B9BD5"/>
            </a:solidFill>
            <a:ln>
              <a:noFill/>
            </a:ln>
          </p:spPr>
          <p:txBody>
            <a:bodyPr spcFirstLastPara="1" wrap="square" lIns="179929" tIns="179929" rIns="179929" bIns="179929" anchor="ctr" anchorCtr="0">
              <a:noAutofit/>
            </a:bodyPr>
            <a:lstStyle/>
            <a:p>
              <a:pPr algn="ctr">
                <a:buClr>
                  <a:schemeClr val="dk1"/>
                </a:buClr>
                <a:buSzPts val="1100"/>
              </a:pPr>
              <a:r>
                <a:rPr lang="en" sz="3346" dirty="0">
                  <a:solidFill>
                    <a:srgbClr val="FFFFFF"/>
                  </a:solidFill>
                  <a:latin typeface="Fira Sans Extra Condensed Medium"/>
                  <a:ea typeface="Fira Sans Extra Condensed Medium"/>
                  <a:cs typeface="Fira Sans Extra Condensed Medium"/>
                  <a:sym typeface="Fira Sans Extra Condensed Medium"/>
                </a:rPr>
                <a:t>Qo‘shimcha qilib….</a:t>
              </a:r>
              <a:endParaRPr sz="3543" dirty="0">
                <a:solidFill>
                  <a:srgbClr val="FFFFFF"/>
                </a:solidFill>
              </a:endParaRPr>
            </a:p>
          </p:txBody>
        </p:sp>
        <p:cxnSp>
          <p:nvCxnSpPr>
            <p:cNvPr id="70" name="Google Shape;1076;p35">
              <a:extLst>
                <a:ext uri="{FF2B5EF4-FFF2-40B4-BE49-F238E27FC236}">
                  <a16:creationId xmlns:a16="http://schemas.microsoft.com/office/drawing/2014/main" id="{9B93F9EA-2F81-4488-8ABF-27F8BEA1A32C}"/>
                </a:ext>
              </a:extLst>
            </p:cNvPr>
            <p:cNvCxnSpPr>
              <a:stCxn id="71"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spTree>
    <p:extLst>
      <p:ext uri="{BB962C8B-B14F-4D97-AF65-F5344CB8AC3E}">
        <p14:creationId xmlns:p14="http://schemas.microsoft.com/office/powerpoint/2010/main" val="4091584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04293"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4675798" y="2733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00263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noProof="1">
                <a:ln w="12700">
                  <a:solidFill>
                    <a:srgbClr val="297FD5">
                      <a:lumMod val="50000"/>
                    </a:srgbClr>
                  </a:solidFill>
                  <a:prstDash val="solid"/>
                </a:ln>
                <a:solidFill>
                  <a:srgbClr val="1F295C"/>
                </a:solidFill>
                <a:effectLst>
                  <a:innerShdw blurRad="177800">
                    <a:srgbClr val="297FD5">
                      <a:lumMod val="50000"/>
                    </a:srgbClr>
                  </a:innerShdw>
                </a:effectLst>
                <a:latin typeface="Arial"/>
              </a:rPr>
              <a:t>Faol ishtirokingiz </a:t>
            </a:r>
          </a:p>
          <a:p>
            <a:pPr algn="ctr" defTabSz="1349654">
              <a:defRPr/>
            </a:pPr>
            <a:r>
              <a:rPr lang="en-US" sz="14170" b="1" noProof="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  rahmat!</a:t>
            </a: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6130</TotalTime>
  <Words>786</Words>
  <Application>Microsoft Office PowerPoint</Application>
  <PresentationFormat>Произвольный</PresentationFormat>
  <Paragraphs>131</Paragraphs>
  <Slides>18</Slides>
  <Notes>4</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18</vt:i4>
      </vt:variant>
    </vt:vector>
  </HeadingPairs>
  <TitlesOfParts>
    <vt:vector size="30" baseType="lpstr">
      <vt:lpstr>Arial</vt:lpstr>
      <vt:lpstr>Bahnschrift SemiBold Condensed</vt:lpstr>
      <vt:lpstr>Bahnschrift SemiCondensed</vt:lpstr>
      <vt:lpstr>Calibri</vt:lpstr>
      <vt:lpstr>Calibri Light</vt:lpstr>
      <vt:lpstr>Fira Sans</vt:lpstr>
      <vt:lpstr>Fira Sans Extra Condensed</vt:lpstr>
      <vt:lpstr>Fira Sans Extra Condensed Medium</vt:lpstr>
      <vt:lpstr>Raleway</vt:lpstr>
      <vt:lpstr>Roboto</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REFLEKSIYA</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ms_alkarova@mail.ru</cp:lastModifiedBy>
  <cp:revision>528</cp:revision>
  <cp:lastPrinted>2020-12-11T16:07:03Z</cp:lastPrinted>
  <dcterms:created xsi:type="dcterms:W3CDTF">2020-11-12T01:04:50Z</dcterms:created>
  <dcterms:modified xsi:type="dcterms:W3CDTF">2024-12-29T12:47:49Z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