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4" r:id="rId2"/>
    <p:sldId id="418" r:id="rId3"/>
    <p:sldId id="395" r:id="rId4"/>
    <p:sldId id="411" r:id="rId5"/>
    <p:sldId id="363" r:id="rId6"/>
    <p:sldId id="412" r:id="rId7"/>
    <p:sldId id="415" r:id="rId8"/>
    <p:sldId id="416" r:id="rId9"/>
    <p:sldId id="417" r:id="rId10"/>
    <p:sldId id="400" r:id="rId11"/>
    <p:sldId id="399" r:id="rId12"/>
    <p:sldId id="371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354"/>
    <a:srgbClr val="10377F"/>
    <a:srgbClr val="165BAA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3" d="100"/>
          <a:sy n="53" d="100"/>
        </p:scale>
        <p:origin x="739" y="6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10.01.2025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>
          <a:extLst>
            <a:ext uri="{FF2B5EF4-FFF2-40B4-BE49-F238E27FC236}">
              <a16:creationId xmlns:a16="http://schemas.microsoft.com/office/drawing/2014/main" id="{A4F53E17-F3AE-76B0-9AEE-A0F14E049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>
            <a:extLst>
              <a:ext uri="{FF2B5EF4-FFF2-40B4-BE49-F238E27FC236}">
                <a16:creationId xmlns:a16="http://schemas.microsoft.com/office/drawing/2014/main" id="{D94D42CB-85B0-AA67-FA65-7306E77642F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>
            <a:extLst>
              <a:ext uri="{FF2B5EF4-FFF2-40B4-BE49-F238E27FC236}">
                <a16:creationId xmlns:a16="http://schemas.microsoft.com/office/drawing/2014/main" id="{2F4DFF73-BB3B-8454-45F0-C0594E29B04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4434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82243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82243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>
          <a:extLst>
            <a:ext uri="{FF2B5EF4-FFF2-40B4-BE49-F238E27FC236}">
              <a16:creationId xmlns:a16="http://schemas.microsoft.com/office/drawing/2014/main" id="{189E4CA7-AD32-68F1-9800-A072E1D33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>
            <a:extLst>
              <a:ext uri="{FF2B5EF4-FFF2-40B4-BE49-F238E27FC236}">
                <a16:creationId xmlns:a16="http://schemas.microsoft.com/office/drawing/2014/main" id="{27883621-9D59-BC9D-45A8-BB2F15D54B6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>
            <a:extLst>
              <a:ext uri="{FF2B5EF4-FFF2-40B4-BE49-F238E27FC236}">
                <a16:creationId xmlns:a16="http://schemas.microsoft.com/office/drawing/2014/main" id="{95F48800-3EA4-DA87-D574-4560537689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533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6014D5-C3A4-47D2-B9EB-B5964ED19D6D}"/>
              </a:ext>
            </a:extLst>
          </p:cNvPr>
          <p:cNvSpPr/>
          <p:nvPr/>
        </p:nvSpPr>
        <p:spPr>
          <a:xfrm>
            <a:off x="7473950" y="1895474"/>
            <a:ext cx="99822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2800" dirty="0"/>
          </a:p>
          <a:p>
            <a:pPr indent="450215" algn="ctr">
              <a:spcAft>
                <a:spcPts val="0"/>
              </a:spcAft>
            </a:pPr>
            <a:r>
              <a:rPr lang="uz-Latn-UZ" sz="2800" b="1" dirty="0">
                <a:latin typeface="Times New Roman" panose="02020603050405020304" pitchFamily="18" charset="0"/>
              </a:rPr>
              <a:t>III. TEXNOLOGIYA FANINI O‘QITISHGA ZAMONAVIY YONDASHUVLAR</a:t>
            </a:r>
            <a:endParaRPr lang="ru-RU" sz="2800" dirty="0"/>
          </a:p>
          <a:p>
            <a:pPr indent="450215" algn="ctr">
              <a:spcAft>
                <a:spcPts val="0"/>
              </a:spcAft>
            </a:pPr>
            <a:r>
              <a:rPr lang="uz-Latn-UZ" sz="2800" b="1" dirty="0">
                <a:latin typeface="Times New Roman" panose="02020603050405020304" pitchFamily="18" charset="0"/>
              </a:rPr>
              <a:t> </a:t>
            </a:r>
            <a:endParaRPr lang="ru-RU" sz="2800" dirty="0"/>
          </a:p>
          <a:p>
            <a:pPr indent="450215" algn="ctr">
              <a:spcAft>
                <a:spcPts val="0"/>
              </a:spcAft>
            </a:pPr>
            <a:r>
              <a:rPr lang="uz-Latn-UZ" sz="2800" b="1" dirty="0">
                <a:latin typeface="Times New Roman" panose="02020603050405020304" pitchFamily="18" charset="0"/>
              </a:rPr>
              <a:t>3.1. “Texnologiya fani bo‘yicha o‘quv natijalari va ta’lim mazmuni” </a:t>
            </a:r>
            <a:r>
              <a:rPr lang="uz-Latn-UZ" sz="2800" b="1" kern="1400" spc="-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moduli </a:t>
            </a:r>
            <a:endParaRPr lang="ru-RU" sz="2800" dirty="0"/>
          </a:p>
          <a:p>
            <a:pPr indent="450215" algn="ctr">
              <a:spcAft>
                <a:spcPts val="0"/>
              </a:spcAft>
            </a:pPr>
            <a:r>
              <a:rPr lang="uz-Latn-UZ" sz="2800" b="1" dirty="0">
                <a:latin typeface="Times New Roman" panose="02020603050405020304" pitchFamily="18" charset="0"/>
              </a:rPr>
              <a:t> </a:t>
            </a:r>
            <a:endParaRPr lang="ru-RU" sz="2800" dirty="0"/>
          </a:p>
          <a:p>
            <a:pPr indent="450215" algn="ctr">
              <a:spcAft>
                <a:spcPts val="0"/>
              </a:spcAft>
            </a:pPr>
            <a:r>
              <a:rPr lang="uz-Latn-UZ" sz="5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Texnologiya fani boʻyicha oʻquv-uslubiy qoʻllanmalar tahlili </a:t>
            </a:r>
            <a:r>
              <a:rPr lang="uz-Latn-UZ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5400" dirty="0">
              <a:effectLst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6"/>
          <a:srcRect t="23653" b="22533"/>
          <a:stretch/>
        </p:blipFill>
        <p:spPr>
          <a:xfrm>
            <a:off x="539750" y="2540515"/>
            <a:ext cx="7086600" cy="572032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>
          <a:extLst>
            <a:ext uri="{FF2B5EF4-FFF2-40B4-BE49-F238E27FC236}">
              <a16:creationId xmlns:a16="http://schemas.microsoft.com/office/drawing/2014/main" id="{58FCE9B8-3EED-58AA-A757-B2D05E74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5ED2FE65-28E0-3BBB-5FC3-8A6E68499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CA2D32E8-3A43-C588-4FEC-D85B507BEE9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7404DD9F-D014-EA89-DFB1-97CD4D7B9E8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Задал вопрос - получи ответ. На другой вопрос - ЯПлакалъ">
            <a:extLst>
              <a:ext uri="{FF2B5EF4-FFF2-40B4-BE49-F238E27FC236}">
                <a16:creationId xmlns:a16="http://schemas.microsoft.com/office/drawing/2014/main" id="{E81993F6-E225-5A66-FAF6-37D4B65DB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0" y="2428875"/>
            <a:ext cx="9296400" cy="760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B69EC6-D360-8CB6-3494-1ADB52795E66}"/>
              </a:ext>
            </a:extLst>
          </p:cNvPr>
          <p:cNvSpPr txBox="1"/>
          <p:nvPr/>
        </p:nvSpPr>
        <p:spPr>
          <a:xfrm>
            <a:off x="844550" y="2962275"/>
            <a:ext cx="762000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Darslik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nima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?</a:t>
            </a:r>
          </a:p>
          <a:p>
            <a:pPr indent="450215" algn="ctr">
              <a:spcAft>
                <a:spcPts val="0"/>
              </a:spcAft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O‘quv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z-Latn-UZ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qoʻllanma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nima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?</a:t>
            </a:r>
          </a:p>
          <a:p>
            <a:pPr indent="450215" algn="ctr">
              <a:spcAft>
                <a:spcPts val="0"/>
              </a:spcAft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U</a:t>
            </a:r>
            <a:r>
              <a:rPr lang="uz-Latn-UZ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slubiy qoʻllanma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nima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?</a:t>
            </a:r>
          </a:p>
          <a:p>
            <a:pPr indent="450215" algn="ctr">
              <a:spcAft>
                <a:spcPts val="0"/>
              </a:spcAft>
            </a:pPr>
            <a:endParaRPr lang="en-US" sz="4800" b="1" dirty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Farqlarini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ayting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!</a:t>
            </a:r>
            <a:endParaRPr lang="ru-RU" sz="4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37108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4322"/>
            <a:ext cx="6748463" cy="10122694"/>
          </a:xfrm>
          <a:prstGeom prst="rect">
            <a:avLst/>
          </a:prstGeom>
        </p:spPr>
      </p:pic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286" name="TextBox 3285">
            <a:extLst>
              <a:ext uri="{FF2B5EF4-FFF2-40B4-BE49-F238E27FC236}">
                <a16:creationId xmlns:a16="http://schemas.microsoft.com/office/drawing/2014/main" id="{628F5FE7-DAB2-312A-13EB-A9B51BA51803}"/>
              </a:ext>
            </a:extLst>
          </p:cNvPr>
          <p:cNvSpPr txBox="1"/>
          <p:nvPr/>
        </p:nvSpPr>
        <p:spPr>
          <a:xfrm>
            <a:off x="3663950" y="2052614"/>
            <a:ext cx="899885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en-US" sz="6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Reja</a:t>
            </a:r>
            <a:r>
              <a:rPr lang="en-US" sz="6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  <a:endParaRPr lang="ru-RU" sz="6000" dirty="0">
              <a:effectLst/>
            </a:endParaRPr>
          </a:p>
        </p:txBody>
      </p:sp>
      <p:sp>
        <p:nvSpPr>
          <p:cNvPr id="2087" name="Google Shape;2087;p45"/>
          <p:cNvSpPr/>
          <p:nvPr/>
        </p:nvSpPr>
        <p:spPr>
          <a:xfrm>
            <a:off x="7482070" y="3734224"/>
            <a:ext cx="9633514" cy="1794273"/>
          </a:xfrm>
          <a:prstGeom prst="homePlate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boʻyicha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qo‘llanmalar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tanishish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dasturiga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endParaRPr lang="en-US" sz="3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90" name="Google Shape;2090;p45"/>
          <p:cNvSpPr/>
          <p:nvPr/>
        </p:nvSpPr>
        <p:spPr>
          <a:xfrm>
            <a:off x="7482070" y="5924220"/>
            <a:ext cx="9633514" cy="1794273"/>
          </a:xfrm>
          <a:prstGeom prst="homePlat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Qo‘llanmalardan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darslarni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etishda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endParaRPr lang="ru-RU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93" name="Google Shape;2093;p45"/>
          <p:cNvSpPr/>
          <p:nvPr/>
        </p:nvSpPr>
        <p:spPr>
          <a:xfrm>
            <a:off x="7482070" y="8122643"/>
            <a:ext cx="9633514" cy="1794273"/>
          </a:xfrm>
          <a:prstGeom prst="homePlate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Qo‘llanmaning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ko‘rgazmali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ta’minlanganligi</a:t>
            </a:r>
            <a:r>
              <a:rPr lang="en-US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531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AF054749-625B-9872-6712-8B5741712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437" y="694322"/>
            <a:ext cx="6748463" cy="10122694"/>
          </a:xfrm>
          <a:prstGeom prst="rect">
            <a:avLst/>
          </a:prstGeom>
        </p:spPr>
      </p:pic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id="{735B86DF-516B-91E9-FF36-FDA5D1AA2305}"/>
              </a:ext>
            </a:extLst>
          </p:cNvPr>
          <p:cNvSpPr/>
          <p:nvPr/>
        </p:nvSpPr>
        <p:spPr>
          <a:xfrm>
            <a:off x="1002119" y="1971675"/>
            <a:ext cx="9294660" cy="43581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000"/>
              </a:lnSpc>
            </a:pPr>
            <a:r>
              <a:rPr lang="en-US" sz="72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</a:t>
            </a:r>
            <a:r>
              <a:rPr lang="en-US" sz="4800" b="1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</a:t>
            </a:r>
            <a:r>
              <a:rPr lang="en-US" sz="4800" b="1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qo‘llanma</a:t>
            </a:r>
            <a:r>
              <a:rPr lang="en-US" sz="4800" b="1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–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bu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o‘qitish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jarayonida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foydalanishi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mo‘ljallangan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ma‘lum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bir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fanni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yoki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mavzuni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yorituvchi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asosiy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manbadir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ts val="7000"/>
              </a:lnSpc>
            </a:pP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o‘qitiladigan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maqsadlarga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7987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Google Shape;1883;p52">
            <a:extLst>
              <a:ext uri="{FF2B5EF4-FFF2-40B4-BE49-F238E27FC236}">
                <a16:creationId xmlns:a16="http://schemas.microsoft.com/office/drawing/2014/main" id="{7A3BA153-E27E-4AE9-B277-C9797C4982CE}"/>
              </a:ext>
            </a:extLst>
          </p:cNvPr>
          <p:cNvSpPr/>
          <p:nvPr/>
        </p:nvSpPr>
        <p:spPr>
          <a:xfrm>
            <a:off x="430153" y="9733770"/>
            <a:ext cx="4942752" cy="265886"/>
          </a:xfrm>
          <a:custGeom>
            <a:avLst/>
            <a:gdLst/>
            <a:ahLst/>
            <a:cxnLst/>
            <a:rect l="l" t="t" r="r" b="b"/>
            <a:pathLst>
              <a:path w="32755" h="1762" extrusionOk="0">
                <a:moveTo>
                  <a:pt x="16384" y="0"/>
                </a:moveTo>
                <a:cubicBezTo>
                  <a:pt x="7331" y="0"/>
                  <a:pt x="0" y="402"/>
                  <a:pt x="0" y="881"/>
                </a:cubicBezTo>
                <a:cubicBezTo>
                  <a:pt x="0" y="1360"/>
                  <a:pt x="7331" y="1762"/>
                  <a:pt x="16384" y="1762"/>
                </a:cubicBezTo>
                <a:cubicBezTo>
                  <a:pt x="25424" y="1762"/>
                  <a:pt x="32755" y="1360"/>
                  <a:pt x="32755" y="881"/>
                </a:cubicBezTo>
                <a:cubicBezTo>
                  <a:pt x="32755" y="402"/>
                  <a:pt x="25424" y="0"/>
                  <a:pt x="16384" y="0"/>
                </a:cubicBez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" name="Google Shape;1884;p52">
            <a:extLst>
              <a:ext uri="{FF2B5EF4-FFF2-40B4-BE49-F238E27FC236}">
                <a16:creationId xmlns:a16="http://schemas.microsoft.com/office/drawing/2014/main" id="{5F800CB0-63DB-4662-A10A-6705935FEF37}"/>
              </a:ext>
            </a:extLst>
          </p:cNvPr>
          <p:cNvSpPr/>
          <p:nvPr/>
        </p:nvSpPr>
        <p:spPr>
          <a:xfrm>
            <a:off x="2447069" y="3409466"/>
            <a:ext cx="1542206" cy="945997"/>
          </a:xfrm>
          <a:custGeom>
            <a:avLst/>
            <a:gdLst/>
            <a:ahLst/>
            <a:cxnLst/>
            <a:rect l="l" t="t" r="r" b="b"/>
            <a:pathLst>
              <a:path w="10220" h="6269" extrusionOk="0">
                <a:moveTo>
                  <a:pt x="0" y="0"/>
                </a:moveTo>
                <a:lnTo>
                  <a:pt x="0" y="6269"/>
                </a:lnTo>
                <a:lnTo>
                  <a:pt x="10219" y="6269"/>
                </a:lnTo>
                <a:lnTo>
                  <a:pt x="1021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" name="Google Shape;1885;p52">
            <a:extLst>
              <a:ext uri="{FF2B5EF4-FFF2-40B4-BE49-F238E27FC236}">
                <a16:creationId xmlns:a16="http://schemas.microsoft.com/office/drawing/2014/main" id="{21C5D768-7C39-43F4-AF40-A62402CE6325}"/>
              </a:ext>
            </a:extLst>
          </p:cNvPr>
          <p:cNvSpPr/>
          <p:nvPr/>
        </p:nvSpPr>
        <p:spPr>
          <a:xfrm>
            <a:off x="2447069" y="3409466"/>
            <a:ext cx="1542206" cy="527699"/>
          </a:xfrm>
          <a:custGeom>
            <a:avLst/>
            <a:gdLst/>
            <a:ahLst/>
            <a:cxnLst/>
            <a:rect l="l" t="t" r="r" b="b"/>
            <a:pathLst>
              <a:path w="10220" h="3497" extrusionOk="0">
                <a:moveTo>
                  <a:pt x="0" y="0"/>
                </a:moveTo>
                <a:lnTo>
                  <a:pt x="0" y="3497"/>
                </a:lnTo>
                <a:lnTo>
                  <a:pt x="10219" y="1153"/>
                </a:lnTo>
                <a:lnTo>
                  <a:pt x="0" y="0"/>
                </a:lnTo>
                <a:close/>
              </a:path>
            </a:pathLst>
          </a:custGeom>
          <a:solidFill>
            <a:srgbClr val="D2D2D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" name="Google Shape;1886;p52">
            <a:extLst>
              <a:ext uri="{FF2B5EF4-FFF2-40B4-BE49-F238E27FC236}">
                <a16:creationId xmlns:a16="http://schemas.microsoft.com/office/drawing/2014/main" id="{17F11C62-E020-4DD2-A64E-A28428837092}"/>
              </a:ext>
            </a:extLst>
          </p:cNvPr>
          <p:cNvSpPr/>
          <p:nvPr/>
        </p:nvSpPr>
        <p:spPr>
          <a:xfrm>
            <a:off x="1845132" y="3290255"/>
            <a:ext cx="2710930" cy="383137"/>
          </a:xfrm>
          <a:custGeom>
            <a:avLst/>
            <a:gdLst/>
            <a:ahLst/>
            <a:cxnLst/>
            <a:rect l="l" t="t" r="r" b="b"/>
            <a:pathLst>
              <a:path w="17965" h="2539" extrusionOk="0">
                <a:moveTo>
                  <a:pt x="8989" y="0"/>
                </a:moveTo>
                <a:lnTo>
                  <a:pt x="0" y="1049"/>
                </a:lnTo>
                <a:lnTo>
                  <a:pt x="0" y="1489"/>
                </a:lnTo>
                <a:lnTo>
                  <a:pt x="8989" y="2539"/>
                </a:lnTo>
                <a:lnTo>
                  <a:pt x="17964" y="1489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2C2C2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" name="Google Shape;1887;p52">
            <a:extLst>
              <a:ext uri="{FF2B5EF4-FFF2-40B4-BE49-F238E27FC236}">
                <a16:creationId xmlns:a16="http://schemas.microsoft.com/office/drawing/2014/main" id="{2C6BE2A6-727E-42FB-8153-1BF078CD381A}"/>
              </a:ext>
            </a:extLst>
          </p:cNvPr>
          <p:cNvSpPr/>
          <p:nvPr/>
        </p:nvSpPr>
        <p:spPr>
          <a:xfrm>
            <a:off x="1845132" y="3290256"/>
            <a:ext cx="2710930" cy="316741"/>
          </a:xfrm>
          <a:custGeom>
            <a:avLst/>
            <a:gdLst/>
            <a:ahLst/>
            <a:cxnLst/>
            <a:rect l="l" t="t" r="r" b="b"/>
            <a:pathLst>
              <a:path w="17965" h="2099" extrusionOk="0">
                <a:moveTo>
                  <a:pt x="8989" y="0"/>
                </a:moveTo>
                <a:lnTo>
                  <a:pt x="0" y="1049"/>
                </a:lnTo>
                <a:lnTo>
                  <a:pt x="8989" y="2098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" name="Google Shape;1888;p52">
            <a:extLst>
              <a:ext uri="{FF2B5EF4-FFF2-40B4-BE49-F238E27FC236}">
                <a16:creationId xmlns:a16="http://schemas.microsoft.com/office/drawing/2014/main" id="{D7F7E40E-3CC7-466D-B5D2-C8E2535041D3}"/>
              </a:ext>
            </a:extLst>
          </p:cNvPr>
          <p:cNvSpPr/>
          <p:nvPr/>
        </p:nvSpPr>
        <p:spPr>
          <a:xfrm>
            <a:off x="2190992" y="3448549"/>
            <a:ext cx="1010581" cy="387059"/>
          </a:xfrm>
          <a:custGeom>
            <a:avLst/>
            <a:gdLst/>
            <a:ahLst/>
            <a:cxnLst/>
            <a:rect l="l" t="t" r="r" b="b"/>
            <a:pathLst>
              <a:path w="6697" h="2565" fill="none" extrusionOk="0">
                <a:moveTo>
                  <a:pt x="6697" y="0"/>
                </a:moveTo>
                <a:lnTo>
                  <a:pt x="1" y="415"/>
                </a:lnTo>
                <a:lnTo>
                  <a:pt x="1" y="2565"/>
                </a:lnTo>
              </a:path>
            </a:pathLst>
          </a:custGeom>
          <a:noFill/>
          <a:ln w="4200" cap="flat" cmpd="sng">
            <a:solidFill>
              <a:srgbClr val="303030"/>
            </a:solidFill>
            <a:prstDash val="solid"/>
            <a:miter lim="12951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" name="Google Shape;1889;p52">
            <a:extLst>
              <a:ext uri="{FF2B5EF4-FFF2-40B4-BE49-F238E27FC236}">
                <a16:creationId xmlns:a16="http://schemas.microsoft.com/office/drawing/2014/main" id="{844500B9-5B5A-4E59-B90F-5E11466051B5}"/>
              </a:ext>
            </a:extLst>
          </p:cNvPr>
          <p:cNvSpPr/>
          <p:nvPr/>
        </p:nvSpPr>
        <p:spPr>
          <a:xfrm>
            <a:off x="2128520" y="3878458"/>
            <a:ext cx="125247" cy="289428"/>
          </a:xfrm>
          <a:custGeom>
            <a:avLst/>
            <a:gdLst/>
            <a:ahLst/>
            <a:cxnLst/>
            <a:rect l="l" t="t" r="r" b="b"/>
            <a:pathLst>
              <a:path w="830" h="1918" extrusionOk="0">
                <a:moveTo>
                  <a:pt x="402" y="0"/>
                </a:moveTo>
                <a:cubicBezTo>
                  <a:pt x="182" y="0"/>
                  <a:pt x="0" y="169"/>
                  <a:pt x="13" y="389"/>
                </a:cubicBezTo>
                <a:lnTo>
                  <a:pt x="13" y="1917"/>
                </a:lnTo>
                <a:lnTo>
                  <a:pt x="829" y="1917"/>
                </a:lnTo>
                <a:lnTo>
                  <a:pt x="829" y="389"/>
                </a:lnTo>
                <a:cubicBezTo>
                  <a:pt x="829" y="169"/>
                  <a:pt x="648" y="0"/>
                  <a:pt x="441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" name="Google Shape;1890;p52">
            <a:extLst>
              <a:ext uri="{FF2B5EF4-FFF2-40B4-BE49-F238E27FC236}">
                <a16:creationId xmlns:a16="http://schemas.microsoft.com/office/drawing/2014/main" id="{8F6A9EA8-9662-4A86-B67C-FBB90929171E}"/>
              </a:ext>
            </a:extLst>
          </p:cNvPr>
          <p:cNvSpPr/>
          <p:nvPr/>
        </p:nvSpPr>
        <p:spPr>
          <a:xfrm>
            <a:off x="2140292" y="3772980"/>
            <a:ext cx="103669" cy="103669"/>
          </a:xfrm>
          <a:custGeom>
            <a:avLst/>
            <a:gdLst/>
            <a:ahLst/>
            <a:cxnLst/>
            <a:rect l="l" t="t" r="r" b="b"/>
            <a:pathLst>
              <a:path w="687" h="687" extrusionOk="0">
                <a:moveTo>
                  <a:pt x="337" y="0"/>
                </a:moveTo>
                <a:cubicBezTo>
                  <a:pt x="155" y="0"/>
                  <a:pt x="0" y="155"/>
                  <a:pt x="0" y="350"/>
                </a:cubicBezTo>
                <a:cubicBezTo>
                  <a:pt x="0" y="531"/>
                  <a:pt x="155" y="687"/>
                  <a:pt x="337" y="687"/>
                </a:cubicBezTo>
                <a:cubicBezTo>
                  <a:pt x="531" y="687"/>
                  <a:pt x="687" y="531"/>
                  <a:pt x="687" y="350"/>
                </a:cubicBezTo>
                <a:cubicBezTo>
                  <a:pt x="687" y="155"/>
                  <a:pt x="531" y="0"/>
                  <a:pt x="337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" name="Google Shape;1891;p52">
            <a:extLst>
              <a:ext uri="{FF2B5EF4-FFF2-40B4-BE49-F238E27FC236}">
                <a16:creationId xmlns:a16="http://schemas.microsoft.com/office/drawing/2014/main" id="{9BD92B1A-CE63-4F92-B386-B840F46A73A7}"/>
              </a:ext>
            </a:extLst>
          </p:cNvPr>
          <p:cNvSpPr/>
          <p:nvPr/>
        </p:nvSpPr>
        <p:spPr>
          <a:xfrm>
            <a:off x="3251144" y="7693102"/>
            <a:ext cx="489881" cy="159405"/>
          </a:xfrm>
          <a:custGeom>
            <a:avLst/>
            <a:gdLst/>
            <a:ahLst/>
            <a:cxnLst/>
            <a:rect l="l" t="t" r="r" b="b"/>
            <a:pathLst>
              <a:path w="3070" h="999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70" y="998"/>
                </a:lnTo>
                <a:lnTo>
                  <a:pt x="3070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" name="Google Shape;1892;p52">
            <a:extLst>
              <a:ext uri="{FF2B5EF4-FFF2-40B4-BE49-F238E27FC236}">
                <a16:creationId xmlns:a16="http://schemas.microsoft.com/office/drawing/2014/main" id="{D27A266A-4FF2-420E-9689-53A0FF6EDAEB}"/>
              </a:ext>
            </a:extLst>
          </p:cNvPr>
          <p:cNvSpPr/>
          <p:nvPr/>
        </p:nvSpPr>
        <p:spPr>
          <a:xfrm>
            <a:off x="1266585" y="4355299"/>
            <a:ext cx="3697972" cy="1376062"/>
          </a:xfrm>
          <a:custGeom>
            <a:avLst/>
            <a:gdLst/>
            <a:ahLst/>
            <a:cxnLst/>
            <a:rect l="l" t="t" r="r" b="b"/>
            <a:pathLst>
              <a:path w="24506" h="9119" extrusionOk="0">
                <a:moveTo>
                  <a:pt x="3381" y="1"/>
                </a:moveTo>
                <a:cubicBezTo>
                  <a:pt x="1516" y="1"/>
                  <a:pt x="1" y="1529"/>
                  <a:pt x="1" y="3394"/>
                </a:cubicBezTo>
                <a:lnTo>
                  <a:pt x="1" y="5725"/>
                </a:lnTo>
                <a:cubicBezTo>
                  <a:pt x="1" y="7603"/>
                  <a:pt x="1516" y="9119"/>
                  <a:pt x="3381" y="9119"/>
                </a:cubicBezTo>
                <a:lnTo>
                  <a:pt x="24505" y="9119"/>
                </a:lnTo>
                <a:lnTo>
                  <a:pt x="24505" y="8251"/>
                </a:lnTo>
                <a:cubicBezTo>
                  <a:pt x="23741" y="8251"/>
                  <a:pt x="23132" y="6593"/>
                  <a:pt x="23132" y="4560"/>
                </a:cubicBezTo>
                <a:cubicBezTo>
                  <a:pt x="23132" y="2526"/>
                  <a:pt x="23741" y="868"/>
                  <a:pt x="24505" y="86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" name="Google Shape;1893;p52">
            <a:extLst>
              <a:ext uri="{FF2B5EF4-FFF2-40B4-BE49-F238E27FC236}">
                <a16:creationId xmlns:a16="http://schemas.microsoft.com/office/drawing/2014/main" id="{669906DE-D975-4A7C-A883-9CC51B10E540}"/>
              </a:ext>
            </a:extLst>
          </p:cNvPr>
          <p:cNvSpPr/>
          <p:nvPr/>
        </p:nvSpPr>
        <p:spPr>
          <a:xfrm>
            <a:off x="1377950" y="4486275"/>
            <a:ext cx="3586606" cy="1114101"/>
          </a:xfrm>
          <a:custGeom>
            <a:avLst/>
            <a:gdLst/>
            <a:ahLst/>
            <a:cxnLst/>
            <a:rect l="l" t="t" r="r" b="b"/>
            <a:pathLst>
              <a:path w="23768" h="7383" extrusionOk="0">
                <a:moveTo>
                  <a:pt x="3096" y="0"/>
                </a:moveTo>
                <a:cubicBezTo>
                  <a:pt x="1387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87" y="7383"/>
                  <a:pt x="3096" y="7383"/>
                </a:cubicBezTo>
                <a:lnTo>
                  <a:pt x="23767" y="7383"/>
                </a:lnTo>
                <a:cubicBezTo>
                  <a:pt x="23003" y="7383"/>
                  <a:pt x="22394" y="5725"/>
                  <a:pt x="22394" y="3692"/>
                </a:cubicBezTo>
                <a:cubicBezTo>
                  <a:pt x="22394" y="1658"/>
                  <a:pt x="23003" y="0"/>
                  <a:pt x="2376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" name="Google Shape;1894;p52">
            <a:extLst>
              <a:ext uri="{FF2B5EF4-FFF2-40B4-BE49-F238E27FC236}">
                <a16:creationId xmlns:a16="http://schemas.microsoft.com/office/drawing/2014/main" id="{E1BFEBF9-16BF-4860-AB29-D89D7A17CCAD}"/>
              </a:ext>
            </a:extLst>
          </p:cNvPr>
          <p:cNvSpPr/>
          <p:nvPr/>
        </p:nvSpPr>
        <p:spPr>
          <a:xfrm>
            <a:off x="1874407" y="5262195"/>
            <a:ext cx="465378" cy="150600"/>
          </a:xfrm>
          <a:custGeom>
            <a:avLst/>
            <a:gdLst/>
            <a:ahLst/>
            <a:cxnLst/>
            <a:rect l="l" t="t" r="r" b="b"/>
            <a:pathLst>
              <a:path w="3084" h="998" extrusionOk="0">
                <a:moveTo>
                  <a:pt x="1542" y="0"/>
                </a:moveTo>
                <a:lnTo>
                  <a:pt x="1" y="997"/>
                </a:lnTo>
                <a:lnTo>
                  <a:pt x="1542" y="233"/>
                </a:lnTo>
                <a:lnTo>
                  <a:pt x="3083" y="997"/>
                </a:lnTo>
                <a:lnTo>
                  <a:pt x="1542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" name="Google Shape;1895;p52">
            <a:extLst>
              <a:ext uri="{FF2B5EF4-FFF2-40B4-BE49-F238E27FC236}">
                <a16:creationId xmlns:a16="http://schemas.microsoft.com/office/drawing/2014/main" id="{1ED6BB1F-D5D9-4CD6-B9E0-011A65782B9C}"/>
              </a:ext>
            </a:extLst>
          </p:cNvPr>
          <p:cNvSpPr/>
          <p:nvPr/>
        </p:nvSpPr>
        <p:spPr>
          <a:xfrm>
            <a:off x="1606713" y="4722735"/>
            <a:ext cx="3187776" cy="43157"/>
          </a:xfrm>
          <a:custGeom>
            <a:avLst/>
            <a:gdLst/>
            <a:ahLst/>
            <a:cxnLst/>
            <a:rect l="l" t="t" r="r" b="b"/>
            <a:pathLst>
              <a:path w="21125" h="286" extrusionOk="0">
                <a:moveTo>
                  <a:pt x="0" y="1"/>
                </a:moveTo>
                <a:lnTo>
                  <a:pt x="21047" y="285"/>
                </a:lnTo>
                <a:cubicBezTo>
                  <a:pt x="21072" y="195"/>
                  <a:pt x="21098" y="91"/>
                  <a:pt x="21124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" name="Google Shape;1896;p52">
            <a:extLst>
              <a:ext uri="{FF2B5EF4-FFF2-40B4-BE49-F238E27FC236}">
                <a16:creationId xmlns:a16="http://schemas.microsoft.com/office/drawing/2014/main" id="{F32D8586-36F5-4428-A343-FE3AC4C4CDD7}"/>
              </a:ext>
            </a:extLst>
          </p:cNvPr>
          <p:cNvSpPr/>
          <p:nvPr/>
        </p:nvSpPr>
        <p:spPr>
          <a:xfrm>
            <a:off x="1377950" y="4486276"/>
            <a:ext cx="3586606" cy="439876"/>
          </a:xfrm>
          <a:custGeom>
            <a:avLst/>
            <a:gdLst/>
            <a:ahLst/>
            <a:cxnLst/>
            <a:rect l="l" t="t" r="r" b="b"/>
            <a:pathLst>
              <a:path w="23768" h="2915" extrusionOk="0">
                <a:moveTo>
                  <a:pt x="2358" y="0"/>
                </a:moveTo>
                <a:cubicBezTo>
                  <a:pt x="1050" y="0"/>
                  <a:pt x="1" y="1049"/>
                  <a:pt x="1" y="2345"/>
                </a:cubicBezTo>
                <a:lnTo>
                  <a:pt x="1" y="2914"/>
                </a:lnTo>
                <a:cubicBezTo>
                  <a:pt x="1" y="1619"/>
                  <a:pt x="1050" y="570"/>
                  <a:pt x="2358" y="570"/>
                </a:cubicBezTo>
                <a:lnTo>
                  <a:pt x="23029" y="570"/>
                </a:lnTo>
                <a:cubicBezTo>
                  <a:pt x="23249" y="208"/>
                  <a:pt x="23495" y="0"/>
                  <a:pt x="2376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" name="Google Shape;1897;p52">
            <a:extLst>
              <a:ext uri="{FF2B5EF4-FFF2-40B4-BE49-F238E27FC236}">
                <a16:creationId xmlns:a16="http://schemas.microsoft.com/office/drawing/2014/main" id="{A16C64B0-D1D9-4FE6-822E-45DE8087156C}"/>
              </a:ext>
            </a:extLst>
          </p:cNvPr>
          <p:cNvSpPr/>
          <p:nvPr/>
        </p:nvSpPr>
        <p:spPr>
          <a:xfrm>
            <a:off x="490664" y="5731190"/>
            <a:ext cx="3932472" cy="1207959"/>
          </a:xfrm>
          <a:custGeom>
            <a:avLst/>
            <a:gdLst/>
            <a:ahLst/>
            <a:cxnLst/>
            <a:rect l="l" t="t" r="r" b="b"/>
            <a:pathLst>
              <a:path w="26060" h="8005" extrusionOk="0">
                <a:moveTo>
                  <a:pt x="3342" y="1"/>
                </a:moveTo>
                <a:cubicBezTo>
                  <a:pt x="1503" y="1"/>
                  <a:pt x="1" y="1490"/>
                  <a:pt x="1" y="3342"/>
                </a:cubicBezTo>
                <a:lnTo>
                  <a:pt x="1" y="4521"/>
                </a:lnTo>
                <a:cubicBezTo>
                  <a:pt x="1" y="6437"/>
                  <a:pt x="1555" y="8005"/>
                  <a:pt x="3485" y="8005"/>
                </a:cubicBezTo>
                <a:lnTo>
                  <a:pt x="26059" y="8005"/>
                </a:lnTo>
                <a:lnTo>
                  <a:pt x="26059" y="7137"/>
                </a:lnTo>
                <a:cubicBezTo>
                  <a:pt x="25295" y="7124"/>
                  <a:pt x="24687" y="5725"/>
                  <a:pt x="24687" y="3990"/>
                </a:cubicBezTo>
                <a:cubicBezTo>
                  <a:pt x="24687" y="2267"/>
                  <a:pt x="25295" y="855"/>
                  <a:pt x="26059" y="855"/>
                </a:cubicBezTo>
                <a:lnTo>
                  <a:pt x="2605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" name="Google Shape;1898;p52">
            <a:extLst>
              <a:ext uri="{FF2B5EF4-FFF2-40B4-BE49-F238E27FC236}">
                <a16:creationId xmlns:a16="http://schemas.microsoft.com/office/drawing/2014/main" id="{3FDCF262-E235-4EC7-9669-AFA235340DBF}"/>
              </a:ext>
            </a:extLst>
          </p:cNvPr>
          <p:cNvSpPr/>
          <p:nvPr/>
        </p:nvSpPr>
        <p:spPr>
          <a:xfrm>
            <a:off x="604140" y="5860207"/>
            <a:ext cx="3818994" cy="945997"/>
          </a:xfrm>
          <a:custGeom>
            <a:avLst/>
            <a:gdLst/>
            <a:ahLst/>
            <a:cxnLst/>
            <a:rect l="l" t="t" r="r" b="b"/>
            <a:pathLst>
              <a:path w="25308" h="6269" extrusionOk="0">
                <a:moveTo>
                  <a:pt x="3083" y="0"/>
                </a:moveTo>
                <a:cubicBezTo>
                  <a:pt x="1386" y="13"/>
                  <a:pt x="0" y="1386"/>
                  <a:pt x="0" y="3083"/>
                </a:cubicBezTo>
                <a:lnTo>
                  <a:pt x="0" y="3186"/>
                </a:lnTo>
                <a:cubicBezTo>
                  <a:pt x="0" y="4896"/>
                  <a:pt x="1386" y="6269"/>
                  <a:pt x="3083" y="6269"/>
                </a:cubicBezTo>
                <a:lnTo>
                  <a:pt x="25307" y="6269"/>
                </a:lnTo>
                <a:cubicBezTo>
                  <a:pt x="24543" y="6269"/>
                  <a:pt x="23935" y="4870"/>
                  <a:pt x="23935" y="3135"/>
                </a:cubicBezTo>
                <a:cubicBezTo>
                  <a:pt x="23935" y="1412"/>
                  <a:pt x="24543" y="0"/>
                  <a:pt x="2530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" name="Google Shape;1899;p52">
            <a:extLst>
              <a:ext uri="{FF2B5EF4-FFF2-40B4-BE49-F238E27FC236}">
                <a16:creationId xmlns:a16="http://schemas.microsoft.com/office/drawing/2014/main" id="{75919282-6560-47D9-8FE2-C2A51FC3A554}"/>
              </a:ext>
            </a:extLst>
          </p:cNvPr>
          <p:cNvSpPr/>
          <p:nvPr/>
        </p:nvSpPr>
        <p:spPr>
          <a:xfrm>
            <a:off x="604140" y="5860207"/>
            <a:ext cx="3818994" cy="486806"/>
          </a:xfrm>
          <a:custGeom>
            <a:avLst/>
            <a:gdLst/>
            <a:ahLst/>
            <a:cxnLst/>
            <a:rect l="l" t="t" r="r" b="b"/>
            <a:pathLst>
              <a:path w="25308" h="3226" extrusionOk="0">
                <a:moveTo>
                  <a:pt x="2785" y="0"/>
                </a:moveTo>
                <a:cubicBezTo>
                  <a:pt x="1244" y="0"/>
                  <a:pt x="0" y="1257"/>
                  <a:pt x="0" y="2798"/>
                </a:cubicBezTo>
                <a:lnTo>
                  <a:pt x="0" y="3225"/>
                </a:lnTo>
                <a:cubicBezTo>
                  <a:pt x="0" y="1684"/>
                  <a:pt x="1244" y="441"/>
                  <a:pt x="2785" y="441"/>
                </a:cubicBezTo>
                <a:lnTo>
                  <a:pt x="24608" y="441"/>
                </a:lnTo>
                <a:cubicBezTo>
                  <a:pt x="24815" y="169"/>
                  <a:pt x="25048" y="0"/>
                  <a:pt x="2530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" name="Google Shape;1900;p52">
            <a:extLst>
              <a:ext uri="{FF2B5EF4-FFF2-40B4-BE49-F238E27FC236}">
                <a16:creationId xmlns:a16="http://schemas.microsoft.com/office/drawing/2014/main" id="{7BF7506C-B326-475E-BED7-B54D1724A228}"/>
              </a:ext>
            </a:extLst>
          </p:cNvPr>
          <p:cNvSpPr/>
          <p:nvPr/>
        </p:nvSpPr>
        <p:spPr>
          <a:xfrm>
            <a:off x="2488113" y="6528534"/>
            <a:ext cx="465227" cy="150600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83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6" name="Google Shape;1901;p52">
            <a:extLst>
              <a:ext uri="{FF2B5EF4-FFF2-40B4-BE49-F238E27FC236}">
                <a16:creationId xmlns:a16="http://schemas.microsoft.com/office/drawing/2014/main" id="{26A33B0C-79DE-40FF-8ABB-DFB08824EF19}"/>
              </a:ext>
            </a:extLst>
          </p:cNvPr>
          <p:cNvSpPr/>
          <p:nvPr/>
        </p:nvSpPr>
        <p:spPr>
          <a:xfrm>
            <a:off x="1659376" y="5989226"/>
            <a:ext cx="2621145" cy="43157"/>
          </a:xfrm>
          <a:custGeom>
            <a:avLst/>
            <a:gdLst/>
            <a:ahLst/>
            <a:cxnLst/>
            <a:rect l="l" t="t" r="r" b="b"/>
            <a:pathLst>
              <a:path w="17370" h="286" extrusionOk="0">
                <a:moveTo>
                  <a:pt x="1" y="0"/>
                </a:moveTo>
                <a:lnTo>
                  <a:pt x="17252" y="285"/>
                </a:lnTo>
                <a:cubicBezTo>
                  <a:pt x="17291" y="181"/>
                  <a:pt x="17330" y="91"/>
                  <a:pt x="17369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7" name="Google Shape;1902;p52">
            <a:extLst>
              <a:ext uri="{FF2B5EF4-FFF2-40B4-BE49-F238E27FC236}">
                <a16:creationId xmlns:a16="http://schemas.microsoft.com/office/drawing/2014/main" id="{CD13280C-5B9D-470A-9706-C0D47947473F}"/>
              </a:ext>
            </a:extLst>
          </p:cNvPr>
          <p:cNvSpPr/>
          <p:nvPr/>
        </p:nvSpPr>
        <p:spPr>
          <a:xfrm>
            <a:off x="541517" y="5731190"/>
            <a:ext cx="3881618" cy="285504"/>
          </a:xfrm>
          <a:custGeom>
            <a:avLst/>
            <a:gdLst/>
            <a:ahLst/>
            <a:cxnLst/>
            <a:rect l="l" t="t" r="r" b="b"/>
            <a:pathLst>
              <a:path w="25723" h="1892" extrusionOk="0">
                <a:moveTo>
                  <a:pt x="3005" y="1"/>
                </a:moveTo>
                <a:cubicBezTo>
                  <a:pt x="1723" y="1"/>
                  <a:pt x="558" y="739"/>
                  <a:pt x="1" y="1891"/>
                </a:cubicBezTo>
                <a:lnTo>
                  <a:pt x="25722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8" name="Google Shape;1903;p52">
            <a:extLst>
              <a:ext uri="{FF2B5EF4-FFF2-40B4-BE49-F238E27FC236}">
                <a16:creationId xmlns:a16="http://schemas.microsoft.com/office/drawing/2014/main" id="{45792F22-862E-4980-80A5-BCBD6913CF04}"/>
              </a:ext>
            </a:extLst>
          </p:cNvPr>
          <p:cNvSpPr/>
          <p:nvPr/>
        </p:nvSpPr>
        <p:spPr>
          <a:xfrm>
            <a:off x="604140" y="6358474"/>
            <a:ext cx="1671074" cy="25654"/>
          </a:xfrm>
          <a:custGeom>
            <a:avLst/>
            <a:gdLst/>
            <a:ahLst/>
            <a:cxnLst/>
            <a:rect l="l" t="t" r="r" b="b"/>
            <a:pathLst>
              <a:path w="11074" h="170" extrusionOk="0">
                <a:moveTo>
                  <a:pt x="0" y="1"/>
                </a:moveTo>
                <a:lnTo>
                  <a:pt x="13" y="169"/>
                </a:lnTo>
                <a:lnTo>
                  <a:pt x="11074" y="92"/>
                </a:lnTo>
                <a:lnTo>
                  <a:pt x="0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9" name="Google Shape;1904;p52">
            <a:extLst>
              <a:ext uri="{FF2B5EF4-FFF2-40B4-BE49-F238E27FC236}">
                <a16:creationId xmlns:a16="http://schemas.microsoft.com/office/drawing/2014/main" id="{AAC8208E-0036-4C10-8298-0819E8FCFF30}"/>
              </a:ext>
            </a:extLst>
          </p:cNvPr>
          <p:cNvSpPr/>
          <p:nvPr/>
        </p:nvSpPr>
        <p:spPr>
          <a:xfrm>
            <a:off x="1116139" y="6937018"/>
            <a:ext cx="4227482" cy="1376062"/>
          </a:xfrm>
          <a:custGeom>
            <a:avLst/>
            <a:gdLst/>
            <a:ahLst/>
            <a:cxnLst/>
            <a:rect l="l" t="t" r="r" b="b"/>
            <a:pathLst>
              <a:path w="28015" h="9119" extrusionOk="0">
                <a:moveTo>
                  <a:pt x="3653" y="1"/>
                </a:moveTo>
                <a:cubicBezTo>
                  <a:pt x="1645" y="1"/>
                  <a:pt x="0" y="1633"/>
                  <a:pt x="13" y="3653"/>
                </a:cubicBezTo>
                <a:lnTo>
                  <a:pt x="13" y="5466"/>
                </a:lnTo>
                <a:cubicBezTo>
                  <a:pt x="13" y="7474"/>
                  <a:pt x="1645" y="9118"/>
                  <a:pt x="3653" y="9118"/>
                </a:cubicBezTo>
                <a:lnTo>
                  <a:pt x="28015" y="9118"/>
                </a:lnTo>
                <a:lnTo>
                  <a:pt x="28015" y="8251"/>
                </a:lnTo>
                <a:cubicBezTo>
                  <a:pt x="27251" y="8251"/>
                  <a:pt x="26642" y="6593"/>
                  <a:pt x="26642" y="4560"/>
                </a:cubicBezTo>
                <a:cubicBezTo>
                  <a:pt x="26642" y="2513"/>
                  <a:pt x="27251" y="868"/>
                  <a:pt x="28015" y="868"/>
                </a:cubicBezTo>
                <a:lnTo>
                  <a:pt x="28015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0" name="Google Shape;1905;p52">
            <a:extLst>
              <a:ext uri="{FF2B5EF4-FFF2-40B4-BE49-F238E27FC236}">
                <a16:creationId xmlns:a16="http://schemas.microsoft.com/office/drawing/2014/main" id="{D8C4CEC6-7C03-436A-BA64-A81A9BE53EE6}"/>
              </a:ext>
            </a:extLst>
          </p:cNvPr>
          <p:cNvSpPr/>
          <p:nvPr/>
        </p:nvSpPr>
        <p:spPr>
          <a:xfrm>
            <a:off x="1231426" y="7067998"/>
            <a:ext cx="4112193" cy="1112138"/>
          </a:xfrm>
          <a:custGeom>
            <a:avLst/>
            <a:gdLst/>
            <a:ahLst/>
            <a:cxnLst/>
            <a:rect l="l" t="t" r="r" b="b"/>
            <a:pathLst>
              <a:path w="27251" h="7370" extrusionOk="0">
                <a:moveTo>
                  <a:pt x="3070" y="0"/>
                </a:moveTo>
                <a:cubicBezTo>
                  <a:pt x="1373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73" y="7370"/>
                  <a:pt x="3070" y="7370"/>
                </a:cubicBezTo>
                <a:lnTo>
                  <a:pt x="27233" y="7370"/>
                </a:lnTo>
                <a:cubicBezTo>
                  <a:pt x="26477" y="7357"/>
                  <a:pt x="25878" y="5709"/>
                  <a:pt x="25878" y="3692"/>
                </a:cubicBezTo>
                <a:cubicBezTo>
                  <a:pt x="25878" y="1645"/>
                  <a:pt x="26487" y="0"/>
                  <a:pt x="27251" y="0"/>
                </a:cubicBezTo>
                <a:close/>
                <a:moveTo>
                  <a:pt x="27233" y="7370"/>
                </a:moveTo>
                <a:cubicBezTo>
                  <a:pt x="27236" y="7370"/>
                  <a:pt x="27239" y="7370"/>
                  <a:pt x="27242" y="7370"/>
                </a:cubicBezTo>
                <a:cubicBezTo>
                  <a:pt x="27245" y="7370"/>
                  <a:pt x="27248" y="7370"/>
                  <a:pt x="27251" y="737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1" name="Google Shape;1906;p52">
            <a:extLst>
              <a:ext uri="{FF2B5EF4-FFF2-40B4-BE49-F238E27FC236}">
                <a16:creationId xmlns:a16="http://schemas.microsoft.com/office/drawing/2014/main" id="{73832D10-AD06-4409-84F0-C96EC3A08948}"/>
              </a:ext>
            </a:extLst>
          </p:cNvPr>
          <p:cNvSpPr/>
          <p:nvPr/>
        </p:nvSpPr>
        <p:spPr>
          <a:xfrm>
            <a:off x="1229467" y="7067997"/>
            <a:ext cx="4114155" cy="494653"/>
          </a:xfrm>
          <a:custGeom>
            <a:avLst/>
            <a:gdLst/>
            <a:ahLst/>
            <a:cxnLst/>
            <a:rect l="l" t="t" r="r" b="b"/>
            <a:pathLst>
              <a:path w="27264" h="3278" extrusionOk="0">
                <a:moveTo>
                  <a:pt x="2785" y="0"/>
                </a:moveTo>
                <a:cubicBezTo>
                  <a:pt x="1244" y="0"/>
                  <a:pt x="1" y="1244"/>
                  <a:pt x="1" y="2785"/>
                </a:cubicBezTo>
                <a:lnTo>
                  <a:pt x="1" y="3277"/>
                </a:lnTo>
                <a:cubicBezTo>
                  <a:pt x="1" y="1744"/>
                  <a:pt x="1231" y="492"/>
                  <a:pt x="2762" y="492"/>
                </a:cubicBezTo>
                <a:cubicBezTo>
                  <a:pt x="2769" y="492"/>
                  <a:pt x="2777" y="492"/>
                  <a:pt x="2785" y="493"/>
                </a:cubicBezTo>
                <a:lnTo>
                  <a:pt x="26577" y="493"/>
                </a:lnTo>
                <a:cubicBezTo>
                  <a:pt x="26784" y="182"/>
                  <a:pt x="27018" y="0"/>
                  <a:pt x="27264" y="0"/>
                </a:cubicBezTo>
                <a:close/>
              </a:path>
            </a:pathLst>
          </a:custGeom>
          <a:solidFill>
            <a:srgbClr val="E7E7E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2" name="Google Shape;1907;p52">
            <a:extLst>
              <a:ext uri="{FF2B5EF4-FFF2-40B4-BE49-F238E27FC236}">
                <a16:creationId xmlns:a16="http://schemas.microsoft.com/office/drawing/2014/main" id="{B46166D7-77E2-43AE-955C-1432489C7255}"/>
              </a:ext>
            </a:extLst>
          </p:cNvPr>
          <p:cNvSpPr/>
          <p:nvPr/>
        </p:nvSpPr>
        <p:spPr>
          <a:xfrm>
            <a:off x="1659377" y="7281067"/>
            <a:ext cx="3522022" cy="43157"/>
          </a:xfrm>
          <a:custGeom>
            <a:avLst/>
            <a:gdLst/>
            <a:ahLst/>
            <a:cxnLst/>
            <a:rect l="l" t="t" r="r" b="b"/>
            <a:pathLst>
              <a:path w="23340" h="286" extrusionOk="0">
                <a:moveTo>
                  <a:pt x="1" y="0"/>
                </a:moveTo>
                <a:lnTo>
                  <a:pt x="23262" y="285"/>
                </a:lnTo>
                <a:cubicBezTo>
                  <a:pt x="23288" y="181"/>
                  <a:pt x="23314" y="91"/>
                  <a:pt x="23340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" name="Google Shape;1908;p52">
            <a:extLst>
              <a:ext uri="{FF2B5EF4-FFF2-40B4-BE49-F238E27FC236}">
                <a16:creationId xmlns:a16="http://schemas.microsoft.com/office/drawing/2014/main" id="{8EED1840-A31C-4B1B-AB61-A59A3EF0B364}"/>
              </a:ext>
            </a:extLst>
          </p:cNvPr>
          <p:cNvSpPr/>
          <p:nvPr/>
        </p:nvSpPr>
        <p:spPr>
          <a:xfrm>
            <a:off x="1123986" y="6937017"/>
            <a:ext cx="3297180" cy="469151"/>
          </a:xfrm>
          <a:custGeom>
            <a:avLst/>
            <a:gdLst/>
            <a:ahLst/>
            <a:cxnLst/>
            <a:rect l="l" t="t" r="r" b="b"/>
            <a:pathLst>
              <a:path w="21850" h="3109" extrusionOk="0">
                <a:moveTo>
                  <a:pt x="3601" y="1"/>
                </a:moveTo>
                <a:cubicBezTo>
                  <a:pt x="1801" y="1"/>
                  <a:pt x="259" y="1322"/>
                  <a:pt x="0" y="3109"/>
                </a:cubicBezTo>
                <a:lnTo>
                  <a:pt x="21850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" name="Google Shape;1909;p52">
            <a:extLst>
              <a:ext uri="{FF2B5EF4-FFF2-40B4-BE49-F238E27FC236}">
                <a16:creationId xmlns:a16="http://schemas.microsoft.com/office/drawing/2014/main" id="{EFA0F2D3-644A-4EB1-8F20-460E97C49556}"/>
              </a:ext>
            </a:extLst>
          </p:cNvPr>
          <p:cNvSpPr/>
          <p:nvPr/>
        </p:nvSpPr>
        <p:spPr>
          <a:xfrm>
            <a:off x="1229465" y="7730443"/>
            <a:ext cx="1671226" cy="25654"/>
          </a:xfrm>
          <a:custGeom>
            <a:avLst/>
            <a:gdLst/>
            <a:ahLst/>
            <a:cxnLst/>
            <a:rect l="l" t="t" r="r" b="b"/>
            <a:pathLst>
              <a:path w="11075" h="170" extrusionOk="0">
                <a:moveTo>
                  <a:pt x="1" y="1"/>
                </a:moveTo>
                <a:lnTo>
                  <a:pt x="14" y="169"/>
                </a:lnTo>
                <a:lnTo>
                  <a:pt x="11074" y="92"/>
                </a:lnTo>
                <a:lnTo>
                  <a:pt x="1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" name="Google Shape;1910;p52">
            <a:extLst>
              <a:ext uri="{FF2B5EF4-FFF2-40B4-BE49-F238E27FC236}">
                <a16:creationId xmlns:a16="http://schemas.microsoft.com/office/drawing/2014/main" id="{3CBA62AF-6FCC-445E-BFD0-678CB4A68520}"/>
              </a:ext>
            </a:extLst>
          </p:cNvPr>
          <p:cNvSpPr/>
          <p:nvPr/>
        </p:nvSpPr>
        <p:spPr>
          <a:xfrm>
            <a:off x="869873" y="8310947"/>
            <a:ext cx="3697821" cy="1573441"/>
          </a:xfrm>
          <a:custGeom>
            <a:avLst/>
            <a:gdLst/>
            <a:ahLst/>
            <a:cxnLst/>
            <a:rect l="l" t="t" r="r" b="b"/>
            <a:pathLst>
              <a:path w="24505" h="10427" extrusionOk="0">
                <a:moveTo>
                  <a:pt x="3692" y="1"/>
                </a:moveTo>
                <a:cubicBezTo>
                  <a:pt x="1645" y="13"/>
                  <a:pt x="1" y="1658"/>
                  <a:pt x="1" y="3705"/>
                </a:cubicBezTo>
                <a:lnTo>
                  <a:pt x="1" y="6722"/>
                </a:lnTo>
                <a:cubicBezTo>
                  <a:pt x="1" y="8769"/>
                  <a:pt x="1645" y="10427"/>
                  <a:pt x="3692" y="10427"/>
                </a:cubicBezTo>
                <a:lnTo>
                  <a:pt x="24505" y="10427"/>
                </a:lnTo>
                <a:lnTo>
                  <a:pt x="24505" y="9442"/>
                </a:lnTo>
                <a:cubicBezTo>
                  <a:pt x="23741" y="9442"/>
                  <a:pt x="23132" y="7551"/>
                  <a:pt x="23132" y="5220"/>
                </a:cubicBezTo>
                <a:cubicBezTo>
                  <a:pt x="23132" y="2889"/>
                  <a:pt x="23741" y="998"/>
                  <a:pt x="24505" y="99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" name="Google Shape;1911;p52">
            <a:extLst>
              <a:ext uri="{FF2B5EF4-FFF2-40B4-BE49-F238E27FC236}">
                <a16:creationId xmlns:a16="http://schemas.microsoft.com/office/drawing/2014/main" id="{EDA246E0-480B-49FB-8CF5-7FA3A99AD7F9}"/>
              </a:ext>
            </a:extLst>
          </p:cNvPr>
          <p:cNvSpPr/>
          <p:nvPr/>
        </p:nvSpPr>
        <p:spPr>
          <a:xfrm>
            <a:off x="983197" y="8461393"/>
            <a:ext cx="3584494" cy="1270585"/>
          </a:xfrm>
          <a:custGeom>
            <a:avLst/>
            <a:gdLst/>
            <a:ahLst/>
            <a:cxnLst/>
            <a:rect l="l" t="t" r="r" b="b"/>
            <a:pathLst>
              <a:path w="23754" h="8420" extrusionOk="0">
                <a:moveTo>
                  <a:pt x="3083" y="1"/>
                </a:moveTo>
                <a:cubicBezTo>
                  <a:pt x="1374" y="1"/>
                  <a:pt x="1" y="1374"/>
                  <a:pt x="1" y="3070"/>
                </a:cubicBezTo>
                <a:lnTo>
                  <a:pt x="1" y="5337"/>
                </a:lnTo>
                <a:cubicBezTo>
                  <a:pt x="1" y="7046"/>
                  <a:pt x="1374" y="8419"/>
                  <a:pt x="3083" y="8419"/>
                </a:cubicBezTo>
                <a:lnTo>
                  <a:pt x="23723" y="8419"/>
                </a:lnTo>
                <a:cubicBezTo>
                  <a:pt x="22973" y="8394"/>
                  <a:pt x="22381" y="6523"/>
                  <a:pt x="22381" y="4223"/>
                </a:cubicBezTo>
                <a:cubicBezTo>
                  <a:pt x="22381" y="1892"/>
                  <a:pt x="22990" y="1"/>
                  <a:pt x="23754" y="1"/>
                </a:cubicBezTo>
                <a:close/>
                <a:moveTo>
                  <a:pt x="23723" y="8419"/>
                </a:moveTo>
                <a:lnTo>
                  <a:pt x="23723" y="8419"/>
                </a:lnTo>
                <a:cubicBezTo>
                  <a:pt x="23728" y="8419"/>
                  <a:pt x="23733" y="8420"/>
                  <a:pt x="23738" y="8420"/>
                </a:cubicBezTo>
                <a:cubicBezTo>
                  <a:pt x="23744" y="8420"/>
                  <a:pt x="23749" y="8419"/>
                  <a:pt x="23754" y="841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" name="Google Shape;1912;p52">
            <a:extLst>
              <a:ext uri="{FF2B5EF4-FFF2-40B4-BE49-F238E27FC236}">
                <a16:creationId xmlns:a16="http://schemas.microsoft.com/office/drawing/2014/main" id="{BB25D377-F09D-4D25-A020-C56B7E5BFB2E}"/>
              </a:ext>
            </a:extLst>
          </p:cNvPr>
          <p:cNvSpPr/>
          <p:nvPr/>
        </p:nvSpPr>
        <p:spPr>
          <a:xfrm>
            <a:off x="981237" y="8461394"/>
            <a:ext cx="3586457" cy="500538"/>
          </a:xfrm>
          <a:custGeom>
            <a:avLst/>
            <a:gdLst/>
            <a:ahLst/>
            <a:cxnLst/>
            <a:rect l="l" t="t" r="r" b="b"/>
            <a:pathLst>
              <a:path w="23767" h="3317" extrusionOk="0">
                <a:moveTo>
                  <a:pt x="2785" y="1"/>
                </a:moveTo>
                <a:cubicBezTo>
                  <a:pt x="1257" y="1"/>
                  <a:pt x="1" y="1244"/>
                  <a:pt x="1" y="2785"/>
                </a:cubicBezTo>
                <a:lnTo>
                  <a:pt x="1" y="3316"/>
                </a:lnTo>
                <a:cubicBezTo>
                  <a:pt x="1" y="1775"/>
                  <a:pt x="1244" y="532"/>
                  <a:pt x="2785" y="532"/>
                </a:cubicBezTo>
                <a:lnTo>
                  <a:pt x="23093" y="532"/>
                </a:lnTo>
                <a:cubicBezTo>
                  <a:pt x="23288" y="195"/>
                  <a:pt x="23521" y="1"/>
                  <a:pt x="23767" y="1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8" name="Google Shape;1913;p52">
            <a:extLst>
              <a:ext uri="{FF2B5EF4-FFF2-40B4-BE49-F238E27FC236}">
                <a16:creationId xmlns:a16="http://schemas.microsoft.com/office/drawing/2014/main" id="{E204B557-131D-4EAA-9874-1512FD1C93FF}"/>
              </a:ext>
            </a:extLst>
          </p:cNvPr>
          <p:cNvSpPr/>
          <p:nvPr/>
        </p:nvSpPr>
        <p:spPr>
          <a:xfrm>
            <a:off x="3937283" y="9251429"/>
            <a:ext cx="491955" cy="159245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1" y="0"/>
                </a:moveTo>
                <a:lnTo>
                  <a:pt x="0" y="997"/>
                </a:lnTo>
                <a:lnTo>
                  <a:pt x="1541" y="233"/>
                </a:lnTo>
                <a:lnTo>
                  <a:pt x="3083" y="997"/>
                </a:lnTo>
                <a:lnTo>
                  <a:pt x="1541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" name="Google Shape;1914;p52">
            <a:extLst>
              <a:ext uri="{FF2B5EF4-FFF2-40B4-BE49-F238E27FC236}">
                <a16:creationId xmlns:a16="http://schemas.microsoft.com/office/drawing/2014/main" id="{2895FC99-9E4A-4A7E-B1B6-085BCD8D3DD0}"/>
              </a:ext>
            </a:extLst>
          </p:cNvPr>
          <p:cNvSpPr/>
          <p:nvPr/>
        </p:nvSpPr>
        <p:spPr>
          <a:xfrm>
            <a:off x="1458078" y="8754589"/>
            <a:ext cx="2933810" cy="41195"/>
          </a:xfrm>
          <a:custGeom>
            <a:avLst/>
            <a:gdLst/>
            <a:ahLst/>
            <a:cxnLst/>
            <a:rect l="l" t="t" r="r" b="b"/>
            <a:pathLst>
              <a:path w="19442" h="273" extrusionOk="0">
                <a:moveTo>
                  <a:pt x="1" y="1"/>
                </a:moveTo>
                <a:lnTo>
                  <a:pt x="19389" y="273"/>
                </a:lnTo>
                <a:cubicBezTo>
                  <a:pt x="19402" y="182"/>
                  <a:pt x="19428" y="91"/>
                  <a:pt x="19441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" name="Google Shape;1915;p52">
            <a:extLst>
              <a:ext uri="{FF2B5EF4-FFF2-40B4-BE49-F238E27FC236}">
                <a16:creationId xmlns:a16="http://schemas.microsoft.com/office/drawing/2014/main" id="{36DD652D-985F-4BF7-A09A-2780B53B4869}"/>
              </a:ext>
            </a:extLst>
          </p:cNvPr>
          <p:cNvSpPr/>
          <p:nvPr/>
        </p:nvSpPr>
        <p:spPr>
          <a:xfrm>
            <a:off x="869873" y="8312911"/>
            <a:ext cx="3697821" cy="580665"/>
          </a:xfrm>
          <a:custGeom>
            <a:avLst/>
            <a:gdLst/>
            <a:ahLst/>
            <a:cxnLst/>
            <a:rect l="l" t="t" r="r" b="b"/>
            <a:pathLst>
              <a:path w="24505" h="3848" extrusionOk="0">
                <a:moveTo>
                  <a:pt x="3692" y="0"/>
                </a:moveTo>
                <a:cubicBezTo>
                  <a:pt x="1658" y="0"/>
                  <a:pt x="1" y="1658"/>
                  <a:pt x="1" y="3692"/>
                </a:cubicBezTo>
                <a:lnTo>
                  <a:pt x="1" y="3847"/>
                </a:lnTo>
                <a:lnTo>
                  <a:pt x="24505" y="0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1" name="Google Shape;1916;p52">
            <a:extLst>
              <a:ext uri="{FF2B5EF4-FFF2-40B4-BE49-F238E27FC236}">
                <a16:creationId xmlns:a16="http://schemas.microsoft.com/office/drawing/2014/main" id="{ED9DEFC8-1F84-49A5-B00B-F944E4E395BD}"/>
              </a:ext>
            </a:extLst>
          </p:cNvPr>
          <p:cNvSpPr/>
          <p:nvPr/>
        </p:nvSpPr>
        <p:spPr>
          <a:xfrm>
            <a:off x="981236" y="9217848"/>
            <a:ext cx="1671226" cy="23540"/>
          </a:xfrm>
          <a:custGeom>
            <a:avLst/>
            <a:gdLst/>
            <a:ahLst/>
            <a:cxnLst/>
            <a:rect l="l" t="t" r="r" b="b"/>
            <a:pathLst>
              <a:path w="11075" h="156" extrusionOk="0">
                <a:moveTo>
                  <a:pt x="1" y="0"/>
                </a:moveTo>
                <a:lnTo>
                  <a:pt x="1" y="155"/>
                </a:lnTo>
                <a:lnTo>
                  <a:pt x="11074" y="78"/>
                </a:lnTo>
                <a:lnTo>
                  <a:pt x="1" y="0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2" name="Google Shape;1917;p52">
            <a:extLst>
              <a:ext uri="{FF2B5EF4-FFF2-40B4-BE49-F238E27FC236}">
                <a16:creationId xmlns:a16="http://schemas.microsoft.com/office/drawing/2014/main" id="{EEF13B61-6B09-4499-A6A4-2B02269E9B2D}"/>
              </a:ext>
            </a:extLst>
          </p:cNvPr>
          <p:cNvSpPr/>
          <p:nvPr/>
        </p:nvSpPr>
        <p:spPr>
          <a:xfrm>
            <a:off x="1874407" y="4722735"/>
            <a:ext cx="465378" cy="690069"/>
          </a:xfrm>
          <a:custGeom>
            <a:avLst/>
            <a:gdLst/>
            <a:ahLst/>
            <a:cxnLst/>
            <a:rect l="l" t="t" r="r" b="b"/>
            <a:pathLst>
              <a:path w="3084" h="4573" extrusionOk="0">
                <a:moveTo>
                  <a:pt x="1" y="1"/>
                </a:moveTo>
                <a:lnTo>
                  <a:pt x="1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3" name="Google Shape;1918;p52">
            <a:extLst>
              <a:ext uri="{FF2B5EF4-FFF2-40B4-BE49-F238E27FC236}">
                <a16:creationId xmlns:a16="http://schemas.microsoft.com/office/drawing/2014/main" id="{35FF8B42-2910-4540-9946-81DA9E149474}"/>
              </a:ext>
            </a:extLst>
          </p:cNvPr>
          <p:cNvSpPr/>
          <p:nvPr/>
        </p:nvSpPr>
        <p:spPr>
          <a:xfrm>
            <a:off x="2488113" y="5989224"/>
            <a:ext cx="465227" cy="689918"/>
          </a:xfrm>
          <a:custGeom>
            <a:avLst/>
            <a:gdLst/>
            <a:ahLst/>
            <a:cxnLst/>
            <a:rect l="l" t="t" r="r" b="b"/>
            <a:pathLst>
              <a:path w="3083" h="4572" extrusionOk="0">
                <a:moveTo>
                  <a:pt x="0" y="0"/>
                </a:moveTo>
                <a:lnTo>
                  <a:pt x="0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4" name="Google Shape;1919;p52">
            <a:extLst>
              <a:ext uri="{FF2B5EF4-FFF2-40B4-BE49-F238E27FC236}">
                <a16:creationId xmlns:a16="http://schemas.microsoft.com/office/drawing/2014/main" id="{814DA1CE-DCF6-494F-B740-76A6B65DB233}"/>
              </a:ext>
            </a:extLst>
          </p:cNvPr>
          <p:cNvSpPr/>
          <p:nvPr/>
        </p:nvSpPr>
        <p:spPr>
          <a:xfrm>
            <a:off x="3251144" y="7124888"/>
            <a:ext cx="489881" cy="727616"/>
          </a:xfrm>
          <a:custGeom>
            <a:avLst/>
            <a:gdLst/>
            <a:ahLst/>
            <a:cxnLst/>
            <a:rect l="l" t="t" r="r" b="b"/>
            <a:pathLst>
              <a:path w="3070" h="4560" extrusionOk="0">
                <a:moveTo>
                  <a:pt x="0" y="0"/>
                </a:moveTo>
                <a:lnTo>
                  <a:pt x="0" y="4559"/>
                </a:lnTo>
                <a:lnTo>
                  <a:pt x="1542" y="3562"/>
                </a:lnTo>
                <a:lnTo>
                  <a:pt x="3070" y="4559"/>
                </a:lnTo>
                <a:lnTo>
                  <a:pt x="30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" name="Google Shape;1920;p52">
            <a:extLst>
              <a:ext uri="{FF2B5EF4-FFF2-40B4-BE49-F238E27FC236}">
                <a16:creationId xmlns:a16="http://schemas.microsoft.com/office/drawing/2014/main" id="{CB36B55B-8FD6-4AA8-8EF3-10301E49EBE7}"/>
              </a:ext>
            </a:extLst>
          </p:cNvPr>
          <p:cNvSpPr/>
          <p:nvPr/>
        </p:nvSpPr>
        <p:spPr>
          <a:xfrm>
            <a:off x="3937283" y="8683053"/>
            <a:ext cx="491955" cy="727616"/>
          </a:xfrm>
          <a:custGeom>
            <a:avLst/>
            <a:gdLst/>
            <a:ahLst/>
            <a:cxnLst/>
            <a:rect l="l" t="t" r="r" b="b"/>
            <a:pathLst>
              <a:path w="3083" h="4560" extrusionOk="0">
                <a:moveTo>
                  <a:pt x="0" y="1"/>
                </a:moveTo>
                <a:lnTo>
                  <a:pt x="0" y="4559"/>
                </a:lnTo>
                <a:lnTo>
                  <a:pt x="1541" y="3562"/>
                </a:lnTo>
                <a:lnTo>
                  <a:pt x="3083" y="4559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6" name="Google Shape;1921;p52">
            <a:extLst>
              <a:ext uri="{FF2B5EF4-FFF2-40B4-BE49-F238E27FC236}">
                <a16:creationId xmlns:a16="http://schemas.microsoft.com/office/drawing/2014/main" id="{6C727B9C-D474-42F6-8D96-DF37C85AABEA}"/>
              </a:ext>
            </a:extLst>
          </p:cNvPr>
          <p:cNvSpPr txBox="1"/>
          <p:nvPr/>
        </p:nvSpPr>
        <p:spPr>
          <a:xfrm>
            <a:off x="5694775" y="3718558"/>
            <a:ext cx="702103" cy="50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2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</a:p>
        </p:txBody>
      </p:sp>
      <p:grpSp>
        <p:nvGrpSpPr>
          <p:cNvPr id="50" name="Google Shape;1925;p52">
            <a:extLst>
              <a:ext uri="{FF2B5EF4-FFF2-40B4-BE49-F238E27FC236}">
                <a16:creationId xmlns:a16="http://schemas.microsoft.com/office/drawing/2014/main" id="{C04E6AC2-3559-49E3-9337-2D49F1EF1D15}"/>
              </a:ext>
            </a:extLst>
          </p:cNvPr>
          <p:cNvGrpSpPr/>
          <p:nvPr/>
        </p:nvGrpSpPr>
        <p:grpSpPr>
          <a:xfrm>
            <a:off x="5580842" y="3499889"/>
            <a:ext cx="2327033" cy="942862"/>
            <a:chOff x="3389671" y="1132715"/>
            <a:chExt cx="1182402" cy="479083"/>
          </a:xfrm>
          <a:solidFill>
            <a:schemeClr val="accent2"/>
          </a:solidFill>
        </p:grpSpPr>
        <p:sp>
          <p:nvSpPr>
            <p:cNvPr id="51" name="Google Shape;1926;p52">
              <a:extLst>
                <a:ext uri="{FF2B5EF4-FFF2-40B4-BE49-F238E27FC236}">
                  <a16:creationId xmlns:a16="http://schemas.microsoft.com/office/drawing/2014/main" id="{FCFED389-0C5D-4242-B612-62E2BEFFAB5B}"/>
                </a:ext>
              </a:extLst>
            </p:cNvPr>
            <p:cNvSpPr/>
            <p:nvPr/>
          </p:nvSpPr>
          <p:spPr>
            <a:xfrm>
              <a:off x="4569764" y="1176387"/>
              <a:ext cx="2309" cy="435399"/>
            </a:xfrm>
            <a:custGeom>
              <a:avLst/>
              <a:gdLst/>
              <a:ahLst/>
              <a:cxnLst/>
              <a:rect l="l" t="t" r="r" b="b"/>
              <a:pathLst>
                <a:path w="27" h="6581" fill="none" extrusionOk="0">
                  <a:moveTo>
                    <a:pt x="0" y="1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" name="Google Shape;1927;p52">
              <a:extLst>
                <a:ext uri="{FF2B5EF4-FFF2-40B4-BE49-F238E27FC236}">
                  <a16:creationId xmlns:a16="http://schemas.microsoft.com/office/drawing/2014/main" id="{5C636A01-77D9-4BF1-A82A-3CE2290EA8C1}"/>
                </a:ext>
              </a:extLst>
            </p:cNvPr>
            <p:cNvSpPr/>
            <p:nvPr/>
          </p:nvSpPr>
          <p:spPr>
            <a:xfrm>
              <a:off x="3868673" y="1380357"/>
              <a:ext cx="702294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" name="Google Shape;1928;p52">
              <a:extLst>
                <a:ext uri="{FF2B5EF4-FFF2-40B4-BE49-F238E27FC236}">
                  <a16:creationId xmlns:a16="http://schemas.microsoft.com/office/drawing/2014/main" id="{9355482C-803B-4042-BE91-32F7AAE20078}"/>
                </a:ext>
              </a:extLst>
            </p:cNvPr>
            <p:cNvSpPr/>
            <p:nvPr/>
          </p:nvSpPr>
          <p:spPr>
            <a:xfrm>
              <a:off x="3389671" y="1132715"/>
              <a:ext cx="479083" cy="479083"/>
            </a:xfrm>
            <a:custGeom>
              <a:avLst/>
              <a:gdLst/>
              <a:ahLst/>
              <a:cxnLst/>
              <a:rect l="l" t="t" r="r" b="b"/>
              <a:pathLst>
                <a:path w="7241" h="7241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32"/>
                    <a:pt x="1620" y="0"/>
                    <a:pt x="3627" y="0"/>
                  </a:cubicBezTo>
                  <a:cubicBezTo>
                    <a:pt x="5622" y="0"/>
                    <a:pt x="7241" y="1632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54" name="Google Shape;1932;p52">
            <a:extLst>
              <a:ext uri="{FF2B5EF4-FFF2-40B4-BE49-F238E27FC236}">
                <a16:creationId xmlns:a16="http://schemas.microsoft.com/office/drawing/2014/main" id="{1AC09AD3-C6B7-4A5A-A85A-43327D4FB364}"/>
              </a:ext>
            </a:extLst>
          </p:cNvPr>
          <p:cNvGrpSpPr/>
          <p:nvPr/>
        </p:nvGrpSpPr>
        <p:grpSpPr>
          <a:xfrm>
            <a:off x="5580991" y="8859685"/>
            <a:ext cx="2326885" cy="1099635"/>
            <a:chOff x="3389671" y="4090961"/>
            <a:chExt cx="1182327" cy="558742"/>
          </a:xfrm>
          <a:solidFill>
            <a:schemeClr val="accent2"/>
          </a:solidFill>
        </p:grpSpPr>
        <p:sp>
          <p:nvSpPr>
            <p:cNvPr id="55" name="Google Shape;1933;p52">
              <a:extLst>
                <a:ext uri="{FF2B5EF4-FFF2-40B4-BE49-F238E27FC236}">
                  <a16:creationId xmlns:a16="http://schemas.microsoft.com/office/drawing/2014/main" id="{62961D08-FAEB-4951-9691-7BCD72BC662D}"/>
                </a:ext>
              </a:extLst>
            </p:cNvPr>
            <p:cNvSpPr/>
            <p:nvPr/>
          </p:nvSpPr>
          <p:spPr>
            <a:xfrm>
              <a:off x="4569689" y="4090961"/>
              <a:ext cx="2309" cy="558742"/>
            </a:xfrm>
            <a:custGeom>
              <a:avLst/>
              <a:gdLst/>
              <a:ahLst/>
              <a:cxnLst/>
              <a:rect l="l" t="t" r="r" b="b"/>
              <a:pathLst>
                <a:path w="27" h="8445" fill="none" extrusionOk="0">
                  <a:moveTo>
                    <a:pt x="0" y="0"/>
                  </a:moveTo>
                  <a:cubicBezTo>
                    <a:pt x="26" y="259"/>
                    <a:pt x="0" y="8445"/>
                    <a:pt x="0" y="8445"/>
                  </a:cubicBez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" name="Google Shape;1934;p52">
              <a:extLst>
                <a:ext uri="{FF2B5EF4-FFF2-40B4-BE49-F238E27FC236}">
                  <a16:creationId xmlns:a16="http://schemas.microsoft.com/office/drawing/2014/main" id="{C5D5BB72-93C0-4517-8E8B-2BA8623115EA}"/>
                </a:ext>
              </a:extLst>
            </p:cNvPr>
            <p:cNvSpPr/>
            <p:nvPr/>
          </p:nvSpPr>
          <p:spPr>
            <a:xfrm>
              <a:off x="3868673" y="4370303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" name="Google Shape;1935;p52">
              <a:extLst>
                <a:ext uri="{FF2B5EF4-FFF2-40B4-BE49-F238E27FC236}">
                  <a16:creationId xmlns:a16="http://schemas.microsoft.com/office/drawing/2014/main" id="{2932E467-99C6-42C2-BFCF-7255FFBCDE93}"/>
                </a:ext>
              </a:extLst>
            </p:cNvPr>
            <p:cNvSpPr/>
            <p:nvPr/>
          </p:nvSpPr>
          <p:spPr>
            <a:xfrm>
              <a:off x="3389671" y="4131222"/>
              <a:ext cx="479083" cy="478223"/>
            </a:xfrm>
            <a:custGeom>
              <a:avLst/>
              <a:gdLst/>
              <a:ahLst/>
              <a:cxnLst/>
              <a:rect l="l" t="t" r="r" b="b"/>
              <a:pathLst>
                <a:path w="7241" h="7228" fill="none" extrusionOk="0">
                  <a:moveTo>
                    <a:pt x="7241" y="3614"/>
                  </a:moveTo>
                  <a:cubicBezTo>
                    <a:pt x="7241" y="5608"/>
                    <a:pt x="5622" y="7227"/>
                    <a:pt x="3627" y="7227"/>
                  </a:cubicBezTo>
                  <a:cubicBezTo>
                    <a:pt x="1620" y="7227"/>
                    <a:pt x="1" y="5608"/>
                    <a:pt x="1" y="3614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14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58" name="Google Shape;1939;p52">
            <a:extLst>
              <a:ext uri="{FF2B5EF4-FFF2-40B4-BE49-F238E27FC236}">
                <a16:creationId xmlns:a16="http://schemas.microsoft.com/office/drawing/2014/main" id="{5D0560AC-CEB2-4CB0-82F4-E6F4930016FB}"/>
              </a:ext>
            </a:extLst>
          </p:cNvPr>
          <p:cNvGrpSpPr/>
          <p:nvPr/>
        </p:nvGrpSpPr>
        <p:grpSpPr>
          <a:xfrm>
            <a:off x="5568029" y="5160748"/>
            <a:ext cx="2326885" cy="942862"/>
            <a:chOff x="3389671" y="2132074"/>
            <a:chExt cx="1182327" cy="479083"/>
          </a:xfrm>
          <a:solidFill>
            <a:schemeClr val="accent2"/>
          </a:solidFill>
        </p:grpSpPr>
        <p:sp>
          <p:nvSpPr>
            <p:cNvPr id="59" name="Google Shape;1940;p52">
              <a:extLst>
                <a:ext uri="{FF2B5EF4-FFF2-40B4-BE49-F238E27FC236}">
                  <a16:creationId xmlns:a16="http://schemas.microsoft.com/office/drawing/2014/main" id="{4FB8C33D-D9E7-4FD8-B224-95E53CE86940}"/>
                </a:ext>
              </a:extLst>
            </p:cNvPr>
            <p:cNvSpPr/>
            <p:nvPr/>
          </p:nvSpPr>
          <p:spPr>
            <a:xfrm>
              <a:off x="3868673" y="2380579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1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60" name="Google Shape;1941;p52">
              <a:extLst>
                <a:ext uri="{FF2B5EF4-FFF2-40B4-BE49-F238E27FC236}">
                  <a16:creationId xmlns:a16="http://schemas.microsoft.com/office/drawing/2014/main" id="{259F5E7D-F7B0-4ABC-9A6E-A88065B4753B}"/>
                </a:ext>
              </a:extLst>
            </p:cNvPr>
            <p:cNvGrpSpPr/>
            <p:nvPr/>
          </p:nvGrpSpPr>
          <p:grpSpPr>
            <a:xfrm>
              <a:off x="3389671" y="2132074"/>
              <a:ext cx="1182327" cy="479083"/>
              <a:chOff x="5259156" y="2454834"/>
              <a:chExt cx="1182327" cy="479083"/>
            </a:xfrm>
            <a:grpFill/>
          </p:grpSpPr>
          <p:sp>
            <p:nvSpPr>
              <p:cNvPr id="61" name="Google Shape;1942;p52">
                <a:extLst>
                  <a:ext uri="{FF2B5EF4-FFF2-40B4-BE49-F238E27FC236}">
                    <a16:creationId xmlns:a16="http://schemas.microsoft.com/office/drawing/2014/main" id="{A0FF01F4-FAA4-4969-B3F5-84991E289AA4}"/>
                  </a:ext>
                </a:extLst>
              </p:cNvPr>
              <p:cNvSpPr/>
              <p:nvPr/>
            </p:nvSpPr>
            <p:spPr>
              <a:xfrm>
                <a:off x="6439174" y="2518215"/>
                <a:ext cx="2309" cy="383955"/>
              </a:xfrm>
              <a:custGeom>
                <a:avLst/>
                <a:gdLst/>
                <a:ahLst/>
                <a:cxnLst/>
                <a:rect l="l" t="t" r="r" b="b"/>
                <a:pathLst>
                  <a:path w="27" h="5803" fill="none" extrusionOk="0">
                    <a:moveTo>
                      <a:pt x="0" y="1"/>
                    </a:moveTo>
                    <a:cubicBezTo>
                      <a:pt x="26" y="182"/>
                      <a:pt x="0" y="5803"/>
                      <a:pt x="0" y="5803"/>
                    </a:cubicBezTo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2" name="Google Shape;1943;p52">
                <a:extLst>
                  <a:ext uri="{FF2B5EF4-FFF2-40B4-BE49-F238E27FC236}">
                    <a16:creationId xmlns:a16="http://schemas.microsoft.com/office/drawing/2014/main" id="{476E0AD5-6B78-4985-AC76-A48F1988A8A0}"/>
                  </a:ext>
                </a:extLst>
              </p:cNvPr>
              <p:cNvSpPr/>
              <p:nvPr/>
            </p:nvSpPr>
            <p:spPr>
              <a:xfrm>
                <a:off x="5259156" y="2454834"/>
                <a:ext cx="479083" cy="479083"/>
              </a:xfrm>
              <a:custGeom>
                <a:avLst/>
                <a:gdLst/>
                <a:ahLst/>
                <a:cxnLst/>
                <a:rect l="l" t="t" r="r" b="b"/>
                <a:pathLst>
                  <a:path w="7241" h="7241" fill="none" extrusionOk="0">
                    <a:moveTo>
                      <a:pt x="7241" y="3614"/>
                    </a:moveTo>
                    <a:cubicBezTo>
                      <a:pt x="7241" y="5621"/>
                      <a:pt x="5622" y="7240"/>
                      <a:pt x="3627" y="7240"/>
                    </a:cubicBezTo>
                    <a:cubicBezTo>
                      <a:pt x="1620" y="7240"/>
                      <a:pt x="1" y="5621"/>
                      <a:pt x="1" y="3614"/>
                    </a:cubicBezTo>
                    <a:cubicBezTo>
                      <a:pt x="1" y="1619"/>
                      <a:pt x="1620" y="0"/>
                      <a:pt x="3627" y="0"/>
                    </a:cubicBezTo>
                    <a:cubicBezTo>
                      <a:pt x="5622" y="0"/>
                      <a:pt x="7241" y="1619"/>
                      <a:pt x="7241" y="3614"/>
                    </a:cubicBezTo>
                    <a:close/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grpSp>
        <p:nvGrpSpPr>
          <p:cNvPr id="63" name="Google Shape;1947;p52">
            <a:extLst>
              <a:ext uri="{FF2B5EF4-FFF2-40B4-BE49-F238E27FC236}">
                <a16:creationId xmlns:a16="http://schemas.microsoft.com/office/drawing/2014/main" id="{D04329F6-8FF3-45A8-8041-AB72212B56BC}"/>
              </a:ext>
            </a:extLst>
          </p:cNvPr>
          <p:cNvGrpSpPr/>
          <p:nvPr/>
        </p:nvGrpSpPr>
        <p:grpSpPr>
          <a:xfrm>
            <a:off x="5528065" y="7048743"/>
            <a:ext cx="2326885" cy="942732"/>
            <a:chOff x="3389671" y="3131466"/>
            <a:chExt cx="1182327" cy="479016"/>
          </a:xfrm>
          <a:solidFill>
            <a:schemeClr val="accent2"/>
          </a:solidFill>
        </p:grpSpPr>
        <p:sp>
          <p:nvSpPr>
            <p:cNvPr id="64" name="Google Shape;1948;p52">
              <a:extLst>
                <a:ext uri="{FF2B5EF4-FFF2-40B4-BE49-F238E27FC236}">
                  <a16:creationId xmlns:a16="http://schemas.microsoft.com/office/drawing/2014/main" id="{4CE080A3-0B94-4E57-A0C1-1E30A436F28C}"/>
                </a:ext>
              </a:extLst>
            </p:cNvPr>
            <p:cNvSpPr/>
            <p:nvPr/>
          </p:nvSpPr>
          <p:spPr>
            <a:xfrm>
              <a:off x="4569689" y="3161446"/>
              <a:ext cx="2309" cy="435349"/>
            </a:xfrm>
            <a:custGeom>
              <a:avLst/>
              <a:gdLst/>
              <a:ahLst/>
              <a:cxnLst/>
              <a:rect l="l" t="t" r="r" b="b"/>
              <a:pathLst>
                <a:path w="27" h="6580" fill="none" extrusionOk="0">
                  <a:moveTo>
                    <a:pt x="0" y="0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" name="Google Shape;1949;p52">
              <a:extLst>
                <a:ext uri="{FF2B5EF4-FFF2-40B4-BE49-F238E27FC236}">
                  <a16:creationId xmlns:a16="http://schemas.microsoft.com/office/drawing/2014/main" id="{21544B4D-31C9-43A1-A14A-7B44B4E89B9E}"/>
                </a:ext>
              </a:extLst>
            </p:cNvPr>
            <p:cNvSpPr/>
            <p:nvPr/>
          </p:nvSpPr>
          <p:spPr>
            <a:xfrm>
              <a:off x="3868673" y="3371378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" name="Google Shape;1950;p52">
              <a:extLst>
                <a:ext uri="{FF2B5EF4-FFF2-40B4-BE49-F238E27FC236}">
                  <a16:creationId xmlns:a16="http://schemas.microsoft.com/office/drawing/2014/main" id="{6BB56093-FB11-4694-BDBF-F7E25D7DD243}"/>
                </a:ext>
              </a:extLst>
            </p:cNvPr>
            <p:cNvSpPr/>
            <p:nvPr/>
          </p:nvSpPr>
          <p:spPr>
            <a:xfrm>
              <a:off x="3389671" y="3131466"/>
              <a:ext cx="479083" cy="479016"/>
            </a:xfrm>
            <a:custGeom>
              <a:avLst/>
              <a:gdLst/>
              <a:ahLst/>
              <a:cxnLst/>
              <a:rect l="l" t="t" r="r" b="b"/>
              <a:pathLst>
                <a:path w="7241" h="7240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19E6AAD6-E129-4064-92EF-414AD023C088}"/>
              </a:ext>
            </a:extLst>
          </p:cNvPr>
          <p:cNvSpPr/>
          <p:nvPr/>
        </p:nvSpPr>
        <p:spPr>
          <a:xfrm>
            <a:off x="1719942" y="1571202"/>
            <a:ext cx="14416186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qo‘llanmaning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7C2AA117-9BD7-4EE4-96DE-D5D1D45E8B9E}"/>
              </a:ext>
            </a:extLst>
          </p:cNvPr>
          <p:cNvSpPr/>
          <p:nvPr/>
        </p:nvSpPr>
        <p:spPr>
          <a:xfrm>
            <a:off x="7890370" y="3641411"/>
            <a:ext cx="3768230" cy="58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Bilimni yetkazish: </a:t>
            </a:r>
          </a:p>
        </p:txBody>
      </p: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id="{BD674487-3B82-46BB-A184-0B6109A03B13}"/>
              </a:ext>
            </a:extLst>
          </p:cNvPr>
          <p:cNvSpPr/>
          <p:nvPr/>
        </p:nvSpPr>
        <p:spPr>
          <a:xfrm>
            <a:off x="7903331" y="5350325"/>
            <a:ext cx="3750725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Ko‘nikmalarni shakllantirish: 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2BC670DD-E5FC-4F2B-808C-9C3EE48FD323}"/>
              </a:ext>
            </a:extLst>
          </p:cNvPr>
          <p:cNvSpPr/>
          <p:nvPr/>
        </p:nvSpPr>
        <p:spPr>
          <a:xfrm>
            <a:off x="7903331" y="7102925"/>
            <a:ext cx="3768230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Ta‘lim dasturiga moslashish: </a:t>
            </a:r>
          </a:p>
        </p:txBody>
      </p: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B52A25A3-F897-4FDB-865D-FDA569CA20AF}"/>
              </a:ext>
            </a:extLst>
          </p:cNvPr>
          <p:cNvSpPr/>
          <p:nvPr/>
        </p:nvSpPr>
        <p:spPr>
          <a:xfrm>
            <a:off x="7938247" y="8775706"/>
            <a:ext cx="3726704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Foydalanuvchi auditoriyasi: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661072D-CA68-41CB-B4AA-B1A91B21E5EC}"/>
              </a:ext>
            </a:extLst>
          </p:cNvPr>
          <p:cNvSpPr/>
          <p:nvPr/>
        </p:nvSpPr>
        <p:spPr>
          <a:xfrm>
            <a:off x="11664950" y="2581275"/>
            <a:ext cx="5867400" cy="17065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99504537-35E9-4BCB-80DD-2625D76E4795}"/>
              </a:ext>
            </a:extLst>
          </p:cNvPr>
          <p:cNvSpPr/>
          <p:nvPr/>
        </p:nvSpPr>
        <p:spPr>
          <a:xfrm>
            <a:off x="11662473" y="4545757"/>
            <a:ext cx="5873750" cy="17065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/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id="{6A9E1851-BC55-45C8-9F3E-FA3303B54F1D}"/>
              </a:ext>
            </a:extLst>
          </p:cNvPr>
          <p:cNvSpPr/>
          <p:nvPr/>
        </p:nvSpPr>
        <p:spPr>
          <a:xfrm>
            <a:off x="11658600" y="6530217"/>
            <a:ext cx="5873750" cy="1706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standartlariga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/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5B150CA1-B60F-416B-B115-53DDA2816134}"/>
              </a:ext>
            </a:extLst>
          </p:cNvPr>
          <p:cNvSpPr/>
          <p:nvPr/>
        </p:nvSpPr>
        <p:spPr>
          <a:xfrm>
            <a:off x="11658600" y="8494748"/>
            <a:ext cx="5873750" cy="1706527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rejasini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0" name="Google Shape;1921;p52">
            <a:extLst>
              <a:ext uri="{FF2B5EF4-FFF2-40B4-BE49-F238E27FC236}">
                <a16:creationId xmlns:a16="http://schemas.microsoft.com/office/drawing/2014/main" id="{8CBFE08E-7B75-4EB7-AC5B-FB4A02D2FD83}"/>
              </a:ext>
            </a:extLst>
          </p:cNvPr>
          <p:cNvSpPr txBox="1"/>
          <p:nvPr/>
        </p:nvSpPr>
        <p:spPr>
          <a:xfrm>
            <a:off x="5681883" y="5440293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1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</a:p>
        </p:txBody>
      </p:sp>
      <p:sp>
        <p:nvSpPr>
          <p:cNvPr id="81" name="Google Shape;1921;p52">
            <a:extLst>
              <a:ext uri="{FF2B5EF4-FFF2-40B4-BE49-F238E27FC236}">
                <a16:creationId xmlns:a16="http://schemas.microsoft.com/office/drawing/2014/main" id="{EEC26B55-36EB-4D34-A84C-1EE32569436F}"/>
              </a:ext>
            </a:extLst>
          </p:cNvPr>
          <p:cNvSpPr txBox="1"/>
          <p:nvPr/>
        </p:nvSpPr>
        <p:spPr>
          <a:xfrm>
            <a:off x="5645150" y="7305675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4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</a:p>
        </p:txBody>
      </p:sp>
      <p:sp>
        <p:nvSpPr>
          <p:cNvPr id="82" name="Google Shape;1921;p52">
            <a:extLst>
              <a:ext uri="{FF2B5EF4-FFF2-40B4-BE49-F238E27FC236}">
                <a16:creationId xmlns:a16="http://schemas.microsoft.com/office/drawing/2014/main" id="{2E718B77-BD63-4E5C-AA67-7B3F6B669166}"/>
              </a:ext>
            </a:extLst>
          </p:cNvPr>
          <p:cNvSpPr txBox="1"/>
          <p:nvPr/>
        </p:nvSpPr>
        <p:spPr>
          <a:xfrm>
            <a:off x="5693655" y="9189382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bg1">
                    <a:lumMod val="6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40640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>
          <a:extLst>
            <a:ext uri="{FF2B5EF4-FFF2-40B4-BE49-F238E27FC236}">
              <a16:creationId xmlns:a16="http://schemas.microsoft.com/office/drawing/2014/main" id="{D311A600-0EF6-FD16-FFED-C29491826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0B0DA87-E207-F8E9-606F-09FC75406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437" y="681168"/>
            <a:ext cx="6748463" cy="10122694"/>
          </a:xfrm>
          <a:prstGeom prst="rect">
            <a:avLst/>
          </a:prstGeom>
        </p:spPr>
      </p:pic>
      <p:pic>
        <p:nvPicPr>
          <p:cNvPr id="52" name="Graphic 2">
            <a:extLst>
              <a:ext uri="{FF2B5EF4-FFF2-40B4-BE49-F238E27FC236}">
                <a16:creationId xmlns:a16="http://schemas.microsoft.com/office/drawing/2014/main" id="{E35B4C6D-853C-B70F-C2DA-129B68DEC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22AE9460-CDE6-27F6-6C60-A96D3934667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515D78D-86D1-D188-C85F-09254E101F1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id="{F8205490-FF83-4C09-9E9E-C96E50200F90}"/>
              </a:ext>
            </a:extLst>
          </p:cNvPr>
          <p:cNvSpPr/>
          <p:nvPr/>
        </p:nvSpPr>
        <p:spPr>
          <a:xfrm>
            <a:off x="990056" y="2124075"/>
            <a:ext cx="9294660" cy="43581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000"/>
              </a:lnSpc>
            </a:pPr>
            <a:r>
              <a:rPr lang="en-US" sz="72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</a:t>
            </a:r>
            <a:r>
              <a:rPr lang="en-US" sz="4800" b="1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Uslubiy</a:t>
            </a:r>
            <a:r>
              <a:rPr lang="en-US" sz="4800" b="1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qo‘llanma</a:t>
            </a:r>
            <a:r>
              <a:rPr lang="en-US" sz="4800" b="1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–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bu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o‘qituvchilar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mo‘ljallangan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metodik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manba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bo‘lib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o‘qitish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jarayonini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samarali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tashkil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qilishda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yordam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beradi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Uslubiy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qo‘llanma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pedagoglarga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qanday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qilib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dars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o‘tish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qaysi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metodlardan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foydalanish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qanday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materiallar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bilan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ishlash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bo‘yicha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ko‘rsatmalar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beradi</a:t>
            </a:r>
            <a:r>
              <a:rPr lang="en-US" sz="4800" dirty="0">
                <a:solidFill>
                  <a:srgbClr val="0B1354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4800" dirty="0">
              <a:solidFill>
                <a:srgbClr val="0B13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914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40FC5-8700-5361-DA04-9DAA6EF16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2D54AAD-7953-3440-69FE-DA9FFC44E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4C9A1A-13AA-0A20-8421-68C9638BD5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F25A39-7675-E19E-43EC-8D608A5BF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Google Shape;1883;p52">
            <a:extLst>
              <a:ext uri="{FF2B5EF4-FFF2-40B4-BE49-F238E27FC236}">
                <a16:creationId xmlns:a16="http://schemas.microsoft.com/office/drawing/2014/main" id="{B3FA8417-AC2D-DD99-3993-0CBFE3547C5C}"/>
              </a:ext>
            </a:extLst>
          </p:cNvPr>
          <p:cNvSpPr/>
          <p:nvPr/>
        </p:nvSpPr>
        <p:spPr>
          <a:xfrm>
            <a:off x="430153" y="9151149"/>
            <a:ext cx="4942752" cy="265886"/>
          </a:xfrm>
          <a:custGeom>
            <a:avLst/>
            <a:gdLst/>
            <a:ahLst/>
            <a:cxnLst/>
            <a:rect l="l" t="t" r="r" b="b"/>
            <a:pathLst>
              <a:path w="32755" h="1762" extrusionOk="0">
                <a:moveTo>
                  <a:pt x="16384" y="0"/>
                </a:moveTo>
                <a:cubicBezTo>
                  <a:pt x="7331" y="0"/>
                  <a:pt x="0" y="402"/>
                  <a:pt x="0" y="881"/>
                </a:cubicBezTo>
                <a:cubicBezTo>
                  <a:pt x="0" y="1360"/>
                  <a:pt x="7331" y="1762"/>
                  <a:pt x="16384" y="1762"/>
                </a:cubicBezTo>
                <a:cubicBezTo>
                  <a:pt x="25424" y="1762"/>
                  <a:pt x="32755" y="1360"/>
                  <a:pt x="32755" y="881"/>
                </a:cubicBezTo>
                <a:cubicBezTo>
                  <a:pt x="32755" y="402"/>
                  <a:pt x="25424" y="0"/>
                  <a:pt x="16384" y="0"/>
                </a:cubicBez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" name="Google Shape;1884;p52">
            <a:extLst>
              <a:ext uri="{FF2B5EF4-FFF2-40B4-BE49-F238E27FC236}">
                <a16:creationId xmlns:a16="http://schemas.microsoft.com/office/drawing/2014/main" id="{165F0BE4-3676-A97A-278B-F2D0FD455FC7}"/>
              </a:ext>
            </a:extLst>
          </p:cNvPr>
          <p:cNvSpPr/>
          <p:nvPr/>
        </p:nvSpPr>
        <p:spPr>
          <a:xfrm>
            <a:off x="2447069" y="2826845"/>
            <a:ext cx="1542206" cy="945997"/>
          </a:xfrm>
          <a:custGeom>
            <a:avLst/>
            <a:gdLst/>
            <a:ahLst/>
            <a:cxnLst/>
            <a:rect l="l" t="t" r="r" b="b"/>
            <a:pathLst>
              <a:path w="10220" h="6269" extrusionOk="0">
                <a:moveTo>
                  <a:pt x="0" y="0"/>
                </a:moveTo>
                <a:lnTo>
                  <a:pt x="0" y="6269"/>
                </a:lnTo>
                <a:lnTo>
                  <a:pt x="10219" y="6269"/>
                </a:lnTo>
                <a:lnTo>
                  <a:pt x="1021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" name="Google Shape;1885;p52">
            <a:extLst>
              <a:ext uri="{FF2B5EF4-FFF2-40B4-BE49-F238E27FC236}">
                <a16:creationId xmlns:a16="http://schemas.microsoft.com/office/drawing/2014/main" id="{1A31086B-9173-301B-E184-EBB4B2B1DD3D}"/>
              </a:ext>
            </a:extLst>
          </p:cNvPr>
          <p:cNvSpPr/>
          <p:nvPr/>
        </p:nvSpPr>
        <p:spPr>
          <a:xfrm>
            <a:off x="2447069" y="2826845"/>
            <a:ext cx="1542206" cy="527699"/>
          </a:xfrm>
          <a:custGeom>
            <a:avLst/>
            <a:gdLst/>
            <a:ahLst/>
            <a:cxnLst/>
            <a:rect l="l" t="t" r="r" b="b"/>
            <a:pathLst>
              <a:path w="10220" h="3497" extrusionOk="0">
                <a:moveTo>
                  <a:pt x="0" y="0"/>
                </a:moveTo>
                <a:lnTo>
                  <a:pt x="0" y="3497"/>
                </a:lnTo>
                <a:lnTo>
                  <a:pt x="10219" y="1153"/>
                </a:lnTo>
                <a:lnTo>
                  <a:pt x="0" y="0"/>
                </a:lnTo>
                <a:close/>
              </a:path>
            </a:pathLst>
          </a:custGeom>
          <a:solidFill>
            <a:srgbClr val="D2D2D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" name="Google Shape;1886;p52">
            <a:extLst>
              <a:ext uri="{FF2B5EF4-FFF2-40B4-BE49-F238E27FC236}">
                <a16:creationId xmlns:a16="http://schemas.microsoft.com/office/drawing/2014/main" id="{D0A86379-9BDF-3C1B-1A3A-8812A3D003BC}"/>
              </a:ext>
            </a:extLst>
          </p:cNvPr>
          <p:cNvSpPr/>
          <p:nvPr/>
        </p:nvSpPr>
        <p:spPr>
          <a:xfrm>
            <a:off x="1845132" y="2707634"/>
            <a:ext cx="2710930" cy="383137"/>
          </a:xfrm>
          <a:custGeom>
            <a:avLst/>
            <a:gdLst/>
            <a:ahLst/>
            <a:cxnLst/>
            <a:rect l="l" t="t" r="r" b="b"/>
            <a:pathLst>
              <a:path w="17965" h="2539" extrusionOk="0">
                <a:moveTo>
                  <a:pt x="8989" y="0"/>
                </a:moveTo>
                <a:lnTo>
                  <a:pt x="0" y="1049"/>
                </a:lnTo>
                <a:lnTo>
                  <a:pt x="0" y="1489"/>
                </a:lnTo>
                <a:lnTo>
                  <a:pt x="8989" y="2539"/>
                </a:lnTo>
                <a:lnTo>
                  <a:pt x="17964" y="1489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2C2C2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" name="Google Shape;1887;p52">
            <a:extLst>
              <a:ext uri="{FF2B5EF4-FFF2-40B4-BE49-F238E27FC236}">
                <a16:creationId xmlns:a16="http://schemas.microsoft.com/office/drawing/2014/main" id="{C5C88A08-9505-61D0-28B4-5735B49F118D}"/>
              </a:ext>
            </a:extLst>
          </p:cNvPr>
          <p:cNvSpPr/>
          <p:nvPr/>
        </p:nvSpPr>
        <p:spPr>
          <a:xfrm>
            <a:off x="1845132" y="2707635"/>
            <a:ext cx="2710930" cy="316741"/>
          </a:xfrm>
          <a:custGeom>
            <a:avLst/>
            <a:gdLst/>
            <a:ahLst/>
            <a:cxnLst/>
            <a:rect l="l" t="t" r="r" b="b"/>
            <a:pathLst>
              <a:path w="17965" h="2099" extrusionOk="0">
                <a:moveTo>
                  <a:pt x="8989" y="0"/>
                </a:moveTo>
                <a:lnTo>
                  <a:pt x="0" y="1049"/>
                </a:lnTo>
                <a:lnTo>
                  <a:pt x="8989" y="2098"/>
                </a:lnTo>
                <a:lnTo>
                  <a:pt x="17964" y="1049"/>
                </a:lnTo>
                <a:lnTo>
                  <a:pt x="8989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" name="Google Shape;1888;p52">
            <a:extLst>
              <a:ext uri="{FF2B5EF4-FFF2-40B4-BE49-F238E27FC236}">
                <a16:creationId xmlns:a16="http://schemas.microsoft.com/office/drawing/2014/main" id="{4ADF85B1-B8C8-CEC3-4550-1E0D8750B916}"/>
              </a:ext>
            </a:extLst>
          </p:cNvPr>
          <p:cNvSpPr/>
          <p:nvPr/>
        </p:nvSpPr>
        <p:spPr>
          <a:xfrm>
            <a:off x="2190992" y="2865928"/>
            <a:ext cx="1010581" cy="387059"/>
          </a:xfrm>
          <a:custGeom>
            <a:avLst/>
            <a:gdLst/>
            <a:ahLst/>
            <a:cxnLst/>
            <a:rect l="l" t="t" r="r" b="b"/>
            <a:pathLst>
              <a:path w="6697" h="2565" fill="none" extrusionOk="0">
                <a:moveTo>
                  <a:pt x="6697" y="0"/>
                </a:moveTo>
                <a:lnTo>
                  <a:pt x="1" y="415"/>
                </a:lnTo>
                <a:lnTo>
                  <a:pt x="1" y="2565"/>
                </a:lnTo>
              </a:path>
            </a:pathLst>
          </a:custGeom>
          <a:noFill/>
          <a:ln w="4200" cap="flat" cmpd="sng">
            <a:solidFill>
              <a:srgbClr val="303030"/>
            </a:solidFill>
            <a:prstDash val="solid"/>
            <a:miter lim="12951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" name="Google Shape;1889;p52">
            <a:extLst>
              <a:ext uri="{FF2B5EF4-FFF2-40B4-BE49-F238E27FC236}">
                <a16:creationId xmlns:a16="http://schemas.microsoft.com/office/drawing/2014/main" id="{65751C9B-3691-7DCE-40A6-E182E0A91B93}"/>
              </a:ext>
            </a:extLst>
          </p:cNvPr>
          <p:cNvSpPr/>
          <p:nvPr/>
        </p:nvSpPr>
        <p:spPr>
          <a:xfrm>
            <a:off x="2128520" y="3295837"/>
            <a:ext cx="125247" cy="289428"/>
          </a:xfrm>
          <a:custGeom>
            <a:avLst/>
            <a:gdLst/>
            <a:ahLst/>
            <a:cxnLst/>
            <a:rect l="l" t="t" r="r" b="b"/>
            <a:pathLst>
              <a:path w="830" h="1918" extrusionOk="0">
                <a:moveTo>
                  <a:pt x="402" y="0"/>
                </a:moveTo>
                <a:cubicBezTo>
                  <a:pt x="182" y="0"/>
                  <a:pt x="0" y="169"/>
                  <a:pt x="13" y="389"/>
                </a:cubicBezTo>
                <a:lnTo>
                  <a:pt x="13" y="1917"/>
                </a:lnTo>
                <a:lnTo>
                  <a:pt x="829" y="1917"/>
                </a:lnTo>
                <a:lnTo>
                  <a:pt x="829" y="389"/>
                </a:lnTo>
                <a:cubicBezTo>
                  <a:pt x="829" y="169"/>
                  <a:pt x="648" y="0"/>
                  <a:pt x="441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" name="Google Shape;1890;p52">
            <a:extLst>
              <a:ext uri="{FF2B5EF4-FFF2-40B4-BE49-F238E27FC236}">
                <a16:creationId xmlns:a16="http://schemas.microsoft.com/office/drawing/2014/main" id="{0151858D-8EB5-1E63-6AA2-8D4C35268670}"/>
              </a:ext>
            </a:extLst>
          </p:cNvPr>
          <p:cNvSpPr/>
          <p:nvPr/>
        </p:nvSpPr>
        <p:spPr>
          <a:xfrm>
            <a:off x="2140292" y="3190359"/>
            <a:ext cx="103669" cy="103669"/>
          </a:xfrm>
          <a:custGeom>
            <a:avLst/>
            <a:gdLst/>
            <a:ahLst/>
            <a:cxnLst/>
            <a:rect l="l" t="t" r="r" b="b"/>
            <a:pathLst>
              <a:path w="687" h="687" extrusionOk="0">
                <a:moveTo>
                  <a:pt x="337" y="0"/>
                </a:moveTo>
                <a:cubicBezTo>
                  <a:pt x="155" y="0"/>
                  <a:pt x="0" y="155"/>
                  <a:pt x="0" y="350"/>
                </a:cubicBezTo>
                <a:cubicBezTo>
                  <a:pt x="0" y="531"/>
                  <a:pt x="155" y="687"/>
                  <a:pt x="337" y="687"/>
                </a:cubicBezTo>
                <a:cubicBezTo>
                  <a:pt x="531" y="687"/>
                  <a:pt x="687" y="531"/>
                  <a:pt x="687" y="350"/>
                </a:cubicBezTo>
                <a:cubicBezTo>
                  <a:pt x="687" y="155"/>
                  <a:pt x="531" y="0"/>
                  <a:pt x="337" y="0"/>
                </a:cubicBezTo>
                <a:close/>
              </a:path>
            </a:pathLst>
          </a:custGeom>
          <a:solidFill>
            <a:srgbClr val="FFAD5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" name="Google Shape;1891;p52">
            <a:extLst>
              <a:ext uri="{FF2B5EF4-FFF2-40B4-BE49-F238E27FC236}">
                <a16:creationId xmlns:a16="http://schemas.microsoft.com/office/drawing/2014/main" id="{968B56F7-6D02-FC75-A24F-234CB9EEE5E1}"/>
              </a:ext>
            </a:extLst>
          </p:cNvPr>
          <p:cNvSpPr/>
          <p:nvPr/>
        </p:nvSpPr>
        <p:spPr>
          <a:xfrm>
            <a:off x="3251144" y="7110481"/>
            <a:ext cx="489881" cy="159405"/>
          </a:xfrm>
          <a:custGeom>
            <a:avLst/>
            <a:gdLst/>
            <a:ahLst/>
            <a:cxnLst/>
            <a:rect l="l" t="t" r="r" b="b"/>
            <a:pathLst>
              <a:path w="3070" h="999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70" y="998"/>
                </a:lnTo>
                <a:lnTo>
                  <a:pt x="3070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" name="Google Shape;1892;p52">
            <a:extLst>
              <a:ext uri="{FF2B5EF4-FFF2-40B4-BE49-F238E27FC236}">
                <a16:creationId xmlns:a16="http://schemas.microsoft.com/office/drawing/2014/main" id="{0873BAD6-BC80-7070-A211-5DFFF72465CD}"/>
              </a:ext>
            </a:extLst>
          </p:cNvPr>
          <p:cNvSpPr/>
          <p:nvPr/>
        </p:nvSpPr>
        <p:spPr>
          <a:xfrm>
            <a:off x="1266585" y="3772678"/>
            <a:ext cx="3697972" cy="1376062"/>
          </a:xfrm>
          <a:custGeom>
            <a:avLst/>
            <a:gdLst/>
            <a:ahLst/>
            <a:cxnLst/>
            <a:rect l="l" t="t" r="r" b="b"/>
            <a:pathLst>
              <a:path w="24506" h="9119" extrusionOk="0">
                <a:moveTo>
                  <a:pt x="3381" y="1"/>
                </a:moveTo>
                <a:cubicBezTo>
                  <a:pt x="1516" y="1"/>
                  <a:pt x="1" y="1529"/>
                  <a:pt x="1" y="3394"/>
                </a:cubicBezTo>
                <a:lnTo>
                  <a:pt x="1" y="5725"/>
                </a:lnTo>
                <a:cubicBezTo>
                  <a:pt x="1" y="7603"/>
                  <a:pt x="1516" y="9119"/>
                  <a:pt x="3381" y="9119"/>
                </a:cubicBezTo>
                <a:lnTo>
                  <a:pt x="24505" y="9119"/>
                </a:lnTo>
                <a:lnTo>
                  <a:pt x="24505" y="8251"/>
                </a:lnTo>
                <a:cubicBezTo>
                  <a:pt x="23741" y="8251"/>
                  <a:pt x="23132" y="6593"/>
                  <a:pt x="23132" y="4560"/>
                </a:cubicBezTo>
                <a:cubicBezTo>
                  <a:pt x="23132" y="2526"/>
                  <a:pt x="23741" y="868"/>
                  <a:pt x="24505" y="86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" name="Google Shape;1893;p52">
            <a:extLst>
              <a:ext uri="{FF2B5EF4-FFF2-40B4-BE49-F238E27FC236}">
                <a16:creationId xmlns:a16="http://schemas.microsoft.com/office/drawing/2014/main" id="{2999F6A8-3B8D-A51F-75BA-177B6D3EDA32}"/>
              </a:ext>
            </a:extLst>
          </p:cNvPr>
          <p:cNvSpPr/>
          <p:nvPr/>
        </p:nvSpPr>
        <p:spPr>
          <a:xfrm>
            <a:off x="1377950" y="3903654"/>
            <a:ext cx="3586606" cy="1114101"/>
          </a:xfrm>
          <a:custGeom>
            <a:avLst/>
            <a:gdLst/>
            <a:ahLst/>
            <a:cxnLst/>
            <a:rect l="l" t="t" r="r" b="b"/>
            <a:pathLst>
              <a:path w="23768" h="7383" extrusionOk="0">
                <a:moveTo>
                  <a:pt x="3096" y="0"/>
                </a:moveTo>
                <a:cubicBezTo>
                  <a:pt x="1387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87" y="7383"/>
                  <a:pt x="3096" y="7383"/>
                </a:cubicBezTo>
                <a:lnTo>
                  <a:pt x="23767" y="7383"/>
                </a:lnTo>
                <a:cubicBezTo>
                  <a:pt x="23003" y="7383"/>
                  <a:pt x="22394" y="5725"/>
                  <a:pt x="22394" y="3692"/>
                </a:cubicBezTo>
                <a:cubicBezTo>
                  <a:pt x="22394" y="1658"/>
                  <a:pt x="23003" y="0"/>
                  <a:pt x="2376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" name="Google Shape;1894;p52">
            <a:extLst>
              <a:ext uri="{FF2B5EF4-FFF2-40B4-BE49-F238E27FC236}">
                <a16:creationId xmlns:a16="http://schemas.microsoft.com/office/drawing/2014/main" id="{F869FF5E-D1D0-522D-74C6-F5535B8C0B8A}"/>
              </a:ext>
            </a:extLst>
          </p:cNvPr>
          <p:cNvSpPr/>
          <p:nvPr/>
        </p:nvSpPr>
        <p:spPr>
          <a:xfrm>
            <a:off x="1874407" y="4679574"/>
            <a:ext cx="465378" cy="150600"/>
          </a:xfrm>
          <a:custGeom>
            <a:avLst/>
            <a:gdLst/>
            <a:ahLst/>
            <a:cxnLst/>
            <a:rect l="l" t="t" r="r" b="b"/>
            <a:pathLst>
              <a:path w="3084" h="998" extrusionOk="0">
                <a:moveTo>
                  <a:pt x="1542" y="0"/>
                </a:moveTo>
                <a:lnTo>
                  <a:pt x="1" y="997"/>
                </a:lnTo>
                <a:lnTo>
                  <a:pt x="1542" y="233"/>
                </a:lnTo>
                <a:lnTo>
                  <a:pt x="3083" y="997"/>
                </a:lnTo>
                <a:lnTo>
                  <a:pt x="1542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" name="Google Shape;1895;p52">
            <a:extLst>
              <a:ext uri="{FF2B5EF4-FFF2-40B4-BE49-F238E27FC236}">
                <a16:creationId xmlns:a16="http://schemas.microsoft.com/office/drawing/2014/main" id="{FDA5CD2F-5C4C-94E2-05EC-1609333C3A05}"/>
              </a:ext>
            </a:extLst>
          </p:cNvPr>
          <p:cNvSpPr/>
          <p:nvPr/>
        </p:nvSpPr>
        <p:spPr>
          <a:xfrm>
            <a:off x="1606713" y="4140114"/>
            <a:ext cx="3187776" cy="43157"/>
          </a:xfrm>
          <a:custGeom>
            <a:avLst/>
            <a:gdLst/>
            <a:ahLst/>
            <a:cxnLst/>
            <a:rect l="l" t="t" r="r" b="b"/>
            <a:pathLst>
              <a:path w="21125" h="286" extrusionOk="0">
                <a:moveTo>
                  <a:pt x="0" y="1"/>
                </a:moveTo>
                <a:lnTo>
                  <a:pt x="21047" y="285"/>
                </a:lnTo>
                <a:cubicBezTo>
                  <a:pt x="21072" y="195"/>
                  <a:pt x="21098" y="91"/>
                  <a:pt x="21124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" name="Google Shape;1896;p52">
            <a:extLst>
              <a:ext uri="{FF2B5EF4-FFF2-40B4-BE49-F238E27FC236}">
                <a16:creationId xmlns:a16="http://schemas.microsoft.com/office/drawing/2014/main" id="{F97AD6BA-3E1D-1BE0-8411-8ED82AFD5D53}"/>
              </a:ext>
            </a:extLst>
          </p:cNvPr>
          <p:cNvSpPr/>
          <p:nvPr/>
        </p:nvSpPr>
        <p:spPr>
          <a:xfrm>
            <a:off x="1377950" y="3903655"/>
            <a:ext cx="3586606" cy="439876"/>
          </a:xfrm>
          <a:custGeom>
            <a:avLst/>
            <a:gdLst/>
            <a:ahLst/>
            <a:cxnLst/>
            <a:rect l="l" t="t" r="r" b="b"/>
            <a:pathLst>
              <a:path w="23768" h="2915" extrusionOk="0">
                <a:moveTo>
                  <a:pt x="2358" y="0"/>
                </a:moveTo>
                <a:cubicBezTo>
                  <a:pt x="1050" y="0"/>
                  <a:pt x="1" y="1049"/>
                  <a:pt x="1" y="2345"/>
                </a:cubicBezTo>
                <a:lnTo>
                  <a:pt x="1" y="2914"/>
                </a:lnTo>
                <a:cubicBezTo>
                  <a:pt x="1" y="1619"/>
                  <a:pt x="1050" y="570"/>
                  <a:pt x="2358" y="570"/>
                </a:cubicBezTo>
                <a:lnTo>
                  <a:pt x="23029" y="570"/>
                </a:lnTo>
                <a:cubicBezTo>
                  <a:pt x="23249" y="208"/>
                  <a:pt x="23495" y="0"/>
                  <a:pt x="2376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" name="Google Shape;1897;p52">
            <a:extLst>
              <a:ext uri="{FF2B5EF4-FFF2-40B4-BE49-F238E27FC236}">
                <a16:creationId xmlns:a16="http://schemas.microsoft.com/office/drawing/2014/main" id="{39067B4B-4987-ECCD-D1F3-2AE2EFBD82F1}"/>
              </a:ext>
            </a:extLst>
          </p:cNvPr>
          <p:cNvSpPr/>
          <p:nvPr/>
        </p:nvSpPr>
        <p:spPr>
          <a:xfrm>
            <a:off x="490664" y="5148569"/>
            <a:ext cx="3932472" cy="1207959"/>
          </a:xfrm>
          <a:custGeom>
            <a:avLst/>
            <a:gdLst/>
            <a:ahLst/>
            <a:cxnLst/>
            <a:rect l="l" t="t" r="r" b="b"/>
            <a:pathLst>
              <a:path w="26060" h="8005" extrusionOk="0">
                <a:moveTo>
                  <a:pt x="3342" y="1"/>
                </a:moveTo>
                <a:cubicBezTo>
                  <a:pt x="1503" y="1"/>
                  <a:pt x="1" y="1490"/>
                  <a:pt x="1" y="3342"/>
                </a:cubicBezTo>
                <a:lnTo>
                  <a:pt x="1" y="4521"/>
                </a:lnTo>
                <a:cubicBezTo>
                  <a:pt x="1" y="6437"/>
                  <a:pt x="1555" y="8005"/>
                  <a:pt x="3485" y="8005"/>
                </a:cubicBezTo>
                <a:lnTo>
                  <a:pt x="26059" y="8005"/>
                </a:lnTo>
                <a:lnTo>
                  <a:pt x="26059" y="7137"/>
                </a:lnTo>
                <a:cubicBezTo>
                  <a:pt x="25295" y="7124"/>
                  <a:pt x="24687" y="5725"/>
                  <a:pt x="24687" y="3990"/>
                </a:cubicBezTo>
                <a:cubicBezTo>
                  <a:pt x="24687" y="2267"/>
                  <a:pt x="25295" y="855"/>
                  <a:pt x="26059" y="855"/>
                </a:cubicBezTo>
                <a:lnTo>
                  <a:pt x="2605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" name="Google Shape;1898;p52">
            <a:extLst>
              <a:ext uri="{FF2B5EF4-FFF2-40B4-BE49-F238E27FC236}">
                <a16:creationId xmlns:a16="http://schemas.microsoft.com/office/drawing/2014/main" id="{330DB3E3-DF73-77AA-4DFA-74DFF41D9932}"/>
              </a:ext>
            </a:extLst>
          </p:cNvPr>
          <p:cNvSpPr/>
          <p:nvPr/>
        </p:nvSpPr>
        <p:spPr>
          <a:xfrm>
            <a:off x="604140" y="5277586"/>
            <a:ext cx="3818994" cy="945997"/>
          </a:xfrm>
          <a:custGeom>
            <a:avLst/>
            <a:gdLst/>
            <a:ahLst/>
            <a:cxnLst/>
            <a:rect l="l" t="t" r="r" b="b"/>
            <a:pathLst>
              <a:path w="25308" h="6269" extrusionOk="0">
                <a:moveTo>
                  <a:pt x="3083" y="0"/>
                </a:moveTo>
                <a:cubicBezTo>
                  <a:pt x="1386" y="13"/>
                  <a:pt x="0" y="1386"/>
                  <a:pt x="0" y="3083"/>
                </a:cubicBezTo>
                <a:lnTo>
                  <a:pt x="0" y="3186"/>
                </a:lnTo>
                <a:cubicBezTo>
                  <a:pt x="0" y="4896"/>
                  <a:pt x="1386" y="6269"/>
                  <a:pt x="3083" y="6269"/>
                </a:cubicBezTo>
                <a:lnTo>
                  <a:pt x="25307" y="6269"/>
                </a:lnTo>
                <a:cubicBezTo>
                  <a:pt x="24543" y="6269"/>
                  <a:pt x="23935" y="4870"/>
                  <a:pt x="23935" y="3135"/>
                </a:cubicBezTo>
                <a:cubicBezTo>
                  <a:pt x="23935" y="1412"/>
                  <a:pt x="24543" y="0"/>
                  <a:pt x="25307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" name="Google Shape;1899;p52">
            <a:extLst>
              <a:ext uri="{FF2B5EF4-FFF2-40B4-BE49-F238E27FC236}">
                <a16:creationId xmlns:a16="http://schemas.microsoft.com/office/drawing/2014/main" id="{43426BF0-ADFD-2E13-7BF8-D7191DEE9EB1}"/>
              </a:ext>
            </a:extLst>
          </p:cNvPr>
          <p:cNvSpPr/>
          <p:nvPr/>
        </p:nvSpPr>
        <p:spPr>
          <a:xfrm>
            <a:off x="604140" y="5277586"/>
            <a:ext cx="3818994" cy="486806"/>
          </a:xfrm>
          <a:custGeom>
            <a:avLst/>
            <a:gdLst/>
            <a:ahLst/>
            <a:cxnLst/>
            <a:rect l="l" t="t" r="r" b="b"/>
            <a:pathLst>
              <a:path w="25308" h="3226" extrusionOk="0">
                <a:moveTo>
                  <a:pt x="2785" y="0"/>
                </a:moveTo>
                <a:cubicBezTo>
                  <a:pt x="1244" y="0"/>
                  <a:pt x="0" y="1257"/>
                  <a:pt x="0" y="2798"/>
                </a:cubicBezTo>
                <a:lnTo>
                  <a:pt x="0" y="3225"/>
                </a:lnTo>
                <a:cubicBezTo>
                  <a:pt x="0" y="1684"/>
                  <a:pt x="1244" y="441"/>
                  <a:pt x="2785" y="441"/>
                </a:cubicBezTo>
                <a:lnTo>
                  <a:pt x="24608" y="441"/>
                </a:lnTo>
                <a:cubicBezTo>
                  <a:pt x="24815" y="169"/>
                  <a:pt x="25048" y="0"/>
                  <a:pt x="25307" y="0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" name="Google Shape;1900;p52">
            <a:extLst>
              <a:ext uri="{FF2B5EF4-FFF2-40B4-BE49-F238E27FC236}">
                <a16:creationId xmlns:a16="http://schemas.microsoft.com/office/drawing/2014/main" id="{84154249-1676-EF22-3E10-1A85A0D03BFD}"/>
              </a:ext>
            </a:extLst>
          </p:cNvPr>
          <p:cNvSpPr/>
          <p:nvPr/>
        </p:nvSpPr>
        <p:spPr>
          <a:xfrm>
            <a:off x="2488113" y="5945913"/>
            <a:ext cx="465227" cy="150600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2" y="1"/>
                </a:moveTo>
                <a:lnTo>
                  <a:pt x="0" y="998"/>
                </a:lnTo>
                <a:lnTo>
                  <a:pt x="1542" y="234"/>
                </a:lnTo>
                <a:lnTo>
                  <a:pt x="3083" y="998"/>
                </a:lnTo>
                <a:lnTo>
                  <a:pt x="1542" y="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6" name="Google Shape;1901;p52">
            <a:extLst>
              <a:ext uri="{FF2B5EF4-FFF2-40B4-BE49-F238E27FC236}">
                <a16:creationId xmlns:a16="http://schemas.microsoft.com/office/drawing/2014/main" id="{66681BF1-B528-991D-BF41-F062A9957E91}"/>
              </a:ext>
            </a:extLst>
          </p:cNvPr>
          <p:cNvSpPr/>
          <p:nvPr/>
        </p:nvSpPr>
        <p:spPr>
          <a:xfrm>
            <a:off x="1659376" y="5406605"/>
            <a:ext cx="2621145" cy="43157"/>
          </a:xfrm>
          <a:custGeom>
            <a:avLst/>
            <a:gdLst/>
            <a:ahLst/>
            <a:cxnLst/>
            <a:rect l="l" t="t" r="r" b="b"/>
            <a:pathLst>
              <a:path w="17370" h="286" extrusionOk="0">
                <a:moveTo>
                  <a:pt x="1" y="0"/>
                </a:moveTo>
                <a:lnTo>
                  <a:pt x="17252" y="285"/>
                </a:lnTo>
                <a:cubicBezTo>
                  <a:pt x="17291" y="181"/>
                  <a:pt x="17330" y="91"/>
                  <a:pt x="17369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7" name="Google Shape;1902;p52">
            <a:extLst>
              <a:ext uri="{FF2B5EF4-FFF2-40B4-BE49-F238E27FC236}">
                <a16:creationId xmlns:a16="http://schemas.microsoft.com/office/drawing/2014/main" id="{04CCCEB1-C6C7-07D8-8A14-F9C6C54D6D8D}"/>
              </a:ext>
            </a:extLst>
          </p:cNvPr>
          <p:cNvSpPr/>
          <p:nvPr/>
        </p:nvSpPr>
        <p:spPr>
          <a:xfrm>
            <a:off x="541517" y="5148569"/>
            <a:ext cx="3881618" cy="285504"/>
          </a:xfrm>
          <a:custGeom>
            <a:avLst/>
            <a:gdLst/>
            <a:ahLst/>
            <a:cxnLst/>
            <a:rect l="l" t="t" r="r" b="b"/>
            <a:pathLst>
              <a:path w="25723" h="1892" extrusionOk="0">
                <a:moveTo>
                  <a:pt x="3005" y="1"/>
                </a:moveTo>
                <a:cubicBezTo>
                  <a:pt x="1723" y="1"/>
                  <a:pt x="558" y="739"/>
                  <a:pt x="1" y="1891"/>
                </a:cubicBezTo>
                <a:lnTo>
                  <a:pt x="25722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8" name="Google Shape;1903;p52">
            <a:extLst>
              <a:ext uri="{FF2B5EF4-FFF2-40B4-BE49-F238E27FC236}">
                <a16:creationId xmlns:a16="http://schemas.microsoft.com/office/drawing/2014/main" id="{6B5090E4-7A10-EB14-612B-6F63CD2DC90E}"/>
              </a:ext>
            </a:extLst>
          </p:cNvPr>
          <p:cNvSpPr/>
          <p:nvPr/>
        </p:nvSpPr>
        <p:spPr>
          <a:xfrm>
            <a:off x="604140" y="5775853"/>
            <a:ext cx="1671074" cy="25654"/>
          </a:xfrm>
          <a:custGeom>
            <a:avLst/>
            <a:gdLst/>
            <a:ahLst/>
            <a:cxnLst/>
            <a:rect l="l" t="t" r="r" b="b"/>
            <a:pathLst>
              <a:path w="11074" h="170" extrusionOk="0">
                <a:moveTo>
                  <a:pt x="0" y="1"/>
                </a:moveTo>
                <a:lnTo>
                  <a:pt x="13" y="169"/>
                </a:lnTo>
                <a:lnTo>
                  <a:pt x="11074" y="92"/>
                </a:lnTo>
                <a:lnTo>
                  <a:pt x="0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9" name="Google Shape;1904;p52">
            <a:extLst>
              <a:ext uri="{FF2B5EF4-FFF2-40B4-BE49-F238E27FC236}">
                <a16:creationId xmlns:a16="http://schemas.microsoft.com/office/drawing/2014/main" id="{4F86E2A0-E7EA-8C86-E279-94871E545B69}"/>
              </a:ext>
            </a:extLst>
          </p:cNvPr>
          <p:cNvSpPr/>
          <p:nvPr/>
        </p:nvSpPr>
        <p:spPr>
          <a:xfrm>
            <a:off x="1116139" y="6354397"/>
            <a:ext cx="4227482" cy="1376062"/>
          </a:xfrm>
          <a:custGeom>
            <a:avLst/>
            <a:gdLst/>
            <a:ahLst/>
            <a:cxnLst/>
            <a:rect l="l" t="t" r="r" b="b"/>
            <a:pathLst>
              <a:path w="28015" h="9119" extrusionOk="0">
                <a:moveTo>
                  <a:pt x="3653" y="1"/>
                </a:moveTo>
                <a:cubicBezTo>
                  <a:pt x="1645" y="1"/>
                  <a:pt x="0" y="1633"/>
                  <a:pt x="13" y="3653"/>
                </a:cubicBezTo>
                <a:lnTo>
                  <a:pt x="13" y="5466"/>
                </a:lnTo>
                <a:cubicBezTo>
                  <a:pt x="13" y="7474"/>
                  <a:pt x="1645" y="9118"/>
                  <a:pt x="3653" y="9118"/>
                </a:cubicBezTo>
                <a:lnTo>
                  <a:pt x="28015" y="9118"/>
                </a:lnTo>
                <a:lnTo>
                  <a:pt x="28015" y="8251"/>
                </a:lnTo>
                <a:cubicBezTo>
                  <a:pt x="27251" y="8251"/>
                  <a:pt x="26642" y="6593"/>
                  <a:pt x="26642" y="4560"/>
                </a:cubicBezTo>
                <a:cubicBezTo>
                  <a:pt x="26642" y="2513"/>
                  <a:pt x="27251" y="868"/>
                  <a:pt x="28015" y="868"/>
                </a:cubicBezTo>
                <a:lnTo>
                  <a:pt x="28015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0" name="Google Shape;1905;p52">
            <a:extLst>
              <a:ext uri="{FF2B5EF4-FFF2-40B4-BE49-F238E27FC236}">
                <a16:creationId xmlns:a16="http://schemas.microsoft.com/office/drawing/2014/main" id="{BC900AB3-235D-6EF4-695D-85511178B256}"/>
              </a:ext>
            </a:extLst>
          </p:cNvPr>
          <p:cNvSpPr/>
          <p:nvPr/>
        </p:nvSpPr>
        <p:spPr>
          <a:xfrm>
            <a:off x="1231426" y="6485377"/>
            <a:ext cx="4112193" cy="1112138"/>
          </a:xfrm>
          <a:custGeom>
            <a:avLst/>
            <a:gdLst/>
            <a:ahLst/>
            <a:cxnLst/>
            <a:rect l="l" t="t" r="r" b="b"/>
            <a:pathLst>
              <a:path w="27251" h="7370" extrusionOk="0">
                <a:moveTo>
                  <a:pt x="3070" y="0"/>
                </a:moveTo>
                <a:cubicBezTo>
                  <a:pt x="1373" y="0"/>
                  <a:pt x="1" y="1386"/>
                  <a:pt x="1" y="3083"/>
                </a:cubicBezTo>
                <a:lnTo>
                  <a:pt x="1" y="4300"/>
                </a:lnTo>
                <a:cubicBezTo>
                  <a:pt x="1" y="5997"/>
                  <a:pt x="1373" y="7370"/>
                  <a:pt x="3070" y="7370"/>
                </a:cubicBezTo>
                <a:lnTo>
                  <a:pt x="27233" y="7370"/>
                </a:lnTo>
                <a:cubicBezTo>
                  <a:pt x="26477" y="7357"/>
                  <a:pt x="25878" y="5709"/>
                  <a:pt x="25878" y="3692"/>
                </a:cubicBezTo>
                <a:cubicBezTo>
                  <a:pt x="25878" y="1645"/>
                  <a:pt x="26487" y="0"/>
                  <a:pt x="27251" y="0"/>
                </a:cubicBezTo>
                <a:close/>
                <a:moveTo>
                  <a:pt x="27233" y="7370"/>
                </a:moveTo>
                <a:cubicBezTo>
                  <a:pt x="27236" y="7370"/>
                  <a:pt x="27239" y="7370"/>
                  <a:pt x="27242" y="7370"/>
                </a:cubicBezTo>
                <a:cubicBezTo>
                  <a:pt x="27245" y="7370"/>
                  <a:pt x="27248" y="7370"/>
                  <a:pt x="27251" y="737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1" name="Google Shape;1906;p52">
            <a:extLst>
              <a:ext uri="{FF2B5EF4-FFF2-40B4-BE49-F238E27FC236}">
                <a16:creationId xmlns:a16="http://schemas.microsoft.com/office/drawing/2014/main" id="{A5849417-BBD2-B0D5-4D94-6F475769049D}"/>
              </a:ext>
            </a:extLst>
          </p:cNvPr>
          <p:cNvSpPr/>
          <p:nvPr/>
        </p:nvSpPr>
        <p:spPr>
          <a:xfrm>
            <a:off x="1229467" y="6485376"/>
            <a:ext cx="4114155" cy="494653"/>
          </a:xfrm>
          <a:custGeom>
            <a:avLst/>
            <a:gdLst/>
            <a:ahLst/>
            <a:cxnLst/>
            <a:rect l="l" t="t" r="r" b="b"/>
            <a:pathLst>
              <a:path w="27264" h="3278" extrusionOk="0">
                <a:moveTo>
                  <a:pt x="2785" y="0"/>
                </a:moveTo>
                <a:cubicBezTo>
                  <a:pt x="1244" y="0"/>
                  <a:pt x="1" y="1244"/>
                  <a:pt x="1" y="2785"/>
                </a:cubicBezTo>
                <a:lnTo>
                  <a:pt x="1" y="3277"/>
                </a:lnTo>
                <a:cubicBezTo>
                  <a:pt x="1" y="1744"/>
                  <a:pt x="1231" y="492"/>
                  <a:pt x="2762" y="492"/>
                </a:cubicBezTo>
                <a:cubicBezTo>
                  <a:pt x="2769" y="492"/>
                  <a:pt x="2777" y="492"/>
                  <a:pt x="2785" y="493"/>
                </a:cubicBezTo>
                <a:lnTo>
                  <a:pt x="26577" y="493"/>
                </a:lnTo>
                <a:cubicBezTo>
                  <a:pt x="26784" y="182"/>
                  <a:pt x="27018" y="0"/>
                  <a:pt x="27264" y="0"/>
                </a:cubicBezTo>
                <a:close/>
              </a:path>
            </a:pathLst>
          </a:custGeom>
          <a:solidFill>
            <a:srgbClr val="E7E7E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2" name="Google Shape;1907;p52">
            <a:extLst>
              <a:ext uri="{FF2B5EF4-FFF2-40B4-BE49-F238E27FC236}">
                <a16:creationId xmlns:a16="http://schemas.microsoft.com/office/drawing/2014/main" id="{A550BCD3-3771-6361-DE92-529DAA51B9FD}"/>
              </a:ext>
            </a:extLst>
          </p:cNvPr>
          <p:cNvSpPr/>
          <p:nvPr/>
        </p:nvSpPr>
        <p:spPr>
          <a:xfrm>
            <a:off x="1659377" y="6698446"/>
            <a:ext cx="3522022" cy="43157"/>
          </a:xfrm>
          <a:custGeom>
            <a:avLst/>
            <a:gdLst/>
            <a:ahLst/>
            <a:cxnLst/>
            <a:rect l="l" t="t" r="r" b="b"/>
            <a:pathLst>
              <a:path w="23340" h="286" extrusionOk="0">
                <a:moveTo>
                  <a:pt x="1" y="0"/>
                </a:moveTo>
                <a:lnTo>
                  <a:pt x="23262" y="285"/>
                </a:lnTo>
                <a:cubicBezTo>
                  <a:pt x="23288" y="181"/>
                  <a:pt x="23314" y="91"/>
                  <a:pt x="23340" y="0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3" name="Google Shape;1908;p52">
            <a:extLst>
              <a:ext uri="{FF2B5EF4-FFF2-40B4-BE49-F238E27FC236}">
                <a16:creationId xmlns:a16="http://schemas.microsoft.com/office/drawing/2014/main" id="{ECD54A13-3F14-BEA0-8BA5-69518E4E848B}"/>
              </a:ext>
            </a:extLst>
          </p:cNvPr>
          <p:cNvSpPr/>
          <p:nvPr/>
        </p:nvSpPr>
        <p:spPr>
          <a:xfrm>
            <a:off x="1123986" y="6354396"/>
            <a:ext cx="3297180" cy="469151"/>
          </a:xfrm>
          <a:custGeom>
            <a:avLst/>
            <a:gdLst/>
            <a:ahLst/>
            <a:cxnLst/>
            <a:rect l="l" t="t" r="r" b="b"/>
            <a:pathLst>
              <a:path w="21850" h="3109" extrusionOk="0">
                <a:moveTo>
                  <a:pt x="3601" y="1"/>
                </a:moveTo>
                <a:cubicBezTo>
                  <a:pt x="1801" y="1"/>
                  <a:pt x="259" y="1322"/>
                  <a:pt x="0" y="3109"/>
                </a:cubicBezTo>
                <a:lnTo>
                  <a:pt x="21850" y="1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4" name="Google Shape;1909;p52">
            <a:extLst>
              <a:ext uri="{FF2B5EF4-FFF2-40B4-BE49-F238E27FC236}">
                <a16:creationId xmlns:a16="http://schemas.microsoft.com/office/drawing/2014/main" id="{08D7A6F2-2CAF-2E8F-59D5-8A3EF47B11AD}"/>
              </a:ext>
            </a:extLst>
          </p:cNvPr>
          <p:cNvSpPr/>
          <p:nvPr/>
        </p:nvSpPr>
        <p:spPr>
          <a:xfrm>
            <a:off x="1229465" y="7147822"/>
            <a:ext cx="1671226" cy="25654"/>
          </a:xfrm>
          <a:custGeom>
            <a:avLst/>
            <a:gdLst/>
            <a:ahLst/>
            <a:cxnLst/>
            <a:rect l="l" t="t" r="r" b="b"/>
            <a:pathLst>
              <a:path w="11075" h="170" extrusionOk="0">
                <a:moveTo>
                  <a:pt x="1" y="1"/>
                </a:moveTo>
                <a:lnTo>
                  <a:pt x="14" y="169"/>
                </a:lnTo>
                <a:lnTo>
                  <a:pt x="11074" y="92"/>
                </a:lnTo>
                <a:lnTo>
                  <a:pt x="1" y="1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" name="Google Shape;1910;p52">
            <a:extLst>
              <a:ext uri="{FF2B5EF4-FFF2-40B4-BE49-F238E27FC236}">
                <a16:creationId xmlns:a16="http://schemas.microsoft.com/office/drawing/2014/main" id="{ED787FB7-7D84-49BB-59C1-ADAA3A64BF7C}"/>
              </a:ext>
            </a:extLst>
          </p:cNvPr>
          <p:cNvSpPr/>
          <p:nvPr/>
        </p:nvSpPr>
        <p:spPr>
          <a:xfrm>
            <a:off x="869873" y="7728326"/>
            <a:ext cx="3697821" cy="1573441"/>
          </a:xfrm>
          <a:custGeom>
            <a:avLst/>
            <a:gdLst/>
            <a:ahLst/>
            <a:cxnLst/>
            <a:rect l="l" t="t" r="r" b="b"/>
            <a:pathLst>
              <a:path w="24505" h="10427" extrusionOk="0">
                <a:moveTo>
                  <a:pt x="3692" y="1"/>
                </a:moveTo>
                <a:cubicBezTo>
                  <a:pt x="1645" y="13"/>
                  <a:pt x="1" y="1658"/>
                  <a:pt x="1" y="3705"/>
                </a:cubicBezTo>
                <a:lnTo>
                  <a:pt x="1" y="6722"/>
                </a:lnTo>
                <a:cubicBezTo>
                  <a:pt x="1" y="8769"/>
                  <a:pt x="1645" y="10427"/>
                  <a:pt x="3692" y="10427"/>
                </a:cubicBezTo>
                <a:lnTo>
                  <a:pt x="24505" y="10427"/>
                </a:lnTo>
                <a:lnTo>
                  <a:pt x="24505" y="9442"/>
                </a:lnTo>
                <a:cubicBezTo>
                  <a:pt x="23741" y="9442"/>
                  <a:pt x="23132" y="7551"/>
                  <a:pt x="23132" y="5220"/>
                </a:cubicBezTo>
                <a:cubicBezTo>
                  <a:pt x="23132" y="2889"/>
                  <a:pt x="23741" y="998"/>
                  <a:pt x="24505" y="998"/>
                </a:cubicBezTo>
                <a:lnTo>
                  <a:pt x="2450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" name="Google Shape;1911;p52">
            <a:extLst>
              <a:ext uri="{FF2B5EF4-FFF2-40B4-BE49-F238E27FC236}">
                <a16:creationId xmlns:a16="http://schemas.microsoft.com/office/drawing/2014/main" id="{6DD46852-80C9-66B7-4A54-77D72A44CB6E}"/>
              </a:ext>
            </a:extLst>
          </p:cNvPr>
          <p:cNvSpPr/>
          <p:nvPr/>
        </p:nvSpPr>
        <p:spPr>
          <a:xfrm>
            <a:off x="983197" y="7878772"/>
            <a:ext cx="3584494" cy="1270585"/>
          </a:xfrm>
          <a:custGeom>
            <a:avLst/>
            <a:gdLst/>
            <a:ahLst/>
            <a:cxnLst/>
            <a:rect l="l" t="t" r="r" b="b"/>
            <a:pathLst>
              <a:path w="23754" h="8420" extrusionOk="0">
                <a:moveTo>
                  <a:pt x="3083" y="1"/>
                </a:moveTo>
                <a:cubicBezTo>
                  <a:pt x="1374" y="1"/>
                  <a:pt x="1" y="1374"/>
                  <a:pt x="1" y="3070"/>
                </a:cubicBezTo>
                <a:lnTo>
                  <a:pt x="1" y="5337"/>
                </a:lnTo>
                <a:cubicBezTo>
                  <a:pt x="1" y="7046"/>
                  <a:pt x="1374" y="8419"/>
                  <a:pt x="3083" y="8419"/>
                </a:cubicBezTo>
                <a:lnTo>
                  <a:pt x="23723" y="8419"/>
                </a:lnTo>
                <a:cubicBezTo>
                  <a:pt x="22973" y="8394"/>
                  <a:pt x="22381" y="6523"/>
                  <a:pt x="22381" y="4223"/>
                </a:cubicBezTo>
                <a:cubicBezTo>
                  <a:pt x="22381" y="1892"/>
                  <a:pt x="22990" y="1"/>
                  <a:pt x="23754" y="1"/>
                </a:cubicBezTo>
                <a:close/>
                <a:moveTo>
                  <a:pt x="23723" y="8419"/>
                </a:moveTo>
                <a:lnTo>
                  <a:pt x="23723" y="8419"/>
                </a:lnTo>
                <a:cubicBezTo>
                  <a:pt x="23728" y="8419"/>
                  <a:pt x="23733" y="8420"/>
                  <a:pt x="23738" y="8420"/>
                </a:cubicBezTo>
                <a:cubicBezTo>
                  <a:pt x="23744" y="8420"/>
                  <a:pt x="23749" y="8419"/>
                  <a:pt x="23754" y="841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7" name="Google Shape;1912;p52">
            <a:extLst>
              <a:ext uri="{FF2B5EF4-FFF2-40B4-BE49-F238E27FC236}">
                <a16:creationId xmlns:a16="http://schemas.microsoft.com/office/drawing/2014/main" id="{117EDEF4-240F-5F75-33B5-3859AB450AF6}"/>
              </a:ext>
            </a:extLst>
          </p:cNvPr>
          <p:cNvSpPr/>
          <p:nvPr/>
        </p:nvSpPr>
        <p:spPr>
          <a:xfrm>
            <a:off x="981237" y="7878773"/>
            <a:ext cx="3586457" cy="500538"/>
          </a:xfrm>
          <a:custGeom>
            <a:avLst/>
            <a:gdLst/>
            <a:ahLst/>
            <a:cxnLst/>
            <a:rect l="l" t="t" r="r" b="b"/>
            <a:pathLst>
              <a:path w="23767" h="3317" extrusionOk="0">
                <a:moveTo>
                  <a:pt x="2785" y="1"/>
                </a:moveTo>
                <a:cubicBezTo>
                  <a:pt x="1257" y="1"/>
                  <a:pt x="1" y="1244"/>
                  <a:pt x="1" y="2785"/>
                </a:cubicBezTo>
                <a:lnTo>
                  <a:pt x="1" y="3316"/>
                </a:lnTo>
                <a:cubicBezTo>
                  <a:pt x="1" y="1775"/>
                  <a:pt x="1244" y="532"/>
                  <a:pt x="2785" y="532"/>
                </a:cubicBezTo>
                <a:lnTo>
                  <a:pt x="23093" y="532"/>
                </a:lnTo>
                <a:cubicBezTo>
                  <a:pt x="23288" y="195"/>
                  <a:pt x="23521" y="1"/>
                  <a:pt x="23767" y="1"/>
                </a:cubicBez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8" name="Google Shape;1913;p52">
            <a:extLst>
              <a:ext uri="{FF2B5EF4-FFF2-40B4-BE49-F238E27FC236}">
                <a16:creationId xmlns:a16="http://schemas.microsoft.com/office/drawing/2014/main" id="{9C102227-BCE0-249D-09EB-162A586A1C7C}"/>
              </a:ext>
            </a:extLst>
          </p:cNvPr>
          <p:cNvSpPr/>
          <p:nvPr/>
        </p:nvSpPr>
        <p:spPr>
          <a:xfrm>
            <a:off x="3937283" y="8668808"/>
            <a:ext cx="491955" cy="159245"/>
          </a:xfrm>
          <a:custGeom>
            <a:avLst/>
            <a:gdLst/>
            <a:ahLst/>
            <a:cxnLst/>
            <a:rect l="l" t="t" r="r" b="b"/>
            <a:pathLst>
              <a:path w="3083" h="998" extrusionOk="0">
                <a:moveTo>
                  <a:pt x="1541" y="0"/>
                </a:moveTo>
                <a:lnTo>
                  <a:pt x="0" y="997"/>
                </a:lnTo>
                <a:lnTo>
                  <a:pt x="1541" y="233"/>
                </a:lnTo>
                <a:lnTo>
                  <a:pt x="3083" y="997"/>
                </a:lnTo>
                <a:lnTo>
                  <a:pt x="1541" y="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" name="Google Shape;1914;p52">
            <a:extLst>
              <a:ext uri="{FF2B5EF4-FFF2-40B4-BE49-F238E27FC236}">
                <a16:creationId xmlns:a16="http://schemas.microsoft.com/office/drawing/2014/main" id="{4C9C2E67-D8EA-7C48-EFA0-26C148308A33}"/>
              </a:ext>
            </a:extLst>
          </p:cNvPr>
          <p:cNvSpPr/>
          <p:nvPr/>
        </p:nvSpPr>
        <p:spPr>
          <a:xfrm>
            <a:off x="1458078" y="8171968"/>
            <a:ext cx="2933810" cy="41195"/>
          </a:xfrm>
          <a:custGeom>
            <a:avLst/>
            <a:gdLst/>
            <a:ahLst/>
            <a:cxnLst/>
            <a:rect l="l" t="t" r="r" b="b"/>
            <a:pathLst>
              <a:path w="19442" h="273" extrusionOk="0">
                <a:moveTo>
                  <a:pt x="1" y="1"/>
                </a:moveTo>
                <a:lnTo>
                  <a:pt x="19389" y="273"/>
                </a:lnTo>
                <a:cubicBezTo>
                  <a:pt x="19402" y="182"/>
                  <a:pt x="19428" y="91"/>
                  <a:pt x="19441" y="1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" name="Google Shape;1915;p52">
            <a:extLst>
              <a:ext uri="{FF2B5EF4-FFF2-40B4-BE49-F238E27FC236}">
                <a16:creationId xmlns:a16="http://schemas.microsoft.com/office/drawing/2014/main" id="{C7AF9E6B-CCF1-7AFF-4938-0FAF08C3B773}"/>
              </a:ext>
            </a:extLst>
          </p:cNvPr>
          <p:cNvSpPr/>
          <p:nvPr/>
        </p:nvSpPr>
        <p:spPr>
          <a:xfrm>
            <a:off x="869873" y="7730290"/>
            <a:ext cx="3697821" cy="580665"/>
          </a:xfrm>
          <a:custGeom>
            <a:avLst/>
            <a:gdLst/>
            <a:ahLst/>
            <a:cxnLst/>
            <a:rect l="l" t="t" r="r" b="b"/>
            <a:pathLst>
              <a:path w="24505" h="3848" extrusionOk="0">
                <a:moveTo>
                  <a:pt x="3692" y="0"/>
                </a:moveTo>
                <a:cubicBezTo>
                  <a:pt x="1658" y="0"/>
                  <a:pt x="1" y="1658"/>
                  <a:pt x="1" y="3692"/>
                </a:cubicBezTo>
                <a:lnTo>
                  <a:pt x="1" y="3847"/>
                </a:lnTo>
                <a:lnTo>
                  <a:pt x="24505" y="0"/>
                </a:lnTo>
                <a:close/>
              </a:path>
            </a:pathLst>
          </a:custGeom>
          <a:solidFill>
            <a:srgbClr val="D2D2D2">
              <a:alpha val="26789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1" name="Google Shape;1916;p52">
            <a:extLst>
              <a:ext uri="{FF2B5EF4-FFF2-40B4-BE49-F238E27FC236}">
                <a16:creationId xmlns:a16="http://schemas.microsoft.com/office/drawing/2014/main" id="{EBF0E3E4-F05F-39E5-6796-7717508BFDDC}"/>
              </a:ext>
            </a:extLst>
          </p:cNvPr>
          <p:cNvSpPr/>
          <p:nvPr/>
        </p:nvSpPr>
        <p:spPr>
          <a:xfrm>
            <a:off x="981236" y="8635227"/>
            <a:ext cx="1671226" cy="23540"/>
          </a:xfrm>
          <a:custGeom>
            <a:avLst/>
            <a:gdLst/>
            <a:ahLst/>
            <a:cxnLst/>
            <a:rect l="l" t="t" r="r" b="b"/>
            <a:pathLst>
              <a:path w="11075" h="156" extrusionOk="0">
                <a:moveTo>
                  <a:pt x="1" y="0"/>
                </a:moveTo>
                <a:lnTo>
                  <a:pt x="1" y="155"/>
                </a:lnTo>
                <a:lnTo>
                  <a:pt x="11074" y="78"/>
                </a:lnTo>
                <a:lnTo>
                  <a:pt x="1" y="0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2" name="Google Shape;1917;p52">
            <a:extLst>
              <a:ext uri="{FF2B5EF4-FFF2-40B4-BE49-F238E27FC236}">
                <a16:creationId xmlns:a16="http://schemas.microsoft.com/office/drawing/2014/main" id="{EDCF27B6-7A04-7BFC-8720-23EBB8916B2D}"/>
              </a:ext>
            </a:extLst>
          </p:cNvPr>
          <p:cNvSpPr/>
          <p:nvPr/>
        </p:nvSpPr>
        <p:spPr>
          <a:xfrm>
            <a:off x="1874407" y="4140114"/>
            <a:ext cx="465378" cy="690069"/>
          </a:xfrm>
          <a:custGeom>
            <a:avLst/>
            <a:gdLst/>
            <a:ahLst/>
            <a:cxnLst/>
            <a:rect l="l" t="t" r="r" b="b"/>
            <a:pathLst>
              <a:path w="3084" h="4573" extrusionOk="0">
                <a:moveTo>
                  <a:pt x="1" y="1"/>
                </a:moveTo>
                <a:lnTo>
                  <a:pt x="1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3" name="Google Shape;1918;p52">
            <a:extLst>
              <a:ext uri="{FF2B5EF4-FFF2-40B4-BE49-F238E27FC236}">
                <a16:creationId xmlns:a16="http://schemas.microsoft.com/office/drawing/2014/main" id="{0196406B-C4F1-C393-F6A5-D612B02F87D6}"/>
              </a:ext>
            </a:extLst>
          </p:cNvPr>
          <p:cNvSpPr/>
          <p:nvPr/>
        </p:nvSpPr>
        <p:spPr>
          <a:xfrm>
            <a:off x="2488113" y="5406603"/>
            <a:ext cx="465227" cy="689918"/>
          </a:xfrm>
          <a:custGeom>
            <a:avLst/>
            <a:gdLst/>
            <a:ahLst/>
            <a:cxnLst/>
            <a:rect l="l" t="t" r="r" b="b"/>
            <a:pathLst>
              <a:path w="3083" h="4572" extrusionOk="0">
                <a:moveTo>
                  <a:pt x="0" y="0"/>
                </a:moveTo>
                <a:lnTo>
                  <a:pt x="0" y="4572"/>
                </a:lnTo>
                <a:lnTo>
                  <a:pt x="1542" y="3575"/>
                </a:lnTo>
                <a:lnTo>
                  <a:pt x="3083" y="4572"/>
                </a:lnTo>
                <a:lnTo>
                  <a:pt x="308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4" name="Google Shape;1919;p52">
            <a:extLst>
              <a:ext uri="{FF2B5EF4-FFF2-40B4-BE49-F238E27FC236}">
                <a16:creationId xmlns:a16="http://schemas.microsoft.com/office/drawing/2014/main" id="{3CCCA4A4-9BDB-1121-B438-DCCD79633922}"/>
              </a:ext>
            </a:extLst>
          </p:cNvPr>
          <p:cNvSpPr/>
          <p:nvPr/>
        </p:nvSpPr>
        <p:spPr>
          <a:xfrm>
            <a:off x="3251144" y="6542267"/>
            <a:ext cx="489881" cy="727616"/>
          </a:xfrm>
          <a:custGeom>
            <a:avLst/>
            <a:gdLst/>
            <a:ahLst/>
            <a:cxnLst/>
            <a:rect l="l" t="t" r="r" b="b"/>
            <a:pathLst>
              <a:path w="3070" h="4560" extrusionOk="0">
                <a:moveTo>
                  <a:pt x="0" y="0"/>
                </a:moveTo>
                <a:lnTo>
                  <a:pt x="0" y="4559"/>
                </a:lnTo>
                <a:lnTo>
                  <a:pt x="1542" y="3562"/>
                </a:lnTo>
                <a:lnTo>
                  <a:pt x="3070" y="4559"/>
                </a:lnTo>
                <a:lnTo>
                  <a:pt x="30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" name="Google Shape;1920;p52">
            <a:extLst>
              <a:ext uri="{FF2B5EF4-FFF2-40B4-BE49-F238E27FC236}">
                <a16:creationId xmlns:a16="http://schemas.microsoft.com/office/drawing/2014/main" id="{B28B5ADB-99CC-354F-4627-81948E341D98}"/>
              </a:ext>
            </a:extLst>
          </p:cNvPr>
          <p:cNvSpPr/>
          <p:nvPr/>
        </p:nvSpPr>
        <p:spPr>
          <a:xfrm>
            <a:off x="3937283" y="8100432"/>
            <a:ext cx="491955" cy="727616"/>
          </a:xfrm>
          <a:custGeom>
            <a:avLst/>
            <a:gdLst/>
            <a:ahLst/>
            <a:cxnLst/>
            <a:rect l="l" t="t" r="r" b="b"/>
            <a:pathLst>
              <a:path w="3083" h="4560" extrusionOk="0">
                <a:moveTo>
                  <a:pt x="0" y="1"/>
                </a:moveTo>
                <a:lnTo>
                  <a:pt x="0" y="4559"/>
                </a:lnTo>
                <a:lnTo>
                  <a:pt x="1541" y="3562"/>
                </a:lnTo>
                <a:lnTo>
                  <a:pt x="3083" y="4559"/>
                </a:lnTo>
                <a:lnTo>
                  <a:pt x="308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6" name="Google Shape;1921;p52">
            <a:extLst>
              <a:ext uri="{FF2B5EF4-FFF2-40B4-BE49-F238E27FC236}">
                <a16:creationId xmlns:a16="http://schemas.microsoft.com/office/drawing/2014/main" id="{0B8B314E-82C2-3C11-2ABA-1E3600F4012B}"/>
              </a:ext>
            </a:extLst>
          </p:cNvPr>
          <p:cNvSpPr txBox="1"/>
          <p:nvPr/>
        </p:nvSpPr>
        <p:spPr>
          <a:xfrm>
            <a:off x="5694775" y="3135937"/>
            <a:ext cx="702103" cy="50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2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</a:p>
        </p:txBody>
      </p:sp>
      <p:grpSp>
        <p:nvGrpSpPr>
          <p:cNvPr id="50" name="Google Shape;1925;p52">
            <a:extLst>
              <a:ext uri="{FF2B5EF4-FFF2-40B4-BE49-F238E27FC236}">
                <a16:creationId xmlns:a16="http://schemas.microsoft.com/office/drawing/2014/main" id="{752751B7-8794-8368-2EE2-BFF20B34FCA9}"/>
              </a:ext>
            </a:extLst>
          </p:cNvPr>
          <p:cNvGrpSpPr/>
          <p:nvPr/>
        </p:nvGrpSpPr>
        <p:grpSpPr>
          <a:xfrm>
            <a:off x="5580842" y="2917268"/>
            <a:ext cx="2327033" cy="942862"/>
            <a:chOff x="3389671" y="1132715"/>
            <a:chExt cx="1182402" cy="479083"/>
          </a:xfrm>
          <a:solidFill>
            <a:schemeClr val="accent2"/>
          </a:solidFill>
        </p:grpSpPr>
        <p:sp>
          <p:nvSpPr>
            <p:cNvPr id="51" name="Google Shape;1926;p52">
              <a:extLst>
                <a:ext uri="{FF2B5EF4-FFF2-40B4-BE49-F238E27FC236}">
                  <a16:creationId xmlns:a16="http://schemas.microsoft.com/office/drawing/2014/main" id="{478172F1-6BD6-3792-1674-AE6E9548C181}"/>
                </a:ext>
              </a:extLst>
            </p:cNvPr>
            <p:cNvSpPr/>
            <p:nvPr/>
          </p:nvSpPr>
          <p:spPr>
            <a:xfrm>
              <a:off x="4569764" y="1176387"/>
              <a:ext cx="2309" cy="435399"/>
            </a:xfrm>
            <a:custGeom>
              <a:avLst/>
              <a:gdLst/>
              <a:ahLst/>
              <a:cxnLst/>
              <a:rect l="l" t="t" r="r" b="b"/>
              <a:pathLst>
                <a:path w="27" h="6581" fill="none" extrusionOk="0">
                  <a:moveTo>
                    <a:pt x="0" y="1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" name="Google Shape;1927;p52">
              <a:extLst>
                <a:ext uri="{FF2B5EF4-FFF2-40B4-BE49-F238E27FC236}">
                  <a16:creationId xmlns:a16="http://schemas.microsoft.com/office/drawing/2014/main" id="{47961E9C-3FD4-2048-7AB4-7477EC6C20AB}"/>
                </a:ext>
              </a:extLst>
            </p:cNvPr>
            <p:cNvSpPr/>
            <p:nvPr/>
          </p:nvSpPr>
          <p:spPr>
            <a:xfrm>
              <a:off x="3868673" y="1380357"/>
              <a:ext cx="702294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" name="Google Shape;1928;p52">
              <a:extLst>
                <a:ext uri="{FF2B5EF4-FFF2-40B4-BE49-F238E27FC236}">
                  <a16:creationId xmlns:a16="http://schemas.microsoft.com/office/drawing/2014/main" id="{F59B99EE-58A0-C55F-0DCE-5D929B2CE672}"/>
                </a:ext>
              </a:extLst>
            </p:cNvPr>
            <p:cNvSpPr/>
            <p:nvPr/>
          </p:nvSpPr>
          <p:spPr>
            <a:xfrm>
              <a:off x="3389671" y="1132715"/>
              <a:ext cx="479083" cy="479083"/>
            </a:xfrm>
            <a:custGeom>
              <a:avLst/>
              <a:gdLst/>
              <a:ahLst/>
              <a:cxnLst/>
              <a:rect l="l" t="t" r="r" b="b"/>
              <a:pathLst>
                <a:path w="7241" h="7241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32"/>
                    <a:pt x="1620" y="0"/>
                    <a:pt x="3627" y="0"/>
                  </a:cubicBezTo>
                  <a:cubicBezTo>
                    <a:pt x="5622" y="0"/>
                    <a:pt x="7241" y="1632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2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54" name="Google Shape;1932;p52">
            <a:extLst>
              <a:ext uri="{FF2B5EF4-FFF2-40B4-BE49-F238E27FC236}">
                <a16:creationId xmlns:a16="http://schemas.microsoft.com/office/drawing/2014/main" id="{616AC8F6-5B09-D984-51DC-4BBD77321C45}"/>
              </a:ext>
            </a:extLst>
          </p:cNvPr>
          <p:cNvGrpSpPr/>
          <p:nvPr/>
        </p:nvGrpSpPr>
        <p:grpSpPr>
          <a:xfrm>
            <a:off x="5580991" y="8277064"/>
            <a:ext cx="2326885" cy="1099635"/>
            <a:chOff x="3389671" y="4090961"/>
            <a:chExt cx="1182327" cy="558742"/>
          </a:xfrm>
          <a:solidFill>
            <a:schemeClr val="accent2"/>
          </a:solidFill>
        </p:grpSpPr>
        <p:sp>
          <p:nvSpPr>
            <p:cNvPr id="55" name="Google Shape;1933;p52">
              <a:extLst>
                <a:ext uri="{FF2B5EF4-FFF2-40B4-BE49-F238E27FC236}">
                  <a16:creationId xmlns:a16="http://schemas.microsoft.com/office/drawing/2014/main" id="{6AFE4D17-50C8-D72A-BF28-98A14CB5F7E1}"/>
                </a:ext>
              </a:extLst>
            </p:cNvPr>
            <p:cNvSpPr/>
            <p:nvPr/>
          </p:nvSpPr>
          <p:spPr>
            <a:xfrm>
              <a:off x="4569689" y="4090961"/>
              <a:ext cx="2309" cy="558742"/>
            </a:xfrm>
            <a:custGeom>
              <a:avLst/>
              <a:gdLst/>
              <a:ahLst/>
              <a:cxnLst/>
              <a:rect l="l" t="t" r="r" b="b"/>
              <a:pathLst>
                <a:path w="27" h="8445" fill="none" extrusionOk="0">
                  <a:moveTo>
                    <a:pt x="0" y="0"/>
                  </a:moveTo>
                  <a:cubicBezTo>
                    <a:pt x="26" y="259"/>
                    <a:pt x="0" y="8445"/>
                    <a:pt x="0" y="8445"/>
                  </a:cubicBez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" name="Google Shape;1934;p52">
              <a:extLst>
                <a:ext uri="{FF2B5EF4-FFF2-40B4-BE49-F238E27FC236}">
                  <a16:creationId xmlns:a16="http://schemas.microsoft.com/office/drawing/2014/main" id="{085A8C1C-DB40-E4AD-F285-26AC376C7C0A}"/>
                </a:ext>
              </a:extLst>
            </p:cNvPr>
            <p:cNvSpPr/>
            <p:nvPr/>
          </p:nvSpPr>
          <p:spPr>
            <a:xfrm>
              <a:off x="3868673" y="4370303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" name="Google Shape;1935;p52">
              <a:extLst>
                <a:ext uri="{FF2B5EF4-FFF2-40B4-BE49-F238E27FC236}">
                  <a16:creationId xmlns:a16="http://schemas.microsoft.com/office/drawing/2014/main" id="{DEBA56BA-0F58-9B70-47F6-ABCFBB8E4C8C}"/>
                </a:ext>
              </a:extLst>
            </p:cNvPr>
            <p:cNvSpPr/>
            <p:nvPr/>
          </p:nvSpPr>
          <p:spPr>
            <a:xfrm>
              <a:off x="3389671" y="4131222"/>
              <a:ext cx="479083" cy="478223"/>
            </a:xfrm>
            <a:custGeom>
              <a:avLst/>
              <a:gdLst/>
              <a:ahLst/>
              <a:cxnLst/>
              <a:rect l="l" t="t" r="r" b="b"/>
              <a:pathLst>
                <a:path w="7241" h="7228" fill="none" extrusionOk="0">
                  <a:moveTo>
                    <a:pt x="7241" y="3614"/>
                  </a:moveTo>
                  <a:cubicBezTo>
                    <a:pt x="7241" y="5608"/>
                    <a:pt x="5622" y="7227"/>
                    <a:pt x="3627" y="7227"/>
                  </a:cubicBezTo>
                  <a:cubicBezTo>
                    <a:pt x="1620" y="7227"/>
                    <a:pt x="1" y="5608"/>
                    <a:pt x="1" y="3614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14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3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58" name="Google Shape;1939;p52">
            <a:extLst>
              <a:ext uri="{FF2B5EF4-FFF2-40B4-BE49-F238E27FC236}">
                <a16:creationId xmlns:a16="http://schemas.microsoft.com/office/drawing/2014/main" id="{E2A5BB21-2F97-2804-CDF8-1A9A08AB5835}"/>
              </a:ext>
            </a:extLst>
          </p:cNvPr>
          <p:cNvGrpSpPr/>
          <p:nvPr/>
        </p:nvGrpSpPr>
        <p:grpSpPr>
          <a:xfrm>
            <a:off x="5568029" y="4578127"/>
            <a:ext cx="2326885" cy="942862"/>
            <a:chOff x="3389671" y="2132074"/>
            <a:chExt cx="1182327" cy="479083"/>
          </a:xfrm>
          <a:solidFill>
            <a:schemeClr val="accent2"/>
          </a:solidFill>
        </p:grpSpPr>
        <p:sp>
          <p:nvSpPr>
            <p:cNvPr id="59" name="Google Shape;1940;p52">
              <a:extLst>
                <a:ext uri="{FF2B5EF4-FFF2-40B4-BE49-F238E27FC236}">
                  <a16:creationId xmlns:a16="http://schemas.microsoft.com/office/drawing/2014/main" id="{ECA56B46-0ED7-EB8A-5F41-F0D451E2904F}"/>
                </a:ext>
              </a:extLst>
            </p:cNvPr>
            <p:cNvSpPr/>
            <p:nvPr/>
          </p:nvSpPr>
          <p:spPr>
            <a:xfrm>
              <a:off x="3868673" y="2380579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0"/>
                  </a:moveTo>
                  <a:lnTo>
                    <a:pt x="8212" y="0"/>
                  </a:lnTo>
                </a:path>
              </a:pathLst>
            </a:custGeom>
            <a:grpFill/>
            <a:ln w="38100" cap="flat" cmpd="sng">
              <a:solidFill>
                <a:schemeClr val="accent1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60" name="Google Shape;1941;p52">
              <a:extLst>
                <a:ext uri="{FF2B5EF4-FFF2-40B4-BE49-F238E27FC236}">
                  <a16:creationId xmlns:a16="http://schemas.microsoft.com/office/drawing/2014/main" id="{5F539D67-3043-ADD6-FAC3-41ED1A914A17}"/>
                </a:ext>
              </a:extLst>
            </p:cNvPr>
            <p:cNvGrpSpPr/>
            <p:nvPr/>
          </p:nvGrpSpPr>
          <p:grpSpPr>
            <a:xfrm>
              <a:off x="3389671" y="2132074"/>
              <a:ext cx="1182327" cy="479083"/>
              <a:chOff x="5259156" y="2454834"/>
              <a:chExt cx="1182327" cy="479083"/>
            </a:xfrm>
            <a:grpFill/>
          </p:grpSpPr>
          <p:sp>
            <p:nvSpPr>
              <p:cNvPr id="61" name="Google Shape;1942;p52">
                <a:extLst>
                  <a:ext uri="{FF2B5EF4-FFF2-40B4-BE49-F238E27FC236}">
                    <a16:creationId xmlns:a16="http://schemas.microsoft.com/office/drawing/2014/main" id="{7354E275-2031-48ED-3932-A071D33276D9}"/>
                  </a:ext>
                </a:extLst>
              </p:cNvPr>
              <p:cNvSpPr/>
              <p:nvPr/>
            </p:nvSpPr>
            <p:spPr>
              <a:xfrm>
                <a:off x="6439174" y="2518215"/>
                <a:ext cx="2309" cy="383955"/>
              </a:xfrm>
              <a:custGeom>
                <a:avLst/>
                <a:gdLst/>
                <a:ahLst/>
                <a:cxnLst/>
                <a:rect l="l" t="t" r="r" b="b"/>
                <a:pathLst>
                  <a:path w="27" h="5803" fill="none" extrusionOk="0">
                    <a:moveTo>
                      <a:pt x="0" y="1"/>
                    </a:moveTo>
                    <a:cubicBezTo>
                      <a:pt x="26" y="182"/>
                      <a:pt x="0" y="5803"/>
                      <a:pt x="0" y="5803"/>
                    </a:cubicBezTo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2" name="Google Shape;1943;p52">
                <a:extLst>
                  <a:ext uri="{FF2B5EF4-FFF2-40B4-BE49-F238E27FC236}">
                    <a16:creationId xmlns:a16="http://schemas.microsoft.com/office/drawing/2014/main" id="{71298C3F-4B42-3608-1474-B3B1F098C995}"/>
                  </a:ext>
                </a:extLst>
              </p:cNvPr>
              <p:cNvSpPr/>
              <p:nvPr/>
            </p:nvSpPr>
            <p:spPr>
              <a:xfrm>
                <a:off x="5259156" y="2454834"/>
                <a:ext cx="479083" cy="479083"/>
              </a:xfrm>
              <a:custGeom>
                <a:avLst/>
                <a:gdLst/>
                <a:ahLst/>
                <a:cxnLst/>
                <a:rect l="l" t="t" r="r" b="b"/>
                <a:pathLst>
                  <a:path w="7241" h="7241" fill="none" extrusionOk="0">
                    <a:moveTo>
                      <a:pt x="7241" y="3614"/>
                    </a:moveTo>
                    <a:cubicBezTo>
                      <a:pt x="7241" y="5621"/>
                      <a:pt x="5622" y="7240"/>
                      <a:pt x="3627" y="7240"/>
                    </a:cubicBezTo>
                    <a:cubicBezTo>
                      <a:pt x="1620" y="7240"/>
                      <a:pt x="1" y="5621"/>
                      <a:pt x="1" y="3614"/>
                    </a:cubicBezTo>
                    <a:cubicBezTo>
                      <a:pt x="1" y="1619"/>
                      <a:pt x="1620" y="0"/>
                      <a:pt x="3627" y="0"/>
                    </a:cubicBezTo>
                    <a:cubicBezTo>
                      <a:pt x="5622" y="0"/>
                      <a:pt x="7241" y="1619"/>
                      <a:pt x="7241" y="3614"/>
                    </a:cubicBezTo>
                    <a:close/>
                  </a:path>
                </a:pathLst>
              </a:custGeom>
              <a:grpFill/>
              <a:ln w="38100" cap="flat" cmpd="sng">
                <a:solidFill>
                  <a:schemeClr val="accent1"/>
                </a:solidFill>
                <a:prstDash val="solid"/>
                <a:miter lim="12951"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grpSp>
        <p:nvGrpSpPr>
          <p:cNvPr id="63" name="Google Shape;1947;p52">
            <a:extLst>
              <a:ext uri="{FF2B5EF4-FFF2-40B4-BE49-F238E27FC236}">
                <a16:creationId xmlns:a16="http://schemas.microsoft.com/office/drawing/2014/main" id="{55D6B7AD-936F-728A-DB5F-DC19DD1F3A3C}"/>
              </a:ext>
            </a:extLst>
          </p:cNvPr>
          <p:cNvGrpSpPr/>
          <p:nvPr/>
        </p:nvGrpSpPr>
        <p:grpSpPr>
          <a:xfrm>
            <a:off x="5528065" y="6466122"/>
            <a:ext cx="2326885" cy="942732"/>
            <a:chOff x="3389671" y="3131466"/>
            <a:chExt cx="1182327" cy="479016"/>
          </a:xfrm>
          <a:solidFill>
            <a:schemeClr val="accent2"/>
          </a:solidFill>
        </p:grpSpPr>
        <p:sp>
          <p:nvSpPr>
            <p:cNvPr id="64" name="Google Shape;1948;p52">
              <a:extLst>
                <a:ext uri="{FF2B5EF4-FFF2-40B4-BE49-F238E27FC236}">
                  <a16:creationId xmlns:a16="http://schemas.microsoft.com/office/drawing/2014/main" id="{A70B0586-4420-E1D6-C56D-6609CCBCC57E}"/>
                </a:ext>
              </a:extLst>
            </p:cNvPr>
            <p:cNvSpPr/>
            <p:nvPr/>
          </p:nvSpPr>
          <p:spPr>
            <a:xfrm>
              <a:off x="4569689" y="3161446"/>
              <a:ext cx="2309" cy="435349"/>
            </a:xfrm>
            <a:custGeom>
              <a:avLst/>
              <a:gdLst/>
              <a:ahLst/>
              <a:cxnLst/>
              <a:rect l="l" t="t" r="r" b="b"/>
              <a:pathLst>
                <a:path w="27" h="6580" fill="none" extrusionOk="0">
                  <a:moveTo>
                    <a:pt x="0" y="0"/>
                  </a:moveTo>
                  <a:cubicBezTo>
                    <a:pt x="26" y="195"/>
                    <a:pt x="0" y="6580"/>
                    <a:pt x="0" y="6580"/>
                  </a:cubicBez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" name="Google Shape;1949;p52">
              <a:extLst>
                <a:ext uri="{FF2B5EF4-FFF2-40B4-BE49-F238E27FC236}">
                  <a16:creationId xmlns:a16="http://schemas.microsoft.com/office/drawing/2014/main" id="{C318A2BB-4947-E680-BAAF-0B56FB7D61B4}"/>
                </a:ext>
              </a:extLst>
            </p:cNvPr>
            <p:cNvSpPr/>
            <p:nvPr/>
          </p:nvSpPr>
          <p:spPr>
            <a:xfrm>
              <a:off x="3868673" y="3371378"/>
              <a:ext cx="702232" cy="66"/>
            </a:xfrm>
            <a:custGeom>
              <a:avLst/>
              <a:gdLst/>
              <a:ahLst/>
              <a:cxnLst/>
              <a:rect l="l" t="t" r="r" b="b"/>
              <a:pathLst>
                <a:path w="8213" h="1" fill="none" extrusionOk="0">
                  <a:moveTo>
                    <a:pt x="1" y="1"/>
                  </a:moveTo>
                  <a:lnTo>
                    <a:pt x="8212" y="1"/>
                  </a:lnTo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" name="Google Shape;1950;p52">
              <a:extLst>
                <a:ext uri="{FF2B5EF4-FFF2-40B4-BE49-F238E27FC236}">
                  <a16:creationId xmlns:a16="http://schemas.microsoft.com/office/drawing/2014/main" id="{B94C385D-FFA0-A5A4-B886-A1DAD4F9485C}"/>
                </a:ext>
              </a:extLst>
            </p:cNvPr>
            <p:cNvSpPr/>
            <p:nvPr/>
          </p:nvSpPr>
          <p:spPr>
            <a:xfrm>
              <a:off x="3389671" y="3131466"/>
              <a:ext cx="479083" cy="479016"/>
            </a:xfrm>
            <a:custGeom>
              <a:avLst/>
              <a:gdLst/>
              <a:ahLst/>
              <a:cxnLst/>
              <a:rect l="l" t="t" r="r" b="b"/>
              <a:pathLst>
                <a:path w="7241" h="7240" fill="none" extrusionOk="0">
                  <a:moveTo>
                    <a:pt x="7241" y="3627"/>
                  </a:moveTo>
                  <a:cubicBezTo>
                    <a:pt x="7241" y="5621"/>
                    <a:pt x="5622" y="7240"/>
                    <a:pt x="3627" y="7240"/>
                  </a:cubicBezTo>
                  <a:cubicBezTo>
                    <a:pt x="1620" y="7240"/>
                    <a:pt x="1" y="5621"/>
                    <a:pt x="1" y="3627"/>
                  </a:cubicBezTo>
                  <a:cubicBezTo>
                    <a:pt x="1" y="1619"/>
                    <a:pt x="1620" y="0"/>
                    <a:pt x="3627" y="0"/>
                  </a:cubicBezTo>
                  <a:cubicBezTo>
                    <a:pt x="5622" y="0"/>
                    <a:pt x="7241" y="1619"/>
                    <a:pt x="7241" y="3627"/>
                  </a:cubicBezTo>
                  <a:close/>
                </a:path>
              </a:pathLst>
            </a:custGeom>
            <a:grpFill/>
            <a:ln w="38100" cap="flat" cmpd="sng">
              <a:solidFill>
                <a:schemeClr val="accent4"/>
              </a:solidFill>
              <a:prstDash val="solid"/>
              <a:miter lim="1295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D1294C92-6865-03A0-9BA7-35D479D509FA}"/>
              </a:ext>
            </a:extLst>
          </p:cNvPr>
          <p:cNvSpPr/>
          <p:nvPr/>
        </p:nvSpPr>
        <p:spPr>
          <a:xfrm>
            <a:off x="1719942" y="1571202"/>
            <a:ext cx="14416186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qo‘llanmaning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4000" b="1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8D5059A9-E972-FBE1-6284-8C0F4F295384}"/>
              </a:ext>
            </a:extLst>
          </p:cNvPr>
          <p:cNvSpPr/>
          <p:nvPr/>
        </p:nvSpPr>
        <p:spPr>
          <a:xfrm>
            <a:off x="7920836" y="2768875"/>
            <a:ext cx="3768230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Darsni tashkil qilish: </a:t>
            </a:r>
          </a:p>
        </p:txBody>
      </p: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id="{399FAD9B-56C4-1C44-59F8-E3C92479867C}"/>
              </a:ext>
            </a:extLst>
          </p:cNvPr>
          <p:cNvSpPr/>
          <p:nvPr/>
        </p:nvSpPr>
        <p:spPr>
          <a:xfrm>
            <a:off x="7938341" y="4342737"/>
            <a:ext cx="3750725" cy="1637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Innovatsion metodlarni tavsiya qilish: 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C165325C-383B-56CE-F570-EBF8B2FBD1BD}"/>
              </a:ext>
            </a:extLst>
          </p:cNvPr>
          <p:cNvSpPr/>
          <p:nvPr/>
        </p:nvSpPr>
        <p:spPr>
          <a:xfrm>
            <a:off x="7963420" y="6139233"/>
            <a:ext cx="3768230" cy="1637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 dasturiga muvofiqlikni ta‘minlash: </a:t>
            </a:r>
          </a:p>
        </p:txBody>
      </p: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CCE66862-5A9B-523F-3BDC-6939492CA202}"/>
              </a:ext>
            </a:extLst>
          </p:cNvPr>
          <p:cNvSpPr/>
          <p:nvPr/>
        </p:nvSpPr>
        <p:spPr>
          <a:xfrm>
            <a:off x="7977604" y="8221947"/>
            <a:ext cx="3726704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32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Foydalanuvchi auditoriyasi: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9CC3B7-35F0-BA62-4D8E-D8B9D56D737E}"/>
              </a:ext>
            </a:extLst>
          </p:cNvPr>
          <p:cNvSpPr/>
          <p:nvPr/>
        </p:nvSpPr>
        <p:spPr>
          <a:xfrm>
            <a:off x="11664950" y="2240616"/>
            <a:ext cx="5867400" cy="17658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yo‘riqnomalar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C73ADE39-881B-9DEE-E558-6FCC488BC978}"/>
              </a:ext>
            </a:extLst>
          </p:cNvPr>
          <p:cNvSpPr/>
          <p:nvPr/>
        </p:nvSpPr>
        <p:spPr>
          <a:xfrm>
            <a:off x="11662473" y="4201596"/>
            <a:ext cx="5873750" cy="17658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o‘rgatadi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id="{E28EEC67-0DE9-651C-452A-7733E0BA8CC1}"/>
              </a:ext>
            </a:extLst>
          </p:cNvPr>
          <p:cNvSpPr/>
          <p:nvPr/>
        </p:nvSpPr>
        <p:spPr>
          <a:xfrm>
            <a:off x="11658600" y="6162675"/>
            <a:ext cx="5873750" cy="1765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rejalariga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118EB3AF-10B0-1CBE-A823-375BD780C6B9}"/>
              </a:ext>
            </a:extLst>
          </p:cNvPr>
          <p:cNvSpPr/>
          <p:nvPr/>
        </p:nvSpPr>
        <p:spPr>
          <a:xfrm>
            <a:off x="11658600" y="8130658"/>
            <a:ext cx="5873750" cy="1765817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500"/>
              </a:lnSpc>
            </a:pP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800" dirty="0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0" name="Google Shape;1921;p52">
            <a:extLst>
              <a:ext uri="{FF2B5EF4-FFF2-40B4-BE49-F238E27FC236}">
                <a16:creationId xmlns:a16="http://schemas.microsoft.com/office/drawing/2014/main" id="{3359E4C0-8DE4-5996-0F99-16CE29710B6C}"/>
              </a:ext>
            </a:extLst>
          </p:cNvPr>
          <p:cNvSpPr txBox="1"/>
          <p:nvPr/>
        </p:nvSpPr>
        <p:spPr>
          <a:xfrm>
            <a:off x="5681883" y="4857672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1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</a:p>
        </p:txBody>
      </p:sp>
      <p:sp>
        <p:nvSpPr>
          <p:cNvPr id="81" name="Google Shape;1921;p52">
            <a:extLst>
              <a:ext uri="{FF2B5EF4-FFF2-40B4-BE49-F238E27FC236}">
                <a16:creationId xmlns:a16="http://schemas.microsoft.com/office/drawing/2014/main" id="{0C9111AF-B7D3-6ADC-AAA1-4A0532FAE617}"/>
              </a:ext>
            </a:extLst>
          </p:cNvPr>
          <p:cNvSpPr txBox="1"/>
          <p:nvPr/>
        </p:nvSpPr>
        <p:spPr>
          <a:xfrm>
            <a:off x="5645150" y="6723054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accent4">
                    <a:lumMod val="7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</a:p>
        </p:txBody>
      </p:sp>
      <p:sp>
        <p:nvSpPr>
          <p:cNvPr id="82" name="Google Shape;1921;p52">
            <a:extLst>
              <a:ext uri="{FF2B5EF4-FFF2-40B4-BE49-F238E27FC236}">
                <a16:creationId xmlns:a16="http://schemas.microsoft.com/office/drawing/2014/main" id="{355CD25E-39C9-B434-6B8E-0357EE9EB7A6}"/>
              </a:ext>
            </a:extLst>
          </p:cNvPr>
          <p:cNvSpPr txBox="1"/>
          <p:nvPr/>
        </p:nvSpPr>
        <p:spPr>
          <a:xfrm>
            <a:off x="5693655" y="8606761"/>
            <a:ext cx="714995" cy="38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bg1">
                    <a:lumMod val="65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5108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5E5F83-ACE6-F715-D569-7EE20E466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67B4035-EBF5-54EC-3C85-8DB9F6CC8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9CC647-A0D6-4033-30B0-22C3CB228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C2C6B3-06EA-A68C-0145-DFC6E2A83B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74A514B-FA1D-8BFF-70F5-91F044FB30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325562"/>
              </p:ext>
            </p:extLst>
          </p:nvPr>
        </p:nvGraphicFramePr>
        <p:xfrm>
          <a:off x="387350" y="2200275"/>
          <a:ext cx="17221200" cy="815340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5740400">
                  <a:extLst>
                    <a:ext uri="{9D8B030D-6E8A-4147-A177-3AD203B41FA5}">
                      <a16:colId xmlns:a16="http://schemas.microsoft.com/office/drawing/2014/main" val="3767362583"/>
                    </a:ext>
                  </a:extLst>
                </a:gridCol>
                <a:gridCol w="5740400">
                  <a:extLst>
                    <a:ext uri="{9D8B030D-6E8A-4147-A177-3AD203B41FA5}">
                      <a16:colId xmlns:a16="http://schemas.microsoft.com/office/drawing/2014/main" val="2812061560"/>
                    </a:ext>
                  </a:extLst>
                </a:gridCol>
                <a:gridCol w="5740400">
                  <a:extLst>
                    <a:ext uri="{9D8B030D-6E8A-4147-A177-3AD203B41FA5}">
                      <a16:colId xmlns:a16="http://schemas.microsoft.com/office/drawing/2014/main" val="1878079553"/>
                    </a:ext>
                  </a:extLst>
                </a:gridCol>
              </a:tblGrid>
              <a:tr h="13730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Xususiyat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O‘quv</a:t>
                      </a:r>
                      <a:r>
                        <a:rPr lang="ru-RU" sz="3600" dirty="0">
                          <a:effectLst/>
                        </a:rPr>
                        <a:t> </a:t>
                      </a:r>
                      <a:r>
                        <a:rPr lang="ru-RU" sz="3600" dirty="0" err="1">
                          <a:effectLst/>
                        </a:rPr>
                        <a:t>qo‘llanma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>
                          <a:effectLst/>
                        </a:rPr>
                        <a:t>Uslubiy qo‘llanma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20428201"/>
                  </a:ext>
                </a:extLst>
              </a:tr>
              <a:tr h="13730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Foydalanuvchi</a:t>
                      </a:r>
                      <a:r>
                        <a:rPr lang="ru-RU" sz="3600" dirty="0">
                          <a:effectLst/>
                        </a:rPr>
                        <a:t> </a:t>
                      </a:r>
                      <a:endParaRPr lang="en-US" sz="3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auditoriyasi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O‘quvchilar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O‘qituvchilar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94093170"/>
                  </a:ext>
                </a:extLst>
              </a:tr>
              <a:tr h="20171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>
                          <a:effectLst/>
                        </a:rPr>
                        <a:t>Maqsadi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>
                          <a:effectLst/>
                        </a:rPr>
                        <a:t>Bilim berish va ko‘nikmalarni shakllantirish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 err="1">
                          <a:effectLst/>
                        </a:rPr>
                        <a:t>Dars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o‘tish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metodikasini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tushuntirish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09780496"/>
                  </a:ext>
                </a:extLst>
              </a:tr>
              <a:tr h="13730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>
                          <a:effectLst/>
                        </a:rPr>
                        <a:t>Tarkibi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>
                          <a:effectLst/>
                        </a:rPr>
                        <a:t>Mavzular, amaliy topshiriqlar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effectLst/>
                        </a:rPr>
                        <a:t>Metodik</a:t>
                      </a:r>
                      <a:r>
                        <a:rPr lang="ru-RU" sz="3600" dirty="0">
                          <a:effectLst/>
                        </a:rPr>
                        <a:t> </a:t>
                      </a:r>
                      <a:r>
                        <a:rPr lang="ru-RU" sz="3600" dirty="0" err="1">
                          <a:effectLst/>
                        </a:rPr>
                        <a:t>tavsiyalar</a:t>
                      </a:r>
                      <a:r>
                        <a:rPr lang="ru-RU" sz="3600" dirty="0">
                          <a:effectLst/>
                        </a:rPr>
                        <a:t>, </a:t>
                      </a:r>
                      <a:r>
                        <a:rPr lang="ru-RU" sz="3600" dirty="0" err="1">
                          <a:effectLst/>
                        </a:rPr>
                        <a:t>strategiyalar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4414247"/>
                  </a:ext>
                </a:extLst>
              </a:tr>
              <a:tr h="20171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>
                          <a:effectLst/>
                        </a:rPr>
                        <a:t>Ishlanish maqsadi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>
                          <a:effectLst/>
                        </a:rPr>
                        <a:t>O‘quv jarayonida o‘quvchilarga qo‘llab-quvvatlash ko‘rsatish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 err="1">
                          <a:effectLst/>
                        </a:rPr>
                        <a:t>Pedagoglarni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metodik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jihatdan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qo‘llab-quvvatlash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84995147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EF300E93-D088-C676-01A2-ADB2C96FE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9895" y="1209437"/>
            <a:ext cx="1227645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kumimoji="0" lang="en-US" altLang="ru-RU" sz="4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4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kumimoji="0" lang="en-US" altLang="ru-RU" sz="4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qo‘llanmalar</a:t>
            </a:r>
            <a:r>
              <a:rPr kumimoji="0" lang="en-US" altLang="ru-RU" sz="4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o‘rtasidagi</a:t>
            </a:r>
            <a:r>
              <a:rPr kumimoji="0" lang="en-US" altLang="ru-RU" sz="4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5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102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F7CCD-BE2B-F440-236E-AAF1F3370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5558" y="678656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335AA99E-693A-7FBD-8B15-9F7F74300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06AEFD-C6B7-4560-043B-D3E58312E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66C115-5966-3786-9FA4-B999D19252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7E0E625F-DD1E-3ED2-4DFF-B76E76BC0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22251" y="1381348"/>
            <a:ext cx="12276455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kumimoji="0" lang="en-US" altLang="ru-RU" sz="4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Qoʻllanmalar</a:t>
            </a:r>
            <a:r>
              <a:rPr kumimoji="0" lang="en-US" altLang="ru-RU" sz="4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kumimoji="0" lang="en-US" altLang="ru-RU" sz="4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exnologiya</a:t>
            </a:r>
            <a:r>
              <a:rPr kumimoji="0" lang="en-US" altLang="ru-RU" sz="4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kumimoji="0" lang="en-US" altLang="ru-RU" sz="4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arslarini</a:t>
            </a:r>
            <a:r>
              <a:rPr kumimoji="0" lang="en-US" altLang="ru-RU" sz="4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kumimoji="0" lang="en-US" altLang="ru-RU" sz="4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oyitadi</a:t>
            </a:r>
            <a:endParaRPr kumimoji="0" lang="en-US" altLang="ru-RU" sz="4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6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0"/>
          <p:cNvSpPr/>
          <p:nvPr/>
        </p:nvSpPr>
        <p:spPr>
          <a:xfrm>
            <a:off x="976390" y="2544588"/>
            <a:ext cx="9294660" cy="26154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endParaRPr lang="en-US" sz="5474" dirty="0"/>
          </a:p>
        </p:txBody>
      </p:sp>
      <p:sp>
        <p:nvSpPr>
          <p:cNvPr id="9" name="Text 1"/>
          <p:cNvSpPr/>
          <p:nvPr/>
        </p:nvSpPr>
        <p:spPr>
          <a:xfrm>
            <a:off x="1268647" y="4093979"/>
            <a:ext cx="9294660" cy="26782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Oʻquv va uslubiy qoʻllanmalar texnologiya darslarini samarali tashkil qilishda oʻqituvchi va oʻquvchilarga katta yordam beradi. </a:t>
            </a:r>
          </a:p>
          <a:p>
            <a:pPr algn="ctr">
              <a:lnSpc>
                <a:spcPts val="4500"/>
              </a:lnSpc>
            </a:pP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Ular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nafaqat taʼlim dasturiga moslashish, balki amaliy koʻnikmalarni rivojlantirish, darslarni interaktiv va qiziqarli qilishga xizmat qiladi. </a:t>
            </a:r>
          </a:p>
          <a:p>
            <a:pPr algn="ctr">
              <a:lnSpc>
                <a:spcPts val="4500"/>
              </a:lnSpc>
            </a:pP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Mahalliy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mualliflarning qoʻllanmalari mintaqaviy ehtiyoj va imkoniyatlarni hisobga olib ishlab chiqilganligi bilan ahamiyatlidir.</a:t>
            </a:r>
            <a:endParaRPr lang="en-US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168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95839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F200372-CA63-4EEB-92B9-A396F7451AFF}"/>
              </a:ext>
            </a:extLst>
          </p:cNvPr>
          <p:cNvSpPr/>
          <p:nvPr/>
        </p:nvSpPr>
        <p:spPr>
          <a:xfrm>
            <a:off x="1046843" y="2453484"/>
            <a:ext cx="11600054" cy="4633704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Topshiriq</a:t>
            </a:r>
            <a:endParaRPr lang="en-US" sz="5511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1.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bo‘lining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tinglovchilar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4-5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kishilik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bo‘linadilar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2. Biron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bir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mavzuning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amaliy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topshirig‘ini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darslik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bo‘yicha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uslubiy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qo‘llanma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bo‘yicha</a:t>
            </a:r>
            <a:endParaRPr lang="en-US" sz="44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bajarilishini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amalda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bajarib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ko‘rib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taqqoslang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en-US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en-US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" name="Picture 2" descr="3 D Человек С Красный Знак Вопроса — стоковые фотографии и другие картинки  Вопросительный знак - Вопросительный знак, Люди, Один человек - iStock">
            <a:extLst>
              <a:ext uri="{FF2B5EF4-FFF2-40B4-BE49-F238E27FC236}">
                <a16:creationId xmlns:a16="http://schemas.microsoft.com/office/drawing/2014/main" id="{ABA6AB9E-0C72-4390-A21B-ABF71F6D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4150" y="2134188"/>
            <a:ext cx="4953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5" name="Google Shape;1048;p35">
            <a:extLst>
              <a:ext uri="{FF2B5EF4-FFF2-40B4-BE49-F238E27FC236}">
                <a16:creationId xmlns:a16="http://schemas.microsoft.com/office/drawing/2014/main" id="{F8ECBC5C-0544-4658-A8E5-69C02FD1E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dirty="0"/>
              <a:t>REFLEKSIYA</a:t>
            </a:r>
            <a:endParaRPr dirty="0"/>
          </a:p>
        </p:txBody>
      </p:sp>
      <p:grpSp>
        <p:nvGrpSpPr>
          <p:cNvPr id="36" name="Google Shape;1049;p35">
            <a:extLst>
              <a:ext uri="{FF2B5EF4-FFF2-40B4-BE49-F238E27FC236}">
                <a16:creationId xmlns:a16="http://schemas.microsoft.com/office/drawing/2014/main" id="{502F819B-F9A1-42DA-92C6-971009706BBC}"/>
              </a:ext>
            </a:extLst>
          </p:cNvPr>
          <p:cNvGrpSpPr/>
          <p:nvPr/>
        </p:nvGrpSpPr>
        <p:grpSpPr>
          <a:xfrm>
            <a:off x="5838730" y="2633589"/>
            <a:ext cx="6231059" cy="7828500"/>
            <a:chOff x="2966750" y="1165750"/>
            <a:chExt cx="3166099" cy="3977784"/>
          </a:xfrm>
        </p:grpSpPr>
        <p:sp>
          <p:nvSpPr>
            <p:cNvPr id="37" name="Google Shape;1050;p35">
              <a:extLst>
                <a:ext uri="{FF2B5EF4-FFF2-40B4-BE49-F238E27FC236}">
                  <a16:creationId xmlns:a16="http://schemas.microsoft.com/office/drawing/2014/main" id="{55057226-D0E1-40C5-8AA9-02E07969779B}"/>
                </a:ext>
              </a:extLst>
            </p:cNvPr>
            <p:cNvSpPr/>
            <p:nvPr/>
          </p:nvSpPr>
          <p:spPr>
            <a:xfrm>
              <a:off x="2966750" y="1165750"/>
              <a:ext cx="3166099" cy="3977784"/>
            </a:xfrm>
            <a:custGeom>
              <a:avLst/>
              <a:gdLst/>
              <a:ahLst/>
              <a:cxnLst/>
              <a:rect l="l" t="t" r="r" b="b"/>
              <a:pathLst>
                <a:path w="114527" h="143888" extrusionOk="0">
                  <a:moveTo>
                    <a:pt x="57841" y="0"/>
                  </a:moveTo>
                  <a:lnTo>
                    <a:pt x="48792" y="15895"/>
                  </a:lnTo>
                  <a:lnTo>
                    <a:pt x="51531" y="15895"/>
                  </a:lnTo>
                  <a:lnTo>
                    <a:pt x="51531" y="19181"/>
                  </a:lnTo>
                  <a:lnTo>
                    <a:pt x="51531" y="19979"/>
                  </a:lnTo>
                  <a:lnTo>
                    <a:pt x="51531" y="20086"/>
                  </a:lnTo>
                  <a:lnTo>
                    <a:pt x="51554" y="20217"/>
                  </a:lnTo>
                  <a:lnTo>
                    <a:pt x="51578" y="20515"/>
                  </a:lnTo>
                  <a:lnTo>
                    <a:pt x="51614" y="21098"/>
                  </a:lnTo>
                  <a:cubicBezTo>
                    <a:pt x="51638" y="21491"/>
                    <a:pt x="51650" y="21884"/>
                    <a:pt x="51697" y="22277"/>
                  </a:cubicBezTo>
                  <a:lnTo>
                    <a:pt x="51876" y="23444"/>
                  </a:lnTo>
                  <a:lnTo>
                    <a:pt x="51971" y="24027"/>
                  </a:lnTo>
                  <a:cubicBezTo>
                    <a:pt x="52007" y="24218"/>
                    <a:pt x="52066" y="24408"/>
                    <a:pt x="52102" y="24599"/>
                  </a:cubicBezTo>
                  <a:lnTo>
                    <a:pt x="52412" y="25742"/>
                  </a:lnTo>
                  <a:cubicBezTo>
                    <a:pt x="52507" y="26123"/>
                    <a:pt x="52662" y="26492"/>
                    <a:pt x="52793" y="26861"/>
                  </a:cubicBezTo>
                  <a:cubicBezTo>
                    <a:pt x="52935" y="27230"/>
                    <a:pt x="53055" y="27611"/>
                    <a:pt x="53221" y="27968"/>
                  </a:cubicBezTo>
                  <a:lnTo>
                    <a:pt x="53733" y="29028"/>
                  </a:lnTo>
                  <a:cubicBezTo>
                    <a:pt x="53817" y="29206"/>
                    <a:pt x="53900" y="29385"/>
                    <a:pt x="53995" y="29552"/>
                  </a:cubicBezTo>
                  <a:lnTo>
                    <a:pt x="54305" y="30064"/>
                  </a:lnTo>
                  <a:lnTo>
                    <a:pt x="54912" y="31064"/>
                  </a:lnTo>
                  <a:cubicBezTo>
                    <a:pt x="55138" y="31385"/>
                    <a:pt x="55376" y="31707"/>
                    <a:pt x="55614" y="32016"/>
                  </a:cubicBezTo>
                  <a:cubicBezTo>
                    <a:pt x="56067" y="32659"/>
                    <a:pt x="56615" y="33219"/>
                    <a:pt x="57150" y="33802"/>
                  </a:cubicBezTo>
                  <a:cubicBezTo>
                    <a:pt x="57400" y="34100"/>
                    <a:pt x="57710" y="34350"/>
                    <a:pt x="57996" y="34624"/>
                  </a:cubicBezTo>
                  <a:cubicBezTo>
                    <a:pt x="58293" y="34874"/>
                    <a:pt x="58567" y="35148"/>
                    <a:pt x="58877" y="35398"/>
                  </a:cubicBezTo>
                  <a:lnTo>
                    <a:pt x="59829" y="36100"/>
                  </a:lnTo>
                  <a:cubicBezTo>
                    <a:pt x="59984" y="36219"/>
                    <a:pt x="60139" y="36338"/>
                    <a:pt x="60305" y="36445"/>
                  </a:cubicBezTo>
                  <a:lnTo>
                    <a:pt x="60806" y="36755"/>
                  </a:lnTo>
                  <a:lnTo>
                    <a:pt x="61818" y="37362"/>
                  </a:lnTo>
                  <a:cubicBezTo>
                    <a:pt x="62163" y="37553"/>
                    <a:pt x="62520" y="37719"/>
                    <a:pt x="62877" y="37886"/>
                  </a:cubicBezTo>
                  <a:cubicBezTo>
                    <a:pt x="63568" y="38255"/>
                    <a:pt x="64318" y="38505"/>
                    <a:pt x="65068" y="38767"/>
                  </a:cubicBezTo>
                  <a:cubicBezTo>
                    <a:pt x="65437" y="38910"/>
                    <a:pt x="65818" y="39005"/>
                    <a:pt x="66199" y="39100"/>
                  </a:cubicBezTo>
                  <a:cubicBezTo>
                    <a:pt x="66580" y="39196"/>
                    <a:pt x="66961" y="39303"/>
                    <a:pt x="67342" y="39386"/>
                  </a:cubicBezTo>
                  <a:lnTo>
                    <a:pt x="68509" y="39577"/>
                  </a:lnTo>
                  <a:cubicBezTo>
                    <a:pt x="68902" y="39624"/>
                    <a:pt x="69295" y="39660"/>
                    <a:pt x="69676" y="39672"/>
                  </a:cubicBezTo>
                  <a:cubicBezTo>
                    <a:pt x="70176" y="39704"/>
                    <a:pt x="70946" y="39709"/>
                    <a:pt x="71403" y="39709"/>
                  </a:cubicBezTo>
                  <a:cubicBezTo>
                    <a:pt x="71632" y="39709"/>
                    <a:pt x="71783" y="39708"/>
                    <a:pt x="71783" y="39708"/>
                  </a:cubicBezTo>
                  <a:lnTo>
                    <a:pt x="94298" y="39708"/>
                  </a:lnTo>
                  <a:lnTo>
                    <a:pt x="94691" y="39743"/>
                  </a:lnTo>
                  <a:lnTo>
                    <a:pt x="94905" y="39779"/>
                  </a:lnTo>
                  <a:cubicBezTo>
                    <a:pt x="95048" y="39791"/>
                    <a:pt x="95191" y="39803"/>
                    <a:pt x="95334" y="39803"/>
                  </a:cubicBezTo>
                  <a:cubicBezTo>
                    <a:pt x="95477" y="39803"/>
                    <a:pt x="95619" y="39862"/>
                    <a:pt x="95762" y="39874"/>
                  </a:cubicBezTo>
                  <a:cubicBezTo>
                    <a:pt x="95893" y="39898"/>
                    <a:pt x="96048" y="39898"/>
                    <a:pt x="96179" y="39946"/>
                  </a:cubicBezTo>
                  <a:cubicBezTo>
                    <a:pt x="97286" y="40196"/>
                    <a:pt x="98334" y="40696"/>
                    <a:pt x="99227" y="41422"/>
                  </a:cubicBezTo>
                  <a:cubicBezTo>
                    <a:pt x="100096" y="42160"/>
                    <a:pt x="100799" y="43101"/>
                    <a:pt x="101263" y="44149"/>
                  </a:cubicBezTo>
                  <a:cubicBezTo>
                    <a:pt x="101680" y="45196"/>
                    <a:pt x="101870" y="46339"/>
                    <a:pt x="101787" y="47494"/>
                  </a:cubicBezTo>
                  <a:cubicBezTo>
                    <a:pt x="101727" y="48566"/>
                    <a:pt x="101370" y="49566"/>
                    <a:pt x="100846" y="50483"/>
                  </a:cubicBezTo>
                  <a:cubicBezTo>
                    <a:pt x="100263" y="51447"/>
                    <a:pt x="99251" y="52507"/>
                    <a:pt x="98286" y="53078"/>
                  </a:cubicBezTo>
                  <a:cubicBezTo>
                    <a:pt x="98060" y="53245"/>
                    <a:pt x="97774" y="53328"/>
                    <a:pt x="97536" y="53471"/>
                  </a:cubicBezTo>
                  <a:cubicBezTo>
                    <a:pt x="97405" y="53543"/>
                    <a:pt x="97262" y="53578"/>
                    <a:pt x="97131" y="53626"/>
                  </a:cubicBezTo>
                  <a:cubicBezTo>
                    <a:pt x="97001" y="53674"/>
                    <a:pt x="96870" y="53733"/>
                    <a:pt x="96739" y="53769"/>
                  </a:cubicBezTo>
                  <a:cubicBezTo>
                    <a:pt x="96596" y="53793"/>
                    <a:pt x="95119" y="54102"/>
                    <a:pt x="94572" y="54150"/>
                  </a:cubicBezTo>
                  <a:cubicBezTo>
                    <a:pt x="94504" y="54154"/>
                    <a:pt x="94416" y="54155"/>
                    <a:pt x="94320" y="54155"/>
                  </a:cubicBezTo>
                  <a:cubicBezTo>
                    <a:pt x="94128" y="54155"/>
                    <a:pt x="93909" y="54150"/>
                    <a:pt x="93774" y="54150"/>
                  </a:cubicBezTo>
                  <a:lnTo>
                    <a:pt x="19705" y="54150"/>
                  </a:lnTo>
                  <a:lnTo>
                    <a:pt x="19562" y="54114"/>
                  </a:lnTo>
                  <a:lnTo>
                    <a:pt x="19265" y="54102"/>
                  </a:lnTo>
                  <a:lnTo>
                    <a:pt x="18681" y="54126"/>
                  </a:lnTo>
                  <a:cubicBezTo>
                    <a:pt x="18288" y="54150"/>
                    <a:pt x="17895" y="54150"/>
                    <a:pt x="17514" y="54209"/>
                  </a:cubicBezTo>
                  <a:cubicBezTo>
                    <a:pt x="14383" y="54567"/>
                    <a:pt x="11335" y="55674"/>
                    <a:pt x="8716" y="57424"/>
                  </a:cubicBezTo>
                  <a:cubicBezTo>
                    <a:pt x="6120" y="59186"/>
                    <a:pt x="3953" y="61568"/>
                    <a:pt x="2417" y="64318"/>
                  </a:cubicBezTo>
                  <a:cubicBezTo>
                    <a:pt x="917" y="67080"/>
                    <a:pt x="96" y="70235"/>
                    <a:pt x="24" y="73367"/>
                  </a:cubicBezTo>
                  <a:cubicBezTo>
                    <a:pt x="0" y="73807"/>
                    <a:pt x="12" y="74010"/>
                    <a:pt x="12" y="74295"/>
                  </a:cubicBezTo>
                  <a:cubicBezTo>
                    <a:pt x="12" y="74343"/>
                    <a:pt x="12" y="74474"/>
                    <a:pt x="24" y="74557"/>
                  </a:cubicBezTo>
                  <a:lnTo>
                    <a:pt x="36" y="74855"/>
                  </a:lnTo>
                  <a:lnTo>
                    <a:pt x="60" y="75438"/>
                  </a:lnTo>
                  <a:cubicBezTo>
                    <a:pt x="84" y="75831"/>
                    <a:pt x="84" y="76224"/>
                    <a:pt x="143" y="76617"/>
                  </a:cubicBezTo>
                  <a:lnTo>
                    <a:pt x="322" y="77784"/>
                  </a:lnTo>
                  <a:cubicBezTo>
                    <a:pt x="357" y="77974"/>
                    <a:pt x="381" y="78165"/>
                    <a:pt x="429" y="78355"/>
                  </a:cubicBezTo>
                  <a:lnTo>
                    <a:pt x="560" y="78939"/>
                  </a:lnTo>
                  <a:lnTo>
                    <a:pt x="869" y="80082"/>
                  </a:lnTo>
                  <a:cubicBezTo>
                    <a:pt x="977" y="80451"/>
                    <a:pt x="1119" y="80820"/>
                    <a:pt x="1250" y="81189"/>
                  </a:cubicBezTo>
                  <a:cubicBezTo>
                    <a:pt x="1393" y="81558"/>
                    <a:pt x="1512" y="81939"/>
                    <a:pt x="1691" y="82296"/>
                  </a:cubicBezTo>
                  <a:cubicBezTo>
                    <a:pt x="2977" y="85166"/>
                    <a:pt x="4929" y="87737"/>
                    <a:pt x="7382" y="89702"/>
                  </a:cubicBezTo>
                  <a:cubicBezTo>
                    <a:pt x="9835" y="91655"/>
                    <a:pt x="12764" y="93048"/>
                    <a:pt x="15859" y="93655"/>
                  </a:cubicBezTo>
                  <a:lnTo>
                    <a:pt x="17026" y="93845"/>
                  </a:lnTo>
                  <a:lnTo>
                    <a:pt x="17610" y="93929"/>
                  </a:lnTo>
                  <a:cubicBezTo>
                    <a:pt x="17812" y="93952"/>
                    <a:pt x="18003" y="93952"/>
                    <a:pt x="18193" y="93964"/>
                  </a:cubicBezTo>
                  <a:lnTo>
                    <a:pt x="19372" y="94024"/>
                  </a:lnTo>
                  <a:lnTo>
                    <a:pt x="19669" y="94036"/>
                  </a:lnTo>
                  <a:lnTo>
                    <a:pt x="94643" y="94036"/>
                  </a:lnTo>
                  <a:lnTo>
                    <a:pt x="94869" y="94048"/>
                  </a:lnTo>
                  <a:cubicBezTo>
                    <a:pt x="95024" y="94060"/>
                    <a:pt x="95167" y="94072"/>
                    <a:pt x="95310" y="94072"/>
                  </a:cubicBezTo>
                  <a:cubicBezTo>
                    <a:pt x="95381" y="94072"/>
                    <a:pt x="95453" y="94083"/>
                    <a:pt x="95524" y="94095"/>
                  </a:cubicBezTo>
                  <a:lnTo>
                    <a:pt x="95727" y="94131"/>
                  </a:lnTo>
                  <a:cubicBezTo>
                    <a:pt x="95869" y="94155"/>
                    <a:pt x="96012" y="94167"/>
                    <a:pt x="96155" y="94191"/>
                  </a:cubicBezTo>
                  <a:cubicBezTo>
                    <a:pt x="96703" y="94345"/>
                    <a:pt x="97251" y="94476"/>
                    <a:pt x="97751" y="94750"/>
                  </a:cubicBezTo>
                  <a:cubicBezTo>
                    <a:pt x="98286" y="94976"/>
                    <a:pt x="98739" y="95322"/>
                    <a:pt x="99203" y="95655"/>
                  </a:cubicBezTo>
                  <a:cubicBezTo>
                    <a:pt x="99620" y="96048"/>
                    <a:pt x="100060" y="96429"/>
                    <a:pt x="100382" y="96905"/>
                  </a:cubicBezTo>
                  <a:cubicBezTo>
                    <a:pt x="100751" y="97346"/>
                    <a:pt x="100989" y="97870"/>
                    <a:pt x="101251" y="98382"/>
                  </a:cubicBezTo>
                  <a:cubicBezTo>
                    <a:pt x="101299" y="98513"/>
                    <a:pt x="101334" y="98643"/>
                    <a:pt x="101394" y="98774"/>
                  </a:cubicBezTo>
                  <a:cubicBezTo>
                    <a:pt x="101430" y="98917"/>
                    <a:pt x="101501" y="99036"/>
                    <a:pt x="101525" y="99179"/>
                  </a:cubicBezTo>
                  <a:cubicBezTo>
                    <a:pt x="101584" y="99453"/>
                    <a:pt x="101692" y="99727"/>
                    <a:pt x="101703" y="100013"/>
                  </a:cubicBezTo>
                  <a:cubicBezTo>
                    <a:pt x="101727" y="100156"/>
                    <a:pt x="101751" y="100287"/>
                    <a:pt x="101775" y="100429"/>
                  </a:cubicBezTo>
                  <a:lnTo>
                    <a:pt x="101799" y="100870"/>
                  </a:lnTo>
                  <a:lnTo>
                    <a:pt x="101823" y="101084"/>
                  </a:lnTo>
                  <a:lnTo>
                    <a:pt x="101834" y="101191"/>
                  </a:lnTo>
                  <a:lnTo>
                    <a:pt x="101834" y="101299"/>
                  </a:lnTo>
                  <a:cubicBezTo>
                    <a:pt x="101834" y="101334"/>
                    <a:pt x="101823" y="101358"/>
                    <a:pt x="101823" y="101370"/>
                  </a:cubicBezTo>
                  <a:cubicBezTo>
                    <a:pt x="101811" y="101513"/>
                    <a:pt x="101799" y="101656"/>
                    <a:pt x="101787" y="101799"/>
                  </a:cubicBezTo>
                  <a:cubicBezTo>
                    <a:pt x="101811" y="102096"/>
                    <a:pt x="101715" y="102370"/>
                    <a:pt x="101692" y="102656"/>
                  </a:cubicBezTo>
                  <a:cubicBezTo>
                    <a:pt x="101692" y="102799"/>
                    <a:pt x="101632" y="102930"/>
                    <a:pt x="101596" y="103073"/>
                  </a:cubicBezTo>
                  <a:cubicBezTo>
                    <a:pt x="101561" y="103204"/>
                    <a:pt x="101525" y="103346"/>
                    <a:pt x="101501" y="103477"/>
                  </a:cubicBezTo>
                  <a:cubicBezTo>
                    <a:pt x="101144" y="104561"/>
                    <a:pt x="100537" y="105561"/>
                    <a:pt x="99739" y="106383"/>
                  </a:cubicBezTo>
                  <a:cubicBezTo>
                    <a:pt x="98917" y="107192"/>
                    <a:pt x="97917" y="107799"/>
                    <a:pt x="96846" y="108157"/>
                  </a:cubicBezTo>
                  <a:cubicBezTo>
                    <a:pt x="96715" y="108204"/>
                    <a:pt x="96572" y="108216"/>
                    <a:pt x="96429" y="108264"/>
                  </a:cubicBezTo>
                  <a:cubicBezTo>
                    <a:pt x="96298" y="108288"/>
                    <a:pt x="96167" y="108359"/>
                    <a:pt x="96024" y="108359"/>
                  </a:cubicBezTo>
                  <a:cubicBezTo>
                    <a:pt x="95881" y="108383"/>
                    <a:pt x="95738" y="108395"/>
                    <a:pt x="95596" y="108419"/>
                  </a:cubicBezTo>
                  <a:cubicBezTo>
                    <a:pt x="95524" y="108430"/>
                    <a:pt x="95453" y="108454"/>
                    <a:pt x="95381" y="108454"/>
                  </a:cubicBezTo>
                  <a:lnTo>
                    <a:pt x="95167" y="108466"/>
                  </a:lnTo>
                  <a:cubicBezTo>
                    <a:pt x="95024" y="108466"/>
                    <a:pt x="94881" y="108466"/>
                    <a:pt x="94738" y="108478"/>
                  </a:cubicBezTo>
                  <a:cubicBezTo>
                    <a:pt x="94691" y="108478"/>
                    <a:pt x="94512" y="108466"/>
                    <a:pt x="94393" y="108466"/>
                  </a:cubicBezTo>
                  <a:lnTo>
                    <a:pt x="71283" y="108466"/>
                  </a:lnTo>
                  <a:lnTo>
                    <a:pt x="70985" y="108490"/>
                  </a:lnTo>
                  <a:lnTo>
                    <a:pt x="70402" y="108526"/>
                  </a:lnTo>
                  <a:cubicBezTo>
                    <a:pt x="70009" y="108538"/>
                    <a:pt x="69616" y="108561"/>
                    <a:pt x="69235" y="108597"/>
                  </a:cubicBezTo>
                  <a:lnTo>
                    <a:pt x="68068" y="108764"/>
                  </a:lnTo>
                  <a:cubicBezTo>
                    <a:pt x="67675" y="108835"/>
                    <a:pt x="67283" y="108883"/>
                    <a:pt x="66902" y="108990"/>
                  </a:cubicBezTo>
                  <a:cubicBezTo>
                    <a:pt x="66140" y="109181"/>
                    <a:pt x="65366" y="109359"/>
                    <a:pt x="64639" y="109657"/>
                  </a:cubicBezTo>
                  <a:cubicBezTo>
                    <a:pt x="64270" y="109788"/>
                    <a:pt x="63889" y="109919"/>
                    <a:pt x="63532" y="110073"/>
                  </a:cubicBezTo>
                  <a:lnTo>
                    <a:pt x="62460" y="110585"/>
                  </a:lnTo>
                  <a:lnTo>
                    <a:pt x="61937" y="110847"/>
                  </a:lnTo>
                  <a:cubicBezTo>
                    <a:pt x="61758" y="110931"/>
                    <a:pt x="61591" y="111038"/>
                    <a:pt x="61425" y="111145"/>
                  </a:cubicBezTo>
                  <a:lnTo>
                    <a:pt x="60413" y="111752"/>
                  </a:lnTo>
                  <a:cubicBezTo>
                    <a:pt x="60079" y="111967"/>
                    <a:pt x="59782" y="112217"/>
                    <a:pt x="59460" y="112443"/>
                  </a:cubicBezTo>
                  <a:cubicBezTo>
                    <a:pt x="59151" y="112681"/>
                    <a:pt x="58817" y="112907"/>
                    <a:pt x="58531" y="113169"/>
                  </a:cubicBezTo>
                  <a:cubicBezTo>
                    <a:pt x="58079" y="113586"/>
                    <a:pt x="57603" y="114003"/>
                    <a:pt x="57174" y="114443"/>
                  </a:cubicBezTo>
                  <a:cubicBezTo>
                    <a:pt x="57115" y="114503"/>
                    <a:pt x="57043" y="114586"/>
                    <a:pt x="56960" y="114681"/>
                  </a:cubicBezTo>
                  <a:cubicBezTo>
                    <a:pt x="56912" y="114717"/>
                    <a:pt x="56876" y="114765"/>
                    <a:pt x="56841" y="114800"/>
                  </a:cubicBezTo>
                  <a:cubicBezTo>
                    <a:pt x="56567" y="115110"/>
                    <a:pt x="56234" y="115479"/>
                    <a:pt x="56055" y="115681"/>
                  </a:cubicBezTo>
                  <a:lnTo>
                    <a:pt x="55341" y="116622"/>
                  </a:lnTo>
                  <a:lnTo>
                    <a:pt x="54995" y="117098"/>
                  </a:lnTo>
                  <a:cubicBezTo>
                    <a:pt x="54876" y="117253"/>
                    <a:pt x="54781" y="117432"/>
                    <a:pt x="54674" y="117586"/>
                  </a:cubicBezTo>
                  <a:lnTo>
                    <a:pt x="54067" y="118598"/>
                  </a:lnTo>
                  <a:cubicBezTo>
                    <a:pt x="53864" y="118944"/>
                    <a:pt x="53709" y="119301"/>
                    <a:pt x="53531" y="119658"/>
                  </a:cubicBezTo>
                  <a:cubicBezTo>
                    <a:pt x="53364" y="120015"/>
                    <a:pt x="53174" y="120360"/>
                    <a:pt x="53043" y="120730"/>
                  </a:cubicBezTo>
                  <a:lnTo>
                    <a:pt x="52638" y="121837"/>
                  </a:lnTo>
                  <a:cubicBezTo>
                    <a:pt x="52566" y="122027"/>
                    <a:pt x="52495" y="122206"/>
                    <a:pt x="52447" y="122396"/>
                  </a:cubicBezTo>
                  <a:lnTo>
                    <a:pt x="52293" y="122968"/>
                  </a:lnTo>
                  <a:lnTo>
                    <a:pt x="51995" y="124111"/>
                  </a:lnTo>
                  <a:cubicBezTo>
                    <a:pt x="51923" y="124504"/>
                    <a:pt x="51864" y="124897"/>
                    <a:pt x="51804" y="125278"/>
                  </a:cubicBezTo>
                  <a:cubicBezTo>
                    <a:pt x="51757" y="125671"/>
                    <a:pt x="51673" y="126064"/>
                    <a:pt x="51662" y="126445"/>
                  </a:cubicBezTo>
                  <a:lnTo>
                    <a:pt x="51578" y="127623"/>
                  </a:lnTo>
                  <a:lnTo>
                    <a:pt x="51531" y="128207"/>
                  </a:lnTo>
                  <a:lnTo>
                    <a:pt x="51531" y="128600"/>
                  </a:lnTo>
                  <a:lnTo>
                    <a:pt x="51531" y="129409"/>
                  </a:lnTo>
                  <a:lnTo>
                    <a:pt x="51531" y="131017"/>
                  </a:lnTo>
                  <a:lnTo>
                    <a:pt x="51531" y="143887"/>
                  </a:lnTo>
                  <a:lnTo>
                    <a:pt x="64187" y="143887"/>
                  </a:lnTo>
                  <a:lnTo>
                    <a:pt x="64187" y="131017"/>
                  </a:lnTo>
                  <a:lnTo>
                    <a:pt x="64187" y="129409"/>
                  </a:lnTo>
                  <a:lnTo>
                    <a:pt x="64187" y="128600"/>
                  </a:lnTo>
                  <a:lnTo>
                    <a:pt x="64187" y="128207"/>
                  </a:lnTo>
                  <a:lnTo>
                    <a:pt x="64163" y="127980"/>
                  </a:lnTo>
                  <a:cubicBezTo>
                    <a:pt x="64175" y="127838"/>
                    <a:pt x="64163" y="127695"/>
                    <a:pt x="64163" y="127540"/>
                  </a:cubicBezTo>
                  <a:cubicBezTo>
                    <a:pt x="64163" y="127397"/>
                    <a:pt x="64211" y="127266"/>
                    <a:pt x="64223" y="127123"/>
                  </a:cubicBezTo>
                  <a:cubicBezTo>
                    <a:pt x="64246" y="126980"/>
                    <a:pt x="64246" y="126837"/>
                    <a:pt x="64282" y="126695"/>
                  </a:cubicBezTo>
                  <a:cubicBezTo>
                    <a:pt x="64318" y="126564"/>
                    <a:pt x="64354" y="126421"/>
                    <a:pt x="64389" y="126290"/>
                  </a:cubicBezTo>
                  <a:cubicBezTo>
                    <a:pt x="64663" y="125194"/>
                    <a:pt x="65508" y="123909"/>
                    <a:pt x="66282" y="123063"/>
                  </a:cubicBezTo>
                  <a:cubicBezTo>
                    <a:pt x="66401" y="122956"/>
                    <a:pt x="66532" y="122849"/>
                    <a:pt x="66651" y="122730"/>
                  </a:cubicBezTo>
                  <a:cubicBezTo>
                    <a:pt x="66747" y="122623"/>
                    <a:pt x="66878" y="122563"/>
                    <a:pt x="66985" y="122468"/>
                  </a:cubicBezTo>
                  <a:cubicBezTo>
                    <a:pt x="67104" y="122396"/>
                    <a:pt x="67211" y="122289"/>
                    <a:pt x="67330" y="122218"/>
                  </a:cubicBezTo>
                  <a:cubicBezTo>
                    <a:pt x="67461" y="122146"/>
                    <a:pt x="67580" y="122075"/>
                    <a:pt x="67699" y="122004"/>
                  </a:cubicBezTo>
                  <a:cubicBezTo>
                    <a:pt x="67759" y="121956"/>
                    <a:pt x="67818" y="121920"/>
                    <a:pt x="67878" y="121884"/>
                  </a:cubicBezTo>
                  <a:lnTo>
                    <a:pt x="68080" y="121801"/>
                  </a:lnTo>
                  <a:cubicBezTo>
                    <a:pt x="68211" y="121742"/>
                    <a:pt x="68330" y="121670"/>
                    <a:pt x="68461" y="121611"/>
                  </a:cubicBezTo>
                  <a:lnTo>
                    <a:pt x="68866" y="121468"/>
                  </a:lnTo>
                  <a:cubicBezTo>
                    <a:pt x="69116" y="121349"/>
                    <a:pt x="69402" y="121301"/>
                    <a:pt x="69676" y="121218"/>
                  </a:cubicBezTo>
                  <a:cubicBezTo>
                    <a:pt x="69807" y="121170"/>
                    <a:pt x="69950" y="121170"/>
                    <a:pt x="70092" y="121146"/>
                  </a:cubicBezTo>
                  <a:cubicBezTo>
                    <a:pt x="70235" y="121122"/>
                    <a:pt x="70378" y="121099"/>
                    <a:pt x="70521" y="121075"/>
                  </a:cubicBezTo>
                  <a:cubicBezTo>
                    <a:pt x="70664" y="121075"/>
                    <a:pt x="70807" y="121063"/>
                    <a:pt x="70950" y="121063"/>
                  </a:cubicBezTo>
                  <a:lnTo>
                    <a:pt x="71164" y="121015"/>
                  </a:lnTo>
                  <a:lnTo>
                    <a:pt x="71283" y="120968"/>
                  </a:lnTo>
                  <a:lnTo>
                    <a:pt x="94393" y="120968"/>
                  </a:lnTo>
                  <a:cubicBezTo>
                    <a:pt x="94516" y="120968"/>
                    <a:pt x="94603" y="120994"/>
                    <a:pt x="94760" y="120994"/>
                  </a:cubicBezTo>
                  <a:cubicBezTo>
                    <a:pt x="94787" y="120994"/>
                    <a:pt x="94815" y="120993"/>
                    <a:pt x="94845" y="120991"/>
                  </a:cubicBezTo>
                  <a:lnTo>
                    <a:pt x="96024" y="120956"/>
                  </a:lnTo>
                  <a:lnTo>
                    <a:pt x="96608" y="120932"/>
                  </a:lnTo>
                  <a:cubicBezTo>
                    <a:pt x="96810" y="120908"/>
                    <a:pt x="97001" y="120884"/>
                    <a:pt x="97191" y="120861"/>
                  </a:cubicBezTo>
                  <a:lnTo>
                    <a:pt x="98358" y="120682"/>
                  </a:lnTo>
                  <a:cubicBezTo>
                    <a:pt x="98751" y="120622"/>
                    <a:pt x="99132" y="120503"/>
                    <a:pt x="99513" y="120420"/>
                  </a:cubicBezTo>
                  <a:cubicBezTo>
                    <a:pt x="99894" y="120313"/>
                    <a:pt x="100275" y="120229"/>
                    <a:pt x="100656" y="120099"/>
                  </a:cubicBezTo>
                  <a:cubicBezTo>
                    <a:pt x="103656" y="119134"/>
                    <a:pt x="106406" y="117443"/>
                    <a:pt x="108633" y="115229"/>
                  </a:cubicBezTo>
                  <a:cubicBezTo>
                    <a:pt x="110836" y="112990"/>
                    <a:pt x="112514" y="110228"/>
                    <a:pt x="113467" y="107228"/>
                  </a:cubicBezTo>
                  <a:cubicBezTo>
                    <a:pt x="113574" y="106847"/>
                    <a:pt x="113669" y="106466"/>
                    <a:pt x="113776" y="106085"/>
                  </a:cubicBezTo>
                  <a:cubicBezTo>
                    <a:pt x="113860" y="105692"/>
                    <a:pt x="113979" y="105323"/>
                    <a:pt x="114026" y="104930"/>
                  </a:cubicBezTo>
                  <a:cubicBezTo>
                    <a:pt x="114146" y="104144"/>
                    <a:pt x="114288" y="103370"/>
                    <a:pt x="114300" y="102584"/>
                  </a:cubicBezTo>
                  <a:lnTo>
                    <a:pt x="114348" y="101418"/>
                  </a:lnTo>
                  <a:cubicBezTo>
                    <a:pt x="114348" y="101358"/>
                    <a:pt x="114336" y="101322"/>
                    <a:pt x="114336" y="101287"/>
                  </a:cubicBezTo>
                  <a:lnTo>
                    <a:pt x="114336" y="101191"/>
                  </a:lnTo>
                  <a:lnTo>
                    <a:pt x="114336" y="100906"/>
                  </a:lnTo>
                  <a:lnTo>
                    <a:pt x="114324" y="100310"/>
                  </a:lnTo>
                  <a:cubicBezTo>
                    <a:pt x="114300" y="99929"/>
                    <a:pt x="114288" y="99536"/>
                    <a:pt x="114253" y="99144"/>
                  </a:cubicBezTo>
                  <a:lnTo>
                    <a:pt x="114086" y="97977"/>
                  </a:lnTo>
                  <a:cubicBezTo>
                    <a:pt x="113979" y="97191"/>
                    <a:pt x="113765" y="96429"/>
                    <a:pt x="113562" y="95667"/>
                  </a:cubicBezTo>
                  <a:cubicBezTo>
                    <a:pt x="113479" y="95286"/>
                    <a:pt x="113324" y="94917"/>
                    <a:pt x="113193" y="94548"/>
                  </a:cubicBezTo>
                  <a:cubicBezTo>
                    <a:pt x="113062" y="94179"/>
                    <a:pt x="112931" y="93810"/>
                    <a:pt x="112776" y="93440"/>
                  </a:cubicBezTo>
                  <a:cubicBezTo>
                    <a:pt x="112121" y="92012"/>
                    <a:pt x="111371" y="90619"/>
                    <a:pt x="110407" y="89369"/>
                  </a:cubicBezTo>
                  <a:cubicBezTo>
                    <a:pt x="109478" y="88095"/>
                    <a:pt x="108359" y="86987"/>
                    <a:pt x="107168" y="85963"/>
                  </a:cubicBezTo>
                  <a:cubicBezTo>
                    <a:pt x="105930" y="84999"/>
                    <a:pt x="104621" y="84106"/>
                    <a:pt x="103192" y="83451"/>
                  </a:cubicBezTo>
                  <a:cubicBezTo>
                    <a:pt x="101787" y="82737"/>
                    <a:pt x="100263" y="82272"/>
                    <a:pt x="98727" y="81915"/>
                  </a:cubicBezTo>
                  <a:cubicBezTo>
                    <a:pt x="98346" y="81844"/>
                    <a:pt x="97953" y="81784"/>
                    <a:pt x="97560" y="81725"/>
                  </a:cubicBezTo>
                  <a:lnTo>
                    <a:pt x="96977" y="81641"/>
                  </a:lnTo>
                  <a:cubicBezTo>
                    <a:pt x="96786" y="81606"/>
                    <a:pt x="96596" y="81582"/>
                    <a:pt x="96393" y="81582"/>
                  </a:cubicBezTo>
                  <a:lnTo>
                    <a:pt x="95226" y="81534"/>
                  </a:lnTo>
                  <a:lnTo>
                    <a:pt x="94643" y="81522"/>
                  </a:lnTo>
                  <a:lnTo>
                    <a:pt x="19872" y="81522"/>
                  </a:lnTo>
                  <a:lnTo>
                    <a:pt x="19693" y="81510"/>
                  </a:lnTo>
                  <a:lnTo>
                    <a:pt x="19574" y="81499"/>
                  </a:lnTo>
                  <a:cubicBezTo>
                    <a:pt x="19431" y="81487"/>
                    <a:pt x="19288" y="81475"/>
                    <a:pt x="19146" y="81463"/>
                  </a:cubicBezTo>
                  <a:cubicBezTo>
                    <a:pt x="19074" y="81463"/>
                    <a:pt x="19003" y="81463"/>
                    <a:pt x="18931" y="81451"/>
                  </a:cubicBezTo>
                  <a:lnTo>
                    <a:pt x="18717" y="81415"/>
                  </a:lnTo>
                  <a:cubicBezTo>
                    <a:pt x="18586" y="81391"/>
                    <a:pt x="18443" y="81368"/>
                    <a:pt x="18300" y="81356"/>
                  </a:cubicBezTo>
                  <a:cubicBezTo>
                    <a:pt x="17181" y="81129"/>
                    <a:pt x="16145" y="80629"/>
                    <a:pt x="15240" y="79915"/>
                  </a:cubicBezTo>
                  <a:cubicBezTo>
                    <a:pt x="14335" y="79213"/>
                    <a:pt x="13633" y="78260"/>
                    <a:pt x="13169" y="77224"/>
                  </a:cubicBezTo>
                  <a:cubicBezTo>
                    <a:pt x="13085" y="77105"/>
                    <a:pt x="13061" y="76962"/>
                    <a:pt x="13014" y="76831"/>
                  </a:cubicBezTo>
                  <a:cubicBezTo>
                    <a:pt x="12966" y="76700"/>
                    <a:pt x="12907" y="76569"/>
                    <a:pt x="12859" y="76426"/>
                  </a:cubicBezTo>
                  <a:cubicBezTo>
                    <a:pt x="12835" y="76296"/>
                    <a:pt x="12800" y="76153"/>
                    <a:pt x="12764" y="76022"/>
                  </a:cubicBezTo>
                  <a:lnTo>
                    <a:pt x="12704" y="75819"/>
                  </a:lnTo>
                  <a:cubicBezTo>
                    <a:pt x="12692" y="75748"/>
                    <a:pt x="12680" y="75676"/>
                    <a:pt x="12680" y="75605"/>
                  </a:cubicBezTo>
                  <a:cubicBezTo>
                    <a:pt x="12657" y="75462"/>
                    <a:pt x="12633" y="75319"/>
                    <a:pt x="12609" y="75176"/>
                  </a:cubicBezTo>
                  <a:cubicBezTo>
                    <a:pt x="12573" y="75045"/>
                    <a:pt x="12597" y="74891"/>
                    <a:pt x="12585" y="74748"/>
                  </a:cubicBezTo>
                  <a:lnTo>
                    <a:pt x="12549" y="74295"/>
                  </a:lnTo>
                  <a:cubicBezTo>
                    <a:pt x="12549" y="74033"/>
                    <a:pt x="12549" y="73700"/>
                    <a:pt x="12561" y="73617"/>
                  </a:cubicBezTo>
                  <a:cubicBezTo>
                    <a:pt x="12597" y="72462"/>
                    <a:pt x="12895" y="71343"/>
                    <a:pt x="13431" y="70342"/>
                  </a:cubicBezTo>
                  <a:cubicBezTo>
                    <a:pt x="13990" y="69354"/>
                    <a:pt x="14776" y="68473"/>
                    <a:pt x="15717" y="67830"/>
                  </a:cubicBezTo>
                  <a:cubicBezTo>
                    <a:pt x="16681" y="67199"/>
                    <a:pt x="17764" y="66806"/>
                    <a:pt x="18896" y="66663"/>
                  </a:cubicBezTo>
                  <a:cubicBezTo>
                    <a:pt x="19038" y="66640"/>
                    <a:pt x="19181" y="66651"/>
                    <a:pt x="19324" y="66640"/>
                  </a:cubicBezTo>
                  <a:lnTo>
                    <a:pt x="19538" y="66628"/>
                  </a:lnTo>
                  <a:lnTo>
                    <a:pt x="19646" y="66640"/>
                  </a:lnTo>
                  <a:lnTo>
                    <a:pt x="94572" y="66640"/>
                  </a:lnTo>
                  <a:lnTo>
                    <a:pt x="94679" y="66628"/>
                  </a:lnTo>
                  <a:lnTo>
                    <a:pt x="94822" y="66616"/>
                  </a:lnTo>
                  <a:lnTo>
                    <a:pt x="95119" y="66604"/>
                  </a:lnTo>
                  <a:lnTo>
                    <a:pt x="95703" y="66568"/>
                  </a:lnTo>
                  <a:cubicBezTo>
                    <a:pt x="96096" y="66544"/>
                    <a:pt x="96489" y="66544"/>
                    <a:pt x="96881" y="66485"/>
                  </a:cubicBezTo>
                  <a:lnTo>
                    <a:pt x="98048" y="66306"/>
                  </a:lnTo>
                  <a:lnTo>
                    <a:pt x="98632" y="66211"/>
                  </a:lnTo>
                  <a:lnTo>
                    <a:pt x="99203" y="66080"/>
                  </a:lnTo>
                  <a:lnTo>
                    <a:pt x="100346" y="65782"/>
                  </a:lnTo>
                  <a:cubicBezTo>
                    <a:pt x="100727" y="65675"/>
                    <a:pt x="101096" y="65520"/>
                    <a:pt x="101465" y="65389"/>
                  </a:cubicBezTo>
                  <a:cubicBezTo>
                    <a:pt x="101834" y="65247"/>
                    <a:pt x="102215" y="65127"/>
                    <a:pt x="102561" y="64961"/>
                  </a:cubicBezTo>
                  <a:cubicBezTo>
                    <a:pt x="103275" y="64616"/>
                    <a:pt x="104001" y="64306"/>
                    <a:pt x="104656" y="63877"/>
                  </a:cubicBezTo>
                  <a:cubicBezTo>
                    <a:pt x="107288" y="62318"/>
                    <a:pt x="109693" y="59960"/>
                    <a:pt x="111348" y="57365"/>
                  </a:cubicBezTo>
                  <a:cubicBezTo>
                    <a:pt x="111383" y="57317"/>
                    <a:pt x="111419" y="57257"/>
                    <a:pt x="111455" y="57198"/>
                  </a:cubicBezTo>
                  <a:cubicBezTo>
                    <a:pt x="111467" y="57174"/>
                    <a:pt x="111479" y="57150"/>
                    <a:pt x="111490" y="57138"/>
                  </a:cubicBezTo>
                  <a:lnTo>
                    <a:pt x="111490" y="57126"/>
                  </a:lnTo>
                  <a:cubicBezTo>
                    <a:pt x="113074" y="54519"/>
                    <a:pt x="114074" y="51531"/>
                    <a:pt x="114288" y="48483"/>
                  </a:cubicBezTo>
                  <a:cubicBezTo>
                    <a:pt x="114527" y="45363"/>
                    <a:pt x="114026" y="42172"/>
                    <a:pt x="112812" y="39255"/>
                  </a:cubicBezTo>
                  <a:cubicBezTo>
                    <a:pt x="111562" y="36362"/>
                    <a:pt x="109633" y="33778"/>
                    <a:pt x="107228" y="31766"/>
                  </a:cubicBezTo>
                  <a:cubicBezTo>
                    <a:pt x="104799" y="29766"/>
                    <a:pt x="101894" y="28349"/>
                    <a:pt x="98810" y="27682"/>
                  </a:cubicBezTo>
                  <a:cubicBezTo>
                    <a:pt x="98429" y="27587"/>
                    <a:pt x="98036" y="27540"/>
                    <a:pt x="97643" y="27480"/>
                  </a:cubicBezTo>
                  <a:cubicBezTo>
                    <a:pt x="97251" y="27420"/>
                    <a:pt x="96870" y="27349"/>
                    <a:pt x="96477" y="27325"/>
                  </a:cubicBezTo>
                  <a:lnTo>
                    <a:pt x="95298" y="27266"/>
                  </a:lnTo>
                  <a:lnTo>
                    <a:pt x="94715" y="27218"/>
                  </a:lnTo>
                  <a:lnTo>
                    <a:pt x="94298" y="27206"/>
                  </a:lnTo>
                  <a:lnTo>
                    <a:pt x="71783" y="27206"/>
                  </a:lnTo>
                  <a:cubicBezTo>
                    <a:pt x="71140" y="27206"/>
                    <a:pt x="70676" y="27182"/>
                    <a:pt x="70676" y="27182"/>
                  </a:cubicBezTo>
                  <a:cubicBezTo>
                    <a:pt x="70650" y="27185"/>
                    <a:pt x="70624" y="27186"/>
                    <a:pt x="70598" y="27186"/>
                  </a:cubicBezTo>
                  <a:cubicBezTo>
                    <a:pt x="70484" y="27186"/>
                    <a:pt x="70376" y="27166"/>
                    <a:pt x="70259" y="27147"/>
                  </a:cubicBezTo>
                  <a:cubicBezTo>
                    <a:pt x="70116" y="27123"/>
                    <a:pt x="69973" y="27111"/>
                    <a:pt x="69830" y="27087"/>
                  </a:cubicBezTo>
                  <a:lnTo>
                    <a:pt x="69426" y="26980"/>
                  </a:lnTo>
                  <a:cubicBezTo>
                    <a:pt x="69283" y="26944"/>
                    <a:pt x="69140" y="26932"/>
                    <a:pt x="69009" y="26861"/>
                  </a:cubicBezTo>
                  <a:cubicBezTo>
                    <a:pt x="68747" y="26754"/>
                    <a:pt x="68473" y="26694"/>
                    <a:pt x="68223" y="26551"/>
                  </a:cubicBezTo>
                  <a:lnTo>
                    <a:pt x="67842" y="26361"/>
                  </a:lnTo>
                  <a:cubicBezTo>
                    <a:pt x="67723" y="26289"/>
                    <a:pt x="67604" y="26206"/>
                    <a:pt x="67473" y="26135"/>
                  </a:cubicBezTo>
                  <a:lnTo>
                    <a:pt x="67294" y="26027"/>
                  </a:lnTo>
                  <a:cubicBezTo>
                    <a:pt x="67235" y="25992"/>
                    <a:pt x="67175" y="25944"/>
                    <a:pt x="67116" y="25896"/>
                  </a:cubicBezTo>
                  <a:cubicBezTo>
                    <a:pt x="67009" y="25813"/>
                    <a:pt x="66890" y="25730"/>
                    <a:pt x="66771" y="25646"/>
                  </a:cubicBezTo>
                  <a:cubicBezTo>
                    <a:pt x="66663" y="25563"/>
                    <a:pt x="66568" y="25444"/>
                    <a:pt x="66461" y="25361"/>
                  </a:cubicBezTo>
                  <a:cubicBezTo>
                    <a:pt x="66354" y="25254"/>
                    <a:pt x="66223" y="25182"/>
                    <a:pt x="66140" y="25063"/>
                  </a:cubicBezTo>
                  <a:cubicBezTo>
                    <a:pt x="65961" y="24837"/>
                    <a:pt x="65735" y="24658"/>
                    <a:pt x="65592" y="24408"/>
                  </a:cubicBezTo>
                  <a:cubicBezTo>
                    <a:pt x="64889" y="23503"/>
                    <a:pt x="64401" y="22444"/>
                    <a:pt x="64235" y="21313"/>
                  </a:cubicBezTo>
                  <a:cubicBezTo>
                    <a:pt x="64211" y="21170"/>
                    <a:pt x="64175" y="20110"/>
                    <a:pt x="64175" y="20074"/>
                  </a:cubicBezTo>
                  <a:lnTo>
                    <a:pt x="64175" y="19979"/>
                  </a:lnTo>
                  <a:lnTo>
                    <a:pt x="64175" y="19169"/>
                  </a:lnTo>
                  <a:lnTo>
                    <a:pt x="64175" y="15895"/>
                  </a:lnTo>
                  <a:lnTo>
                    <a:pt x="66890" y="15895"/>
                  </a:lnTo>
                  <a:lnTo>
                    <a:pt x="57841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" name="Google Shape;1051;p35">
              <a:extLst>
                <a:ext uri="{FF2B5EF4-FFF2-40B4-BE49-F238E27FC236}">
                  <a16:creationId xmlns:a16="http://schemas.microsoft.com/office/drawing/2014/main" id="{5C29505B-0D0B-4F9E-A52C-BBDA2EFA5EBF}"/>
                </a:ext>
              </a:extLst>
            </p:cNvPr>
            <p:cNvSpPr/>
            <p:nvPr/>
          </p:nvSpPr>
          <p:spPr>
            <a:xfrm>
              <a:off x="3124740" y="1467244"/>
              <a:ext cx="2847490" cy="3675956"/>
            </a:xfrm>
            <a:custGeom>
              <a:avLst/>
              <a:gdLst/>
              <a:ahLst/>
              <a:cxnLst/>
              <a:rect l="l" t="t" r="r" b="b"/>
              <a:pathLst>
                <a:path w="103002" h="132970" extrusionOk="0">
                  <a:moveTo>
                    <a:pt x="51507" y="1"/>
                  </a:moveTo>
                  <a:lnTo>
                    <a:pt x="51507" y="3727"/>
                  </a:lnTo>
                  <a:lnTo>
                    <a:pt x="52757" y="3727"/>
                  </a:lnTo>
                  <a:lnTo>
                    <a:pt x="52757" y="1"/>
                  </a:lnTo>
                  <a:close/>
                  <a:moveTo>
                    <a:pt x="51507" y="7442"/>
                  </a:moveTo>
                  <a:lnTo>
                    <a:pt x="51507" y="9180"/>
                  </a:lnTo>
                  <a:cubicBezTo>
                    <a:pt x="51507" y="9883"/>
                    <a:pt x="51566" y="10573"/>
                    <a:pt x="51662" y="11252"/>
                  </a:cubicBezTo>
                  <a:lnTo>
                    <a:pt x="52888" y="11073"/>
                  </a:lnTo>
                  <a:cubicBezTo>
                    <a:pt x="52793" y="10454"/>
                    <a:pt x="52757" y="9823"/>
                    <a:pt x="52757" y="9180"/>
                  </a:cubicBezTo>
                  <a:lnTo>
                    <a:pt x="52757" y="7442"/>
                  </a:lnTo>
                  <a:close/>
                  <a:moveTo>
                    <a:pt x="53888" y="14467"/>
                  </a:moveTo>
                  <a:lnTo>
                    <a:pt x="52757" y="14979"/>
                  </a:lnTo>
                  <a:cubicBezTo>
                    <a:pt x="53293" y="16157"/>
                    <a:pt x="53995" y="17265"/>
                    <a:pt x="54840" y="18265"/>
                  </a:cubicBezTo>
                  <a:lnTo>
                    <a:pt x="55781" y="17455"/>
                  </a:lnTo>
                  <a:cubicBezTo>
                    <a:pt x="55019" y="16550"/>
                    <a:pt x="54376" y="15550"/>
                    <a:pt x="53888" y="14467"/>
                  </a:cubicBezTo>
                  <a:close/>
                  <a:moveTo>
                    <a:pt x="58424" y="19812"/>
                  </a:moveTo>
                  <a:lnTo>
                    <a:pt x="57734" y="20848"/>
                  </a:lnTo>
                  <a:cubicBezTo>
                    <a:pt x="58817" y="21575"/>
                    <a:pt x="59984" y="22146"/>
                    <a:pt x="61222" y="22551"/>
                  </a:cubicBezTo>
                  <a:lnTo>
                    <a:pt x="61603" y="21360"/>
                  </a:lnTo>
                  <a:cubicBezTo>
                    <a:pt x="60484" y="21003"/>
                    <a:pt x="59412" y="20479"/>
                    <a:pt x="58424" y="19812"/>
                  </a:cubicBezTo>
                  <a:close/>
                  <a:moveTo>
                    <a:pt x="65092" y="21979"/>
                  </a:moveTo>
                  <a:lnTo>
                    <a:pt x="65056" y="23218"/>
                  </a:lnTo>
                  <a:cubicBezTo>
                    <a:pt x="65211" y="23218"/>
                    <a:pt x="65378" y="23230"/>
                    <a:pt x="65544" y="23230"/>
                  </a:cubicBezTo>
                  <a:lnTo>
                    <a:pt x="68795" y="23230"/>
                  </a:lnTo>
                  <a:lnTo>
                    <a:pt x="68795" y="21979"/>
                  </a:lnTo>
                  <a:close/>
                  <a:moveTo>
                    <a:pt x="72521" y="21979"/>
                  </a:moveTo>
                  <a:lnTo>
                    <a:pt x="72521" y="23230"/>
                  </a:lnTo>
                  <a:lnTo>
                    <a:pt x="76248" y="23230"/>
                  </a:lnTo>
                  <a:lnTo>
                    <a:pt x="76248" y="21979"/>
                  </a:lnTo>
                  <a:close/>
                  <a:moveTo>
                    <a:pt x="79975" y="21979"/>
                  </a:moveTo>
                  <a:lnTo>
                    <a:pt x="79975" y="23230"/>
                  </a:lnTo>
                  <a:lnTo>
                    <a:pt x="83689" y="23230"/>
                  </a:lnTo>
                  <a:lnTo>
                    <a:pt x="83689" y="21979"/>
                  </a:lnTo>
                  <a:close/>
                  <a:moveTo>
                    <a:pt x="87416" y="21979"/>
                  </a:moveTo>
                  <a:lnTo>
                    <a:pt x="87416" y="23230"/>
                  </a:lnTo>
                  <a:lnTo>
                    <a:pt x="88952" y="23230"/>
                  </a:lnTo>
                  <a:cubicBezTo>
                    <a:pt x="89654" y="23230"/>
                    <a:pt x="90357" y="23277"/>
                    <a:pt x="91035" y="23396"/>
                  </a:cubicBezTo>
                  <a:lnTo>
                    <a:pt x="91238" y="22170"/>
                  </a:lnTo>
                  <a:cubicBezTo>
                    <a:pt x="90488" y="22039"/>
                    <a:pt x="89726" y="21979"/>
                    <a:pt x="88952" y="21979"/>
                  </a:cubicBezTo>
                  <a:close/>
                  <a:moveTo>
                    <a:pt x="94941" y="23313"/>
                  </a:moveTo>
                  <a:lnTo>
                    <a:pt x="94417" y="24444"/>
                  </a:lnTo>
                  <a:cubicBezTo>
                    <a:pt x="95488" y="24944"/>
                    <a:pt x="96477" y="25599"/>
                    <a:pt x="97370" y="26385"/>
                  </a:cubicBezTo>
                  <a:lnTo>
                    <a:pt x="98191" y="25444"/>
                  </a:lnTo>
                  <a:cubicBezTo>
                    <a:pt x="97215" y="24587"/>
                    <a:pt x="96119" y="23873"/>
                    <a:pt x="94941" y="23313"/>
                  </a:cubicBezTo>
                  <a:close/>
                  <a:moveTo>
                    <a:pt x="100739" y="28373"/>
                  </a:moveTo>
                  <a:lnTo>
                    <a:pt x="99691" y="29052"/>
                  </a:lnTo>
                  <a:cubicBezTo>
                    <a:pt x="100346" y="30052"/>
                    <a:pt x="100846" y="31135"/>
                    <a:pt x="101192" y="32266"/>
                  </a:cubicBezTo>
                  <a:lnTo>
                    <a:pt x="102382" y="31897"/>
                  </a:lnTo>
                  <a:cubicBezTo>
                    <a:pt x="102001" y="30659"/>
                    <a:pt x="101442" y="29468"/>
                    <a:pt x="100739" y="28373"/>
                  </a:cubicBezTo>
                  <a:close/>
                  <a:moveTo>
                    <a:pt x="102989" y="35731"/>
                  </a:moveTo>
                  <a:lnTo>
                    <a:pt x="101751" y="35755"/>
                  </a:lnTo>
                  <a:cubicBezTo>
                    <a:pt x="101751" y="35850"/>
                    <a:pt x="101751" y="35934"/>
                    <a:pt x="101751" y="36017"/>
                  </a:cubicBezTo>
                  <a:cubicBezTo>
                    <a:pt x="101751" y="37124"/>
                    <a:pt x="101608" y="38220"/>
                    <a:pt x="101334" y="39267"/>
                  </a:cubicBezTo>
                  <a:lnTo>
                    <a:pt x="102537" y="39589"/>
                  </a:lnTo>
                  <a:cubicBezTo>
                    <a:pt x="102846" y="38434"/>
                    <a:pt x="103001" y="37231"/>
                    <a:pt x="103001" y="36017"/>
                  </a:cubicBezTo>
                  <a:cubicBezTo>
                    <a:pt x="103001" y="35922"/>
                    <a:pt x="102989" y="35826"/>
                    <a:pt x="102989" y="35731"/>
                  </a:cubicBezTo>
                  <a:close/>
                  <a:moveTo>
                    <a:pt x="99977" y="42541"/>
                  </a:moveTo>
                  <a:cubicBezTo>
                    <a:pt x="99370" y="43553"/>
                    <a:pt x="98620" y="44482"/>
                    <a:pt x="97763" y="45304"/>
                  </a:cubicBezTo>
                  <a:lnTo>
                    <a:pt x="98620" y="46209"/>
                  </a:lnTo>
                  <a:cubicBezTo>
                    <a:pt x="99560" y="45316"/>
                    <a:pt x="100382" y="44292"/>
                    <a:pt x="101037" y="43172"/>
                  </a:cubicBezTo>
                  <a:lnTo>
                    <a:pt x="99977" y="42541"/>
                  </a:lnTo>
                  <a:close/>
                  <a:moveTo>
                    <a:pt x="94881" y="47363"/>
                  </a:moveTo>
                  <a:cubicBezTo>
                    <a:pt x="93833" y="47911"/>
                    <a:pt x="92714" y="48316"/>
                    <a:pt x="91547" y="48554"/>
                  </a:cubicBezTo>
                  <a:lnTo>
                    <a:pt x="91797" y="49769"/>
                  </a:lnTo>
                  <a:cubicBezTo>
                    <a:pt x="93071" y="49507"/>
                    <a:pt x="94310" y="49066"/>
                    <a:pt x="95465" y="48471"/>
                  </a:cubicBezTo>
                  <a:lnTo>
                    <a:pt x="94881" y="47363"/>
                  </a:lnTo>
                  <a:close/>
                  <a:moveTo>
                    <a:pt x="17205" y="48816"/>
                  </a:moveTo>
                  <a:lnTo>
                    <a:pt x="17205" y="50054"/>
                  </a:lnTo>
                  <a:lnTo>
                    <a:pt x="20931" y="50054"/>
                  </a:lnTo>
                  <a:lnTo>
                    <a:pt x="20931" y="48816"/>
                  </a:lnTo>
                  <a:close/>
                  <a:moveTo>
                    <a:pt x="24658" y="48816"/>
                  </a:moveTo>
                  <a:lnTo>
                    <a:pt x="24658" y="50054"/>
                  </a:lnTo>
                  <a:lnTo>
                    <a:pt x="28373" y="50054"/>
                  </a:lnTo>
                  <a:lnTo>
                    <a:pt x="28373" y="48816"/>
                  </a:lnTo>
                  <a:close/>
                  <a:moveTo>
                    <a:pt x="32100" y="48816"/>
                  </a:moveTo>
                  <a:lnTo>
                    <a:pt x="32100" y="50054"/>
                  </a:lnTo>
                  <a:lnTo>
                    <a:pt x="35826" y="50054"/>
                  </a:lnTo>
                  <a:lnTo>
                    <a:pt x="35826" y="48816"/>
                  </a:lnTo>
                  <a:close/>
                  <a:moveTo>
                    <a:pt x="39553" y="48816"/>
                  </a:moveTo>
                  <a:lnTo>
                    <a:pt x="39553" y="50054"/>
                  </a:lnTo>
                  <a:lnTo>
                    <a:pt x="43280" y="50054"/>
                  </a:lnTo>
                  <a:lnTo>
                    <a:pt x="43280" y="48816"/>
                  </a:lnTo>
                  <a:close/>
                  <a:moveTo>
                    <a:pt x="47006" y="48816"/>
                  </a:moveTo>
                  <a:lnTo>
                    <a:pt x="47006" y="50054"/>
                  </a:lnTo>
                  <a:lnTo>
                    <a:pt x="50721" y="50054"/>
                  </a:lnTo>
                  <a:lnTo>
                    <a:pt x="50721" y="48816"/>
                  </a:lnTo>
                  <a:close/>
                  <a:moveTo>
                    <a:pt x="54448" y="48816"/>
                  </a:moveTo>
                  <a:lnTo>
                    <a:pt x="54448" y="50054"/>
                  </a:lnTo>
                  <a:lnTo>
                    <a:pt x="58174" y="50054"/>
                  </a:lnTo>
                  <a:lnTo>
                    <a:pt x="58174" y="48816"/>
                  </a:lnTo>
                  <a:close/>
                  <a:moveTo>
                    <a:pt x="61901" y="48816"/>
                  </a:moveTo>
                  <a:lnTo>
                    <a:pt x="61901" y="50054"/>
                  </a:lnTo>
                  <a:lnTo>
                    <a:pt x="65628" y="50054"/>
                  </a:lnTo>
                  <a:lnTo>
                    <a:pt x="65628" y="48816"/>
                  </a:lnTo>
                  <a:close/>
                  <a:moveTo>
                    <a:pt x="69342" y="48816"/>
                  </a:moveTo>
                  <a:lnTo>
                    <a:pt x="69342" y="50054"/>
                  </a:lnTo>
                  <a:lnTo>
                    <a:pt x="73069" y="50054"/>
                  </a:lnTo>
                  <a:lnTo>
                    <a:pt x="73069" y="48816"/>
                  </a:lnTo>
                  <a:close/>
                  <a:moveTo>
                    <a:pt x="76796" y="48816"/>
                  </a:moveTo>
                  <a:lnTo>
                    <a:pt x="76796" y="50054"/>
                  </a:lnTo>
                  <a:lnTo>
                    <a:pt x="80522" y="50054"/>
                  </a:lnTo>
                  <a:lnTo>
                    <a:pt x="80522" y="48816"/>
                  </a:lnTo>
                  <a:close/>
                  <a:moveTo>
                    <a:pt x="84249" y="48816"/>
                  </a:moveTo>
                  <a:lnTo>
                    <a:pt x="84249" y="50054"/>
                  </a:lnTo>
                  <a:lnTo>
                    <a:pt x="87976" y="50054"/>
                  </a:lnTo>
                  <a:lnTo>
                    <a:pt x="87976" y="48816"/>
                  </a:lnTo>
                  <a:close/>
                  <a:moveTo>
                    <a:pt x="13454" y="48828"/>
                  </a:moveTo>
                  <a:cubicBezTo>
                    <a:pt x="12157" y="48876"/>
                    <a:pt x="10871" y="49102"/>
                    <a:pt x="9632" y="49507"/>
                  </a:cubicBezTo>
                  <a:lnTo>
                    <a:pt x="10013" y="50685"/>
                  </a:lnTo>
                  <a:cubicBezTo>
                    <a:pt x="11145" y="50316"/>
                    <a:pt x="12311" y="50114"/>
                    <a:pt x="13502" y="50066"/>
                  </a:cubicBezTo>
                  <a:lnTo>
                    <a:pt x="13454" y="48828"/>
                  </a:lnTo>
                  <a:close/>
                  <a:moveTo>
                    <a:pt x="6144" y="51209"/>
                  </a:moveTo>
                  <a:cubicBezTo>
                    <a:pt x="5072" y="51935"/>
                    <a:pt x="4096" y="52805"/>
                    <a:pt x="3251" y="53805"/>
                  </a:cubicBezTo>
                  <a:lnTo>
                    <a:pt x="4203" y="54602"/>
                  </a:lnTo>
                  <a:cubicBezTo>
                    <a:pt x="4965" y="53698"/>
                    <a:pt x="5858" y="52900"/>
                    <a:pt x="6834" y="52233"/>
                  </a:cubicBezTo>
                  <a:lnTo>
                    <a:pt x="6144" y="51209"/>
                  </a:lnTo>
                  <a:close/>
                  <a:moveTo>
                    <a:pt x="1179" y="57091"/>
                  </a:moveTo>
                  <a:cubicBezTo>
                    <a:pt x="643" y="58270"/>
                    <a:pt x="286" y="59532"/>
                    <a:pt x="96" y="60818"/>
                  </a:cubicBezTo>
                  <a:lnTo>
                    <a:pt x="1322" y="60996"/>
                  </a:lnTo>
                  <a:cubicBezTo>
                    <a:pt x="1489" y="59817"/>
                    <a:pt x="1822" y="58674"/>
                    <a:pt x="2310" y="57603"/>
                  </a:cubicBezTo>
                  <a:lnTo>
                    <a:pt x="1179" y="57091"/>
                  </a:lnTo>
                  <a:close/>
                  <a:moveTo>
                    <a:pt x="1239" y="64568"/>
                  </a:moveTo>
                  <a:lnTo>
                    <a:pt x="0" y="64675"/>
                  </a:lnTo>
                  <a:cubicBezTo>
                    <a:pt x="107" y="65973"/>
                    <a:pt x="405" y="67247"/>
                    <a:pt x="869" y="68461"/>
                  </a:cubicBezTo>
                  <a:lnTo>
                    <a:pt x="2024" y="68021"/>
                  </a:lnTo>
                  <a:cubicBezTo>
                    <a:pt x="1608" y="66914"/>
                    <a:pt x="1346" y="65747"/>
                    <a:pt x="1239" y="64568"/>
                  </a:cubicBezTo>
                  <a:close/>
                  <a:moveTo>
                    <a:pt x="3739" y="71116"/>
                  </a:moveTo>
                  <a:lnTo>
                    <a:pt x="2751" y="71855"/>
                  </a:lnTo>
                  <a:cubicBezTo>
                    <a:pt x="3525" y="72902"/>
                    <a:pt x="4453" y="73831"/>
                    <a:pt x="5477" y="74617"/>
                  </a:cubicBezTo>
                  <a:lnTo>
                    <a:pt x="6239" y="73629"/>
                  </a:lnTo>
                  <a:cubicBezTo>
                    <a:pt x="5287" y="72902"/>
                    <a:pt x="4453" y="72057"/>
                    <a:pt x="3739" y="71116"/>
                  </a:cubicBezTo>
                  <a:close/>
                  <a:moveTo>
                    <a:pt x="9323" y="75367"/>
                  </a:moveTo>
                  <a:lnTo>
                    <a:pt x="8870" y="76522"/>
                  </a:lnTo>
                  <a:cubicBezTo>
                    <a:pt x="10073" y="76998"/>
                    <a:pt x="11347" y="77296"/>
                    <a:pt x="12645" y="77415"/>
                  </a:cubicBezTo>
                  <a:lnTo>
                    <a:pt x="12764" y="76177"/>
                  </a:lnTo>
                  <a:cubicBezTo>
                    <a:pt x="11585" y="76069"/>
                    <a:pt x="10418" y="75796"/>
                    <a:pt x="9323" y="75367"/>
                  </a:cubicBezTo>
                  <a:close/>
                  <a:moveTo>
                    <a:pt x="16431" y="76236"/>
                  </a:moveTo>
                  <a:lnTo>
                    <a:pt x="16431" y="77486"/>
                  </a:lnTo>
                  <a:lnTo>
                    <a:pt x="20158" y="77486"/>
                  </a:lnTo>
                  <a:lnTo>
                    <a:pt x="20158" y="76236"/>
                  </a:lnTo>
                  <a:close/>
                  <a:moveTo>
                    <a:pt x="23872" y="76236"/>
                  </a:moveTo>
                  <a:lnTo>
                    <a:pt x="23872" y="77486"/>
                  </a:lnTo>
                  <a:lnTo>
                    <a:pt x="27599" y="77486"/>
                  </a:lnTo>
                  <a:lnTo>
                    <a:pt x="27599" y="76236"/>
                  </a:lnTo>
                  <a:close/>
                  <a:moveTo>
                    <a:pt x="31326" y="76236"/>
                  </a:moveTo>
                  <a:lnTo>
                    <a:pt x="31326" y="77486"/>
                  </a:lnTo>
                  <a:lnTo>
                    <a:pt x="35052" y="77486"/>
                  </a:lnTo>
                  <a:lnTo>
                    <a:pt x="35052" y="76236"/>
                  </a:lnTo>
                  <a:close/>
                  <a:moveTo>
                    <a:pt x="38779" y="76236"/>
                  </a:moveTo>
                  <a:lnTo>
                    <a:pt x="38779" y="77486"/>
                  </a:lnTo>
                  <a:lnTo>
                    <a:pt x="42494" y="77486"/>
                  </a:lnTo>
                  <a:lnTo>
                    <a:pt x="42494" y="76236"/>
                  </a:lnTo>
                  <a:close/>
                  <a:moveTo>
                    <a:pt x="46220" y="76236"/>
                  </a:moveTo>
                  <a:lnTo>
                    <a:pt x="46220" y="77486"/>
                  </a:lnTo>
                  <a:lnTo>
                    <a:pt x="49947" y="77486"/>
                  </a:lnTo>
                  <a:lnTo>
                    <a:pt x="49947" y="76236"/>
                  </a:lnTo>
                  <a:close/>
                  <a:moveTo>
                    <a:pt x="53674" y="76236"/>
                  </a:moveTo>
                  <a:lnTo>
                    <a:pt x="53674" y="77486"/>
                  </a:lnTo>
                  <a:lnTo>
                    <a:pt x="57400" y="77486"/>
                  </a:lnTo>
                  <a:lnTo>
                    <a:pt x="57400" y="76236"/>
                  </a:lnTo>
                  <a:close/>
                  <a:moveTo>
                    <a:pt x="61127" y="76236"/>
                  </a:moveTo>
                  <a:lnTo>
                    <a:pt x="61127" y="77486"/>
                  </a:lnTo>
                  <a:lnTo>
                    <a:pt x="64842" y="77486"/>
                  </a:lnTo>
                  <a:lnTo>
                    <a:pt x="64842" y="76236"/>
                  </a:lnTo>
                  <a:close/>
                  <a:moveTo>
                    <a:pt x="68568" y="76236"/>
                  </a:moveTo>
                  <a:lnTo>
                    <a:pt x="68568" y="77486"/>
                  </a:lnTo>
                  <a:lnTo>
                    <a:pt x="72295" y="77486"/>
                  </a:lnTo>
                  <a:lnTo>
                    <a:pt x="72295" y="76236"/>
                  </a:lnTo>
                  <a:close/>
                  <a:moveTo>
                    <a:pt x="76022" y="76236"/>
                  </a:moveTo>
                  <a:lnTo>
                    <a:pt x="76022" y="77486"/>
                  </a:lnTo>
                  <a:lnTo>
                    <a:pt x="79748" y="77486"/>
                  </a:lnTo>
                  <a:lnTo>
                    <a:pt x="79748" y="76236"/>
                  </a:lnTo>
                  <a:close/>
                  <a:moveTo>
                    <a:pt x="83475" y="76236"/>
                  </a:moveTo>
                  <a:lnTo>
                    <a:pt x="83475" y="77486"/>
                  </a:lnTo>
                  <a:lnTo>
                    <a:pt x="87190" y="77486"/>
                  </a:lnTo>
                  <a:lnTo>
                    <a:pt x="87190" y="76236"/>
                  </a:lnTo>
                  <a:close/>
                  <a:moveTo>
                    <a:pt x="91000" y="76391"/>
                  </a:moveTo>
                  <a:lnTo>
                    <a:pt x="90821" y="77617"/>
                  </a:lnTo>
                  <a:cubicBezTo>
                    <a:pt x="92000" y="77784"/>
                    <a:pt x="93143" y="78117"/>
                    <a:pt x="94214" y="78605"/>
                  </a:cubicBezTo>
                  <a:lnTo>
                    <a:pt x="94726" y="77474"/>
                  </a:lnTo>
                  <a:cubicBezTo>
                    <a:pt x="93548" y="76939"/>
                    <a:pt x="92286" y="76569"/>
                    <a:pt x="91000" y="76391"/>
                  </a:cubicBezTo>
                  <a:close/>
                  <a:moveTo>
                    <a:pt x="98013" y="79546"/>
                  </a:moveTo>
                  <a:lnTo>
                    <a:pt x="97215" y="80499"/>
                  </a:lnTo>
                  <a:cubicBezTo>
                    <a:pt x="98120" y="81261"/>
                    <a:pt x="98917" y="82153"/>
                    <a:pt x="99572" y="83130"/>
                  </a:cubicBezTo>
                  <a:lnTo>
                    <a:pt x="100608" y="82439"/>
                  </a:lnTo>
                  <a:cubicBezTo>
                    <a:pt x="99882" y="81356"/>
                    <a:pt x="99001" y="80391"/>
                    <a:pt x="98013" y="79546"/>
                  </a:cubicBezTo>
                  <a:close/>
                  <a:moveTo>
                    <a:pt x="102311" y="85928"/>
                  </a:moveTo>
                  <a:lnTo>
                    <a:pt x="101132" y="86309"/>
                  </a:lnTo>
                  <a:cubicBezTo>
                    <a:pt x="101489" y="87440"/>
                    <a:pt x="101703" y="88607"/>
                    <a:pt x="101751" y="89797"/>
                  </a:cubicBezTo>
                  <a:lnTo>
                    <a:pt x="102989" y="89750"/>
                  </a:lnTo>
                  <a:cubicBezTo>
                    <a:pt x="102942" y="88452"/>
                    <a:pt x="102716" y="87166"/>
                    <a:pt x="102311" y="85928"/>
                  </a:cubicBezTo>
                  <a:close/>
                  <a:moveTo>
                    <a:pt x="101430" y="93333"/>
                  </a:moveTo>
                  <a:cubicBezTo>
                    <a:pt x="101156" y="94488"/>
                    <a:pt x="100727" y="95596"/>
                    <a:pt x="100156" y="96631"/>
                  </a:cubicBezTo>
                  <a:lnTo>
                    <a:pt x="101239" y="97239"/>
                  </a:lnTo>
                  <a:cubicBezTo>
                    <a:pt x="101870" y="96096"/>
                    <a:pt x="102346" y="94881"/>
                    <a:pt x="102632" y="93619"/>
                  </a:cubicBezTo>
                  <a:lnTo>
                    <a:pt x="101430" y="93333"/>
                  </a:lnTo>
                  <a:close/>
                  <a:moveTo>
                    <a:pt x="98024" y="99465"/>
                  </a:moveTo>
                  <a:cubicBezTo>
                    <a:pt x="97191" y="100310"/>
                    <a:pt x="96239" y="101025"/>
                    <a:pt x="95215" y="101608"/>
                  </a:cubicBezTo>
                  <a:lnTo>
                    <a:pt x="95822" y="102692"/>
                  </a:lnTo>
                  <a:cubicBezTo>
                    <a:pt x="96953" y="102061"/>
                    <a:pt x="97989" y="101263"/>
                    <a:pt x="98906" y="100346"/>
                  </a:cubicBezTo>
                  <a:lnTo>
                    <a:pt x="98024" y="99465"/>
                  </a:lnTo>
                  <a:close/>
                  <a:moveTo>
                    <a:pt x="66009" y="103239"/>
                  </a:moveTo>
                  <a:lnTo>
                    <a:pt x="66009" y="104478"/>
                  </a:lnTo>
                  <a:lnTo>
                    <a:pt x="69735" y="104478"/>
                  </a:lnTo>
                  <a:lnTo>
                    <a:pt x="69735" y="103239"/>
                  </a:lnTo>
                  <a:close/>
                  <a:moveTo>
                    <a:pt x="73462" y="103239"/>
                  </a:moveTo>
                  <a:lnTo>
                    <a:pt x="73462" y="104478"/>
                  </a:lnTo>
                  <a:lnTo>
                    <a:pt x="77189" y="104478"/>
                  </a:lnTo>
                  <a:lnTo>
                    <a:pt x="77189" y="103239"/>
                  </a:lnTo>
                  <a:close/>
                  <a:moveTo>
                    <a:pt x="80915" y="103239"/>
                  </a:moveTo>
                  <a:lnTo>
                    <a:pt x="80915" y="104478"/>
                  </a:lnTo>
                  <a:lnTo>
                    <a:pt x="84630" y="104478"/>
                  </a:lnTo>
                  <a:lnTo>
                    <a:pt x="84630" y="103239"/>
                  </a:lnTo>
                  <a:close/>
                  <a:moveTo>
                    <a:pt x="91917" y="102894"/>
                  </a:moveTo>
                  <a:cubicBezTo>
                    <a:pt x="90952" y="103120"/>
                    <a:pt x="89952" y="103239"/>
                    <a:pt x="88952" y="103239"/>
                  </a:cubicBezTo>
                  <a:lnTo>
                    <a:pt x="88357" y="103239"/>
                  </a:lnTo>
                  <a:lnTo>
                    <a:pt x="88357" y="104478"/>
                  </a:lnTo>
                  <a:lnTo>
                    <a:pt x="88952" y="104478"/>
                  </a:lnTo>
                  <a:cubicBezTo>
                    <a:pt x="90047" y="104478"/>
                    <a:pt x="91143" y="104359"/>
                    <a:pt x="92202" y="104109"/>
                  </a:cubicBezTo>
                  <a:lnTo>
                    <a:pt x="91917" y="102894"/>
                  </a:lnTo>
                  <a:close/>
                  <a:moveTo>
                    <a:pt x="62175" y="103644"/>
                  </a:moveTo>
                  <a:cubicBezTo>
                    <a:pt x="60913" y="103954"/>
                    <a:pt x="59698" y="104442"/>
                    <a:pt x="58567" y="105097"/>
                  </a:cubicBezTo>
                  <a:lnTo>
                    <a:pt x="59186" y="106168"/>
                  </a:lnTo>
                  <a:cubicBezTo>
                    <a:pt x="60210" y="105585"/>
                    <a:pt x="61317" y="105132"/>
                    <a:pt x="62472" y="104847"/>
                  </a:cubicBezTo>
                  <a:lnTo>
                    <a:pt x="62175" y="103644"/>
                  </a:lnTo>
                  <a:close/>
                  <a:moveTo>
                    <a:pt x="55495" y="107478"/>
                  </a:moveTo>
                  <a:cubicBezTo>
                    <a:pt x="54590" y="108407"/>
                    <a:pt x="53817" y="109454"/>
                    <a:pt x="53197" y="110597"/>
                  </a:cubicBezTo>
                  <a:lnTo>
                    <a:pt x="54293" y="111193"/>
                  </a:lnTo>
                  <a:cubicBezTo>
                    <a:pt x="54852" y="110145"/>
                    <a:pt x="55555" y="109193"/>
                    <a:pt x="56388" y="108335"/>
                  </a:cubicBezTo>
                  <a:lnTo>
                    <a:pt x="55495" y="107478"/>
                  </a:lnTo>
                  <a:close/>
                  <a:moveTo>
                    <a:pt x="51840" y="114241"/>
                  </a:moveTo>
                  <a:cubicBezTo>
                    <a:pt x="51626" y="115229"/>
                    <a:pt x="51507" y="116253"/>
                    <a:pt x="51507" y="117277"/>
                  </a:cubicBezTo>
                  <a:lnTo>
                    <a:pt x="51507" y="118075"/>
                  </a:lnTo>
                  <a:lnTo>
                    <a:pt x="52745" y="118075"/>
                  </a:lnTo>
                  <a:lnTo>
                    <a:pt x="52745" y="117277"/>
                  </a:lnTo>
                  <a:cubicBezTo>
                    <a:pt x="52745" y="116348"/>
                    <a:pt x="52852" y="115408"/>
                    <a:pt x="53055" y="114503"/>
                  </a:cubicBezTo>
                  <a:lnTo>
                    <a:pt x="51840" y="114241"/>
                  </a:lnTo>
                  <a:close/>
                  <a:moveTo>
                    <a:pt x="51507" y="121801"/>
                  </a:moveTo>
                  <a:lnTo>
                    <a:pt x="51507" y="125528"/>
                  </a:lnTo>
                  <a:lnTo>
                    <a:pt x="52757" y="125528"/>
                  </a:lnTo>
                  <a:lnTo>
                    <a:pt x="52757" y="121801"/>
                  </a:lnTo>
                  <a:close/>
                  <a:moveTo>
                    <a:pt x="51507" y="129243"/>
                  </a:moveTo>
                  <a:lnTo>
                    <a:pt x="51507" y="132969"/>
                  </a:lnTo>
                  <a:lnTo>
                    <a:pt x="52757" y="132969"/>
                  </a:lnTo>
                  <a:lnTo>
                    <a:pt x="52757" y="129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9" name="Google Shape;1052;p35">
            <a:extLst>
              <a:ext uri="{FF2B5EF4-FFF2-40B4-BE49-F238E27FC236}">
                <a16:creationId xmlns:a16="http://schemas.microsoft.com/office/drawing/2014/main" id="{E1EFF9FC-A955-44D2-9324-0615B519615D}"/>
              </a:ext>
            </a:extLst>
          </p:cNvPr>
          <p:cNvGrpSpPr/>
          <p:nvPr/>
        </p:nvGrpSpPr>
        <p:grpSpPr>
          <a:xfrm>
            <a:off x="1397861" y="6048324"/>
            <a:ext cx="4964223" cy="1907044"/>
            <a:chOff x="710275" y="2900830"/>
            <a:chExt cx="2522400" cy="968999"/>
          </a:xfrm>
        </p:grpSpPr>
        <p:sp>
          <p:nvSpPr>
            <p:cNvPr id="40" name="Google Shape;1053;p35">
              <a:extLst>
                <a:ext uri="{FF2B5EF4-FFF2-40B4-BE49-F238E27FC236}">
                  <a16:creationId xmlns:a16="http://schemas.microsoft.com/office/drawing/2014/main" id="{2896C1C7-001C-4CFB-A881-68AC34D76D3F}"/>
                </a:ext>
              </a:extLst>
            </p:cNvPr>
            <p:cNvSpPr txBox="1"/>
            <p:nvPr/>
          </p:nvSpPr>
          <p:spPr>
            <a:xfrm>
              <a:off x="710275" y="3334929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41" name="Google Shape;1054;p35">
              <a:extLst>
                <a:ext uri="{FF2B5EF4-FFF2-40B4-BE49-F238E27FC236}">
                  <a16:creationId xmlns:a16="http://schemas.microsoft.com/office/drawing/2014/main" id="{A7DD7EA6-2D1A-4169-9CE1-DFCB874146DB}"/>
                </a:ext>
              </a:extLst>
            </p:cNvPr>
            <p:cNvGrpSpPr/>
            <p:nvPr/>
          </p:nvGrpSpPr>
          <p:grpSpPr>
            <a:xfrm rot="10800000">
              <a:off x="2665675" y="2900830"/>
              <a:ext cx="567000" cy="567000"/>
              <a:chOff x="6604775" y="1679913"/>
              <a:chExt cx="567000" cy="567000"/>
            </a:xfrm>
          </p:grpSpPr>
          <p:sp>
            <p:nvSpPr>
              <p:cNvPr id="43" name="Google Shape;1055;p35">
                <a:extLst>
                  <a:ext uri="{FF2B5EF4-FFF2-40B4-BE49-F238E27FC236}">
                    <a16:creationId xmlns:a16="http://schemas.microsoft.com/office/drawing/2014/main" id="{476CC9C5-1858-4491-8106-94C839C0C30F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6" name="Google Shape;1056;p35">
                <a:extLst>
                  <a:ext uri="{FF2B5EF4-FFF2-40B4-BE49-F238E27FC236}">
                    <a16:creationId xmlns:a16="http://schemas.microsoft.com/office/drawing/2014/main" id="{B983D345-85AC-4D63-8E18-BFD6D51D942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42" name="Google Shape;1057;p35">
              <a:extLst>
                <a:ext uri="{FF2B5EF4-FFF2-40B4-BE49-F238E27FC236}">
                  <a16:creationId xmlns:a16="http://schemas.microsoft.com/office/drawing/2014/main" id="{498F0974-85EB-4F23-A536-AE92BE825A8C}"/>
                </a:ext>
              </a:extLst>
            </p:cNvPr>
            <p:cNvSpPr/>
            <p:nvPr/>
          </p:nvSpPr>
          <p:spPr>
            <a:xfrm>
              <a:off x="710275" y="3033719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Qila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7" name="Google Shape;1058;p35">
            <a:extLst>
              <a:ext uri="{FF2B5EF4-FFF2-40B4-BE49-F238E27FC236}">
                <a16:creationId xmlns:a16="http://schemas.microsoft.com/office/drawing/2014/main" id="{F8A5F2AA-9AAA-47A9-814A-4CE5E133B831}"/>
              </a:ext>
            </a:extLst>
          </p:cNvPr>
          <p:cNvGrpSpPr/>
          <p:nvPr/>
        </p:nvGrpSpPr>
        <p:grpSpPr>
          <a:xfrm>
            <a:off x="11633915" y="4782524"/>
            <a:ext cx="4964223" cy="1115889"/>
            <a:chOff x="5911375" y="2257658"/>
            <a:chExt cx="2522400" cy="567001"/>
          </a:xfrm>
        </p:grpSpPr>
        <p:grpSp>
          <p:nvGrpSpPr>
            <p:cNvPr id="49" name="Google Shape;1060;p35">
              <a:extLst>
                <a:ext uri="{FF2B5EF4-FFF2-40B4-BE49-F238E27FC236}">
                  <a16:creationId xmlns:a16="http://schemas.microsoft.com/office/drawing/2014/main" id="{6E7BB616-E03D-48C0-9F91-9A4E338CB56F}"/>
                </a:ext>
              </a:extLst>
            </p:cNvPr>
            <p:cNvGrpSpPr/>
            <p:nvPr/>
          </p:nvGrpSpPr>
          <p:grpSpPr>
            <a:xfrm>
              <a:off x="5911375" y="2257659"/>
              <a:ext cx="567000" cy="567000"/>
              <a:chOff x="6604775" y="1679913"/>
              <a:chExt cx="567000" cy="567000"/>
            </a:xfrm>
          </p:grpSpPr>
          <p:sp>
            <p:nvSpPr>
              <p:cNvPr id="51" name="Google Shape;1061;p35">
                <a:extLst>
                  <a:ext uri="{FF2B5EF4-FFF2-40B4-BE49-F238E27FC236}">
                    <a16:creationId xmlns:a16="http://schemas.microsoft.com/office/drawing/2014/main" id="{CE90A1F7-BA84-49E7-A5D8-90285D60CFA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2" name="Google Shape;1062;p35">
                <a:extLst>
                  <a:ext uri="{FF2B5EF4-FFF2-40B4-BE49-F238E27FC236}">
                    <a16:creationId xmlns:a16="http://schemas.microsoft.com/office/drawing/2014/main" id="{F8AB60E8-42FD-4252-A82C-53CD5214B9C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0" name="Google Shape;1063;p35">
              <a:extLst>
                <a:ext uri="{FF2B5EF4-FFF2-40B4-BE49-F238E27FC236}">
                  <a16:creationId xmlns:a16="http://schemas.microsoft.com/office/drawing/2014/main" id="{0D4398CC-A1E3-4C12-8DAB-3FD2615ED982}"/>
                </a:ext>
              </a:extLst>
            </p:cNvPr>
            <p:cNvSpPr/>
            <p:nvPr/>
          </p:nvSpPr>
          <p:spPr>
            <a:xfrm>
              <a:off x="6662794" y="2257658"/>
              <a:ext cx="1770981" cy="43410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Menga yoqdi…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3" name="Google Shape;1064;p35">
            <a:extLst>
              <a:ext uri="{FF2B5EF4-FFF2-40B4-BE49-F238E27FC236}">
                <a16:creationId xmlns:a16="http://schemas.microsoft.com/office/drawing/2014/main" id="{CC2D2F35-F7C9-45E6-93D3-925EF2178603}"/>
              </a:ext>
            </a:extLst>
          </p:cNvPr>
          <p:cNvGrpSpPr/>
          <p:nvPr/>
        </p:nvGrpSpPr>
        <p:grpSpPr>
          <a:xfrm>
            <a:off x="11633916" y="7314091"/>
            <a:ext cx="4964125" cy="1115889"/>
            <a:chOff x="5911375" y="3543987"/>
            <a:chExt cx="2522350" cy="567001"/>
          </a:xfrm>
        </p:grpSpPr>
        <p:grpSp>
          <p:nvGrpSpPr>
            <p:cNvPr id="55" name="Google Shape;1066;p35">
              <a:extLst>
                <a:ext uri="{FF2B5EF4-FFF2-40B4-BE49-F238E27FC236}">
                  <a16:creationId xmlns:a16="http://schemas.microsoft.com/office/drawing/2014/main" id="{66A2609C-7204-4B1F-838D-4F61B5CE6A29}"/>
                </a:ext>
              </a:extLst>
            </p:cNvPr>
            <p:cNvGrpSpPr/>
            <p:nvPr/>
          </p:nvGrpSpPr>
          <p:grpSpPr>
            <a:xfrm>
              <a:off x="5911375" y="3543988"/>
              <a:ext cx="567000" cy="567000"/>
              <a:chOff x="6604775" y="1679913"/>
              <a:chExt cx="567000" cy="567000"/>
            </a:xfrm>
          </p:grpSpPr>
          <p:sp>
            <p:nvSpPr>
              <p:cNvPr id="57" name="Google Shape;1067;p35">
                <a:extLst>
                  <a:ext uri="{FF2B5EF4-FFF2-40B4-BE49-F238E27FC236}">
                    <a16:creationId xmlns:a16="http://schemas.microsoft.com/office/drawing/2014/main" id="{DF33DFB7-772A-4038-8F01-F7CF8568423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8" name="Google Shape;1068;p35">
                <a:extLst>
                  <a:ext uri="{FF2B5EF4-FFF2-40B4-BE49-F238E27FC236}">
                    <a16:creationId xmlns:a16="http://schemas.microsoft.com/office/drawing/2014/main" id="{68FEA370-BD84-4E2C-B0EA-4517D59DFA88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6" name="Google Shape;1069;p35">
              <a:extLst>
                <a:ext uri="{FF2B5EF4-FFF2-40B4-BE49-F238E27FC236}">
                  <a16:creationId xmlns:a16="http://schemas.microsoft.com/office/drawing/2014/main" id="{539D6C51-7D6B-4822-B71C-76D6B21DB7F3}"/>
                </a:ext>
              </a:extLst>
            </p:cNvPr>
            <p:cNvSpPr/>
            <p:nvPr/>
          </p:nvSpPr>
          <p:spPr>
            <a:xfrm>
              <a:off x="6662794" y="3543987"/>
              <a:ext cx="1770931" cy="43410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Qiynaldim….</a:t>
              </a:r>
              <a:endParaRPr sz="3543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oogle Shape;1070;p35">
            <a:extLst>
              <a:ext uri="{FF2B5EF4-FFF2-40B4-BE49-F238E27FC236}">
                <a16:creationId xmlns:a16="http://schemas.microsoft.com/office/drawing/2014/main" id="{A173663F-D576-4349-85AC-960BECBC3317}"/>
              </a:ext>
            </a:extLst>
          </p:cNvPr>
          <p:cNvGrpSpPr/>
          <p:nvPr/>
        </p:nvGrpSpPr>
        <p:grpSpPr>
          <a:xfrm>
            <a:off x="1397861" y="3516730"/>
            <a:ext cx="7290003" cy="1907069"/>
            <a:chOff x="710275" y="1614488"/>
            <a:chExt cx="3704165" cy="969012"/>
          </a:xfrm>
        </p:grpSpPr>
        <p:sp>
          <p:nvSpPr>
            <p:cNvPr id="60" name="Google Shape;1071;p35">
              <a:extLst>
                <a:ext uri="{FF2B5EF4-FFF2-40B4-BE49-F238E27FC236}">
                  <a16:creationId xmlns:a16="http://schemas.microsoft.com/office/drawing/2014/main" id="{56FD9D19-74CC-46E8-BF90-DA36676606C9}"/>
                </a:ext>
              </a:extLst>
            </p:cNvPr>
            <p:cNvSpPr txBox="1"/>
            <p:nvPr/>
          </p:nvSpPr>
          <p:spPr>
            <a:xfrm>
              <a:off x="710275" y="204860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61" name="Google Shape;1072;p35">
              <a:extLst>
                <a:ext uri="{FF2B5EF4-FFF2-40B4-BE49-F238E27FC236}">
                  <a16:creationId xmlns:a16="http://schemas.microsoft.com/office/drawing/2014/main" id="{A7EB9317-8F79-42E0-872A-667F19E85B25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64" name="Google Shape;1073;p35">
                <a:extLst>
                  <a:ext uri="{FF2B5EF4-FFF2-40B4-BE49-F238E27FC236}">
                    <a16:creationId xmlns:a16="http://schemas.microsoft.com/office/drawing/2014/main" id="{11E379BB-B92D-4864-A14B-01C09A3968C4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65" name="Google Shape;1074;p35">
                <a:extLst>
                  <a:ext uri="{FF2B5EF4-FFF2-40B4-BE49-F238E27FC236}">
                    <a16:creationId xmlns:a16="http://schemas.microsoft.com/office/drawing/2014/main" id="{A2B4E5D8-F0BE-41C4-8C3E-ACBDA3508BCE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2" name="Google Shape;1075;p35">
              <a:extLst>
                <a:ext uri="{FF2B5EF4-FFF2-40B4-BE49-F238E27FC236}">
                  <a16:creationId xmlns:a16="http://schemas.microsoft.com/office/drawing/2014/main" id="{51A5943C-FFED-4361-A5B4-4E013558DE2C}"/>
                </a:ext>
              </a:extLst>
            </p:cNvPr>
            <p:cNvSpPr/>
            <p:nvPr/>
          </p:nvSpPr>
          <p:spPr>
            <a:xfrm>
              <a:off x="710275" y="1747389"/>
              <a:ext cx="1794781" cy="434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Bilib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  <p:cxnSp>
          <p:nvCxnSpPr>
            <p:cNvPr id="63" name="Google Shape;1076;p35">
              <a:extLst>
                <a:ext uri="{FF2B5EF4-FFF2-40B4-BE49-F238E27FC236}">
                  <a16:creationId xmlns:a16="http://schemas.microsoft.com/office/drawing/2014/main" id="{3BEA4884-57A0-497A-9421-3612722365FF}"/>
                </a:ext>
              </a:extLst>
            </p:cNvPr>
            <p:cNvCxnSpPr>
              <a:stCxn id="64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66" name="Google Shape;1070;p35">
            <a:extLst>
              <a:ext uri="{FF2B5EF4-FFF2-40B4-BE49-F238E27FC236}">
                <a16:creationId xmlns:a16="http://schemas.microsoft.com/office/drawing/2014/main" id="{E838B10C-EF3A-4416-8DC4-3D17DBBF02C1}"/>
              </a:ext>
            </a:extLst>
          </p:cNvPr>
          <p:cNvGrpSpPr/>
          <p:nvPr/>
        </p:nvGrpSpPr>
        <p:grpSpPr>
          <a:xfrm>
            <a:off x="1397762" y="8740747"/>
            <a:ext cx="7290003" cy="1115911"/>
            <a:chOff x="710275" y="1614476"/>
            <a:chExt cx="3704165" cy="567012"/>
          </a:xfrm>
        </p:grpSpPr>
        <p:grpSp>
          <p:nvGrpSpPr>
            <p:cNvPr id="68" name="Google Shape;1072;p35">
              <a:extLst>
                <a:ext uri="{FF2B5EF4-FFF2-40B4-BE49-F238E27FC236}">
                  <a16:creationId xmlns:a16="http://schemas.microsoft.com/office/drawing/2014/main" id="{A8CF33B9-490A-40E9-B2F1-D0AFC6904EDE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71" name="Google Shape;1073;p35">
                <a:extLst>
                  <a:ext uri="{FF2B5EF4-FFF2-40B4-BE49-F238E27FC236}">
                    <a16:creationId xmlns:a16="http://schemas.microsoft.com/office/drawing/2014/main" id="{6CE402DA-6A91-42D0-961F-47829C823A9A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rgbClr val="5B9BD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72" name="Google Shape;1074;p35">
                <a:extLst>
                  <a:ext uri="{FF2B5EF4-FFF2-40B4-BE49-F238E27FC236}">
                    <a16:creationId xmlns:a16="http://schemas.microsoft.com/office/drawing/2014/main" id="{30FC0C7C-0D06-4A03-BF54-FAB72CAA59F0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9" name="Google Shape;1075;p35">
              <a:extLst>
                <a:ext uri="{FF2B5EF4-FFF2-40B4-BE49-F238E27FC236}">
                  <a16:creationId xmlns:a16="http://schemas.microsoft.com/office/drawing/2014/main" id="{84A0CF7E-891C-4929-83B8-24737E5C02F9}"/>
                </a:ext>
              </a:extLst>
            </p:cNvPr>
            <p:cNvSpPr/>
            <p:nvPr/>
          </p:nvSpPr>
          <p:spPr>
            <a:xfrm>
              <a:off x="710275" y="1614476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rgbClr val="5B9B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Qo‘shimcha qilib….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cxnSp>
          <p:nvCxnSpPr>
            <p:cNvPr id="70" name="Google Shape;1076;p35">
              <a:extLst>
                <a:ext uri="{FF2B5EF4-FFF2-40B4-BE49-F238E27FC236}">
                  <a16:creationId xmlns:a16="http://schemas.microsoft.com/office/drawing/2014/main" id="{9B93F9EA-2F81-4488-8ABF-27F8BEA1A32C}"/>
                </a:ext>
              </a:extLst>
            </p:cNvPr>
            <p:cNvCxnSpPr>
              <a:stCxn id="71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4091584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6211</TotalTime>
  <Words>607</Words>
  <Application>Microsoft Office PowerPoint</Application>
  <PresentationFormat>Произвольный</PresentationFormat>
  <Paragraphs>84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Fira Sans</vt:lpstr>
      <vt:lpstr>Fira Sans Extra Condensed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ms_alkarova@mail.ru</cp:lastModifiedBy>
  <cp:revision>533</cp:revision>
  <cp:lastPrinted>2020-12-11T16:07:03Z</cp:lastPrinted>
  <dcterms:created xsi:type="dcterms:W3CDTF">2020-11-12T01:04:50Z</dcterms:created>
  <dcterms:modified xsi:type="dcterms:W3CDTF">2025-01-10T10:16:20Z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