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2" r:id="rId1"/>
  </p:sldMasterIdLst>
  <p:notesMasterIdLst>
    <p:notesMasterId r:id="rId18"/>
  </p:notesMasterIdLst>
  <p:sldIdLst>
    <p:sldId id="354" r:id="rId2"/>
    <p:sldId id="395" r:id="rId3"/>
    <p:sldId id="1607" r:id="rId4"/>
    <p:sldId id="290" r:id="rId5"/>
    <p:sldId id="1606" r:id="rId6"/>
    <p:sldId id="1604" r:id="rId7"/>
    <p:sldId id="363" r:id="rId8"/>
    <p:sldId id="1611" r:id="rId9"/>
    <p:sldId id="292" r:id="rId10"/>
    <p:sldId id="294" r:id="rId11"/>
    <p:sldId id="298" r:id="rId12"/>
    <p:sldId id="1609" r:id="rId13"/>
    <p:sldId id="1610" r:id="rId14"/>
    <p:sldId id="414" r:id="rId15"/>
    <p:sldId id="370" r:id="rId16"/>
    <p:sldId id="371" r:id="rId17"/>
  </p:sldIdLst>
  <p:sldSz cx="17995900" cy="10801350"/>
  <p:notesSz cx="9866313" cy="673576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8">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060"/>
    <a:srgbClr val="0B1354"/>
    <a:srgbClr val="10377F"/>
    <a:srgbClr val="165BAA"/>
    <a:srgbClr val="5C58B2"/>
    <a:srgbClr val="7C45A0"/>
    <a:srgbClr val="A155B9"/>
    <a:srgbClr val="F765A3"/>
    <a:srgbClr val="FFA4B6"/>
    <a:srgbClr val="5B9BD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131" autoAdjust="0"/>
    <p:restoredTop sz="94660"/>
  </p:normalViewPr>
  <p:slideViewPr>
    <p:cSldViewPr>
      <p:cViewPr varScale="1">
        <p:scale>
          <a:sx n="52" d="100"/>
          <a:sy n="52" d="100"/>
        </p:scale>
        <p:origin x="138" y="144"/>
      </p:cViewPr>
      <p:guideLst>
        <p:guide orient="horz" pos="2298"/>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1"/>
    <c:plotArea>
      <c:layout>
        <c:manualLayout>
          <c:layoutTarget val="inner"/>
          <c:xMode val="edge"/>
          <c:yMode val="edge"/>
          <c:x val="0.21838158585726783"/>
          <c:y val="0.10043949048020247"/>
          <c:w val="0.59078804349572778"/>
          <c:h val="0.73417116364929669"/>
        </c:manualLayout>
      </c:layout>
      <c:doughnutChart>
        <c:varyColors val="1"/>
        <c:ser>
          <c:idx val="0"/>
          <c:order val="0"/>
          <c:tx>
            <c:strRef>
              <c:f>Лист1!$B$1</c:f>
              <c:strCache>
                <c:ptCount val="1"/>
                <c:pt idx="0">
                  <c:v>Соати</c:v>
                </c:pt>
              </c:strCache>
            </c:strRef>
          </c:tx>
          <c:explosion val="25"/>
          <c:dPt>
            <c:idx val="1"/>
            <c:bubble3D val="0"/>
            <c:explosion val="0"/>
            <c:extLst>
              <c:ext xmlns:c16="http://schemas.microsoft.com/office/drawing/2014/chart" uri="{C3380CC4-5D6E-409C-BE32-E72D297353CC}">
                <c16:uniqueId val="{00000000-36B1-46FA-AF8B-DAA91C9BFD79}"/>
              </c:ext>
            </c:extLst>
          </c:dPt>
          <c:dLbls>
            <c:spPr>
              <a:noFill/>
              <a:ln>
                <a:noFill/>
              </a:ln>
              <a:effectLst/>
            </c:spPr>
            <c:showLegendKey val="0"/>
            <c:showVal val="0"/>
            <c:showCatName val="0"/>
            <c:showSerName val="0"/>
            <c:showPercent val="1"/>
            <c:showBubbleSize val="0"/>
            <c:showLeaderLines val="1"/>
            <c:extLst>
              <c:ext xmlns:c15="http://schemas.microsoft.com/office/drawing/2012/chart" uri="{CE6537A1-D6FC-4f65-9D91-7224C49458BB}"/>
            </c:extLst>
          </c:dLbls>
          <c:cat>
            <c:strRef>
              <c:f>Лист1!$A$2:$A$3</c:f>
              <c:strCache>
                <c:ptCount val="2"/>
                <c:pt idx="0">
                  <c:v>Nazariy</c:v>
                </c:pt>
                <c:pt idx="1">
                  <c:v>Amaliy</c:v>
                </c:pt>
              </c:strCache>
            </c:strRef>
          </c:cat>
          <c:val>
            <c:numRef>
              <c:f>Лист1!$B$2:$B$3</c:f>
              <c:numCache>
                <c:formatCode>General</c:formatCode>
                <c:ptCount val="2"/>
                <c:pt idx="0">
                  <c:v>32</c:v>
                </c:pt>
                <c:pt idx="1">
                  <c:v>36</c:v>
                </c:pt>
              </c:numCache>
            </c:numRef>
          </c:val>
          <c:extLst>
            <c:ext xmlns:c16="http://schemas.microsoft.com/office/drawing/2014/chart" uri="{C3380CC4-5D6E-409C-BE32-E72D297353CC}">
              <c16:uniqueId val="{00000001-36B1-46FA-AF8B-DAA91C9BFD79}"/>
            </c:ext>
          </c:extLst>
        </c:ser>
        <c:dLbls>
          <c:showLegendKey val="0"/>
          <c:showVal val="0"/>
          <c:showCatName val="0"/>
          <c:showSerName val="0"/>
          <c:showPercent val="1"/>
          <c:showBubbleSize val="0"/>
          <c:showLeaderLines val="1"/>
        </c:dLbls>
        <c:firstSliceAng val="0"/>
        <c:holeSize val="34"/>
      </c:doughnutChart>
    </c:plotArea>
    <c:legend>
      <c:legendPos val="t"/>
      <c:overlay val="0"/>
    </c:legend>
    <c:plotVisOnly val="1"/>
    <c:dispBlanksAs val="zero"/>
    <c:showDLblsOverMax val="0"/>
  </c:chart>
  <c:txPr>
    <a:bodyPr/>
    <a:lstStyle/>
    <a:p>
      <a:pPr>
        <a:defRPr sz="1050" b="1">
          <a:latin typeface="Arial" panose="020B0604020202020204" pitchFamily="34" charset="0"/>
          <a:cs typeface="Arial" panose="020B0604020202020204" pitchFamily="34" charset="0"/>
        </a:defRPr>
      </a:pPr>
      <a:endParaRPr lang="ru-RU"/>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1"/>
    <c:view3D>
      <c:rotX val="15"/>
      <c:rotY val="20"/>
      <c:rAngAx val="1"/>
    </c:view3D>
    <c:floor>
      <c:thickness val="0"/>
    </c:floor>
    <c:sideWall>
      <c:thickness val="0"/>
    </c:sideWall>
    <c:backWall>
      <c:thickness val="0"/>
    </c:backWall>
    <c:plotArea>
      <c:layout/>
      <c:bar3DChart>
        <c:barDir val="bar"/>
        <c:grouping val="stacked"/>
        <c:varyColors val="0"/>
        <c:ser>
          <c:idx val="0"/>
          <c:order val="0"/>
          <c:tx>
            <c:strRef>
              <c:f>Лист1!$B$1</c:f>
              <c:strCache>
                <c:ptCount val="1"/>
                <c:pt idx="0">
                  <c:v>Ряд 1</c:v>
                </c:pt>
              </c:strCache>
            </c:strRef>
          </c:tx>
          <c:invertIfNegative val="0"/>
          <c:dPt>
            <c:idx val="0"/>
            <c:invertIfNegative val="0"/>
            <c:bubble3D val="0"/>
            <c:spPr>
              <a:solidFill>
                <a:schemeClr val="accent5">
                  <a:lumMod val="75000"/>
                </a:schemeClr>
              </a:solidFill>
            </c:spPr>
            <c:extLst>
              <c:ext xmlns:c16="http://schemas.microsoft.com/office/drawing/2014/chart" uri="{C3380CC4-5D6E-409C-BE32-E72D297353CC}">
                <c16:uniqueId val="{00000001-6B7F-42F2-B1F6-5EDCCD5BC585}"/>
              </c:ext>
            </c:extLst>
          </c:dPt>
          <c:dPt>
            <c:idx val="1"/>
            <c:invertIfNegative val="0"/>
            <c:bubble3D val="0"/>
            <c:spPr>
              <a:solidFill>
                <a:srgbClr val="F7931F"/>
              </a:solidFill>
            </c:spPr>
            <c:extLst>
              <c:ext xmlns:c16="http://schemas.microsoft.com/office/drawing/2014/chart" uri="{C3380CC4-5D6E-409C-BE32-E72D297353CC}">
                <c16:uniqueId val="{00000003-6B7F-42F2-B1F6-5EDCCD5BC585}"/>
              </c:ext>
            </c:extLst>
          </c:dPt>
          <c:dLbls>
            <c:dLbl>
              <c:idx val="0"/>
              <c:layout>
                <c:manualLayout>
                  <c:x val="0.27240980734482101"/>
                  <c:y val="-2.3400670143600883E-2"/>
                </c:manualLayout>
              </c:layout>
              <c:tx>
                <c:rich>
                  <a:bodyPr/>
                  <a:lstStyle/>
                  <a:p>
                    <a:r>
                      <a:rPr lang="en-US" b="1" dirty="0"/>
                      <a:t>53%</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6B7F-42F2-B1F6-5EDCCD5BC585}"/>
                </c:ext>
              </c:extLst>
            </c:dLbl>
            <c:dLbl>
              <c:idx val="1"/>
              <c:layout>
                <c:manualLayout>
                  <c:x val="0.32484246208667644"/>
                  <c:y val="-2.1729193704772248E-2"/>
                </c:manualLayout>
              </c:layout>
              <c:tx>
                <c:rich>
                  <a:bodyPr/>
                  <a:lstStyle/>
                  <a:p>
                    <a:r>
                      <a:rPr lang="en-US" b="1" dirty="0"/>
                      <a:t>   47%</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6B7F-42F2-B1F6-5EDCCD5BC585}"/>
                </c:ext>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Лист1!$A$2:$A$3</c:f>
              <c:strCache>
                <c:ptCount val="2"/>
                <c:pt idx="0">
                  <c:v>Amaliy</c:v>
                </c:pt>
                <c:pt idx="1">
                  <c:v>Nazariy</c:v>
                </c:pt>
              </c:strCache>
            </c:strRef>
          </c:cat>
          <c:val>
            <c:numRef>
              <c:f>Лист1!$B$2:$B$3</c:f>
              <c:numCache>
                <c:formatCode>General</c:formatCode>
                <c:ptCount val="2"/>
                <c:pt idx="0">
                  <c:v>40</c:v>
                </c:pt>
                <c:pt idx="1">
                  <c:v>60</c:v>
                </c:pt>
              </c:numCache>
            </c:numRef>
          </c:val>
          <c:extLst>
            <c:ext xmlns:c16="http://schemas.microsoft.com/office/drawing/2014/chart" uri="{C3380CC4-5D6E-409C-BE32-E72D297353CC}">
              <c16:uniqueId val="{00000004-6B7F-42F2-B1F6-5EDCCD5BC585}"/>
            </c:ext>
          </c:extLst>
        </c:ser>
        <c:dLbls>
          <c:showLegendKey val="0"/>
          <c:showVal val="1"/>
          <c:showCatName val="0"/>
          <c:showSerName val="0"/>
          <c:showPercent val="0"/>
          <c:showBubbleSize val="0"/>
        </c:dLbls>
        <c:gapWidth val="47"/>
        <c:gapDepth val="500"/>
        <c:shape val="cylinder"/>
        <c:axId val="166913152"/>
        <c:axId val="166916864"/>
        <c:axId val="0"/>
      </c:bar3DChart>
      <c:catAx>
        <c:axId val="166913152"/>
        <c:scaling>
          <c:orientation val="minMax"/>
        </c:scaling>
        <c:delete val="0"/>
        <c:axPos val="l"/>
        <c:numFmt formatCode="General" sourceLinked="0"/>
        <c:majorTickMark val="none"/>
        <c:minorTickMark val="none"/>
        <c:tickLblPos val="nextTo"/>
        <c:txPr>
          <a:bodyPr/>
          <a:lstStyle/>
          <a:p>
            <a:pPr>
              <a:defRPr b="1"/>
            </a:pPr>
            <a:endParaRPr lang="ru-RU"/>
          </a:p>
        </c:txPr>
        <c:crossAx val="166916864"/>
        <c:crosses val="autoZero"/>
        <c:auto val="1"/>
        <c:lblAlgn val="ctr"/>
        <c:lblOffset val="100"/>
        <c:noMultiLvlLbl val="0"/>
      </c:catAx>
      <c:valAx>
        <c:axId val="166916864"/>
        <c:scaling>
          <c:orientation val="minMax"/>
        </c:scaling>
        <c:delete val="1"/>
        <c:axPos val="b"/>
        <c:numFmt formatCode="General" sourceLinked="1"/>
        <c:majorTickMark val="none"/>
        <c:minorTickMark val="none"/>
        <c:tickLblPos val="nextTo"/>
        <c:crossAx val="166913152"/>
        <c:crosses val="autoZero"/>
        <c:crossBetween val="between"/>
      </c:valAx>
    </c:plotArea>
    <c:plotVisOnly val="1"/>
    <c:dispBlanksAs val="gap"/>
    <c:showDLblsOverMax val="0"/>
  </c:chart>
  <c:txPr>
    <a:bodyPr/>
    <a:lstStyle/>
    <a:p>
      <a:pPr>
        <a:defRPr sz="1050">
          <a:latin typeface="Arial" panose="020B0604020202020204" pitchFamily="34" charset="0"/>
          <a:cs typeface="Arial" panose="020B0604020202020204" pitchFamily="34" charset="0"/>
        </a:defRPr>
      </a:pPr>
      <a:endParaRPr lang="ru-RU"/>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8CAF6BBA-D273-46B1-9AB6-C944BE9767DC}"/>
              </a:ext>
            </a:extLst>
          </p:cNvPr>
          <p:cNvSpPr>
            <a:spLocks noGrp="1"/>
          </p:cNvSpPr>
          <p:nvPr>
            <p:ph type="hdr" sz="quarter"/>
          </p:nvPr>
        </p:nvSpPr>
        <p:spPr>
          <a:xfrm>
            <a:off x="0" y="0"/>
            <a:ext cx="4275138" cy="338138"/>
          </a:xfrm>
          <a:prstGeom prst="rect">
            <a:avLst/>
          </a:prstGeom>
        </p:spPr>
        <p:txBody>
          <a:bodyPr vert="horz" lIns="52715" tIns="26358" rIns="52715" bIns="26358" rtlCol="0"/>
          <a:lstStyle>
            <a:lvl1pPr algn="l" eaLnBrk="1" fontAlgn="auto" hangingPunct="1">
              <a:spcBef>
                <a:spcPts val="0"/>
              </a:spcBef>
              <a:spcAft>
                <a:spcPts val="0"/>
              </a:spcAft>
              <a:defRPr sz="700">
                <a:latin typeface="+mn-lt"/>
              </a:defRPr>
            </a:lvl1pPr>
          </a:lstStyle>
          <a:p>
            <a:pPr>
              <a:defRPr/>
            </a:pPr>
            <a:endParaRPr lang="ru-RU"/>
          </a:p>
        </p:txBody>
      </p:sp>
      <p:sp>
        <p:nvSpPr>
          <p:cNvPr id="3" name="Дата 2">
            <a:extLst>
              <a:ext uri="{FF2B5EF4-FFF2-40B4-BE49-F238E27FC236}">
                <a16:creationId xmlns:a16="http://schemas.microsoft.com/office/drawing/2014/main" id="{5A3C388B-2245-440B-93DD-57EA5EE19646}"/>
              </a:ext>
            </a:extLst>
          </p:cNvPr>
          <p:cNvSpPr>
            <a:spLocks noGrp="1"/>
          </p:cNvSpPr>
          <p:nvPr>
            <p:ph type="dt" idx="1"/>
          </p:nvPr>
        </p:nvSpPr>
        <p:spPr>
          <a:xfrm>
            <a:off x="5588000" y="0"/>
            <a:ext cx="4275138" cy="338138"/>
          </a:xfrm>
          <a:prstGeom prst="rect">
            <a:avLst/>
          </a:prstGeom>
        </p:spPr>
        <p:txBody>
          <a:bodyPr vert="horz" lIns="52715" tIns="26358" rIns="52715" bIns="26358" rtlCol="0"/>
          <a:lstStyle>
            <a:lvl1pPr algn="r" eaLnBrk="1" fontAlgn="auto" hangingPunct="1">
              <a:spcBef>
                <a:spcPts val="0"/>
              </a:spcBef>
              <a:spcAft>
                <a:spcPts val="0"/>
              </a:spcAft>
              <a:defRPr sz="700">
                <a:latin typeface="+mn-lt"/>
              </a:defRPr>
            </a:lvl1pPr>
          </a:lstStyle>
          <a:p>
            <a:pPr>
              <a:defRPr/>
            </a:pPr>
            <a:fld id="{15EF504B-4005-4956-A6B0-D5B0B6FB9A27}" type="datetimeFigureOut">
              <a:rPr lang="ru-RU"/>
              <a:pPr>
                <a:defRPr/>
              </a:pPr>
              <a:t>12.02.2026</a:t>
            </a:fld>
            <a:endParaRPr lang="ru-RU"/>
          </a:p>
        </p:txBody>
      </p:sp>
      <p:sp>
        <p:nvSpPr>
          <p:cNvPr id="4" name="Образ слайда 3">
            <a:extLst>
              <a:ext uri="{FF2B5EF4-FFF2-40B4-BE49-F238E27FC236}">
                <a16:creationId xmlns:a16="http://schemas.microsoft.com/office/drawing/2014/main" id="{B54D8425-C692-497E-BE3B-03D946406CCB}"/>
              </a:ext>
            </a:extLst>
          </p:cNvPr>
          <p:cNvSpPr>
            <a:spLocks noGrp="1" noRot="1" noChangeAspect="1"/>
          </p:cNvSpPr>
          <p:nvPr>
            <p:ph type="sldImg" idx="2"/>
          </p:nvPr>
        </p:nvSpPr>
        <p:spPr>
          <a:xfrm>
            <a:off x="3041650" y="842963"/>
            <a:ext cx="3783013" cy="2271712"/>
          </a:xfrm>
          <a:prstGeom prst="rect">
            <a:avLst/>
          </a:prstGeom>
          <a:noFill/>
          <a:ln w="12700">
            <a:solidFill>
              <a:prstClr val="black"/>
            </a:solidFill>
          </a:ln>
        </p:spPr>
        <p:txBody>
          <a:bodyPr vert="horz" lIns="52715" tIns="26358" rIns="52715" bIns="26358" rtlCol="0" anchor="ctr"/>
          <a:lstStyle/>
          <a:p>
            <a:pPr lvl="0"/>
            <a:endParaRPr lang="ru-RU" noProof="0"/>
          </a:p>
        </p:txBody>
      </p:sp>
      <p:sp>
        <p:nvSpPr>
          <p:cNvPr id="5" name="Заметки 4">
            <a:extLst>
              <a:ext uri="{FF2B5EF4-FFF2-40B4-BE49-F238E27FC236}">
                <a16:creationId xmlns:a16="http://schemas.microsoft.com/office/drawing/2014/main" id="{A2EAF7D6-0390-4D92-A93E-3C2601995C45}"/>
              </a:ext>
            </a:extLst>
          </p:cNvPr>
          <p:cNvSpPr>
            <a:spLocks noGrp="1"/>
          </p:cNvSpPr>
          <p:nvPr>
            <p:ph type="body" sz="quarter" idx="3"/>
          </p:nvPr>
        </p:nvSpPr>
        <p:spPr>
          <a:xfrm>
            <a:off x="987425" y="3241675"/>
            <a:ext cx="7891463" cy="2652713"/>
          </a:xfrm>
          <a:prstGeom prst="rect">
            <a:avLst/>
          </a:prstGeom>
        </p:spPr>
        <p:txBody>
          <a:bodyPr vert="horz" lIns="52715" tIns="26358" rIns="52715" bIns="26358"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a:extLst>
              <a:ext uri="{FF2B5EF4-FFF2-40B4-BE49-F238E27FC236}">
                <a16:creationId xmlns:a16="http://schemas.microsoft.com/office/drawing/2014/main" id="{48B4AFA5-8DCE-4CC1-9533-D9EB240973B5}"/>
              </a:ext>
            </a:extLst>
          </p:cNvPr>
          <p:cNvSpPr>
            <a:spLocks noGrp="1"/>
          </p:cNvSpPr>
          <p:nvPr>
            <p:ph type="ftr" sz="quarter" idx="4"/>
          </p:nvPr>
        </p:nvSpPr>
        <p:spPr>
          <a:xfrm>
            <a:off x="0" y="6397625"/>
            <a:ext cx="4275138" cy="338138"/>
          </a:xfrm>
          <a:prstGeom prst="rect">
            <a:avLst/>
          </a:prstGeom>
        </p:spPr>
        <p:txBody>
          <a:bodyPr vert="horz" lIns="52715" tIns="26358" rIns="52715" bIns="26358" rtlCol="0" anchor="b"/>
          <a:lstStyle>
            <a:lvl1pPr algn="l" eaLnBrk="1" fontAlgn="auto" hangingPunct="1">
              <a:spcBef>
                <a:spcPts val="0"/>
              </a:spcBef>
              <a:spcAft>
                <a:spcPts val="0"/>
              </a:spcAft>
              <a:defRPr sz="700">
                <a:latin typeface="+mn-lt"/>
              </a:defRPr>
            </a:lvl1pPr>
          </a:lstStyle>
          <a:p>
            <a:pPr>
              <a:defRPr/>
            </a:pPr>
            <a:endParaRPr lang="ru-RU"/>
          </a:p>
        </p:txBody>
      </p:sp>
      <p:sp>
        <p:nvSpPr>
          <p:cNvPr id="7" name="Номер слайда 6">
            <a:extLst>
              <a:ext uri="{FF2B5EF4-FFF2-40B4-BE49-F238E27FC236}">
                <a16:creationId xmlns:a16="http://schemas.microsoft.com/office/drawing/2014/main" id="{74E3246A-E277-483C-A4C2-9FBC2CACA695}"/>
              </a:ext>
            </a:extLst>
          </p:cNvPr>
          <p:cNvSpPr>
            <a:spLocks noGrp="1"/>
          </p:cNvSpPr>
          <p:nvPr>
            <p:ph type="sldNum" sz="quarter" idx="5"/>
          </p:nvPr>
        </p:nvSpPr>
        <p:spPr>
          <a:xfrm>
            <a:off x="5588000" y="6397625"/>
            <a:ext cx="4275138" cy="338138"/>
          </a:xfrm>
          <a:prstGeom prst="rect">
            <a:avLst/>
          </a:prstGeom>
        </p:spPr>
        <p:txBody>
          <a:bodyPr vert="horz" wrap="square" lIns="52715" tIns="26358" rIns="52715" bIns="26358" numCol="1" anchor="b" anchorCtr="0" compatLnSpc="1">
            <a:prstTxWarp prst="textNoShape">
              <a:avLst/>
            </a:prstTxWarp>
          </a:bodyPr>
          <a:lstStyle>
            <a:lvl1pPr algn="r" eaLnBrk="1" hangingPunct="1">
              <a:defRPr sz="700"/>
            </a:lvl1pPr>
          </a:lstStyle>
          <a:p>
            <a:fld id="{8E1E6482-779E-4CD8-8573-CDAFBF311564}" type="slidenum">
              <a:rPr lang="ru-RU" altLang="en-US"/>
              <a:pPr/>
              <a:t>‹#›</a:t>
            </a:fld>
            <a:endParaRPr lang="ru-RU"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5"/>
        <p:cNvGrpSpPr/>
        <p:nvPr/>
      </p:nvGrpSpPr>
      <p:grpSpPr>
        <a:xfrm>
          <a:off x="0" y="0"/>
          <a:ext cx="0" cy="0"/>
          <a:chOff x="0" y="0"/>
          <a:chExt cx="0" cy="0"/>
        </a:xfrm>
      </p:grpSpPr>
      <p:sp>
        <p:nvSpPr>
          <p:cNvPr id="3216" name="Google Shape;3216;g97eba757d5_0_256: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17" name="Google Shape;3217;g97eba757d5_0_2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822430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5">
          <a:extLst>
            <a:ext uri="{FF2B5EF4-FFF2-40B4-BE49-F238E27FC236}">
              <a16:creationId xmlns:a16="http://schemas.microsoft.com/office/drawing/2014/main" id="{6957BB37-F409-D577-BC84-9EDCCB45609A}"/>
            </a:ext>
          </a:extLst>
        </p:cNvPr>
        <p:cNvGrpSpPr/>
        <p:nvPr/>
      </p:nvGrpSpPr>
      <p:grpSpPr>
        <a:xfrm>
          <a:off x="0" y="0"/>
          <a:ext cx="0" cy="0"/>
          <a:chOff x="0" y="0"/>
          <a:chExt cx="0" cy="0"/>
        </a:xfrm>
      </p:grpSpPr>
      <p:sp>
        <p:nvSpPr>
          <p:cNvPr id="3216" name="Google Shape;3216;g97eba757d5_0_256:notes">
            <a:extLst>
              <a:ext uri="{FF2B5EF4-FFF2-40B4-BE49-F238E27FC236}">
                <a16:creationId xmlns:a16="http://schemas.microsoft.com/office/drawing/2014/main" id="{BA5175C9-C9ED-58DB-6179-2FE7DD78F874}"/>
              </a:ext>
            </a:extLst>
          </p:cNvPr>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17" name="Google Shape;3217;g97eba757d5_0_256:notes">
            <a:extLst>
              <a:ext uri="{FF2B5EF4-FFF2-40B4-BE49-F238E27FC236}">
                <a16:creationId xmlns:a16="http://schemas.microsoft.com/office/drawing/2014/main" id="{76A61EB8-F29F-E1B1-5E33-C07CA632F5C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886918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9C37DA-EF9F-4BC6-BEF4-91C7182DB30D}"/>
              </a:ext>
            </a:extLst>
          </p:cNvPr>
          <p:cNvSpPr>
            <a:spLocks noGrp="1"/>
          </p:cNvSpPr>
          <p:nvPr>
            <p:ph type="ctrTitle"/>
          </p:nvPr>
        </p:nvSpPr>
        <p:spPr>
          <a:xfrm>
            <a:off x="2249488" y="1767722"/>
            <a:ext cx="13496925" cy="3760470"/>
          </a:xfrm>
        </p:spPr>
        <p:txBody>
          <a:bodyPr anchor="b"/>
          <a:lstStyle>
            <a:lvl1pPr algn="ctr">
              <a:defRPr sz="8856"/>
            </a:lvl1pPr>
          </a:lstStyle>
          <a:p>
            <a:r>
              <a:rPr lang="ru-RU"/>
              <a:t>Образец заголовка</a:t>
            </a:r>
          </a:p>
        </p:txBody>
      </p:sp>
      <p:sp>
        <p:nvSpPr>
          <p:cNvPr id="3" name="Подзаголовок 2">
            <a:extLst>
              <a:ext uri="{FF2B5EF4-FFF2-40B4-BE49-F238E27FC236}">
                <a16:creationId xmlns:a16="http://schemas.microsoft.com/office/drawing/2014/main" id="{66D372BA-623A-43C0-AA63-695E9A7E42C9}"/>
              </a:ext>
            </a:extLst>
          </p:cNvPr>
          <p:cNvSpPr>
            <a:spLocks noGrp="1"/>
          </p:cNvSpPr>
          <p:nvPr>
            <p:ph type="subTitle" idx="1"/>
          </p:nvPr>
        </p:nvSpPr>
        <p:spPr>
          <a:xfrm>
            <a:off x="2249488" y="5673210"/>
            <a:ext cx="13496925" cy="2607825"/>
          </a:xfrm>
        </p:spPr>
        <p:txBody>
          <a:bodyPr/>
          <a:lstStyle>
            <a:lvl1pPr marL="0" indent="0" algn="ctr">
              <a:buNone/>
              <a:defRPr sz="3542"/>
            </a:lvl1pPr>
            <a:lvl2pPr marL="674827" indent="0" algn="ctr">
              <a:buNone/>
              <a:defRPr sz="2952"/>
            </a:lvl2pPr>
            <a:lvl3pPr marL="1349654" indent="0" algn="ctr">
              <a:buNone/>
              <a:defRPr sz="2657"/>
            </a:lvl3pPr>
            <a:lvl4pPr marL="2024482" indent="0" algn="ctr">
              <a:buNone/>
              <a:defRPr sz="2362"/>
            </a:lvl4pPr>
            <a:lvl5pPr marL="2699309" indent="0" algn="ctr">
              <a:buNone/>
              <a:defRPr sz="2362"/>
            </a:lvl5pPr>
            <a:lvl6pPr marL="3374136" indent="0" algn="ctr">
              <a:buNone/>
              <a:defRPr sz="2362"/>
            </a:lvl6pPr>
            <a:lvl7pPr marL="4048963" indent="0" algn="ctr">
              <a:buNone/>
              <a:defRPr sz="2362"/>
            </a:lvl7pPr>
            <a:lvl8pPr marL="4723790" indent="0" algn="ctr">
              <a:buNone/>
              <a:defRPr sz="2362"/>
            </a:lvl8pPr>
            <a:lvl9pPr marL="5398618" indent="0" algn="ctr">
              <a:buNone/>
              <a:defRPr sz="2362"/>
            </a:lvl9pPr>
          </a:lstStyle>
          <a:p>
            <a:r>
              <a:rPr lang="ru-RU"/>
              <a:t>Образец подзаголовка</a:t>
            </a:r>
          </a:p>
        </p:txBody>
      </p:sp>
      <p:sp>
        <p:nvSpPr>
          <p:cNvPr id="4" name="Дата 3">
            <a:extLst>
              <a:ext uri="{FF2B5EF4-FFF2-40B4-BE49-F238E27FC236}">
                <a16:creationId xmlns:a16="http://schemas.microsoft.com/office/drawing/2014/main" id="{4A1C8362-3AC2-4CE6-9180-AD2E820C6B15}"/>
              </a:ext>
            </a:extLst>
          </p:cNvPr>
          <p:cNvSpPr>
            <a:spLocks noGrp="1"/>
          </p:cNvSpPr>
          <p:nvPr>
            <p:ph type="dt" sz="half" idx="10"/>
          </p:nvPr>
        </p:nvSpPr>
        <p:spPr/>
        <p:txBody>
          <a:bodyPr/>
          <a:lstStyle/>
          <a:p>
            <a:pPr>
              <a:defRPr/>
            </a:pPr>
            <a:fld id="{7E2AA7FE-B9FD-4897-A067-9F4369E0D04D}" type="datetimeFigureOut">
              <a:rPr lang="en-US" smtClean="0"/>
              <a:pPr>
                <a:defRPr/>
              </a:pPr>
              <a:t>2/12/2026</a:t>
            </a:fld>
            <a:endParaRPr lang="en-US"/>
          </a:p>
        </p:txBody>
      </p:sp>
      <p:sp>
        <p:nvSpPr>
          <p:cNvPr id="5" name="Нижний колонтитул 4">
            <a:extLst>
              <a:ext uri="{FF2B5EF4-FFF2-40B4-BE49-F238E27FC236}">
                <a16:creationId xmlns:a16="http://schemas.microsoft.com/office/drawing/2014/main" id="{266CB6A2-F0C6-44A7-BB3D-87B9D1051FE8}"/>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C41FD83F-B3FB-4D9F-A576-0B613CCD7D1A}"/>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943078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2/12/2026</a:t>
            </a:fld>
            <a:endParaRPr lang="en-US"/>
          </a:p>
        </p:txBody>
      </p:sp>
      <p:sp>
        <p:nvSpPr>
          <p:cNvPr id="5" name="Нижний колонтитул 4">
            <a:extLst>
              <a:ext uri="{FF2B5EF4-FFF2-40B4-BE49-F238E27FC236}">
                <a16:creationId xmlns:a16="http://schemas.microsoft.com/office/drawing/2014/main" id="{0A9AE749-F184-4F43-B0E2-8A887396D04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4365429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1F8152-0B42-44F5-86EA-6399635F92CE}"/>
              </a:ext>
            </a:extLst>
          </p:cNvPr>
          <p:cNvSpPr>
            <a:spLocks noGrp="1"/>
          </p:cNvSpPr>
          <p:nvPr>
            <p:ph type="title"/>
          </p:nvPr>
        </p:nvSpPr>
        <p:spPr>
          <a:xfrm>
            <a:off x="1227845" y="2692838"/>
            <a:ext cx="15521464" cy="4493061"/>
          </a:xfrm>
        </p:spPr>
        <p:txBody>
          <a:bodyPr anchor="b"/>
          <a:lstStyle>
            <a:lvl1pPr>
              <a:defRPr sz="8856"/>
            </a:lvl1pPr>
          </a:lstStyle>
          <a:p>
            <a:r>
              <a:rPr lang="ru-RU"/>
              <a:t>Образец заголовка</a:t>
            </a:r>
          </a:p>
        </p:txBody>
      </p:sp>
      <p:sp>
        <p:nvSpPr>
          <p:cNvPr id="3" name="Текст 2">
            <a:extLst>
              <a:ext uri="{FF2B5EF4-FFF2-40B4-BE49-F238E27FC236}">
                <a16:creationId xmlns:a16="http://schemas.microsoft.com/office/drawing/2014/main" id="{0B738FD4-9E35-45E8-9C33-9100E4288209}"/>
              </a:ext>
            </a:extLst>
          </p:cNvPr>
          <p:cNvSpPr>
            <a:spLocks noGrp="1"/>
          </p:cNvSpPr>
          <p:nvPr>
            <p:ph type="body" idx="1"/>
          </p:nvPr>
        </p:nvSpPr>
        <p:spPr>
          <a:xfrm>
            <a:off x="1227845" y="7228405"/>
            <a:ext cx="15521464" cy="2362795"/>
          </a:xfrm>
        </p:spPr>
        <p:txBody>
          <a:bodyPr/>
          <a:lstStyle>
            <a:lvl1pPr marL="0" indent="0">
              <a:buNone/>
              <a:defRPr sz="3542">
                <a:solidFill>
                  <a:schemeClr val="tx1">
                    <a:tint val="75000"/>
                  </a:schemeClr>
                </a:solidFill>
              </a:defRPr>
            </a:lvl1pPr>
            <a:lvl2pPr marL="674827" indent="0">
              <a:buNone/>
              <a:defRPr sz="2952">
                <a:solidFill>
                  <a:schemeClr val="tx1">
                    <a:tint val="75000"/>
                  </a:schemeClr>
                </a:solidFill>
              </a:defRPr>
            </a:lvl2pPr>
            <a:lvl3pPr marL="1349654" indent="0">
              <a:buNone/>
              <a:defRPr sz="2657">
                <a:solidFill>
                  <a:schemeClr val="tx1">
                    <a:tint val="75000"/>
                  </a:schemeClr>
                </a:solidFill>
              </a:defRPr>
            </a:lvl3pPr>
            <a:lvl4pPr marL="2024482" indent="0">
              <a:buNone/>
              <a:defRPr sz="2362">
                <a:solidFill>
                  <a:schemeClr val="tx1">
                    <a:tint val="75000"/>
                  </a:schemeClr>
                </a:solidFill>
              </a:defRPr>
            </a:lvl4pPr>
            <a:lvl5pPr marL="2699309" indent="0">
              <a:buNone/>
              <a:defRPr sz="2362">
                <a:solidFill>
                  <a:schemeClr val="tx1">
                    <a:tint val="75000"/>
                  </a:schemeClr>
                </a:solidFill>
              </a:defRPr>
            </a:lvl5pPr>
            <a:lvl6pPr marL="3374136" indent="0">
              <a:buNone/>
              <a:defRPr sz="2362">
                <a:solidFill>
                  <a:schemeClr val="tx1">
                    <a:tint val="75000"/>
                  </a:schemeClr>
                </a:solidFill>
              </a:defRPr>
            </a:lvl6pPr>
            <a:lvl7pPr marL="4048963" indent="0">
              <a:buNone/>
              <a:defRPr sz="2362">
                <a:solidFill>
                  <a:schemeClr val="tx1">
                    <a:tint val="75000"/>
                  </a:schemeClr>
                </a:solidFill>
              </a:defRPr>
            </a:lvl7pPr>
            <a:lvl8pPr marL="4723790" indent="0">
              <a:buNone/>
              <a:defRPr sz="2362">
                <a:solidFill>
                  <a:schemeClr val="tx1">
                    <a:tint val="75000"/>
                  </a:schemeClr>
                </a:solidFill>
              </a:defRPr>
            </a:lvl8pPr>
            <a:lvl9pPr marL="5398618" indent="0">
              <a:buNone/>
              <a:defRPr sz="2362">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95835BE3-5524-4C44-B550-38CEBB565DC6}"/>
              </a:ext>
            </a:extLst>
          </p:cNvPr>
          <p:cNvSpPr>
            <a:spLocks noGrp="1"/>
          </p:cNvSpPr>
          <p:nvPr>
            <p:ph type="dt" sz="half" idx="10"/>
          </p:nvPr>
        </p:nvSpPr>
        <p:spPr/>
        <p:txBody>
          <a:bodyPr/>
          <a:lstStyle/>
          <a:p>
            <a:pPr>
              <a:defRPr/>
            </a:pPr>
            <a:fld id="{7E2AA7FE-B9FD-4897-A067-9F4369E0D04D}" type="datetimeFigureOut">
              <a:rPr lang="en-US" smtClean="0"/>
              <a:pPr>
                <a:defRPr/>
              </a:pPr>
              <a:t>2/12/2026</a:t>
            </a:fld>
            <a:endParaRPr lang="en-US"/>
          </a:p>
        </p:txBody>
      </p:sp>
      <p:sp>
        <p:nvSpPr>
          <p:cNvPr id="5" name="Нижний колонтитул 4">
            <a:extLst>
              <a:ext uri="{FF2B5EF4-FFF2-40B4-BE49-F238E27FC236}">
                <a16:creationId xmlns:a16="http://schemas.microsoft.com/office/drawing/2014/main" id="{483EF4C2-6CB5-4FBD-8A2B-058BAD278532}"/>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6CB0739D-733F-438D-AF3B-E908019663C9}"/>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739827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99C2397-6EE1-4C1D-A305-92612EE24A2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7A6FCBB-F8C2-4262-A171-018A6DCD5C51}"/>
              </a:ext>
            </a:extLst>
          </p:cNvPr>
          <p:cNvSpPr>
            <a:spLocks noGrp="1"/>
          </p:cNvSpPr>
          <p:nvPr>
            <p:ph sz="half" idx="1"/>
          </p:nvPr>
        </p:nvSpPr>
        <p:spPr>
          <a:xfrm>
            <a:off x="1237218"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EE849A0A-CC8A-47F8-88A3-DF7E9333851D}"/>
              </a:ext>
            </a:extLst>
          </p:cNvPr>
          <p:cNvSpPr>
            <a:spLocks noGrp="1"/>
          </p:cNvSpPr>
          <p:nvPr>
            <p:ph sz="half" idx="2"/>
          </p:nvPr>
        </p:nvSpPr>
        <p:spPr>
          <a:xfrm>
            <a:off x="9110424"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84048F0A-45D4-4793-9A02-79A9B25AC02F}"/>
              </a:ext>
            </a:extLst>
          </p:cNvPr>
          <p:cNvSpPr>
            <a:spLocks noGrp="1"/>
          </p:cNvSpPr>
          <p:nvPr>
            <p:ph type="dt" sz="half" idx="10"/>
          </p:nvPr>
        </p:nvSpPr>
        <p:spPr/>
        <p:txBody>
          <a:bodyPr/>
          <a:lstStyle/>
          <a:p>
            <a:pPr>
              <a:defRPr/>
            </a:pPr>
            <a:fld id="{7E2AA7FE-B9FD-4897-A067-9F4369E0D04D}" type="datetimeFigureOut">
              <a:rPr lang="en-US" smtClean="0"/>
              <a:pPr>
                <a:defRPr/>
              </a:pPr>
              <a:t>2/12/2026</a:t>
            </a:fld>
            <a:endParaRPr lang="en-US"/>
          </a:p>
        </p:txBody>
      </p:sp>
      <p:sp>
        <p:nvSpPr>
          <p:cNvPr id="6" name="Нижний колонтитул 5">
            <a:extLst>
              <a:ext uri="{FF2B5EF4-FFF2-40B4-BE49-F238E27FC236}">
                <a16:creationId xmlns:a16="http://schemas.microsoft.com/office/drawing/2014/main" id="{720D3376-EAB0-4564-9CBC-4FA51C6BFD5C}"/>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38C8F037-C639-4D01-88F2-E69B061D6B51}"/>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696016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5BD5487-121F-4CB7-968F-2DC78FA135F6}"/>
              </a:ext>
            </a:extLst>
          </p:cNvPr>
          <p:cNvSpPr>
            <a:spLocks noGrp="1"/>
          </p:cNvSpPr>
          <p:nvPr>
            <p:ph type="title"/>
          </p:nvPr>
        </p:nvSpPr>
        <p:spPr>
          <a:xfrm>
            <a:off x="1239562" y="575073"/>
            <a:ext cx="15521464" cy="2087762"/>
          </a:xfrm>
        </p:spPr>
        <p:txBody>
          <a:bodyPr/>
          <a:lstStyle/>
          <a:p>
            <a:r>
              <a:rPr lang="ru-RU"/>
              <a:t>Образец заголовка</a:t>
            </a:r>
          </a:p>
        </p:txBody>
      </p:sp>
      <p:sp>
        <p:nvSpPr>
          <p:cNvPr id="3" name="Текст 2">
            <a:extLst>
              <a:ext uri="{FF2B5EF4-FFF2-40B4-BE49-F238E27FC236}">
                <a16:creationId xmlns:a16="http://schemas.microsoft.com/office/drawing/2014/main" id="{3F06E0D1-DF2F-4167-B91F-644F9AA546DE}"/>
              </a:ext>
            </a:extLst>
          </p:cNvPr>
          <p:cNvSpPr>
            <a:spLocks noGrp="1"/>
          </p:cNvSpPr>
          <p:nvPr>
            <p:ph type="body" idx="1"/>
          </p:nvPr>
        </p:nvSpPr>
        <p:spPr>
          <a:xfrm>
            <a:off x="1239563" y="2647832"/>
            <a:ext cx="7613109"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4" name="Объект 3">
            <a:extLst>
              <a:ext uri="{FF2B5EF4-FFF2-40B4-BE49-F238E27FC236}">
                <a16:creationId xmlns:a16="http://schemas.microsoft.com/office/drawing/2014/main" id="{F3742167-918B-4C55-AECF-1F7F143A8DE8}"/>
              </a:ext>
            </a:extLst>
          </p:cNvPr>
          <p:cNvSpPr>
            <a:spLocks noGrp="1"/>
          </p:cNvSpPr>
          <p:nvPr>
            <p:ph sz="half" idx="2"/>
          </p:nvPr>
        </p:nvSpPr>
        <p:spPr>
          <a:xfrm>
            <a:off x="1239563" y="3945493"/>
            <a:ext cx="7613109"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099D4727-0F9A-482A-98ED-309277BBFBB0}"/>
              </a:ext>
            </a:extLst>
          </p:cNvPr>
          <p:cNvSpPr>
            <a:spLocks noGrp="1"/>
          </p:cNvSpPr>
          <p:nvPr>
            <p:ph type="body" sz="quarter" idx="3"/>
          </p:nvPr>
        </p:nvSpPr>
        <p:spPr>
          <a:xfrm>
            <a:off x="9110425" y="2647832"/>
            <a:ext cx="7650601"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6" name="Объект 5">
            <a:extLst>
              <a:ext uri="{FF2B5EF4-FFF2-40B4-BE49-F238E27FC236}">
                <a16:creationId xmlns:a16="http://schemas.microsoft.com/office/drawing/2014/main" id="{5A3A9B02-47A2-42A2-9923-C5181EF0A28F}"/>
              </a:ext>
            </a:extLst>
          </p:cNvPr>
          <p:cNvSpPr>
            <a:spLocks noGrp="1"/>
          </p:cNvSpPr>
          <p:nvPr>
            <p:ph sz="quarter" idx="4"/>
          </p:nvPr>
        </p:nvSpPr>
        <p:spPr>
          <a:xfrm>
            <a:off x="9110425" y="3945493"/>
            <a:ext cx="7650601"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49CEFD74-56C2-45B2-A70D-A6D0C125748F}"/>
              </a:ext>
            </a:extLst>
          </p:cNvPr>
          <p:cNvSpPr>
            <a:spLocks noGrp="1"/>
          </p:cNvSpPr>
          <p:nvPr>
            <p:ph type="dt" sz="half" idx="10"/>
          </p:nvPr>
        </p:nvSpPr>
        <p:spPr/>
        <p:txBody>
          <a:bodyPr/>
          <a:lstStyle/>
          <a:p>
            <a:pPr>
              <a:defRPr/>
            </a:pPr>
            <a:fld id="{7E2AA7FE-B9FD-4897-A067-9F4369E0D04D}" type="datetimeFigureOut">
              <a:rPr lang="en-US" smtClean="0"/>
              <a:pPr>
                <a:defRPr/>
              </a:pPr>
              <a:t>2/12/2026</a:t>
            </a:fld>
            <a:endParaRPr lang="en-US"/>
          </a:p>
        </p:txBody>
      </p:sp>
      <p:sp>
        <p:nvSpPr>
          <p:cNvPr id="8" name="Нижний колонтитул 7">
            <a:extLst>
              <a:ext uri="{FF2B5EF4-FFF2-40B4-BE49-F238E27FC236}">
                <a16:creationId xmlns:a16="http://schemas.microsoft.com/office/drawing/2014/main" id="{C4991990-7BCE-4379-972B-BE30545E1490}"/>
              </a:ext>
            </a:extLst>
          </p:cNvPr>
          <p:cNvSpPr>
            <a:spLocks noGrp="1"/>
          </p:cNvSpPr>
          <p:nvPr>
            <p:ph type="ftr" sz="quarter" idx="11"/>
          </p:nvPr>
        </p:nvSpPr>
        <p:spPr/>
        <p:txBody>
          <a:bodyPr/>
          <a:lstStyle/>
          <a:p>
            <a:pPr>
              <a:defRPr/>
            </a:pPr>
            <a:endParaRPr lang="ru-RU"/>
          </a:p>
        </p:txBody>
      </p:sp>
      <p:sp>
        <p:nvSpPr>
          <p:cNvPr id="9" name="Номер слайда 8">
            <a:extLst>
              <a:ext uri="{FF2B5EF4-FFF2-40B4-BE49-F238E27FC236}">
                <a16:creationId xmlns:a16="http://schemas.microsoft.com/office/drawing/2014/main" id="{B9DF87B1-B5E7-41FE-95DA-15DAA2CB008D}"/>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161468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2/12/2026</a:t>
            </a:fld>
            <a:endParaRPr lang="en-US"/>
          </a:p>
        </p:txBody>
      </p:sp>
      <p:sp>
        <p:nvSpPr>
          <p:cNvPr id="4" name="Нижний колонтитул 3">
            <a:extLst>
              <a:ext uri="{FF2B5EF4-FFF2-40B4-BE49-F238E27FC236}">
                <a16:creationId xmlns:a16="http://schemas.microsoft.com/office/drawing/2014/main" id="{784110E7-CE1D-4F97-8051-7EA143472D77}"/>
              </a:ext>
            </a:extLst>
          </p:cNvPr>
          <p:cNvSpPr>
            <a:spLocks noGrp="1"/>
          </p:cNvSpPr>
          <p:nvPr>
            <p:ph type="ftr" sz="quarter" idx="11"/>
          </p:nvPr>
        </p:nvSpPr>
        <p:spPr/>
        <p:txBody>
          <a:bodyPr/>
          <a:lstStyle/>
          <a:p>
            <a:pPr>
              <a:defRPr/>
            </a:pPr>
            <a:endParaRPr lang="ru-RU"/>
          </a:p>
        </p:txBody>
      </p:sp>
      <p:sp>
        <p:nvSpPr>
          <p:cNvPr id="5" name="Номер слайда 4">
            <a:extLst>
              <a:ext uri="{FF2B5EF4-FFF2-40B4-BE49-F238E27FC236}">
                <a16:creationId xmlns:a16="http://schemas.microsoft.com/office/drawing/2014/main"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628745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43047613-74B6-45FF-9013-9268700BD8DC}"/>
              </a:ext>
            </a:extLst>
          </p:cNvPr>
          <p:cNvSpPr>
            <a:spLocks noGrp="1"/>
          </p:cNvSpPr>
          <p:nvPr>
            <p:ph type="dt" sz="half" idx="10"/>
          </p:nvPr>
        </p:nvSpPr>
        <p:spPr/>
        <p:txBody>
          <a:bodyPr/>
          <a:lstStyle/>
          <a:p>
            <a:pPr>
              <a:defRPr/>
            </a:pPr>
            <a:fld id="{7E2AA7FE-B9FD-4897-A067-9F4369E0D04D}" type="datetimeFigureOut">
              <a:rPr lang="en-US" smtClean="0"/>
              <a:pPr>
                <a:defRPr/>
              </a:pPr>
              <a:t>2/12/2026</a:t>
            </a:fld>
            <a:endParaRPr lang="en-US"/>
          </a:p>
        </p:txBody>
      </p:sp>
      <p:sp>
        <p:nvSpPr>
          <p:cNvPr id="3" name="Нижний колонтитул 2">
            <a:extLst>
              <a:ext uri="{FF2B5EF4-FFF2-40B4-BE49-F238E27FC236}">
                <a16:creationId xmlns:a16="http://schemas.microsoft.com/office/drawing/2014/main" id="{6654FFD8-7C9B-48A3-A27C-0376866B2D52}"/>
              </a:ext>
            </a:extLst>
          </p:cNvPr>
          <p:cNvSpPr>
            <a:spLocks noGrp="1"/>
          </p:cNvSpPr>
          <p:nvPr>
            <p:ph type="ftr" sz="quarter" idx="11"/>
          </p:nvPr>
        </p:nvSpPr>
        <p:spPr/>
        <p:txBody>
          <a:bodyPr/>
          <a:lstStyle/>
          <a:p>
            <a:pPr>
              <a:defRPr/>
            </a:pPr>
            <a:endParaRPr lang="ru-RU"/>
          </a:p>
        </p:txBody>
      </p:sp>
      <p:sp>
        <p:nvSpPr>
          <p:cNvPr id="4" name="Номер слайда 3">
            <a:extLst>
              <a:ext uri="{FF2B5EF4-FFF2-40B4-BE49-F238E27FC236}">
                <a16:creationId xmlns:a16="http://schemas.microsoft.com/office/drawing/2014/main" id="{3EDA24BA-6F0E-4988-A7F8-56341B02F216}"/>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253936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57B54A3-5A22-48B1-AE21-0763FA70D043}"/>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Объект 2">
            <a:extLst>
              <a:ext uri="{FF2B5EF4-FFF2-40B4-BE49-F238E27FC236}">
                <a16:creationId xmlns:a16="http://schemas.microsoft.com/office/drawing/2014/main" id="{DF014E5D-A0B1-46A2-9CE7-9416F8AEBBB5}"/>
              </a:ext>
            </a:extLst>
          </p:cNvPr>
          <p:cNvSpPr>
            <a:spLocks noGrp="1"/>
          </p:cNvSpPr>
          <p:nvPr>
            <p:ph idx="1"/>
          </p:nvPr>
        </p:nvSpPr>
        <p:spPr>
          <a:xfrm>
            <a:off x="7650602" y="1555195"/>
            <a:ext cx="9110424" cy="7675959"/>
          </a:xfrm>
        </p:spPr>
        <p:txBody>
          <a:bodyPr/>
          <a:lstStyle>
            <a:lvl1pPr>
              <a:defRPr sz="4723"/>
            </a:lvl1pPr>
            <a:lvl2pPr>
              <a:defRPr sz="4133"/>
            </a:lvl2pPr>
            <a:lvl3pPr>
              <a:defRPr sz="3542"/>
            </a:lvl3pPr>
            <a:lvl4pPr>
              <a:defRPr sz="2952"/>
            </a:lvl4pPr>
            <a:lvl5pPr>
              <a:defRPr sz="2952"/>
            </a:lvl5pPr>
            <a:lvl6pPr>
              <a:defRPr sz="2952"/>
            </a:lvl6pPr>
            <a:lvl7pPr>
              <a:defRPr sz="2952"/>
            </a:lvl7pPr>
            <a:lvl8pPr>
              <a:defRPr sz="2952"/>
            </a:lvl8pPr>
            <a:lvl9pPr>
              <a:defRPr sz="2952"/>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0F9BAF92-392D-4930-94A7-8F18B6CD7FC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54C7225A-09C8-40DB-937D-C0BB66B5D788}"/>
              </a:ext>
            </a:extLst>
          </p:cNvPr>
          <p:cNvSpPr>
            <a:spLocks noGrp="1"/>
          </p:cNvSpPr>
          <p:nvPr>
            <p:ph type="dt" sz="half" idx="10"/>
          </p:nvPr>
        </p:nvSpPr>
        <p:spPr/>
        <p:txBody>
          <a:bodyPr/>
          <a:lstStyle/>
          <a:p>
            <a:pPr>
              <a:defRPr/>
            </a:pPr>
            <a:fld id="{7E2AA7FE-B9FD-4897-A067-9F4369E0D04D}" type="datetimeFigureOut">
              <a:rPr lang="en-US" smtClean="0"/>
              <a:pPr>
                <a:defRPr/>
              </a:pPr>
              <a:t>2/12/2026</a:t>
            </a:fld>
            <a:endParaRPr lang="en-US"/>
          </a:p>
        </p:txBody>
      </p:sp>
      <p:sp>
        <p:nvSpPr>
          <p:cNvPr id="6" name="Нижний колонтитул 5">
            <a:extLst>
              <a:ext uri="{FF2B5EF4-FFF2-40B4-BE49-F238E27FC236}">
                <a16:creationId xmlns:a16="http://schemas.microsoft.com/office/drawing/2014/main" id="{E7D53E44-8ACE-4A15-B152-D207FD2CE452}"/>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E88816E9-2A99-4D43-8812-A51CC5DE6534}"/>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349560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F0A7585-B082-4BFF-A120-C4AA90E16FFB}"/>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Рисунок 2">
            <a:extLst>
              <a:ext uri="{FF2B5EF4-FFF2-40B4-BE49-F238E27FC236}">
                <a16:creationId xmlns:a16="http://schemas.microsoft.com/office/drawing/2014/main" id="{43809306-BE26-4435-A6E0-BACC0B188CFA}"/>
              </a:ext>
            </a:extLst>
          </p:cNvPr>
          <p:cNvSpPr>
            <a:spLocks noGrp="1"/>
          </p:cNvSpPr>
          <p:nvPr>
            <p:ph type="pic" idx="1"/>
          </p:nvPr>
        </p:nvSpPr>
        <p:spPr>
          <a:xfrm>
            <a:off x="7650602" y="1555195"/>
            <a:ext cx="9110424" cy="7675959"/>
          </a:xfrm>
        </p:spPr>
        <p:txBody>
          <a:bodyPr/>
          <a:lstStyle>
            <a:lvl1pPr marL="0" indent="0">
              <a:buNone/>
              <a:defRPr sz="4723"/>
            </a:lvl1pPr>
            <a:lvl2pPr marL="674827" indent="0">
              <a:buNone/>
              <a:defRPr sz="4133"/>
            </a:lvl2pPr>
            <a:lvl3pPr marL="1349654" indent="0">
              <a:buNone/>
              <a:defRPr sz="3542"/>
            </a:lvl3pPr>
            <a:lvl4pPr marL="2024482" indent="0">
              <a:buNone/>
              <a:defRPr sz="2952"/>
            </a:lvl4pPr>
            <a:lvl5pPr marL="2699309" indent="0">
              <a:buNone/>
              <a:defRPr sz="2952"/>
            </a:lvl5pPr>
            <a:lvl6pPr marL="3374136" indent="0">
              <a:buNone/>
              <a:defRPr sz="2952"/>
            </a:lvl6pPr>
            <a:lvl7pPr marL="4048963" indent="0">
              <a:buNone/>
              <a:defRPr sz="2952"/>
            </a:lvl7pPr>
            <a:lvl8pPr marL="4723790" indent="0">
              <a:buNone/>
              <a:defRPr sz="2952"/>
            </a:lvl8pPr>
            <a:lvl9pPr marL="5398618" indent="0">
              <a:buNone/>
              <a:defRPr sz="2952"/>
            </a:lvl9pPr>
          </a:lstStyle>
          <a:p>
            <a:endParaRPr lang="ru-RU"/>
          </a:p>
        </p:txBody>
      </p:sp>
      <p:sp>
        <p:nvSpPr>
          <p:cNvPr id="4" name="Текст 3">
            <a:extLst>
              <a:ext uri="{FF2B5EF4-FFF2-40B4-BE49-F238E27FC236}">
                <a16:creationId xmlns:a16="http://schemas.microsoft.com/office/drawing/2014/main" id="{073E426E-58AA-4185-B284-E28B3F2E6B1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C24B9108-F45B-4222-BA66-7E5D0A4762BD}"/>
              </a:ext>
            </a:extLst>
          </p:cNvPr>
          <p:cNvSpPr>
            <a:spLocks noGrp="1"/>
          </p:cNvSpPr>
          <p:nvPr>
            <p:ph type="dt" sz="half" idx="10"/>
          </p:nvPr>
        </p:nvSpPr>
        <p:spPr/>
        <p:txBody>
          <a:bodyPr/>
          <a:lstStyle/>
          <a:p>
            <a:pPr>
              <a:defRPr/>
            </a:pPr>
            <a:fld id="{7E2AA7FE-B9FD-4897-A067-9F4369E0D04D}" type="datetimeFigureOut">
              <a:rPr lang="en-US" smtClean="0"/>
              <a:pPr>
                <a:defRPr/>
              </a:pPr>
              <a:t>2/12/2026</a:t>
            </a:fld>
            <a:endParaRPr lang="en-US"/>
          </a:p>
        </p:txBody>
      </p:sp>
      <p:sp>
        <p:nvSpPr>
          <p:cNvPr id="6" name="Нижний колонтитул 5">
            <a:extLst>
              <a:ext uri="{FF2B5EF4-FFF2-40B4-BE49-F238E27FC236}">
                <a16:creationId xmlns:a16="http://schemas.microsoft.com/office/drawing/2014/main" id="{9F5A067C-818C-433E-9496-5DC83AA898C1}"/>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9A2D2639-E09B-45BC-B963-03C3771D0AB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35131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AAD1D37-FD7D-49B5-964F-2C33BC9FC3E4}"/>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DE8D210-6E51-4478-A9FD-C4317241934F}"/>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219AA5A-76C1-4508-812B-EC6EAB5C9586}"/>
              </a:ext>
            </a:extLst>
          </p:cNvPr>
          <p:cNvSpPr>
            <a:spLocks noGrp="1"/>
          </p:cNvSpPr>
          <p:nvPr>
            <p:ph type="dt" sz="half" idx="10"/>
          </p:nvPr>
        </p:nvSpPr>
        <p:spPr/>
        <p:txBody>
          <a:bodyPr/>
          <a:lstStyle/>
          <a:p>
            <a:pPr>
              <a:defRPr/>
            </a:pPr>
            <a:fld id="{7E2AA7FE-B9FD-4897-A067-9F4369E0D04D}" type="datetimeFigureOut">
              <a:rPr lang="en-US" smtClean="0"/>
              <a:pPr>
                <a:defRPr/>
              </a:pPr>
              <a:t>2/12/2026</a:t>
            </a:fld>
            <a:endParaRPr lang="en-US"/>
          </a:p>
        </p:txBody>
      </p:sp>
      <p:sp>
        <p:nvSpPr>
          <p:cNvPr id="5" name="Нижний колонтитул 4">
            <a:extLst>
              <a:ext uri="{FF2B5EF4-FFF2-40B4-BE49-F238E27FC236}">
                <a16:creationId xmlns:a16="http://schemas.microsoft.com/office/drawing/2014/main" id="{603D1DEB-7F92-4308-8BB3-C1BDBED69AF0}"/>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45A98893-9949-47E3-AD40-95249A894407}"/>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362745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1AE0F552-01A9-4446-A2FD-C22EBC9922DE}"/>
              </a:ext>
            </a:extLst>
          </p:cNvPr>
          <p:cNvSpPr>
            <a:spLocks noGrp="1"/>
          </p:cNvSpPr>
          <p:nvPr>
            <p:ph type="title" orient="vert"/>
          </p:nvPr>
        </p:nvSpPr>
        <p:spPr>
          <a:xfrm>
            <a:off x="12878316" y="575072"/>
            <a:ext cx="3880366" cy="9153645"/>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E4ED5233-7E36-4CC4-BC3F-132C9C1756A3}"/>
              </a:ext>
            </a:extLst>
          </p:cNvPr>
          <p:cNvSpPr>
            <a:spLocks noGrp="1"/>
          </p:cNvSpPr>
          <p:nvPr>
            <p:ph type="body" orient="vert" idx="1"/>
          </p:nvPr>
        </p:nvSpPr>
        <p:spPr>
          <a:xfrm>
            <a:off x="1237218" y="575072"/>
            <a:ext cx="11416149" cy="915364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F6224A1D-526F-4B31-9FAF-371D6CFE4EEF}"/>
              </a:ext>
            </a:extLst>
          </p:cNvPr>
          <p:cNvSpPr>
            <a:spLocks noGrp="1"/>
          </p:cNvSpPr>
          <p:nvPr>
            <p:ph type="dt" sz="half" idx="10"/>
          </p:nvPr>
        </p:nvSpPr>
        <p:spPr/>
        <p:txBody>
          <a:bodyPr/>
          <a:lstStyle/>
          <a:p>
            <a:pPr>
              <a:defRPr/>
            </a:pPr>
            <a:fld id="{7E2AA7FE-B9FD-4897-A067-9F4369E0D04D}" type="datetimeFigureOut">
              <a:rPr lang="en-US" smtClean="0"/>
              <a:pPr>
                <a:defRPr/>
              </a:pPr>
              <a:t>2/12/2026</a:t>
            </a:fld>
            <a:endParaRPr lang="en-US"/>
          </a:p>
        </p:txBody>
      </p:sp>
      <p:sp>
        <p:nvSpPr>
          <p:cNvPr id="5" name="Нижний колонтитул 4">
            <a:extLst>
              <a:ext uri="{FF2B5EF4-FFF2-40B4-BE49-F238E27FC236}">
                <a16:creationId xmlns:a16="http://schemas.microsoft.com/office/drawing/2014/main" id="{711D0BCC-9667-470D-A89C-649F15EFD08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DE2A2952-779A-411A-A4B4-7BCEE284F60F}"/>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6778283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832292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ACFA3B9-B748-4B1F-BAA0-9E7AB754B576}"/>
              </a:ext>
            </a:extLst>
          </p:cNvPr>
          <p:cNvSpPr>
            <a:spLocks noGrp="1"/>
          </p:cNvSpPr>
          <p:nvPr>
            <p:ph type="title"/>
          </p:nvPr>
        </p:nvSpPr>
        <p:spPr>
          <a:xfrm>
            <a:off x="1237218" y="575073"/>
            <a:ext cx="15521464" cy="2087762"/>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3D0FFDCB-B092-4E4B-92EB-FF1BEFC1286D}"/>
              </a:ext>
            </a:extLst>
          </p:cNvPr>
          <p:cNvSpPr>
            <a:spLocks noGrp="1"/>
          </p:cNvSpPr>
          <p:nvPr>
            <p:ph type="body" idx="1"/>
          </p:nvPr>
        </p:nvSpPr>
        <p:spPr>
          <a:xfrm>
            <a:off x="1237218" y="2875360"/>
            <a:ext cx="15521464" cy="685335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CD1EC7F-9FE6-4E64-935E-6665013508D4}"/>
              </a:ext>
            </a:extLst>
          </p:cNvPr>
          <p:cNvSpPr>
            <a:spLocks noGrp="1"/>
          </p:cNvSpPr>
          <p:nvPr>
            <p:ph type="dt" sz="half" idx="2"/>
          </p:nvPr>
        </p:nvSpPr>
        <p:spPr>
          <a:xfrm>
            <a:off x="1237218" y="10011252"/>
            <a:ext cx="4049078" cy="575072"/>
          </a:xfrm>
          <a:prstGeom prst="rect">
            <a:avLst/>
          </a:prstGeom>
        </p:spPr>
        <p:txBody>
          <a:bodyPr vert="horz" lIns="91440" tIns="45720" rIns="91440" bIns="45720" rtlCol="0" anchor="ctr"/>
          <a:lstStyle>
            <a:lvl1pPr algn="l">
              <a:defRPr sz="1771">
                <a:solidFill>
                  <a:schemeClr val="tx1">
                    <a:tint val="75000"/>
                  </a:schemeClr>
                </a:solidFill>
              </a:defRPr>
            </a:lvl1pPr>
          </a:lstStyle>
          <a:p>
            <a:pPr>
              <a:defRPr/>
            </a:pPr>
            <a:fld id="{7E2AA7FE-B9FD-4897-A067-9F4369E0D04D}" type="datetimeFigureOut">
              <a:rPr lang="en-US" smtClean="0"/>
              <a:pPr>
                <a:defRPr/>
              </a:pPr>
              <a:t>2/12/2026</a:t>
            </a:fld>
            <a:endParaRPr lang="en-US"/>
          </a:p>
        </p:txBody>
      </p:sp>
      <p:sp>
        <p:nvSpPr>
          <p:cNvPr id="5" name="Нижний колонтитул 4">
            <a:extLst>
              <a:ext uri="{FF2B5EF4-FFF2-40B4-BE49-F238E27FC236}">
                <a16:creationId xmlns:a16="http://schemas.microsoft.com/office/drawing/2014/main" id="{CD300AC8-5823-48F0-B2F0-0DC2CE71D7EA}"/>
              </a:ext>
            </a:extLst>
          </p:cNvPr>
          <p:cNvSpPr>
            <a:spLocks noGrp="1"/>
          </p:cNvSpPr>
          <p:nvPr>
            <p:ph type="ftr" sz="quarter" idx="3"/>
          </p:nvPr>
        </p:nvSpPr>
        <p:spPr>
          <a:xfrm>
            <a:off x="5961142" y="10011252"/>
            <a:ext cx="6073616" cy="575072"/>
          </a:xfrm>
          <a:prstGeom prst="rect">
            <a:avLst/>
          </a:prstGeom>
        </p:spPr>
        <p:txBody>
          <a:bodyPr vert="horz" lIns="91440" tIns="45720" rIns="91440" bIns="45720" rtlCol="0" anchor="ctr"/>
          <a:lstStyle>
            <a:lvl1pPr algn="ctr">
              <a:defRPr sz="1771">
                <a:solidFill>
                  <a:schemeClr val="tx1">
                    <a:tint val="75000"/>
                  </a:schemeClr>
                </a:solidFill>
              </a:defRPr>
            </a:lvl1pPr>
          </a:lstStyle>
          <a:p>
            <a:pPr>
              <a:defRPr/>
            </a:pPr>
            <a:endParaRPr lang="ru-RU"/>
          </a:p>
        </p:txBody>
      </p:sp>
      <p:sp>
        <p:nvSpPr>
          <p:cNvPr id="6" name="Номер слайда 5">
            <a:extLst>
              <a:ext uri="{FF2B5EF4-FFF2-40B4-BE49-F238E27FC236}">
                <a16:creationId xmlns:a16="http://schemas.microsoft.com/office/drawing/2014/main" id="{EFFCF781-E1C8-4800-96E2-729302410A9B}"/>
              </a:ext>
            </a:extLst>
          </p:cNvPr>
          <p:cNvSpPr>
            <a:spLocks noGrp="1"/>
          </p:cNvSpPr>
          <p:nvPr>
            <p:ph type="sldNum" sz="quarter" idx="4"/>
          </p:nvPr>
        </p:nvSpPr>
        <p:spPr>
          <a:xfrm>
            <a:off x="12709604" y="10011252"/>
            <a:ext cx="4049078" cy="575072"/>
          </a:xfrm>
          <a:prstGeom prst="rect">
            <a:avLst/>
          </a:prstGeom>
        </p:spPr>
        <p:txBody>
          <a:bodyPr vert="horz" lIns="91440" tIns="45720" rIns="91440" bIns="45720" rtlCol="0" anchor="ctr"/>
          <a:lstStyle>
            <a:lvl1pPr algn="r">
              <a:defRPr sz="1771">
                <a:solidFill>
                  <a:schemeClr val="tx1">
                    <a:tint val="75000"/>
                  </a:schemeClr>
                </a:solidFill>
              </a:defRPr>
            </a:lvl1p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071491708"/>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 id="2147483954" r:id="rId12"/>
  </p:sldLayoutIdLst>
  <p:txStyles>
    <p:title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p:titleStyle>
    <p:bodyStyle>
      <a:lvl1pPr marL="337414" indent="-337414" algn="l" defTabSz="1349654" rtl="0" eaLnBrk="1" latinLnBrk="0" hangingPunct="1">
        <a:lnSpc>
          <a:spcPct val="90000"/>
        </a:lnSpc>
        <a:spcBef>
          <a:spcPts val="1476"/>
        </a:spcBef>
        <a:buFont typeface="Arial" panose="020B0604020202020204" pitchFamily="34" charset="0"/>
        <a:buChar char="•"/>
        <a:defRPr sz="4133" kern="1200">
          <a:solidFill>
            <a:schemeClr val="tx1"/>
          </a:solidFill>
          <a:latin typeface="+mn-lt"/>
          <a:ea typeface="+mn-ea"/>
          <a:cs typeface="+mn-cs"/>
        </a:defRPr>
      </a:lvl1pPr>
      <a:lvl2pPr marL="1012241" indent="-337414" algn="l" defTabSz="1349654" rtl="0" eaLnBrk="1" latinLnBrk="0" hangingPunct="1">
        <a:lnSpc>
          <a:spcPct val="90000"/>
        </a:lnSpc>
        <a:spcBef>
          <a:spcPts val="738"/>
        </a:spcBef>
        <a:buFont typeface="Arial" panose="020B0604020202020204" pitchFamily="34" charset="0"/>
        <a:buChar char="•"/>
        <a:defRPr sz="3542" kern="1200">
          <a:solidFill>
            <a:schemeClr val="tx1"/>
          </a:solidFill>
          <a:latin typeface="+mn-lt"/>
          <a:ea typeface="+mn-ea"/>
          <a:cs typeface="+mn-cs"/>
        </a:defRPr>
      </a:lvl2pPr>
      <a:lvl3pPr marL="1687068" indent="-337414" algn="l" defTabSz="1349654" rtl="0" eaLnBrk="1" latinLnBrk="0" hangingPunct="1">
        <a:lnSpc>
          <a:spcPct val="90000"/>
        </a:lnSpc>
        <a:spcBef>
          <a:spcPts val="738"/>
        </a:spcBef>
        <a:buFont typeface="Arial" panose="020B0604020202020204" pitchFamily="34" charset="0"/>
        <a:buChar char="•"/>
        <a:defRPr sz="2952" kern="1200">
          <a:solidFill>
            <a:schemeClr val="tx1"/>
          </a:solidFill>
          <a:latin typeface="+mn-lt"/>
          <a:ea typeface="+mn-ea"/>
          <a:cs typeface="+mn-cs"/>
        </a:defRPr>
      </a:lvl3pPr>
      <a:lvl4pPr marL="2361895"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4pPr>
      <a:lvl5pPr marL="3036722"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5pPr>
      <a:lvl6pPr marL="3711550"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6pPr>
      <a:lvl7pPr marL="4386377"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7pPr>
      <a:lvl8pPr marL="5061204"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8pPr>
      <a:lvl9pPr marL="5736031"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9pPr>
    </p:bodyStyle>
    <p:otherStyle>
      <a:defPPr>
        <a:defRPr lang="ru-RU"/>
      </a:defPPr>
      <a:lvl1pPr marL="0" algn="l" defTabSz="1349654" rtl="0" eaLnBrk="1" latinLnBrk="0" hangingPunct="1">
        <a:defRPr sz="2657" kern="1200">
          <a:solidFill>
            <a:schemeClr val="tx1"/>
          </a:solidFill>
          <a:latin typeface="+mn-lt"/>
          <a:ea typeface="+mn-ea"/>
          <a:cs typeface="+mn-cs"/>
        </a:defRPr>
      </a:lvl1pPr>
      <a:lvl2pPr marL="674827" algn="l" defTabSz="1349654" rtl="0" eaLnBrk="1" latinLnBrk="0" hangingPunct="1">
        <a:defRPr sz="2657" kern="1200">
          <a:solidFill>
            <a:schemeClr val="tx1"/>
          </a:solidFill>
          <a:latin typeface="+mn-lt"/>
          <a:ea typeface="+mn-ea"/>
          <a:cs typeface="+mn-cs"/>
        </a:defRPr>
      </a:lvl2pPr>
      <a:lvl3pPr marL="1349654" algn="l" defTabSz="1349654" rtl="0" eaLnBrk="1" latinLnBrk="0" hangingPunct="1">
        <a:defRPr sz="2657" kern="1200">
          <a:solidFill>
            <a:schemeClr val="tx1"/>
          </a:solidFill>
          <a:latin typeface="+mn-lt"/>
          <a:ea typeface="+mn-ea"/>
          <a:cs typeface="+mn-cs"/>
        </a:defRPr>
      </a:lvl3pPr>
      <a:lvl4pPr marL="2024482" algn="l" defTabSz="1349654" rtl="0" eaLnBrk="1" latinLnBrk="0" hangingPunct="1">
        <a:defRPr sz="2657" kern="1200">
          <a:solidFill>
            <a:schemeClr val="tx1"/>
          </a:solidFill>
          <a:latin typeface="+mn-lt"/>
          <a:ea typeface="+mn-ea"/>
          <a:cs typeface="+mn-cs"/>
        </a:defRPr>
      </a:lvl4pPr>
      <a:lvl5pPr marL="2699309" algn="l" defTabSz="1349654" rtl="0" eaLnBrk="1" latinLnBrk="0" hangingPunct="1">
        <a:defRPr sz="2657" kern="1200">
          <a:solidFill>
            <a:schemeClr val="tx1"/>
          </a:solidFill>
          <a:latin typeface="+mn-lt"/>
          <a:ea typeface="+mn-ea"/>
          <a:cs typeface="+mn-cs"/>
        </a:defRPr>
      </a:lvl5pPr>
      <a:lvl6pPr marL="3374136" algn="l" defTabSz="1349654" rtl="0" eaLnBrk="1" latinLnBrk="0" hangingPunct="1">
        <a:defRPr sz="2657" kern="1200">
          <a:solidFill>
            <a:schemeClr val="tx1"/>
          </a:solidFill>
          <a:latin typeface="+mn-lt"/>
          <a:ea typeface="+mn-ea"/>
          <a:cs typeface="+mn-cs"/>
        </a:defRPr>
      </a:lvl6pPr>
      <a:lvl7pPr marL="4048963" algn="l" defTabSz="1349654" rtl="0" eaLnBrk="1" latinLnBrk="0" hangingPunct="1">
        <a:defRPr sz="2657" kern="1200">
          <a:solidFill>
            <a:schemeClr val="tx1"/>
          </a:solidFill>
          <a:latin typeface="+mn-lt"/>
          <a:ea typeface="+mn-ea"/>
          <a:cs typeface="+mn-cs"/>
        </a:defRPr>
      </a:lvl7pPr>
      <a:lvl8pPr marL="4723790" algn="l" defTabSz="1349654" rtl="0" eaLnBrk="1" latinLnBrk="0" hangingPunct="1">
        <a:defRPr sz="2657" kern="1200">
          <a:solidFill>
            <a:schemeClr val="tx1"/>
          </a:solidFill>
          <a:latin typeface="+mn-lt"/>
          <a:ea typeface="+mn-ea"/>
          <a:cs typeface="+mn-cs"/>
        </a:defRPr>
      </a:lvl8pPr>
      <a:lvl9pPr marL="5398618" algn="l" defTabSz="1349654" rtl="0" eaLnBrk="1" latinLnBrk="0" hangingPunct="1">
        <a:defRPr sz="265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4.png"/><Relationship Id="rId3" Type="http://schemas.openxmlformats.org/officeDocument/2006/relationships/hyperlink" Target="http://mail.uzpak.uz/Session/597-SDkCXe7Nbj2dPRwbmzqr/MessagePart/INBOX/522-02-B/untitled.dat" TargetMode="External"/><Relationship Id="rId7" Type="http://schemas.openxmlformats.org/officeDocument/2006/relationships/image" Target="../media/image9.png"/><Relationship Id="rId12" Type="http://schemas.openxmlformats.org/officeDocument/2006/relationships/image" Target="../media/image13.png"/><Relationship Id="rId17" Type="http://schemas.openxmlformats.org/officeDocument/2006/relationships/image" Target="../media/image4.png"/><Relationship Id="rId2" Type="http://schemas.openxmlformats.org/officeDocument/2006/relationships/image" Target="../media/image6.png"/><Relationship Id="rId16"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2.png"/><Relationship Id="rId5" Type="http://schemas.openxmlformats.org/officeDocument/2006/relationships/chart" Target="../charts/chart1.xml"/><Relationship Id="rId15" Type="http://schemas.openxmlformats.org/officeDocument/2006/relationships/image" Target="../media/image2.svg"/><Relationship Id="rId10" Type="http://schemas.openxmlformats.org/officeDocument/2006/relationships/chart" Target="../charts/chart2.xml"/><Relationship Id="rId4" Type="http://schemas.openxmlformats.org/officeDocument/2006/relationships/image" Target="../media/image7.png"/><Relationship Id="rId9" Type="http://schemas.openxmlformats.org/officeDocument/2006/relationships/image" Target="../media/image11.png"/><Relationship Id="rId1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s/_rels/slide6.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png"/><Relationship Id="rId3" Type="http://schemas.openxmlformats.org/officeDocument/2006/relationships/image" Target="../media/image16.png"/><Relationship Id="rId7" Type="http://schemas.openxmlformats.org/officeDocument/2006/relationships/image" Target="../media/image20.jpeg"/><Relationship Id="rId12" Type="http://schemas.openxmlformats.org/officeDocument/2006/relationships/image" Target="../media/image25.png"/><Relationship Id="rId17" Type="http://schemas.openxmlformats.org/officeDocument/2006/relationships/image" Target="../media/image4.png"/><Relationship Id="rId2" Type="http://schemas.openxmlformats.org/officeDocument/2006/relationships/image" Target="../media/image15.png"/><Relationship Id="rId16"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19.jpeg"/><Relationship Id="rId11" Type="http://schemas.openxmlformats.org/officeDocument/2006/relationships/image" Target="../media/image24.png"/><Relationship Id="rId5" Type="http://schemas.openxmlformats.org/officeDocument/2006/relationships/image" Target="../media/image18.png"/><Relationship Id="rId15" Type="http://schemas.openxmlformats.org/officeDocument/2006/relationships/image" Target="../media/image2.sv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 Id="rId1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svg"/><Relationship Id="rId7"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image" Target="../media/image27.png"/><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7.png"/><Relationship Id="rId7" Type="http://schemas.openxmlformats.org/officeDocument/2006/relationships/image" Target="../media/image33.png"/><Relationship Id="rId12" Type="http://schemas.openxmlformats.org/officeDocument/2006/relationships/image" Target="../media/image4.png"/><Relationship Id="rId2" Type="http://schemas.openxmlformats.org/officeDocument/2006/relationships/hyperlink" Target="http://mail.uzpak.uz/Session/597-SDkCXe7Nbj2dPRwbmzqr/MessagePart/INBOX/522-02-B/untitled.dat" TargetMode="External"/><Relationship Id="rId1" Type="http://schemas.openxmlformats.org/officeDocument/2006/relationships/slideLayout" Target="../slideLayouts/slideLayout2.xml"/><Relationship Id="rId6" Type="http://schemas.openxmlformats.org/officeDocument/2006/relationships/image" Target="../media/image32.png"/><Relationship Id="rId11" Type="http://schemas.openxmlformats.org/officeDocument/2006/relationships/image" Target="../media/image3.png"/><Relationship Id="rId5" Type="http://schemas.openxmlformats.org/officeDocument/2006/relationships/image" Target="../media/image31.png"/><Relationship Id="rId10" Type="http://schemas.openxmlformats.org/officeDocument/2006/relationships/image" Target="../media/image2.svg"/><Relationship Id="rId4" Type="http://schemas.openxmlformats.org/officeDocument/2006/relationships/image" Target="../media/image30.png"/><Relationship Id="rId9" Type="http://schemas.openxmlformats.org/officeDocument/2006/relationships/image" Target="../media/image1.png"/></Relationships>
</file>

<file path=ppt/slides/_rels/slide10.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image" Target="../media/image43.jpeg"/><Relationship Id="rId18" Type="http://schemas.openxmlformats.org/officeDocument/2006/relationships/image" Target="../media/image4.png"/><Relationship Id="rId3" Type="http://schemas.openxmlformats.org/officeDocument/2006/relationships/image" Target="../media/image7.png"/><Relationship Id="rId7" Type="http://schemas.openxmlformats.org/officeDocument/2006/relationships/image" Target="../media/image38.jpeg"/><Relationship Id="rId12" Type="http://schemas.openxmlformats.org/officeDocument/2006/relationships/image" Target="../media/image42.jpeg"/><Relationship Id="rId17" Type="http://schemas.openxmlformats.org/officeDocument/2006/relationships/image" Target="../media/image3.png"/><Relationship Id="rId2" Type="http://schemas.openxmlformats.org/officeDocument/2006/relationships/hyperlink" Target="http://mail.uzpak.uz/Session/597-SDkCXe7Nbj2dPRwbmzqr/MessagePart/INBOX/522-02-B/untitled.dat" TargetMode="External"/><Relationship Id="rId16" Type="http://schemas.openxmlformats.org/officeDocument/2006/relationships/image" Target="../media/image2.svg"/><Relationship Id="rId1" Type="http://schemas.openxmlformats.org/officeDocument/2006/relationships/slideLayout" Target="../slideLayouts/slideLayout2.xml"/><Relationship Id="rId6" Type="http://schemas.openxmlformats.org/officeDocument/2006/relationships/image" Target="../media/image37.png"/><Relationship Id="rId11" Type="http://schemas.microsoft.com/office/2007/relationships/hdphoto" Target="../media/hdphoto1.wdp"/><Relationship Id="rId5" Type="http://schemas.openxmlformats.org/officeDocument/2006/relationships/image" Target="../media/image36.jpeg"/><Relationship Id="rId15" Type="http://schemas.openxmlformats.org/officeDocument/2006/relationships/image" Target="../media/image1.png"/><Relationship Id="rId10" Type="http://schemas.openxmlformats.org/officeDocument/2006/relationships/image" Target="../media/image41.png"/><Relationship Id="rId4" Type="http://schemas.openxmlformats.org/officeDocument/2006/relationships/image" Target="../media/image35.png"/><Relationship Id="rId9" Type="http://schemas.openxmlformats.org/officeDocument/2006/relationships/image" Target="../media/image40.jpeg"/><Relationship Id="rId14" Type="http://schemas.openxmlformats.org/officeDocument/2006/relationships/image" Target="../media/image44.jpeg"/></Relationships>
</file>

<file path=ppt/slides/_rels/slide11.xml.rels><?xml version="1.0" encoding="UTF-8" standalone="yes"?>
<Relationships xmlns="http://schemas.openxmlformats.org/package/2006/relationships"><Relationship Id="rId8" Type="http://schemas.openxmlformats.org/officeDocument/2006/relationships/image" Target="../media/image48.jpeg"/><Relationship Id="rId13" Type="http://schemas.openxmlformats.org/officeDocument/2006/relationships/oleObject" Target="../embeddings/oleObject1.bin"/><Relationship Id="rId18" Type="http://schemas.openxmlformats.org/officeDocument/2006/relationships/image" Target="../media/image55.png"/><Relationship Id="rId26" Type="http://schemas.openxmlformats.org/officeDocument/2006/relationships/image" Target="../media/image59.png"/><Relationship Id="rId3" Type="http://schemas.openxmlformats.org/officeDocument/2006/relationships/image" Target="../media/image7.png"/><Relationship Id="rId21" Type="http://schemas.openxmlformats.org/officeDocument/2006/relationships/oleObject" Target="../embeddings/oleObject5.bin"/><Relationship Id="rId34" Type="http://schemas.openxmlformats.org/officeDocument/2006/relationships/image" Target="../media/image3.png"/><Relationship Id="rId7" Type="http://schemas.openxmlformats.org/officeDocument/2006/relationships/image" Target="../media/image47.jpeg"/><Relationship Id="rId12" Type="http://schemas.openxmlformats.org/officeDocument/2006/relationships/image" Target="../media/image52.png"/><Relationship Id="rId17" Type="http://schemas.openxmlformats.org/officeDocument/2006/relationships/oleObject" Target="../embeddings/oleObject3.bin"/><Relationship Id="rId25" Type="http://schemas.openxmlformats.org/officeDocument/2006/relationships/oleObject" Target="../embeddings/oleObject7.bin"/><Relationship Id="rId33" Type="http://schemas.openxmlformats.org/officeDocument/2006/relationships/image" Target="../media/image2.svg"/><Relationship Id="rId2" Type="http://schemas.openxmlformats.org/officeDocument/2006/relationships/hyperlink" Target="http://mail.uzpak.uz/Session/597-SDkCXe7Nbj2dPRwbmzqr/MessagePart/INBOX/522-02-B/untitled.dat" TargetMode="External"/><Relationship Id="rId16" Type="http://schemas.openxmlformats.org/officeDocument/2006/relationships/image" Target="../media/image54.png"/><Relationship Id="rId20" Type="http://schemas.openxmlformats.org/officeDocument/2006/relationships/image" Target="../media/image56.png"/><Relationship Id="rId29" Type="http://schemas.openxmlformats.org/officeDocument/2006/relationships/image" Target="../media/image62.jpeg"/><Relationship Id="rId1" Type="http://schemas.openxmlformats.org/officeDocument/2006/relationships/slideLayout" Target="../slideLayouts/slideLayout2.xml"/><Relationship Id="rId6" Type="http://schemas.openxmlformats.org/officeDocument/2006/relationships/image" Target="../media/image46.png"/><Relationship Id="rId11" Type="http://schemas.openxmlformats.org/officeDocument/2006/relationships/image" Target="../media/image51.jpeg"/><Relationship Id="rId24" Type="http://schemas.openxmlformats.org/officeDocument/2006/relationships/image" Target="../media/image58.png"/><Relationship Id="rId32" Type="http://schemas.openxmlformats.org/officeDocument/2006/relationships/image" Target="../media/image1.png"/><Relationship Id="rId5" Type="http://schemas.microsoft.com/office/2007/relationships/hdphoto" Target="../media/hdphoto2.wdp"/><Relationship Id="rId15" Type="http://schemas.openxmlformats.org/officeDocument/2006/relationships/oleObject" Target="../embeddings/oleObject2.bin"/><Relationship Id="rId23" Type="http://schemas.openxmlformats.org/officeDocument/2006/relationships/oleObject" Target="../embeddings/oleObject6.bin"/><Relationship Id="rId28" Type="http://schemas.openxmlformats.org/officeDocument/2006/relationships/image" Target="../media/image61.png"/><Relationship Id="rId10" Type="http://schemas.openxmlformats.org/officeDocument/2006/relationships/image" Target="../media/image50.jpeg"/><Relationship Id="rId19" Type="http://schemas.openxmlformats.org/officeDocument/2006/relationships/oleObject" Target="../embeddings/oleObject4.bin"/><Relationship Id="rId31" Type="http://schemas.openxmlformats.org/officeDocument/2006/relationships/image" Target="../media/image64.png"/><Relationship Id="rId4" Type="http://schemas.openxmlformats.org/officeDocument/2006/relationships/image" Target="../media/image45.png"/><Relationship Id="rId9" Type="http://schemas.openxmlformats.org/officeDocument/2006/relationships/image" Target="../media/image49.jpeg"/><Relationship Id="rId14" Type="http://schemas.openxmlformats.org/officeDocument/2006/relationships/image" Target="../media/image53.png"/><Relationship Id="rId22" Type="http://schemas.openxmlformats.org/officeDocument/2006/relationships/image" Target="../media/image57.png"/><Relationship Id="rId27" Type="http://schemas.openxmlformats.org/officeDocument/2006/relationships/image" Target="../media/image60.png"/><Relationship Id="rId30" Type="http://schemas.openxmlformats.org/officeDocument/2006/relationships/image" Target="../media/image63.jpeg"/><Relationship Id="rId35" Type="http://schemas.openxmlformats.org/officeDocument/2006/relationships/image" Target="../media/image4.png"/></Relationships>
</file>

<file path=ppt/slides/_rels/slide12.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1.png"/><Relationship Id="rId7"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 Id="rId9" Type="http://schemas.openxmlformats.org/officeDocument/2006/relationships/image" Target="../media/image68.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hyperlink" Target="http://dr.rtm.uz/" TargetMode="External"/><Relationship Id="rId2" Type="http://schemas.openxmlformats.org/officeDocument/2006/relationships/image" Target="../media/image69.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s/_rels/slide1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70.jpeg"/><Relationship Id="rId5" Type="http://schemas.openxmlformats.org/officeDocument/2006/relationships/image" Target="../media/image4.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71.jpeg"/><Relationship Id="rId5" Type="http://schemas.openxmlformats.org/officeDocument/2006/relationships/image" Target="../media/image4.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Прямоугольник 1">
            <a:extLst>
              <a:ext uri="{FF2B5EF4-FFF2-40B4-BE49-F238E27FC236}">
                <a16:creationId xmlns:a16="http://schemas.microsoft.com/office/drawing/2014/main" id="{316014D5-C3A4-47D2-B9EB-B5964ED19D6D}"/>
              </a:ext>
            </a:extLst>
          </p:cNvPr>
          <p:cNvSpPr/>
          <p:nvPr/>
        </p:nvSpPr>
        <p:spPr>
          <a:xfrm>
            <a:off x="7473950" y="1895474"/>
            <a:ext cx="9982200" cy="5201424"/>
          </a:xfrm>
          <a:prstGeom prst="rect">
            <a:avLst/>
          </a:prstGeom>
        </p:spPr>
        <p:txBody>
          <a:bodyPr wrap="square">
            <a:spAutoFit/>
          </a:bodyPr>
          <a:lstStyle/>
          <a:p>
            <a:pPr indent="450215" algn="ctr">
              <a:spcAft>
                <a:spcPts val="0"/>
              </a:spcAft>
            </a:pPr>
            <a:endParaRPr lang="ru-RU" sz="4000" dirty="0"/>
          </a:p>
          <a:p>
            <a:pPr indent="450215" algn="ctr">
              <a:spcAft>
                <a:spcPts val="0"/>
              </a:spcAft>
            </a:pPr>
            <a:r>
              <a:rPr lang="uz-Latn-UZ" sz="2400" b="1" dirty="0">
                <a:latin typeface="Times New Roman" panose="02020603050405020304" pitchFamily="18" charset="0"/>
              </a:rPr>
              <a:t>III. TEXNOLOGIYA FANINI O‘QITISHGA ZAMONAVIY YONDASHUVLAR</a:t>
            </a:r>
            <a:endParaRPr lang="ru-RU" sz="2400" dirty="0"/>
          </a:p>
          <a:p>
            <a:pPr indent="450215" algn="ctr">
              <a:spcAft>
                <a:spcPts val="0"/>
              </a:spcAft>
            </a:pPr>
            <a:r>
              <a:rPr lang="uz-Latn-UZ" sz="2400" b="1" dirty="0">
                <a:latin typeface="Times New Roman" panose="02020603050405020304" pitchFamily="18" charset="0"/>
              </a:rPr>
              <a:t> </a:t>
            </a:r>
            <a:endParaRPr lang="ru-RU" sz="2400" dirty="0"/>
          </a:p>
          <a:p>
            <a:pPr indent="450215" algn="ctr">
              <a:spcAft>
                <a:spcPts val="0"/>
              </a:spcAft>
            </a:pPr>
            <a:r>
              <a:rPr lang="uz-Latn-UZ" sz="2400" b="1" dirty="0">
                <a:latin typeface="Times New Roman" panose="02020603050405020304" pitchFamily="18" charset="0"/>
              </a:rPr>
              <a:t>3.1. “Texnologiya fani bo‘yicha o‘quv natijalari va ta’lim mazmuni” </a:t>
            </a:r>
            <a:r>
              <a:rPr lang="uz-Latn-UZ" sz="2400" b="1" kern="1400" spc="-50" dirty="0">
                <a:latin typeface="Times New Roman" panose="02020603050405020304" pitchFamily="18" charset="0"/>
                <a:ea typeface="Times New Roman" panose="02020603050405020304" pitchFamily="18" charset="0"/>
              </a:rPr>
              <a:t>moduli </a:t>
            </a:r>
            <a:endParaRPr lang="ru-RU" sz="2400" dirty="0"/>
          </a:p>
          <a:p>
            <a:pPr indent="450215" algn="ctr">
              <a:spcAft>
                <a:spcPts val="0"/>
              </a:spcAft>
            </a:pPr>
            <a:r>
              <a:rPr lang="uz-Latn-UZ" sz="4000" b="1" dirty="0">
                <a:latin typeface="Times New Roman" panose="02020603050405020304" pitchFamily="18" charset="0"/>
              </a:rPr>
              <a:t> </a:t>
            </a:r>
            <a:endParaRPr lang="ru-RU" sz="4000" dirty="0"/>
          </a:p>
          <a:p>
            <a:pPr indent="450215" algn="ctr">
              <a:spcAft>
                <a:spcPts val="0"/>
              </a:spcAft>
            </a:pPr>
            <a:r>
              <a:rPr lang="uz-Latn-UZ" sz="4400" b="1" dirty="0">
                <a:solidFill>
                  <a:srgbClr val="002060"/>
                </a:solidFill>
                <a:latin typeface="Times New Roman" panose="02020603050405020304" pitchFamily="18" charset="0"/>
              </a:rPr>
              <a:t>Texnologiya fani boʻyicha </a:t>
            </a:r>
            <a:r>
              <a:rPr lang="uz-Latn-UZ" sz="4400" b="1">
                <a:solidFill>
                  <a:srgbClr val="002060"/>
                </a:solidFill>
                <a:latin typeface="Times New Roman" panose="02020603050405020304" pitchFamily="18" charset="0"/>
              </a:rPr>
              <a:t>yaratilgan  </a:t>
            </a:r>
            <a:r>
              <a:rPr lang="uz-Latn-UZ" sz="4400" b="1" dirty="0">
                <a:solidFill>
                  <a:srgbClr val="002060"/>
                </a:solidFill>
                <a:latin typeface="Times New Roman" panose="02020603050405020304" pitchFamily="18" charset="0"/>
              </a:rPr>
              <a:t>darsliklar va ulardan samarali foydalanish </a:t>
            </a:r>
            <a:r>
              <a:rPr lang="uz-Latn-UZ" sz="4000" b="1" dirty="0">
                <a:latin typeface="Times New Roman" panose="02020603050405020304" pitchFamily="18" charset="0"/>
                <a:ea typeface="Times New Roman" panose="02020603050405020304" pitchFamily="18" charset="0"/>
              </a:rPr>
              <a:t> </a:t>
            </a:r>
            <a:endParaRPr lang="ru-RU" sz="4000" dirty="0">
              <a:effectLst/>
            </a:endParaRPr>
          </a:p>
        </p:txBody>
      </p:sp>
      <p:sp>
        <p:nvSpPr>
          <p:cNvPr id="7" name="Google Shape;1601;p41">
            <a:extLst>
              <a:ext uri="{FF2B5EF4-FFF2-40B4-BE49-F238E27FC236}">
                <a16:creationId xmlns:a16="http://schemas.microsoft.com/office/drawing/2014/main" id="{22F5D6A6-81EE-75F4-4502-D7021A1527F9}"/>
              </a:ext>
            </a:extLst>
          </p:cNvPr>
          <p:cNvSpPr/>
          <p:nvPr/>
        </p:nvSpPr>
        <p:spPr>
          <a:xfrm>
            <a:off x="0" y="6391275"/>
            <a:ext cx="8123443" cy="3943619"/>
          </a:xfrm>
          <a:custGeom>
            <a:avLst/>
            <a:gdLst/>
            <a:ahLst/>
            <a:cxnLst/>
            <a:rect l="l" t="t" r="r" b="b"/>
            <a:pathLst>
              <a:path w="218423" h="106036" extrusionOk="0">
                <a:moveTo>
                  <a:pt x="47869" y="0"/>
                </a:moveTo>
                <a:lnTo>
                  <a:pt x="0" y="18896"/>
                </a:lnTo>
                <a:lnTo>
                  <a:pt x="0" y="60521"/>
                </a:lnTo>
                <a:lnTo>
                  <a:pt x="91904" y="106035"/>
                </a:lnTo>
                <a:lnTo>
                  <a:pt x="165679" y="106035"/>
                </a:lnTo>
                <a:lnTo>
                  <a:pt x="218422" y="73392"/>
                </a:lnTo>
                <a:lnTo>
                  <a:pt x="47869" y="0"/>
                </a:lnTo>
                <a:close/>
              </a:path>
            </a:pathLst>
          </a:custGeom>
          <a:solidFill>
            <a:srgbClr val="000000">
              <a:alpha val="18990"/>
            </a:srgbClr>
          </a:solidFill>
          <a:ln>
            <a:noFill/>
          </a:ln>
        </p:spPr>
        <p:txBody>
          <a:bodyPr spcFirstLastPara="1" wrap="square" lIns="179929" tIns="179929" rIns="179929" bIns="179929" anchor="ctr" anchorCtr="0">
            <a:noAutofit/>
          </a:bodyPr>
          <a:lstStyle/>
          <a:p>
            <a:endParaRPr sz="3543"/>
          </a:p>
        </p:txBody>
      </p:sp>
      <p:grpSp>
        <p:nvGrpSpPr>
          <p:cNvPr id="8" name="Google Shape;1602;p41">
            <a:extLst>
              <a:ext uri="{FF2B5EF4-FFF2-40B4-BE49-F238E27FC236}">
                <a16:creationId xmlns:a16="http://schemas.microsoft.com/office/drawing/2014/main" id="{84589BC8-53A9-D291-07F5-DA50CF47C826}"/>
              </a:ext>
            </a:extLst>
          </p:cNvPr>
          <p:cNvGrpSpPr/>
          <p:nvPr/>
        </p:nvGrpSpPr>
        <p:grpSpPr>
          <a:xfrm>
            <a:off x="1799590" y="2463618"/>
            <a:ext cx="3556597" cy="6077448"/>
            <a:chOff x="914402" y="1142548"/>
            <a:chExt cx="1807163" cy="3088047"/>
          </a:xfrm>
        </p:grpSpPr>
        <p:sp>
          <p:nvSpPr>
            <p:cNvPr id="10" name="Google Shape;1603;p41">
              <a:extLst>
                <a:ext uri="{FF2B5EF4-FFF2-40B4-BE49-F238E27FC236}">
                  <a16:creationId xmlns:a16="http://schemas.microsoft.com/office/drawing/2014/main" id="{124F2497-4558-C008-172C-1AC5827C50BB}"/>
                </a:ext>
              </a:extLst>
            </p:cNvPr>
            <p:cNvSpPr/>
            <p:nvPr/>
          </p:nvSpPr>
          <p:spPr>
            <a:xfrm>
              <a:off x="926818" y="1155494"/>
              <a:ext cx="1404538" cy="2656894"/>
            </a:xfrm>
            <a:custGeom>
              <a:avLst/>
              <a:gdLst/>
              <a:ahLst/>
              <a:cxnLst/>
              <a:rect l="l" t="t" r="r" b="b"/>
              <a:pathLst>
                <a:path w="74324" h="140595" extrusionOk="0">
                  <a:moveTo>
                    <a:pt x="74323" y="0"/>
                  </a:moveTo>
                  <a:lnTo>
                    <a:pt x="1" y="36970"/>
                  </a:lnTo>
                  <a:lnTo>
                    <a:pt x="1" y="140595"/>
                  </a:lnTo>
                  <a:lnTo>
                    <a:pt x="74323" y="103680"/>
                  </a:lnTo>
                  <a:lnTo>
                    <a:pt x="74323" y="0"/>
                  </a:lnTo>
                  <a:close/>
                </a:path>
              </a:pathLst>
            </a:custGeom>
            <a:solidFill>
              <a:schemeClr val="dk2"/>
            </a:solidFill>
            <a:ln>
              <a:noFill/>
            </a:ln>
          </p:spPr>
          <p:txBody>
            <a:bodyPr spcFirstLastPara="1" wrap="square" lIns="179929" tIns="179929" rIns="179929" bIns="179929" anchor="ctr" anchorCtr="0">
              <a:noAutofit/>
            </a:bodyPr>
            <a:lstStyle/>
            <a:p>
              <a:endParaRPr sz="3543"/>
            </a:p>
          </p:txBody>
        </p:sp>
        <p:sp>
          <p:nvSpPr>
            <p:cNvPr id="11" name="Google Shape;1604;p41">
              <a:extLst>
                <a:ext uri="{FF2B5EF4-FFF2-40B4-BE49-F238E27FC236}">
                  <a16:creationId xmlns:a16="http://schemas.microsoft.com/office/drawing/2014/main" id="{3DB34282-37F0-B99B-617A-C8F34946A83D}"/>
                </a:ext>
              </a:extLst>
            </p:cNvPr>
            <p:cNvSpPr/>
            <p:nvPr/>
          </p:nvSpPr>
          <p:spPr>
            <a:xfrm>
              <a:off x="914402" y="1142548"/>
              <a:ext cx="1430408" cy="2682273"/>
            </a:xfrm>
            <a:custGeom>
              <a:avLst/>
              <a:gdLst/>
              <a:ahLst/>
              <a:cxnLst/>
              <a:rect l="l" t="t" r="r" b="b"/>
              <a:pathLst>
                <a:path w="75693" h="141938" extrusionOk="0">
                  <a:moveTo>
                    <a:pt x="74323" y="1781"/>
                  </a:moveTo>
                  <a:lnTo>
                    <a:pt x="74323" y="103927"/>
                  </a:lnTo>
                  <a:lnTo>
                    <a:pt x="1370" y="140184"/>
                  </a:lnTo>
                  <a:lnTo>
                    <a:pt x="1370" y="38038"/>
                  </a:lnTo>
                  <a:lnTo>
                    <a:pt x="74323" y="1781"/>
                  </a:lnTo>
                  <a:close/>
                  <a:moveTo>
                    <a:pt x="75014" y="1"/>
                  </a:moveTo>
                  <a:cubicBezTo>
                    <a:pt x="74898" y="1"/>
                    <a:pt x="74788" y="28"/>
                    <a:pt x="74706" y="83"/>
                  </a:cubicBezTo>
                  <a:lnTo>
                    <a:pt x="384" y="37053"/>
                  </a:lnTo>
                  <a:cubicBezTo>
                    <a:pt x="110" y="37162"/>
                    <a:pt x="0" y="37381"/>
                    <a:pt x="0" y="37655"/>
                  </a:cubicBezTo>
                  <a:lnTo>
                    <a:pt x="0" y="141280"/>
                  </a:lnTo>
                  <a:cubicBezTo>
                    <a:pt x="0" y="141663"/>
                    <a:pt x="274" y="141937"/>
                    <a:pt x="658" y="141937"/>
                  </a:cubicBezTo>
                  <a:cubicBezTo>
                    <a:pt x="767" y="141937"/>
                    <a:pt x="877" y="141937"/>
                    <a:pt x="986" y="141882"/>
                  </a:cubicBezTo>
                  <a:lnTo>
                    <a:pt x="75309" y="104967"/>
                  </a:lnTo>
                  <a:cubicBezTo>
                    <a:pt x="75528" y="104803"/>
                    <a:pt x="75692" y="104584"/>
                    <a:pt x="75692" y="104365"/>
                  </a:cubicBezTo>
                  <a:lnTo>
                    <a:pt x="75692" y="685"/>
                  </a:lnTo>
                  <a:cubicBezTo>
                    <a:pt x="75692" y="411"/>
                    <a:pt x="75583" y="247"/>
                    <a:pt x="75364" y="83"/>
                  </a:cubicBezTo>
                  <a:cubicBezTo>
                    <a:pt x="75254" y="28"/>
                    <a:pt x="75131" y="1"/>
                    <a:pt x="75014" y="1"/>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12" name="Google Shape;1605;p41">
              <a:extLst>
                <a:ext uri="{FF2B5EF4-FFF2-40B4-BE49-F238E27FC236}">
                  <a16:creationId xmlns:a16="http://schemas.microsoft.com/office/drawing/2014/main" id="{59A6C824-ED85-2A9D-3B21-3605ECC69A48}"/>
                </a:ext>
              </a:extLst>
            </p:cNvPr>
            <p:cNvSpPr/>
            <p:nvPr/>
          </p:nvSpPr>
          <p:spPr>
            <a:xfrm>
              <a:off x="926818" y="1294189"/>
              <a:ext cx="1705726" cy="854942"/>
            </a:xfrm>
            <a:custGeom>
              <a:avLst/>
              <a:gdLst/>
              <a:ahLst/>
              <a:cxnLst/>
              <a:rect l="l" t="t" r="r" b="b"/>
              <a:pathLst>
                <a:path w="90262" h="45241" extrusionOk="0">
                  <a:moveTo>
                    <a:pt x="70270" y="0"/>
                  </a:moveTo>
                  <a:lnTo>
                    <a:pt x="1" y="34889"/>
                  </a:lnTo>
                  <a:lnTo>
                    <a:pt x="20156" y="45240"/>
                  </a:lnTo>
                  <a:lnTo>
                    <a:pt x="90261" y="10571"/>
                  </a:lnTo>
                  <a:lnTo>
                    <a:pt x="70270" y="0"/>
                  </a:lnTo>
                  <a:close/>
                </a:path>
              </a:pathLst>
            </a:custGeom>
            <a:solidFill>
              <a:srgbClr val="E8CFA0"/>
            </a:solidFill>
            <a:ln>
              <a:noFill/>
            </a:ln>
          </p:spPr>
          <p:txBody>
            <a:bodyPr spcFirstLastPara="1" wrap="square" lIns="179929" tIns="179929" rIns="179929" bIns="179929" anchor="ctr" anchorCtr="0">
              <a:noAutofit/>
            </a:bodyPr>
            <a:lstStyle/>
            <a:p>
              <a:endParaRPr sz="3543"/>
            </a:p>
          </p:txBody>
        </p:sp>
        <p:sp>
          <p:nvSpPr>
            <p:cNvPr id="13" name="Google Shape;1606;p41">
              <a:extLst>
                <a:ext uri="{FF2B5EF4-FFF2-40B4-BE49-F238E27FC236}">
                  <a16:creationId xmlns:a16="http://schemas.microsoft.com/office/drawing/2014/main" id="{7E3C5BCB-8328-FB4B-7675-658011032F1E}"/>
                </a:ext>
              </a:extLst>
            </p:cNvPr>
            <p:cNvSpPr/>
            <p:nvPr/>
          </p:nvSpPr>
          <p:spPr>
            <a:xfrm>
              <a:off x="926818" y="1294189"/>
              <a:ext cx="1705726" cy="699680"/>
            </a:xfrm>
            <a:custGeom>
              <a:avLst/>
              <a:gdLst/>
              <a:ahLst/>
              <a:cxnLst/>
              <a:rect l="l" t="t" r="r" b="b"/>
              <a:pathLst>
                <a:path w="90262" h="37025" extrusionOk="0">
                  <a:moveTo>
                    <a:pt x="82703" y="6573"/>
                  </a:moveTo>
                  <a:lnTo>
                    <a:pt x="82701" y="6574"/>
                  </a:lnTo>
                  <a:lnTo>
                    <a:pt x="90261" y="10571"/>
                  </a:lnTo>
                  <a:lnTo>
                    <a:pt x="82703" y="6573"/>
                  </a:lnTo>
                  <a:close/>
                  <a:moveTo>
                    <a:pt x="70270" y="0"/>
                  </a:moveTo>
                  <a:lnTo>
                    <a:pt x="1" y="34889"/>
                  </a:lnTo>
                  <a:lnTo>
                    <a:pt x="19992" y="37025"/>
                  </a:lnTo>
                  <a:lnTo>
                    <a:pt x="82701" y="6574"/>
                  </a:lnTo>
                  <a:lnTo>
                    <a:pt x="70270" y="0"/>
                  </a:lnTo>
                  <a:close/>
                </a:path>
              </a:pathLst>
            </a:custGeom>
            <a:solidFill>
              <a:srgbClr val="FFF4DF"/>
            </a:solidFill>
            <a:ln>
              <a:noFill/>
            </a:ln>
          </p:spPr>
          <p:txBody>
            <a:bodyPr spcFirstLastPara="1" wrap="square" lIns="179929" tIns="179929" rIns="179929" bIns="179929" anchor="ctr" anchorCtr="0">
              <a:noAutofit/>
            </a:bodyPr>
            <a:lstStyle/>
            <a:p>
              <a:endParaRPr sz="3543"/>
            </a:p>
          </p:txBody>
        </p:sp>
        <p:sp>
          <p:nvSpPr>
            <p:cNvPr id="14" name="Google Shape;1607;p41">
              <a:extLst>
                <a:ext uri="{FF2B5EF4-FFF2-40B4-BE49-F238E27FC236}">
                  <a16:creationId xmlns:a16="http://schemas.microsoft.com/office/drawing/2014/main" id="{80B86DCD-BB0E-5F81-5F74-391AD1EA3782}"/>
                </a:ext>
              </a:extLst>
            </p:cNvPr>
            <p:cNvSpPr/>
            <p:nvPr/>
          </p:nvSpPr>
          <p:spPr>
            <a:xfrm>
              <a:off x="914402" y="1281244"/>
              <a:ext cx="1733657" cy="880302"/>
            </a:xfrm>
            <a:custGeom>
              <a:avLst/>
              <a:gdLst/>
              <a:ahLst/>
              <a:cxnLst/>
              <a:rect l="l" t="t" r="r" b="b"/>
              <a:pathLst>
                <a:path w="91740" h="46583" extrusionOk="0">
                  <a:moveTo>
                    <a:pt x="70872" y="1452"/>
                  </a:moveTo>
                  <a:lnTo>
                    <a:pt x="89439" y="11201"/>
                  </a:lnTo>
                  <a:lnTo>
                    <a:pt x="20813" y="45213"/>
                  </a:lnTo>
                  <a:lnTo>
                    <a:pt x="2191" y="35629"/>
                  </a:lnTo>
                  <a:lnTo>
                    <a:pt x="70872" y="1452"/>
                  </a:lnTo>
                  <a:close/>
                  <a:moveTo>
                    <a:pt x="70920" y="1"/>
                  </a:moveTo>
                  <a:cubicBezTo>
                    <a:pt x="70818" y="1"/>
                    <a:pt x="70708" y="28"/>
                    <a:pt x="70599" y="83"/>
                  </a:cubicBezTo>
                  <a:lnTo>
                    <a:pt x="384" y="34971"/>
                  </a:lnTo>
                  <a:cubicBezTo>
                    <a:pt x="165" y="35081"/>
                    <a:pt x="0" y="35355"/>
                    <a:pt x="0" y="35574"/>
                  </a:cubicBezTo>
                  <a:cubicBezTo>
                    <a:pt x="0" y="35848"/>
                    <a:pt x="165" y="36067"/>
                    <a:pt x="384" y="36176"/>
                  </a:cubicBezTo>
                  <a:lnTo>
                    <a:pt x="20484" y="46528"/>
                  </a:lnTo>
                  <a:cubicBezTo>
                    <a:pt x="20594" y="46583"/>
                    <a:pt x="20703" y="46583"/>
                    <a:pt x="20813" y="46583"/>
                  </a:cubicBezTo>
                  <a:cubicBezTo>
                    <a:pt x="20922" y="46583"/>
                    <a:pt x="20977" y="46583"/>
                    <a:pt x="21087" y="46528"/>
                  </a:cubicBezTo>
                  <a:lnTo>
                    <a:pt x="91247" y="11858"/>
                  </a:lnTo>
                  <a:cubicBezTo>
                    <a:pt x="91740" y="11585"/>
                    <a:pt x="91740" y="10873"/>
                    <a:pt x="91247" y="10654"/>
                  </a:cubicBezTo>
                  <a:lnTo>
                    <a:pt x="71201" y="83"/>
                  </a:lnTo>
                  <a:cubicBezTo>
                    <a:pt x="71119" y="28"/>
                    <a:pt x="71023" y="1"/>
                    <a:pt x="70920" y="1"/>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15" name="Google Shape;1608;p41">
              <a:extLst>
                <a:ext uri="{FF2B5EF4-FFF2-40B4-BE49-F238E27FC236}">
                  <a16:creationId xmlns:a16="http://schemas.microsoft.com/office/drawing/2014/main" id="{921E8E56-BCC6-0AF8-C4F3-FA3D3E253116}"/>
                </a:ext>
              </a:extLst>
            </p:cNvPr>
            <p:cNvSpPr/>
            <p:nvPr/>
          </p:nvSpPr>
          <p:spPr>
            <a:xfrm>
              <a:off x="1304612" y="1355250"/>
              <a:ext cx="1404538" cy="2656913"/>
            </a:xfrm>
            <a:custGeom>
              <a:avLst/>
              <a:gdLst/>
              <a:ahLst/>
              <a:cxnLst/>
              <a:rect l="l" t="t" r="r" b="b"/>
              <a:pathLst>
                <a:path w="74324" h="140596" extrusionOk="0">
                  <a:moveTo>
                    <a:pt x="74323" y="1"/>
                  </a:moveTo>
                  <a:lnTo>
                    <a:pt x="1" y="36916"/>
                  </a:lnTo>
                  <a:lnTo>
                    <a:pt x="1" y="140595"/>
                  </a:lnTo>
                  <a:lnTo>
                    <a:pt x="74323" y="103626"/>
                  </a:lnTo>
                  <a:lnTo>
                    <a:pt x="74323" y="1"/>
                  </a:lnTo>
                  <a:close/>
                </a:path>
              </a:pathLst>
            </a:custGeom>
            <a:solidFill>
              <a:schemeClr val="dk2"/>
            </a:solidFill>
            <a:ln>
              <a:noFill/>
            </a:ln>
          </p:spPr>
          <p:txBody>
            <a:bodyPr spcFirstLastPara="1" wrap="square" lIns="179929" tIns="179929" rIns="179929" bIns="179929" anchor="ctr" anchorCtr="0">
              <a:noAutofit/>
            </a:bodyPr>
            <a:lstStyle/>
            <a:p>
              <a:endParaRPr sz="3543"/>
            </a:p>
          </p:txBody>
        </p:sp>
        <p:sp>
          <p:nvSpPr>
            <p:cNvPr id="16" name="Google Shape;1609;p41">
              <a:extLst>
                <a:ext uri="{FF2B5EF4-FFF2-40B4-BE49-F238E27FC236}">
                  <a16:creationId xmlns:a16="http://schemas.microsoft.com/office/drawing/2014/main" id="{32F0ECE5-72DB-1060-B153-405FDD8C3F3B}"/>
                </a:ext>
              </a:extLst>
            </p:cNvPr>
            <p:cNvSpPr/>
            <p:nvPr/>
          </p:nvSpPr>
          <p:spPr>
            <a:xfrm>
              <a:off x="1292196" y="1342323"/>
              <a:ext cx="1429369" cy="2682254"/>
            </a:xfrm>
            <a:custGeom>
              <a:avLst/>
              <a:gdLst/>
              <a:ahLst/>
              <a:cxnLst/>
              <a:rect l="l" t="t" r="r" b="b"/>
              <a:pathLst>
                <a:path w="75638" h="141937" extrusionOk="0">
                  <a:moveTo>
                    <a:pt x="74323" y="1780"/>
                  </a:moveTo>
                  <a:lnTo>
                    <a:pt x="74323" y="103872"/>
                  </a:lnTo>
                  <a:lnTo>
                    <a:pt x="1370" y="140184"/>
                  </a:lnTo>
                  <a:lnTo>
                    <a:pt x="1370" y="38093"/>
                  </a:lnTo>
                  <a:lnTo>
                    <a:pt x="74323" y="1780"/>
                  </a:lnTo>
                  <a:close/>
                  <a:moveTo>
                    <a:pt x="75014" y="0"/>
                  </a:moveTo>
                  <a:cubicBezTo>
                    <a:pt x="74898" y="0"/>
                    <a:pt x="74788" y="28"/>
                    <a:pt x="74706" y="82"/>
                  </a:cubicBezTo>
                  <a:lnTo>
                    <a:pt x="384" y="36997"/>
                  </a:lnTo>
                  <a:cubicBezTo>
                    <a:pt x="165" y="37107"/>
                    <a:pt x="0" y="37381"/>
                    <a:pt x="0" y="37600"/>
                  </a:cubicBezTo>
                  <a:lnTo>
                    <a:pt x="0" y="141279"/>
                  </a:lnTo>
                  <a:cubicBezTo>
                    <a:pt x="0" y="141499"/>
                    <a:pt x="110" y="141718"/>
                    <a:pt x="329" y="141827"/>
                  </a:cubicBezTo>
                  <a:cubicBezTo>
                    <a:pt x="438" y="141882"/>
                    <a:pt x="548" y="141937"/>
                    <a:pt x="658" y="141937"/>
                  </a:cubicBezTo>
                  <a:cubicBezTo>
                    <a:pt x="767" y="141937"/>
                    <a:pt x="877" y="141882"/>
                    <a:pt x="986" y="141882"/>
                  </a:cubicBezTo>
                  <a:lnTo>
                    <a:pt x="75309" y="104912"/>
                  </a:lnTo>
                  <a:cubicBezTo>
                    <a:pt x="75528" y="104803"/>
                    <a:pt x="75637" y="104584"/>
                    <a:pt x="75637" y="104310"/>
                  </a:cubicBezTo>
                  <a:lnTo>
                    <a:pt x="75637" y="685"/>
                  </a:lnTo>
                  <a:cubicBezTo>
                    <a:pt x="75637" y="411"/>
                    <a:pt x="75528" y="192"/>
                    <a:pt x="75364" y="82"/>
                  </a:cubicBezTo>
                  <a:cubicBezTo>
                    <a:pt x="75254" y="28"/>
                    <a:pt x="75131" y="0"/>
                    <a:pt x="75014" y="0"/>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17" name="Google Shape;1610;p41">
              <a:extLst>
                <a:ext uri="{FF2B5EF4-FFF2-40B4-BE49-F238E27FC236}">
                  <a16:creationId xmlns:a16="http://schemas.microsoft.com/office/drawing/2014/main" id="{1DB781B7-82EB-5030-637C-174C159D1191}"/>
                </a:ext>
              </a:extLst>
            </p:cNvPr>
            <p:cNvSpPr/>
            <p:nvPr/>
          </p:nvSpPr>
          <p:spPr>
            <a:xfrm>
              <a:off x="2317933" y="1408052"/>
              <a:ext cx="128352" cy="64176"/>
            </a:xfrm>
            <a:custGeom>
              <a:avLst/>
              <a:gdLst/>
              <a:ahLst/>
              <a:cxnLst/>
              <a:rect l="l" t="t" r="r" b="b"/>
              <a:pathLst>
                <a:path w="6792" h="3396" extrusionOk="0">
                  <a:moveTo>
                    <a:pt x="0" y="3396"/>
                  </a:moveTo>
                  <a:lnTo>
                    <a:pt x="6792" y="0"/>
                  </a:lnTo>
                </a:path>
              </a:pathLst>
            </a:custGeom>
            <a:solidFill>
              <a:srgbClr val="FDDB7D"/>
            </a:solidFill>
            <a:ln>
              <a:noFill/>
            </a:ln>
          </p:spPr>
          <p:txBody>
            <a:bodyPr spcFirstLastPara="1" wrap="square" lIns="179929" tIns="179929" rIns="179929" bIns="179929" anchor="ctr" anchorCtr="0">
              <a:noAutofit/>
            </a:bodyPr>
            <a:lstStyle/>
            <a:p>
              <a:endParaRPr sz="3543"/>
            </a:p>
          </p:txBody>
        </p:sp>
        <p:sp>
          <p:nvSpPr>
            <p:cNvPr id="18" name="Google Shape;1611;p41">
              <a:extLst>
                <a:ext uri="{FF2B5EF4-FFF2-40B4-BE49-F238E27FC236}">
                  <a16:creationId xmlns:a16="http://schemas.microsoft.com/office/drawing/2014/main" id="{1056AFEF-C7EB-E105-4BAE-6551647EF3A2}"/>
                </a:ext>
              </a:extLst>
            </p:cNvPr>
            <p:cNvSpPr/>
            <p:nvPr/>
          </p:nvSpPr>
          <p:spPr>
            <a:xfrm>
              <a:off x="2301359" y="1396297"/>
              <a:ext cx="161611" cy="88365"/>
            </a:xfrm>
            <a:custGeom>
              <a:avLst/>
              <a:gdLst/>
              <a:ahLst/>
              <a:cxnLst/>
              <a:rect l="l" t="t" r="r" b="b"/>
              <a:pathLst>
                <a:path w="8552" h="4676" extrusionOk="0">
                  <a:moveTo>
                    <a:pt x="7614" y="0"/>
                  </a:moveTo>
                  <a:cubicBezTo>
                    <a:pt x="7561" y="0"/>
                    <a:pt x="7506" y="7"/>
                    <a:pt x="7450" y="20"/>
                  </a:cubicBezTo>
                  <a:lnTo>
                    <a:pt x="603" y="3415"/>
                  </a:lnTo>
                  <a:cubicBezTo>
                    <a:pt x="1" y="3744"/>
                    <a:pt x="220" y="4620"/>
                    <a:pt x="877" y="4675"/>
                  </a:cubicBezTo>
                  <a:cubicBezTo>
                    <a:pt x="987" y="4675"/>
                    <a:pt x="1096" y="4675"/>
                    <a:pt x="1151" y="4620"/>
                  </a:cubicBezTo>
                  <a:lnTo>
                    <a:pt x="7997" y="1225"/>
                  </a:lnTo>
                  <a:cubicBezTo>
                    <a:pt x="8552" y="821"/>
                    <a:pt x="8225" y="0"/>
                    <a:pt x="7614" y="0"/>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19" name="Google Shape;1612;p41">
              <a:extLst>
                <a:ext uri="{FF2B5EF4-FFF2-40B4-BE49-F238E27FC236}">
                  <a16:creationId xmlns:a16="http://schemas.microsoft.com/office/drawing/2014/main" id="{0FC3B0D1-9A5C-12FD-3754-A737770CA385}"/>
                </a:ext>
              </a:extLst>
            </p:cNvPr>
            <p:cNvSpPr/>
            <p:nvPr/>
          </p:nvSpPr>
          <p:spPr>
            <a:xfrm>
              <a:off x="1294256" y="1993618"/>
              <a:ext cx="1036074" cy="2032029"/>
            </a:xfrm>
            <a:custGeom>
              <a:avLst/>
              <a:gdLst/>
              <a:ahLst/>
              <a:cxnLst/>
              <a:rect l="l" t="t" r="r" b="b"/>
              <a:pathLst>
                <a:path w="54826" h="107529" extrusionOk="0">
                  <a:moveTo>
                    <a:pt x="53511" y="1768"/>
                  </a:moveTo>
                  <a:lnTo>
                    <a:pt x="53511" y="79651"/>
                  </a:lnTo>
                  <a:lnTo>
                    <a:pt x="1370" y="105776"/>
                  </a:lnTo>
                  <a:lnTo>
                    <a:pt x="1370" y="27838"/>
                  </a:lnTo>
                  <a:lnTo>
                    <a:pt x="53511" y="1768"/>
                  </a:lnTo>
                  <a:close/>
                  <a:moveTo>
                    <a:pt x="54155" y="1"/>
                  </a:moveTo>
                  <a:cubicBezTo>
                    <a:pt x="54053" y="1"/>
                    <a:pt x="53946" y="22"/>
                    <a:pt x="53840" y="70"/>
                  </a:cubicBezTo>
                  <a:lnTo>
                    <a:pt x="384" y="26852"/>
                  </a:lnTo>
                  <a:cubicBezTo>
                    <a:pt x="165" y="26962"/>
                    <a:pt x="1" y="27181"/>
                    <a:pt x="1" y="27455"/>
                  </a:cubicBezTo>
                  <a:lnTo>
                    <a:pt x="1" y="106871"/>
                  </a:lnTo>
                  <a:cubicBezTo>
                    <a:pt x="1" y="107090"/>
                    <a:pt x="110" y="107309"/>
                    <a:pt x="329" y="107419"/>
                  </a:cubicBezTo>
                  <a:cubicBezTo>
                    <a:pt x="439" y="107474"/>
                    <a:pt x="549" y="107528"/>
                    <a:pt x="713" y="107528"/>
                  </a:cubicBezTo>
                  <a:cubicBezTo>
                    <a:pt x="768" y="107528"/>
                    <a:pt x="877" y="107474"/>
                    <a:pt x="987" y="107474"/>
                  </a:cubicBezTo>
                  <a:lnTo>
                    <a:pt x="54442" y="80691"/>
                  </a:lnTo>
                  <a:cubicBezTo>
                    <a:pt x="54716" y="80582"/>
                    <a:pt x="54825" y="80363"/>
                    <a:pt x="54825" y="80089"/>
                  </a:cubicBezTo>
                  <a:lnTo>
                    <a:pt x="54825" y="672"/>
                  </a:lnTo>
                  <a:cubicBezTo>
                    <a:pt x="54825" y="286"/>
                    <a:pt x="54523" y="1"/>
                    <a:pt x="54155" y="1"/>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20" name="Google Shape;1613;p41">
              <a:extLst>
                <a:ext uri="{FF2B5EF4-FFF2-40B4-BE49-F238E27FC236}">
                  <a16:creationId xmlns:a16="http://schemas.microsoft.com/office/drawing/2014/main" id="{6E22A371-2942-A1A0-5337-197619B00431}"/>
                </a:ext>
              </a:extLst>
            </p:cNvPr>
            <p:cNvSpPr/>
            <p:nvPr/>
          </p:nvSpPr>
          <p:spPr>
            <a:xfrm>
              <a:off x="926818" y="1854148"/>
              <a:ext cx="377799" cy="2158038"/>
            </a:xfrm>
            <a:custGeom>
              <a:avLst/>
              <a:gdLst/>
              <a:ahLst/>
              <a:cxnLst/>
              <a:rect l="l" t="t" r="r" b="b"/>
              <a:pathLst>
                <a:path w="19992" h="114197" extrusionOk="0">
                  <a:moveTo>
                    <a:pt x="1" y="1"/>
                  </a:moveTo>
                  <a:lnTo>
                    <a:pt x="1" y="103626"/>
                  </a:lnTo>
                  <a:lnTo>
                    <a:pt x="19992" y="114196"/>
                  </a:lnTo>
                  <a:lnTo>
                    <a:pt x="19992" y="10517"/>
                  </a:lnTo>
                  <a:lnTo>
                    <a:pt x="1" y="1"/>
                  </a:lnTo>
                  <a:close/>
                </a:path>
              </a:pathLst>
            </a:custGeom>
            <a:solidFill>
              <a:schemeClr val="dk2"/>
            </a:solidFill>
            <a:ln>
              <a:noFill/>
            </a:ln>
          </p:spPr>
          <p:txBody>
            <a:bodyPr spcFirstLastPara="1" wrap="square" lIns="179929" tIns="179929" rIns="179929" bIns="179929" anchor="ctr" anchorCtr="0">
              <a:noAutofit/>
            </a:bodyPr>
            <a:lstStyle/>
            <a:p>
              <a:endParaRPr sz="3543"/>
            </a:p>
          </p:txBody>
        </p:sp>
        <p:sp>
          <p:nvSpPr>
            <p:cNvPr id="21" name="Google Shape;1614;p41">
              <a:extLst>
                <a:ext uri="{FF2B5EF4-FFF2-40B4-BE49-F238E27FC236}">
                  <a16:creationId xmlns:a16="http://schemas.microsoft.com/office/drawing/2014/main" id="{ABFB0300-7B67-48F4-CC0D-B22EB11239FE}"/>
                </a:ext>
              </a:extLst>
            </p:cNvPr>
            <p:cNvSpPr/>
            <p:nvPr/>
          </p:nvSpPr>
          <p:spPr>
            <a:xfrm>
              <a:off x="926818" y="1854148"/>
              <a:ext cx="377799" cy="2158038"/>
            </a:xfrm>
            <a:custGeom>
              <a:avLst/>
              <a:gdLst/>
              <a:ahLst/>
              <a:cxnLst/>
              <a:rect l="l" t="t" r="r" b="b"/>
              <a:pathLst>
                <a:path w="19992" h="114197" extrusionOk="0">
                  <a:moveTo>
                    <a:pt x="1" y="1"/>
                  </a:moveTo>
                  <a:lnTo>
                    <a:pt x="1" y="103626"/>
                  </a:lnTo>
                  <a:lnTo>
                    <a:pt x="19992" y="114196"/>
                  </a:lnTo>
                  <a:lnTo>
                    <a:pt x="8161" y="101818"/>
                  </a:lnTo>
                  <a:lnTo>
                    <a:pt x="8435" y="4437"/>
                  </a:lnTo>
                  <a:lnTo>
                    <a:pt x="1" y="1"/>
                  </a:lnTo>
                  <a:close/>
                </a:path>
              </a:pathLst>
            </a:custGeom>
            <a:solidFill>
              <a:srgbClr val="000000">
                <a:alpha val="18990"/>
              </a:srgbClr>
            </a:solidFill>
            <a:ln>
              <a:noFill/>
            </a:ln>
          </p:spPr>
          <p:txBody>
            <a:bodyPr spcFirstLastPara="1" wrap="square" lIns="179929" tIns="179929" rIns="179929" bIns="179929" anchor="ctr" anchorCtr="0">
              <a:noAutofit/>
            </a:bodyPr>
            <a:lstStyle/>
            <a:p>
              <a:endParaRPr sz="3543"/>
            </a:p>
          </p:txBody>
        </p:sp>
        <p:sp>
          <p:nvSpPr>
            <p:cNvPr id="22" name="Google Shape;1615;p41">
              <a:extLst>
                <a:ext uri="{FF2B5EF4-FFF2-40B4-BE49-F238E27FC236}">
                  <a16:creationId xmlns:a16="http://schemas.microsoft.com/office/drawing/2014/main" id="{4E03928A-F95F-A60F-D6F7-1BEA4749C470}"/>
                </a:ext>
              </a:extLst>
            </p:cNvPr>
            <p:cNvSpPr/>
            <p:nvPr/>
          </p:nvSpPr>
          <p:spPr>
            <a:xfrm>
              <a:off x="914402" y="1841335"/>
              <a:ext cx="403669" cy="2183266"/>
            </a:xfrm>
            <a:custGeom>
              <a:avLst/>
              <a:gdLst/>
              <a:ahLst/>
              <a:cxnLst/>
              <a:rect l="l" t="t" r="r" b="b"/>
              <a:pathLst>
                <a:path w="21361" h="115532" extrusionOk="0">
                  <a:moveTo>
                    <a:pt x="1370" y="1774"/>
                  </a:moveTo>
                  <a:lnTo>
                    <a:pt x="20046" y="11633"/>
                  </a:lnTo>
                  <a:lnTo>
                    <a:pt x="20046" y="113724"/>
                  </a:lnTo>
                  <a:lnTo>
                    <a:pt x="1370" y="103866"/>
                  </a:lnTo>
                  <a:lnTo>
                    <a:pt x="1370" y="1774"/>
                  </a:lnTo>
                  <a:close/>
                  <a:moveTo>
                    <a:pt x="668" y="1"/>
                  </a:moveTo>
                  <a:cubicBezTo>
                    <a:pt x="321" y="1"/>
                    <a:pt x="0" y="260"/>
                    <a:pt x="0" y="679"/>
                  </a:cubicBezTo>
                  <a:lnTo>
                    <a:pt x="0" y="104304"/>
                  </a:lnTo>
                  <a:cubicBezTo>
                    <a:pt x="0" y="104523"/>
                    <a:pt x="110" y="104797"/>
                    <a:pt x="384" y="104906"/>
                  </a:cubicBezTo>
                  <a:lnTo>
                    <a:pt x="20375" y="115422"/>
                  </a:lnTo>
                  <a:cubicBezTo>
                    <a:pt x="20429" y="115477"/>
                    <a:pt x="20539" y="115532"/>
                    <a:pt x="20649" y="115532"/>
                  </a:cubicBezTo>
                  <a:cubicBezTo>
                    <a:pt x="20813" y="115532"/>
                    <a:pt x="20922" y="115477"/>
                    <a:pt x="21032" y="115422"/>
                  </a:cubicBezTo>
                  <a:cubicBezTo>
                    <a:pt x="21196" y="115313"/>
                    <a:pt x="21361" y="115094"/>
                    <a:pt x="21361" y="114874"/>
                  </a:cubicBezTo>
                  <a:lnTo>
                    <a:pt x="21361" y="11195"/>
                  </a:lnTo>
                  <a:cubicBezTo>
                    <a:pt x="21361" y="10976"/>
                    <a:pt x="21196" y="10757"/>
                    <a:pt x="20977" y="10647"/>
                  </a:cubicBezTo>
                  <a:lnTo>
                    <a:pt x="986" y="77"/>
                  </a:lnTo>
                  <a:cubicBezTo>
                    <a:pt x="883" y="25"/>
                    <a:pt x="775" y="1"/>
                    <a:pt x="668" y="1"/>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23" name="Google Shape;1616;p41">
              <a:extLst>
                <a:ext uri="{FF2B5EF4-FFF2-40B4-BE49-F238E27FC236}">
                  <a16:creationId xmlns:a16="http://schemas.microsoft.com/office/drawing/2014/main" id="{F287805F-AEC1-1F93-DCB5-D11BC36046D4}"/>
                </a:ext>
              </a:extLst>
            </p:cNvPr>
            <p:cNvSpPr/>
            <p:nvPr/>
          </p:nvSpPr>
          <p:spPr>
            <a:xfrm>
              <a:off x="926818" y="2057022"/>
              <a:ext cx="377799" cy="373660"/>
            </a:xfrm>
            <a:custGeom>
              <a:avLst/>
              <a:gdLst/>
              <a:ahLst/>
              <a:cxnLst/>
              <a:rect l="l" t="t" r="r" b="b"/>
              <a:pathLst>
                <a:path w="19992" h="19773" extrusionOk="0">
                  <a:moveTo>
                    <a:pt x="1" y="1"/>
                  </a:moveTo>
                  <a:lnTo>
                    <a:pt x="1" y="9202"/>
                  </a:lnTo>
                  <a:lnTo>
                    <a:pt x="19992" y="19773"/>
                  </a:lnTo>
                  <a:lnTo>
                    <a:pt x="19992" y="10572"/>
                  </a:lnTo>
                  <a:lnTo>
                    <a:pt x="1" y="1"/>
                  </a:lnTo>
                  <a:close/>
                </a:path>
              </a:pathLst>
            </a:custGeom>
            <a:solidFill>
              <a:srgbClr val="7D1956"/>
            </a:solidFill>
            <a:ln>
              <a:noFill/>
            </a:ln>
          </p:spPr>
          <p:txBody>
            <a:bodyPr spcFirstLastPara="1" wrap="square" lIns="179929" tIns="179929" rIns="179929" bIns="179929" anchor="ctr" anchorCtr="0">
              <a:noAutofit/>
            </a:bodyPr>
            <a:lstStyle/>
            <a:p>
              <a:endParaRPr sz="3543"/>
            </a:p>
          </p:txBody>
        </p:sp>
        <p:sp>
          <p:nvSpPr>
            <p:cNvPr id="24" name="Google Shape;1617;p41">
              <a:extLst>
                <a:ext uri="{FF2B5EF4-FFF2-40B4-BE49-F238E27FC236}">
                  <a16:creationId xmlns:a16="http://schemas.microsoft.com/office/drawing/2014/main" id="{117DC91F-D8C2-D09C-99A5-4EB2DBC099E0}"/>
                </a:ext>
              </a:extLst>
            </p:cNvPr>
            <p:cNvSpPr/>
            <p:nvPr/>
          </p:nvSpPr>
          <p:spPr>
            <a:xfrm>
              <a:off x="914402" y="2044341"/>
              <a:ext cx="403669" cy="398775"/>
            </a:xfrm>
            <a:custGeom>
              <a:avLst/>
              <a:gdLst/>
              <a:ahLst/>
              <a:cxnLst/>
              <a:rect l="l" t="t" r="r" b="b"/>
              <a:pathLst>
                <a:path w="21361" h="21102" extrusionOk="0">
                  <a:moveTo>
                    <a:pt x="1370" y="1767"/>
                  </a:moveTo>
                  <a:lnTo>
                    <a:pt x="20046" y="11626"/>
                  </a:lnTo>
                  <a:lnTo>
                    <a:pt x="20046" y="19294"/>
                  </a:lnTo>
                  <a:lnTo>
                    <a:pt x="1370" y="9490"/>
                  </a:lnTo>
                  <a:lnTo>
                    <a:pt x="1370" y="1767"/>
                  </a:lnTo>
                  <a:close/>
                  <a:moveTo>
                    <a:pt x="693" y="0"/>
                  </a:moveTo>
                  <a:cubicBezTo>
                    <a:pt x="337" y="0"/>
                    <a:pt x="0" y="286"/>
                    <a:pt x="0" y="672"/>
                  </a:cubicBezTo>
                  <a:lnTo>
                    <a:pt x="0" y="9928"/>
                  </a:lnTo>
                  <a:cubicBezTo>
                    <a:pt x="0" y="10147"/>
                    <a:pt x="110" y="10366"/>
                    <a:pt x="384" y="10531"/>
                  </a:cubicBezTo>
                  <a:lnTo>
                    <a:pt x="20375" y="21046"/>
                  </a:lnTo>
                  <a:cubicBezTo>
                    <a:pt x="20429" y="21101"/>
                    <a:pt x="20539" y="21101"/>
                    <a:pt x="20649" y="21101"/>
                  </a:cubicBezTo>
                  <a:cubicBezTo>
                    <a:pt x="20758" y="21101"/>
                    <a:pt x="20922" y="21046"/>
                    <a:pt x="21032" y="20992"/>
                  </a:cubicBezTo>
                  <a:cubicBezTo>
                    <a:pt x="21196" y="20882"/>
                    <a:pt x="21361" y="20663"/>
                    <a:pt x="21361" y="20444"/>
                  </a:cubicBezTo>
                  <a:lnTo>
                    <a:pt x="21361" y="11243"/>
                  </a:lnTo>
                  <a:cubicBezTo>
                    <a:pt x="21361" y="10969"/>
                    <a:pt x="21196" y="10750"/>
                    <a:pt x="20977" y="10640"/>
                  </a:cubicBezTo>
                  <a:lnTo>
                    <a:pt x="986" y="69"/>
                  </a:lnTo>
                  <a:cubicBezTo>
                    <a:pt x="891" y="22"/>
                    <a:pt x="791" y="0"/>
                    <a:pt x="693" y="0"/>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25" name="Google Shape;1618;p41">
              <a:extLst>
                <a:ext uri="{FF2B5EF4-FFF2-40B4-BE49-F238E27FC236}">
                  <a16:creationId xmlns:a16="http://schemas.microsoft.com/office/drawing/2014/main" id="{F07AE3ED-3E65-7C5E-9D33-7206C2433438}"/>
                </a:ext>
              </a:extLst>
            </p:cNvPr>
            <p:cNvSpPr/>
            <p:nvPr/>
          </p:nvSpPr>
          <p:spPr>
            <a:xfrm>
              <a:off x="926818" y="3400546"/>
              <a:ext cx="377799" cy="373660"/>
            </a:xfrm>
            <a:custGeom>
              <a:avLst/>
              <a:gdLst/>
              <a:ahLst/>
              <a:cxnLst/>
              <a:rect l="l" t="t" r="r" b="b"/>
              <a:pathLst>
                <a:path w="19992" h="19773" extrusionOk="0">
                  <a:moveTo>
                    <a:pt x="1" y="0"/>
                  </a:moveTo>
                  <a:lnTo>
                    <a:pt x="1" y="9202"/>
                  </a:lnTo>
                  <a:lnTo>
                    <a:pt x="19992" y="19772"/>
                  </a:lnTo>
                  <a:lnTo>
                    <a:pt x="19992" y="10571"/>
                  </a:lnTo>
                  <a:lnTo>
                    <a:pt x="1" y="0"/>
                  </a:lnTo>
                  <a:close/>
                </a:path>
              </a:pathLst>
            </a:custGeom>
            <a:solidFill>
              <a:srgbClr val="7D1956"/>
            </a:solidFill>
            <a:ln>
              <a:noFill/>
            </a:ln>
          </p:spPr>
          <p:txBody>
            <a:bodyPr spcFirstLastPara="1" wrap="square" lIns="179929" tIns="179929" rIns="179929" bIns="179929" anchor="ctr" anchorCtr="0">
              <a:noAutofit/>
            </a:bodyPr>
            <a:lstStyle/>
            <a:p>
              <a:endParaRPr sz="3543"/>
            </a:p>
          </p:txBody>
        </p:sp>
        <p:sp>
          <p:nvSpPr>
            <p:cNvPr id="26" name="Google Shape;1619;p41">
              <a:extLst>
                <a:ext uri="{FF2B5EF4-FFF2-40B4-BE49-F238E27FC236}">
                  <a16:creationId xmlns:a16="http://schemas.microsoft.com/office/drawing/2014/main" id="{A739EC07-B478-AA04-B892-B8240BC51AF6}"/>
                </a:ext>
              </a:extLst>
            </p:cNvPr>
            <p:cNvSpPr/>
            <p:nvPr/>
          </p:nvSpPr>
          <p:spPr>
            <a:xfrm>
              <a:off x="914402" y="3387846"/>
              <a:ext cx="403669" cy="398775"/>
            </a:xfrm>
            <a:custGeom>
              <a:avLst/>
              <a:gdLst/>
              <a:ahLst/>
              <a:cxnLst/>
              <a:rect l="l" t="t" r="r" b="b"/>
              <a:pathLst>
                <a:path w="21361" h="21102" extrusionOk="0">
                  <a:moveTo>
                    <a:pt x="1370" y="1768"/>
                  </a:moveTo>
                  <a:lnTo>
                    <a:pt x="20046" y="11626"/>
                  </a:lnTo>
                  <a:lnTo>
                    <a:pt x="20046" y="19294"/>
                  </a:lnTo>
                  <a:lnTo>
                    <a:pt x="1370" y="9490"/>
                  </a:lnTo>
                  <a:lnTo>
                    <a:pt x="1370" y="1768"/>
                  </a:lnTo>
                  <a:close/>
                  <a:moveTo>
                    <a:pt x="693" y="1"/>
                  </a:moveTo>
                  <a:cubicBezTo>
                    <a:pt x="337" y="1"/>
                    <a:pt x="0" y="286"/>
                    <a:pt x="0" y="672"/>
                  </a:cubicBezTo>
                  <a:lnTo>
                    <a:pt x="0" y="9874"/>
                  </a:lnTo>
                  <a:cubicBezTo>
                    <a:pt x="0" y="10148"/>
                    <a:pt x="110" y="10367"/>
                    <a:pt x="384" y="10476"/>
                  </a:cubicBezTo>
                  <a:lnTo>
                    <a:pt x="20375" y="21047"/>
                  </a:lnTo>
                  <a:cubicBezTo>
                    <a:pt x="20429" y="21102"/>
                    <a:pt x="20539" y="21102"/>
                    <a:pt x="20649" y="21102"/>
                  </a:cubicBezTo>
                  <a:cubicBezTo>
                    <a:pt x="20813" y="21102"/>
                    <a:pt x="20922" y="21047"/>
                    <a:pt x="21032" y="20992"/>
                  </a:cubicBezTo>
                  <a:cubicBezTo>
                    <a:pt x="21196" y="20882"/>
                    <a:pt x="21361" y="20663"/>
                    <a:pt x="21361" y="20444"/>
                  </a:cubicBezTo>
                  <a:lnTo>
                    <a:pt x="21361" y="11188"/>
                  </a:lnTo>
                  <a:cubicBezTo>
                    <a:pt x="21361" y="10969"/>
                    <a:pt x="21196" y="10750"/>
                    <a:pt x="20977" y="10641"/>
                  </a:cubicBezTo>
                  <a:lnTo>
                    <a:pt x="986" y="70"/>
                  </a:lnTo>
                  <a:cubicBezTo>
                    <a:pt x="891" y="22"/>
                    <a:pt x="791" y="1"/>
                    <a:pt x="693" y="1"/>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27" name="Google Shape;1620;p41">
              <a:extLst>
                <a:ext uri="{FF2B5EF4-FFF2-40B4-BE49-F238E27FC236}">
                  <a16:creationId xmlns:a16="http://schemas.microsoft.com/office/drawing/2014/main" id="{A1D75F11-20B8-0B48-30D3-48C5F27027E1}"/>
                </a:ext>
              </a:extLst>
            </p:cNvPr>
            <p:cNvSpPr/>
            <p:nvPr/>
          </p:nvSpPr>
          <p:spPr>
            <a:xfrm>
              <a:off x="1183512" y="2660731"/>
              <a:ext cx="25890" cy="733582"/>
            </a:xfrm>
            <a:custGeom>
              <a:avLst/>
              <a:gdLst/>
              <a:ahLst/>
              <a:cxnLst/>
              <a:rect l="l" t="t" r="r" b="b"/>
              <a:pathLst>
                <a:path w="1370" h="38819" extrusionOk="0">
                  <a:moveTo>
                    <a:pt x="685" y="1"/>
                  </a:moveTo>
                  <a:cubicBezTo>
                    <a:pt x="343" y="1"/>
                    <a:pt x="0" y="233"/>
                    <a:pt x="0" y="699"/>
                  </a:cubicBezTo>
                  <a:lnTo>
                    <a:pt x="0" y="38162"/>
                  </a:lnTo>
                  <a:cubicBezTo>
                    <a:pt x="0" y="38490"/>
                    <a:pt x="274" y="38819"/>
                    <a:pt x="658" y="38819"/>
                  </a:cubicBezTo>
                  <a:cubicBezTo>
                    <a:pt x="1041" y="38819"/>
                    <a:pt x="1370" y="38490"/>
                    <a:pt x="1370" y="38162"/>
                  </a:cubicBezTo>
                  <a:lnTo>
                    <a:pt x="1370" y="699"/>
                  </a:lnTo>
                  <a:cubicBezTo>
                    <a:pt x="1370" y="233"/>
                    <a:pt x="1027" y="1"/>
                    <a:pt x="68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8" name="Google Shape;1621;p41">
              <a:extLst>
                <a:ext uri="{FF2B5EF4-FFF2-40B4-BE49-F238E27FC236}">
                  <a16:creationId xmlns:a16="http://schemas.microsoft.com/office/drawing/2014/main" id="{D22B3B54-CFED-8A57-4D70-87D2540D037F}"/>
                </a:ext>
              </a:extLst>
            </p:cNvPr>
            <p:cNvSpPr/>
            <p:nvPr/>
          </p:nvSpPr>
          <p:spPr>
            <a:xfrm>
              <a:off x="1183512" y="2471048"/>
              <a:ext cx="25890" cy="143886"/>
            </a:xfrm>
            <a:custGeom>
              <a:avLst/>
              <a:gdLst/>
              <a:ahLst/>
              <a:cxnLst/>
              <a:rect l="l" t="t" r="r" b="b"/>
              <a:pathLst>
                <a:path w="1370" h="7614" extrusionOk="0">
                  <a:moveTo>
                    <a:pt x="685" y="1"/>
                  </a:moveTo>
                  <a:cubicBezTo>
                    <a:pt x="343" y="1"/>
                    <a:pt x="0" y="220"/>
                    <a:pt x="0" y="658"/>
                  </a:cubicBezTo>
                  <a:lnTo>
                    <a:pt x="0" y="6902"/>
                  </a:lnTo>
                  <a:cubicBezTo>
                    <a:pt x="0" y="7285"/>
                    <a:pt x="274" y="7614"/>
                    <a:pt x="658" y="7614"/>
                  </a:cubicBezTo>
                  <a:cubicBezTo>
                    <a:pt x="1041" y="7614"/>
                    <a:pt x="1370" y="7285"/>
                    <a:pt x="1370" y="6902"/>
                  </a:cubicBezTo>
                  <a:lnTo>
                    <a:pt x="1370" y="658"/>
                  </a:lnTo>
                  <a:cubicBezTo>
                    <a:pt x="1370" y="220"/>
                    <a:pt x="1027" y="1"/>
                    <a:pt x="68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29" name="Google Shape;1622;p41">
              <a:extLst>
                <a:ext uri="{FF2B5EF4-FFF2-40B4-BE49-F238E27FC236}">
                  <a16:creationId xmlns:a16="http://schemas.microsoft.com/office/drawing/2014/main" id="{8D9C8B5A-2335-20EB-73E1-59F6D37B2376}"/>
                </a:ext>
              </a:extLst>
            </p:cNvPr>
            <p:cNvSpPr/>
            <p:nvPr/>
          </p:nvSpPr>
          <p:spPr>
            <a:xfrm>
              <a:off x="1288057" y="1597470"/>
              <a:ext cx="600317" cy="297069"/>
            </a:xfrm>
            <a:custGeom>
              <a:avLst/>
              <a:gdLst/>
              <a:ahLst/>
              <a:cxnLst/>
              <a:rect l="l" t="t" r="r" b="b"/>
              <a:pathLst>
                <a:path w="31767" h="15720" extrusionOk="0">
                  <a:moveTo>
                    <a:pt x="0" y="15719"/>
                  </a:moveTo>
                  <a:lnTo>
                    <a:pt x="31767" y="0"/>
                  </a:lnTo>
                </a:path>
              </a:pathLst>
            </a:custGeom>
            <a:solidFill>
              <a:srgbClr val="FDDB7D"/>
            </a:solidFill>
            <a:ln>
              <a:noFill/>
            </a:ln>
          </p:spPr>
          <p:txBody>
            <a:bodyPr spcFirstLastPara="1" wrap="square" lIns="179929" tIns="179929" rIns="179929" bIns="179929" anchor="ctr" anchorCtr="0">
              <a:noAutofit/>
            </a:bodyPr>
            <a:lstStyle/>
            <a:p>
              <a:endParaRPr sz="3543"/>
            </a:p>
          </p:txBody>
        </p:sp>
        <p:sp>
          <p:nvSpPr>
            <p:cNvPr id="30" name="Google Shape;1623;p41">
              <a:extLst>
                <a:ext uri="{FF2B5EF4-FFF2-40B4-BE49-F238E27FC236}">
                  <a16:creationId xmlns:a16="http://schemas.microsoft.com/office/drawing/2014/main" id="{76497D09-6B73-3E62-1953-B31B52D5B2DF}"/>
                </a:ext>
              </a:extLst>
            </p:cNvPr>
            <p:cNvSpPr/>
            <p:nvPr/>
          </p:nvSpPr>
          <p:spPr>
            <a:xfrm>
              <a:off x="1271483" y="1585451"/>
              <a:ext cx="633331" cy="321503"/>
            </a:xfrm>
            <a:custGeom>
              <a:avLst/>
              <a:gdLst/>
              <a:ahLst/>
              <a:cxnLst/>
              <a:rect l="l" t="t" r="r" b="b"/>
              <a:pathLst>
                <a:path w="33514" h="17013" extrusionOk="0">
                  <a:moveTo>
                    <a:pt x="32581" y="1"/>
                  </a:moveTo>
                  <a:cubicBezTo>
                    <a:pt x="32514" y="1"/>
                    <a:pt x="32443" y="11"/>
                    <a:pt x="32370" y="34"/>
                  </a:cubicBezTo>
                  <a:lnTo>
                    <a:pt x="603" y="15698"/>
                  </a:lnTo>
                  <a:cubicBezTo>
                    <a:pt x="1" y="16026"/>
                    <a:pt x="220" y="16957"/>
                    <a:pt x="877" y="17012"/>
                  </a:cubicBezTo>
                  <a:cubicBezTo>
                    <a:pt x="987" y="17012"/>
                    <a:pt x="1096" y="16957"/>
                    <a:pt x="1206" y="16957"/>
                  </a:cubicBezTo>
                  <a:lnTo>
                    <a:pt x="32972" y="1238"/>
                  </a:lnTo>
                  <a:cubicBezTo>
                    <a:pt x="33513" y="796"/>
                    <a:pt x="33171" y="1"/>
                    <a:pt x="32581" y="1"/>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31" name="Google Shape;1624;p41">
              <a:extLst>
                <a:ext uri="{FF2B5EF4-FFF2-40B4-BE49-F238E27FC236}">
                  <a16:creationId xmlns:a16="http://schemas.microsoft.com/office/drawing/2014/main" id="{D2858002-E5F4-D862-4D17-D4E6F191A0A3}"/>
                </a:ext>
              </a:extLst>
            </p:cNvPr>
            <p:cNvSpPr/>
            <p:nvPr/>
          </p:nvSpPr>
          <p:spPr>
            <a:xfrm>
              <a:off x="1307711" y="2006318"/>
              <a:ext cx="1010204" cy="2006915"/>
            </a:xfrm>
            <a:custGeom>
              <a:avLst/>
              <a:gdLst/>
              <a:ahLst/>
              <a:cxnLst/>
              <a:rect l="l" t="t" r="r" b="b"/>
              <a:pathLst>
                <a:path w="53457" h="106200" extrusionOk="0">
                  <a:moveTo>
                    <a:pt x="53456" y="0"/>
                  </a:moveTo>
                  <a:lnTo>
                    <a:pt x="1" y="26783"/>
                  </a:lnTo>
                  <a:lnTo>
                    <a:pt x="1" y="106199"/>
                  </a:lnTo>
                  <a:lnTo>
                    <a:pt x="53456" y="79417"/>
                  </a:lnTo>
                  <a:lnTo>
                    <a:pt x="53456" y="0"/>
                  </a:lnTo>
                  <a:close/>
                </a:path>
              </a:pathLst>
            </a:custGeom>
            <a:solidFill>
              <a:schemeClr val="lt2"/>
            </a:solidFill>
            <a:ln>
              <a:noFill/>
            </a:ln>
          </p:spPr>
          <p:txBody>
            <a:bodyPr spcFirstLastPara="1" wrap="square" lIns="179929" tIns="179929" rIns="179929" bIns="179929" anchor="ctr" anchorCtr="0">
              <a:noAutofit/>
            </a:bodyPr>
            <a:lstStyle/>
            <a:p>
              <a:endParaRPr sz="3543"/>
            </a:p>
          </p:txBody>
        </p:sp>
        <p:sp>
          <p:nvSpPr>
            <p:cNvPr id="32" name="Google Shape;1625;p41">
              <a:extLst>
                <a:ext uri="{FF2B5EF4-FFF2-40B4-BE49-F238E27FC236}">
                  <a16:creationId xmlns:a16="http://schemas.microsoft.com/office/drawing/2014/main" id="{3036D829-4512-FABA-7287-F5F22A0B19A5}"/>
                </a:ext>
              </a:extLst>
            </p:cNvPr>
            <p:cNvSpPr/>
            <p:nvPr/>
          </p:nvSpPr>
          <p:spPr>
            <a:xfrm>
              <a:off x="1307711" y="2148112"/>
              <a:ext cx="1319669" cy="667611"/>
            </a:xfrm>
            <a:custGeom>
              <a:avLst/>
              <a:gdLst/>
              <a:ahLst/>
              <a:cxnLst/>
              <a:rect l="l" t="t" r="r" b="b"/>
              <a:pathLst>
                <a:path w="69833" h="35328" extrusionOk="0">
                  <a:moveTo>
                    <a:pt x="49239" y="1"/>
                  </a:moveTo>
                  <a:lnTo>
                    <a:pt x="1" y="24702"/>
                  </a:lnTo>
                  <a:lnTo>
                    <a:pt x="20649" y="35327"/>
                  </a:lnTo>
                  <a:lnTo>
                    <a:pt x="69832" y="10845"/>
                  </a:lnTo>
                  <a:lnTo>
                    <a:pt x="49239" y="1"/>
                  </a:lnTo>
                  <a:close/>
                </a:path>
              </a:pathLst>
            </a:custGeom>
            <a:solidFill>
              <a:srgbClr val="E8CFA0"/>
            </a:solidFill>
            <a:ln>
              <a:noFill/>
            </a:ln>
          </p:spPr>
          <p:txBody>
            <a:bodyPr spcFirstLastPara="1" wrap="square" lIns="179929" tIns="179929" rIns="179929" bIns="179929" anchor="ctr" anchorCtr="0">
              <a:noAutofit/>
            </a:bodyPr>
            <a:lstStyle/>
            <a:p>
              <a:endParaRPr sz="3543"/>
            </a:p>
          </p:txBody>
        </p:sp>
        <p:sp>
          <p:nvSpPr>
            <p:cNvPr id="33" name="Google Shape;1626;p41">
              <a:extLst>
                <a:ext uri="{FF2B5EF4-FFF2-40B4-BE49-F238E27FC236}">
                  <a16:creationId xmlns:a16="http://schemas.microsoft.com/office/drawing/2014/main" id="{6303F022-D9B3-558D-A935-59BA87884565}"/>
                </a:ext>
              </a:extLst>
            </p:cNvPr>
            <p:cNvSpPr/>
            <p:nvPr/>
          </p:nvSpPr>
          <p:spPr>
            <a:xfrm>
              <a:off x="1307711" y="2148112"/>
              <a:ext cx="1177862" cy="512349"/>
            </a:xfrm>
            <a:custGeom>
              <a:avLst/>
              <a:gdLst/>
              <a:ahLst/>
              <a:cxnLst/>
              <a:rect l="l" t="t" r="r" b="b"/>
              <a:pathLst>
                <a:path w="62329" h="27112" extrusionOk="0">
                  <a:moveTo>
                    <a:pt x="49239" y="1"/>
                  </a:moveTo>
                  <a:lnTo>
                    <a:pt x="1" y="24702"/>
                  </a:lnTo>
                  <a:lnTo>
                    <a:pt x="21635" y="27112"/>
                  </a:lnTo>
                  <a:lnTo>
                    <a:pt x="62329" y="6902"/>
                  </a:lnTo>
                  <a:lnTo>
                    <a:pt x="49239" y="1"/>
                  </a:lnTo>
                  <a:close/>
                </a:path>
              </a:pathLst>
            </a:custGeom>
            <a:solidFill>
              <a:srgbClr val="FFF4DF"/>
            </a:solidFill>
            <a:ln>
              <a:noFill/>
            </a:ln>
          </p:spPr>
          <p:txBody>
            <a:bodyPr spcFirstLastPara="1" wrap="square" lIns="179929" tIns="179929" rIns="179929" bIns="179929" anchor="ctr" anchorCtr="0">
              <a:noAutofit/>
            </a:bodyPr>
            <a:lstStyle/>
            <a:p>
              <a:endParaRPr sz="3543"/>
            </a:p>
          </p:txBody>
        </p:sp>
        <p:sp>
          <p:nvSpPr>
            <p:cNvPr id="34" name="Google Shape;1627;p41">
              <a:extLst>
                <a:ext uri="{FF2B5EF4-FFF2-40B4-BE49-F238E27FC236}">
                  <a16:creationId xmlns:a16="http://schemas.microsoft.com/office/drawing/2014/main" id="{9B56F309-27B8-7528-F637-74C4B3360ED0}"/>
                </a:ext>
              </a:extLst>
            </p:cNvPr>
            <p:cNvSpPr/>
            <p:nvPr/>
          </p:nvSpPr>
          <p:spPr>
            <a:xfrm>
              <a:off x="1292196" y="2135186"/>
              <a:ext cx="1347600" cy="692952"/>
            </a:xfrm>
            <a:custGeom>
              <a:avLst/>
              <a:gdLst/>
              <a:ahLst/>
              <a:cxnLst/>
              <a:rect l="l" t="t" r="r" b="b"/>
              <a:pathLst>
                <a:path w="71311" h="36669" extrusionOk="0">
                  <a:moveTo>
                    <a:pt x="50060" y="1451"/>
                  </a:moveTo>
                  <a:lnTo>
                    <a:pt x="69175" y="11529"/>
                  </a:lnTo>
                  <a:lnTo>
                    <a:pt x="21525" y="35245"/>
                  </a:lnTo>
                  <a:lnTo>
                    <a:pt x="2301" y="25386"/>
                  </a:lnTo>
                  <a:lnTo>
                    <a:pt x="50060" y="1451"/>
                  </a:lnTo>
                  <a:close/>
                  <a:moveTo>
                    <a:pt x="50087" y="0"/>
                  </a:moveTo>
                  <a:cubicBezTo>
                    <a:pt x="49978" y="0"/>
                    <a:pt x="49868" y="27"/>
                    <a:pt x="49786" y="82"/>
                  </a:cubicBezTo>
                  <a:lnTo>
                    <a:pt x="493" y="24783"/>
                  </a:lnTo>
                  <a:cubicBezTo>
                    <a:pt x="0" y="25057"/>
                    <a:pt x="0" y="25715"/>
                    <a:pt x="493" y="25988"/>
                  </a:cubicBezTo>
                  <a:lnTo>
                    <a:pt x="21196" y="36614"/>
                  </a:lnTo>
                  <a:cubicBezTo>
                    <a:pt x="21251" y="36669"/>
                    <a:pt x="21361" y="36669"/>
                    <a:pt x="21470" y="36669"/>
                  </a:cubicBezTo>
                  <a:cubicBezTo>
                    <a:pt x="21580" y="36669"/>
                    <a:pt x="21689" y="36669"/>
                    <a:pt x="21799" y="36614"/>
                  </a:cubicBezTo>
                  <a:lnTo>
                    <a:pt x="70927" y="12132"/>
                  </a:lnTo>
                  <a:cubicBezTo>
                    <a:pt x="71146" y="12022"/>
                    <a:pt x="71311" y="11803"/>
                    <a:pt x="71311" y="11529"/>
                  </a:cubicBezTo>
                  <a:cubicBezTo>
                    <a:pt x="71311" y="11310"/>
                    <a:pt x="71146" y="11036"/>
                    <a:pt x="70927" y="10927"/>
                  </a:cubicBezTo>
                  <a:lnTo>
                    <a:pt x="50389" y="82"/>
                  </a:lnTo>
                  <a:cubicBezTo>
                    <a:pt x="50306" y="27"/>
                    <a:pt x="50197" y="0"/>
                    <a:pt x="50087" y="0"/>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35" name="Google Shape;1628;p41">
              <a:extLst>
                <a:ext uri="{FF2B5EF4-FFF2-40B4-BE49-F238E27FC236}">
                  <a16:creationId xmlns:a16="http://schemas.microsoft.com/office/drawing/2014/main" id="{4D0EBC43-C614-7405-9D9C-18C775D418D9}"/>
                </a:ext>
              </a:extLst>
            </p:cNvPr>
            <p:cNvSpPr/>
            <p:nvPr/>
          </p:nvSpPr>
          <p:spPr>
            <a:xfrm>
              <a:off x="1307711" y="2512454"/>
              <a:ext cx="388155" cy="1705726"/>
            </a:xfrm>
            <a:custGeom>
              <a:avLst/>
              <a:gdLst/>
              <a:ahLst/>
              <a:cxnLst/>
              <a:rect l="l" t="t" r="r" b="b"/>
              <a:pathLst>
                <a:path w="20540" h="90262" extrusionOk="0">
                  <a:moveTo>
                    <a:pt x="1" y="1"/>
                  </a:moveTo>
                  <a:lnTo>
                    <a:pt x="1" y="79417"/>
                  </a:lnTo>
                  <a:lnTo>
                    <a:pt x="20540" y="90262"/>
                  </a:lnTo>
                  <a:lnTo>
                    <a:pt x="20540" y="10845"/>
                  </a:lnTo>
                  <a:lnTo>
                    <a:pt x="1" y="1"/>
                  </a:lnTo>
                  <a:close/>
                </a:path>
              </a:pathLst>
            </a:custGeom>
            <a:solidFill>
              <a:schemeClr val="lt2"/>
            </a:solidFill>
            <a:ln>
              <a:noFill/>
            </a:ln>
          </p:spPr>
          <p:txBody>
            <a:bodyPr spcFirstLastPara="1" wrap="square" lIns="179929" tIns="179929" rIns="179929" bIns="179929" anchor="ctr" anchorCtr="0">
              <a:noAutofit/>
            </a:bodyPr>
            <a:lstStyle/>
            <a:p>
              <a:endParaRPr sz="3543"/>
            </a:p>
          </p:txBody>
        </p:sp>
        <p:sp>
          <p:nvSpPr>
            <p:cNvPr id="36" name="Google Shape;1629;p41">
              <a:extLst>
                <a:ext uri="{FF2B5EF4-FFF2-40B4-BE49-F238E27FC236}">
                  <a16:creationId xmlns:a16="http://schemas.microsoft.com/office/drawing/2014/main" id="{1B3351C3-3903-682E-3762-DC2D572A8A34}"/>
                </a:ext>
              </a:extLst>
            </p:cNvPr>
            <p:cNvSpPr/>
            <p:nvPr/>
          </p:nvSpPr>
          <p:spPr>
            <a:xfrm>
              <a:off x="1399840" y="2565237"/>
              <a:ext cx="296029" cy="1652945"/>
            </a:xfrm>
            <a:custGeom>
              <a:avLst/>
              <a:gdLst/>
              <a:ahLst/>
              <a:cxnLst/>
              <a:rect l="l" t="t" r="r" b="b"/>
              <a:pathLst>
                <a:path w="15665" h="87469" extrusionOk="0">
                  <a:moveTo>
                    <a:pt x="384" y="1"/>
                  </a:moveTo>
                  <a:lnTo>
                    <a:pt x="0" y="73393"/>
                  </a:lnTo>
                  <a:lnTo>
                    <a:pt x="15665" y="87469"/>
                  </a:lnTo>
                  <a:lnTo>
                    <a:pt x="15665" y="8052"/>
                  </a:lnTo>
                  <a:lnTo>
                    <a:pt x="384" y="1"/>
                  </a:lnTo>
                  <a:close/>
                </a:path>
              </a:pathLst>
            </a:custGeom>
            <a:solidFill>
              <a:srgbClr val="A1263C"/>
            </a:solidFill>
            <a:ln>
              <a:noFill/>
            </a:ln>
          </p:spPr>
          <p:txBody>
            <a:bodyPr spcFirstLastPara="1" wrap="square" lIns="179929" tIns="179929" rIns="179929" bIns="179929" anchor="ctr" anchorCtr="0">
              <a:noAutofit/>
            </a:bodyPr>
            <a:lstStyle/>
            <a:p>
              <a:endParaRPr sz="3543"/>
            </a:p>
          </p:txBody>
        </p:sp>
        <p:sp>
          <p:nvSpPr>
            <p:cNvPr id="37" name="Google Shape;1630;p41">
              <a:extLst>
                <a:ext uri="{FF2B5EF4-FFF2-40B4-BE49-F238E27FC236}">
                  <a16:creationId xmlns:a16="http://schemas.microsoft.com/office/drawing/2014/main" id="{D3BC114C-71F8-34B8-7A80-C95BF42C139B}"/>
                </a:ext>
              </a:extLst>
            </p:cNvPr>
            <p:cNvSpPr/>
            <p:nvPr/>
          </p:nvSpPr>
          <p:spPr>
            <a:xfrm>
              <a:off x="1294256" y="2499528"/>
              <a:ext cx="414025" cy="1731068"/>
            </a:xfrm>
            <a:custGeom>
              <a:avLst/>
              <a:gdLst/>
              <a:ahLst/>
              <a:cxnLst/>
              <a:rect l="l" t="t" r="r" b="b"/>
              <a:pathLst>
                <a:path w="21909" h="91603" extrusionOk="0">
                  <a:moveTo>
                    <a:pt x="1370" y="1780"/>
                  </a:moveTo>
                  <a:lnTo>
                    <a:pt x="20540" y="11913"/>
                  </a:lnTo>
                  <a:lnTo>
                    <a:pt x="20540" y="89795"/>
                  </a:lnTo>
                  <a:lnTo>
                    <a:pt x="1370" y="79663"/>
                  </a:lnTo>
                  <a:lnTo>
                    <a:pt x="1370" y="1780"/>
                  </a:lnTo>
                  <a:close/>
                  <a:moveTo>
                    <a:pt x="685" y="0"/>
                  </a:moveTo>
                  <a:cubicBezTo>
                    <a:pt x="562" y="0"/>
                    <a:pt x="439" y="27"/>
                    <a:pt x="329" y="82"/>
                  </a:cubicBezTo>
                  <a:cubicBezTo>
                    <a:pt x="165" y="192"/>
                    <a:pt x="1" y="411"/>
                    <a:pt x="56" y="685"/>
                  </a:cubicBezTo>
                  <a:lnTo>
                    <a:pt x="56" y="80101"/>
                  </a:lnTo>
                  <a:cubicBezTo>
                    <a:pt x="56" y="80320"/>
                    <a:pt x="165" y="80539"/>
                    <a:pt x="384" y="80649"/>
                  </a:cubicBezTo>
                  <a:lnTo>
                    <a:pt x="20923" y="91548"/>
                  </a:lnTo>
                  <a:cubicBezTo>
                    <a:pt x="21032" y="91548"/>
                    <a:pt x="21142" y="91603"/>
                    <a:pt x="21252" y="91603"/>
                  </a:cubicBezTo>
                  <a:cubicBezTo>
                    <a:pt x="21361" y="91603"/>
                    <a:pt x="21471" y="91548"/>
                    <a:pt x="21635" y="91493"/>
                  </a:cubicBezTo>
                  <a:cubicBezTo>
                    <a:pt x="21799" y="91384"/>
                    <a:pt x="21909" y="91165"/>
                    <a:pt x="21909" y="90946"/>
                  </a:cubicBezTo>
                  <a:lnTo>
                    <a:pt x="21909" y="11529"/>
                  </a:lnTo>
                  <a:cubicBezTo>
                    <a:pt x="21909" y="11255"/>
                    <a:pt x="21799" y="11036"/>
                    <a:pt x="21580" y="10927"/>
                  </a:cubicBezTo>
                  <a:lnTo>
                    <a:pt x="1041" y="82"/>
                  </a:lnTo>
                  <a:cubicBezTo>
                    <a:pt x="932" y="27"/>
                    <a:pt x="809" y="0"/>
                    <a:pt x="685" y="0"/>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38" name="Google Shape;1631;p41">
              <a:extLst>
                <a:ext uri="{FF2B5EF4-FFF2-40B4-BE49-F238E27FC236}">
                  <a16:creationId xmlns:a16="http://schemas.microsoft.com/office/drawing/2014/main" id="{77864825-47D1-5386-B27B-D0A4BE66CE55}"/>
                </a:ext>
              </a:extLst>
            </p:cNvPr>
            <p:cNvSpPr/>
            <p:nvPr/>
          </p:nvSpPr>
          <p:spPr>
            <a:xfrm>
              <a:off x="1307711" y="2720507"/>
              <a:ext cx="388155" cy="384016"/>
            </a:xfrm>
            <a:custGeom>
              <a:avLst/>
              <a:gdLst/>
              <a:ahLst/>
              <a:cxnLst/>
              <a:rect l="l" t="t" r="r" b="b"/>
              <a:pathLst>
                <a:path w="20540" h="20321" extrusionOk="0">
                  <a:moveTo>
                    <a:pt x="1" y="0"/>
                  </a:moveTo>
                  <a:lnTo>
                    <a:pt x="1" y="9476"/>
                  </a:lnTo>
                  <a:lnTo>
                    <a:pt x="20540" y="20320"/>
                  </a:lnTo>
                  <a:lnTo>
                    <a:pt x="20540" y="10845"/>
                  </a:lnTo>
                  <a:lnTo>
                    <a:pt x="1" y="0"/>
                  </a:lnTo>
                  <a:close/>
                </a:path>
              </a:pathLst>
            </a:custGeom>
            <a:solidFill>
              <a:srgbClr val="C73B52"/>
            </a:solidFill>
            <a:ln>
              <a:noFill/>
            </a:ln>
          </p:spPr>
          <p:txBody>
            <a:bodyPr spcFirstLastPara="1" wrap="square" lIns="179929" tIns="179929" rIns="179929" bIns="179929" anchor="ctr" anchorCtr="0">
              <a:noAutofit/>
            </a:bodyPr>
            <a:lstStyle/>
            <a:p>
              <a:endParaRPr sz="3543"/>
            </a:p>
          </p:txBody>
        </p:sp>
        <p:sp>
          <p:nvSpPr>
            <p:cNvPr id="39" name="Google Shape;1632;p41">
              <a:extLst>
                <a:ext uri="{FF2B5EF4-FFF2-40B4-BE49-F238E27FC236}">
                  <a16:creationId xmlns:a16="http://schemas.microsoft.com/office/drawing/2014/main" id="{E8BA69CE-8036-E33D-17DA-A5433D5B4100}"/>
                </a:ext>
              </a:extLst>
            </p:cNvPr>
            <p:cNvSpPr/>
            <p:nvPr/>
          </p:nvSpPr>
          <p:spPr>
            <a:xfrm>
              <a:off x="1295295" y="2708601"/>
              <a:ext cx="412986" cy="409377"/>
            </a:xfrm>
            <a:custGeom>
              <a:avLst/>
              <a:gdLst/>
              <a:ahLst/>
              <a:cxnLst/>
              <a:rect l="l" t="t" r="r" b="b"/>
              <a:pathLst>
                <a:path w="21854" h="21663" extrusionOk="0">
                  <a:moveTo>
                    <a:pt x="1315" y="1781"/>
                  </a:moveTo>
                  <a:lnTo>
                    <a:pt x="20485" y="11913"/>
                  </a:lnTo>
                  <a:lnTo>
                    <a:pt x="20485" y="19855"/>
                  </a:lnTo>
                  <a:lnTo>
                    <a:pt x="1315" y="9722"/>
                  </a:lnTo>
                  <a:lnTo>
                    <a:pt x="1315" y="1781"/>
                  </a:lnTo>
                  <a:close/>
                  <a:moveTo>
                    <a:pt x="630" y="1"/>
                  </a:moveTo>
                  <a:cubicBezTo>
                    <a:pt x="507" y="1"/>
                    <a:pt x="384" y="28"/>
                    <a:pt x="274" y="83"/>
                  </a:cubicBezTo>
                  <a:cubicBezTo>
                    <a:pt x="110" y="192"/>
                    <a:pt x="1" y="411"/>
                    <a:pt x="1" y="630"/>
                  </a:cubicBezTo>
                  <a:lnTo>
                    <a:pt x="1" y="10106"/>
                  </a:lnTo>
                  <a:cubicBezTo>
                    <a:pt x="1" y="10380"/>
                    <a:pt x="110" y="10599"/>
                    <a:pt x="329" y="10708"/>
                  </a:cubicBezTo>
                  <a:lnTo>
                    <a:pt x="20868" y="21553"/>
                  </a:lnTo>
                  <a:cubicBezTo>
                    <a:pt x="20977" y="21607"/>
                    <a:pt x="21087" y="21662"/>
                    <a:pt x="21197" y="21662"/>
                  </a:cubicBezTo>
                  <a:cubicBezTo>
                    <a:pt x="21306" y="21662"/>
                    <a:pt x="21416" y="21607"/>
                    <a:pt x="21580" y="21553"/>
                  </a:cubicBezTo>
                  <a:cubicBezTo>
                    <a:pt x="21744" y="21443"/>
                    <a:pt x="21854" y="21224"/>
                    <a:pt x="21854" y="21005"/>
                  </a:cubicBezTo>
                  <a:lnTo>
                    <a:pt x="21854" y="11530"/>
                  </a:lnTo>
                  <a:cubicBezTo>
                    <a:pt x="21854" y="11256"/>
                    <a:pt x="21744" y="11037"/>
                    <a:pt x="21525" y="10927"/>
                  </a:cubicBezTo>
                  <a:lnTo>
                    <a:pt x="986" y="83"/>
                  </a:lnTo>
                  <a:cubicBezTo>
                    <a:pt x="877" y="28"/>
                    <a:pt x="754" y="1"/>
                    <a:pt x="630" y="1"/>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40" name="Google Shape;1633;p41">
              <a:extLst>
                <a:ext uri="{FF2B5EF4-FFF2-40B4-BE49-F238E27FC236}">
                  <a16:creationId xmlns:a16="http://schemas.microsoft.com/office/drawing/2014/main" id="{D702718D-8EFC-C7CE-E072-A0B42F9C90FE}"/>
                </a:ext>
              </a:extLst>
            </p:cNvPr>
            <p:cNvSpPr/>
            <p:nvPr/>
          </p:nvSpPr>
          <p:spPr>
            <a:xfrm>
              <a:off x="1307711" y="3588925"/>
              <a:ext cx="388155" cy="385037"/>
            </a:xfrm>
            <a:custGeom>
              <a:avLst/>
              <a:gdLst/>
              <a:ahLst/>
              <a:cxnLst/>
              <a:rect l="l" t="t" r="r" b="b"/>
              <a:pathLst>
                <a:path w="20540" h="20375" extrusionOk="0">
                  <a:moveTo>
                    <a:pt x="1" y="1"/>
                  </a:moveTo>
                  <a:lnTo>
                    <a:pt x="1" y="9476"/>
                  </a:lnTo>
                  <a:lnTo>
                    <a:pt x="20540" y="20375"/>
                  </a:lnTo>
                  <a:lnTo>
                    <a:pt x="20540" y="10900"/>
                  </a:lnTo>
                  <a:lnTo>
                    <a:pt x="1" y="1"/>
                  </a:lnTo>
                  <a:close/>
                </a:path>
              </a:pathLst>
            </a:custGeom>
            <a:solidFill>
              <a:srgbClr val="C73B52"/>
            </a:solidFill>
            <a:ln>
              <a:noFill/>
            </a:ln>
          </p:spPr>
          <p:txBody>
            <a:bodyPr spcFirstLastPara="1" wrap="square" lIns="179929" tIns="179929" rIns="179929" bIns="179929" anchor="ctr" anchorCtr="0">
              <a:noAutofit/>
            </a:bodyPr>
            <a:lstStyle/>
            <a:p>
              <a:endParaRPr sz="3543"/>
            </a:p>
          </p:txBody>
        </p:sp>
        <p:sp>
          <p:nvSpPr>
            <p:cNvPr id="41" name="Google Shape;1634;p41">
              <a:extLst>
                <a:ext uri="{FF2B5EF4-FFF2-40B4-BE49-F238E27FC236}">
                  <a16:creationId xmlns:a16="http://schemas.microsoft.com/office/drawing/2014/main" id="{14469F4A-F11F-DC89-42C3-E58B0414D54E}"/>
                </a:ext>
              </a:extLst>
            </p:cNvPr>
            <p:cNvSpPr/>
            <p:nvPr/>
          </p:nvSpPr>
          <p:spPr>
            <a:xfrm>
              <a:off x="1295295" y="3576698"/>
              <a:ext cx="412986" cy="409698"/>
            </a:xfrm>
            <a:custGeom>
              <a:avLst/>
              <a:gdLst/>
              <a:ahLst/>
              <a:cxnLst/>
              <a:rect l="l" t="t" r="r" b="b"/>
              <a:pathLst>
                <a:path w="21854" h="21680" extrusionOk="0">
                  <a:moveTo>
                    <a:pt x="1315" y="1798"/>
                  </a:moveTo>
                  <a:lnTo>
                    <a:pt x="20539" y="11930"/>
                  </a:lnTo>
                  <a:lnTo>
                    <a:pt x="20539" y="19872"/>
                  </a:lnTo>
                  <a:lnTo>
                    <a:pt x="1315" y="9739"/>
                  </a:lnTo>
                  <a:lnTo>
                    <a:pt x="1315" y="1798"/>
                  </a:lnTo>
                  <a:close/>
                  <a:moveTo>
                    <a:pt x="624" y="1"/>
                  </a:moveTo>
                  <a:cubicBezTo>
                    <a:pt x="278" y="1"/>
                    <a:pt x="1" y="278"/>
                    <a:pt x="1" y="648"/>
                  </a:cubicBezTo>
                  <a:lnTo>
                    <a:pt x="1" y="10123"/>
                  </a:lnTo>
                  <a:cubicBezTo>
                    <a:pt x="1" y="10397"/>
                    <a:pt x="110" y="10616"/>
                    <a:pt x="329" y="10725"/>
                  </a:cubicBezTo>
                  <a:lnTo>
                    <a:pt x="20868" y="21570"/>
                  </a:lnTo>
                  <a:cubicBezTo>
                    <a:pt x="20977" y="21624"/>
                    <a:pt x="21087" y="21679"/>
                    <a:pt x="21197" y="21679"/>
                  </a:cubicBezTo>
                  <a:cubicBezTo>
                    <a:pt x="21306" y="21679"/>
                    <a:pt x="21416" y="21624"/>
                    <a:pt x="21525" y="21570"/>
                  </a:cubicBezTo>
                  <a:cubicBezTo>
                    <a:pt x="21744" y="21460"/>
                    <a:pt x="21854" y="21241"/>
                    <a:pt x="21854" y="21022"/>
                  </a:cubicBezTo>
                  <a:lnTo>
                    <a:pt x="21854" y="11547"/>
                  </a:lnTo>
                  <a:cubicBezTo>
                    <a:pt x="21854" y="11273"/>
                    <a:pt x="21689" y="11054"/>
                    <a:pt x="21525" y="10944"/>
                  </a:cubicBezTo>
                  <a:lnTo>
                    <a:pt x="986" y="100"/>
                  </a:lnTo>
                  <a:cubicBezTo>
                    <a:pt x="863" y="31"/>
                    <a:pt x="740" y="1"/>
                    <a:pt x="624" y="1"/>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42" name="Google Shape;1635;p41">
              <a:extLst>
                <a:ext uri="{FF2B5EF4-FFF2-40B4-BE49-F238E27FC236}">
                  <a16:creationId xmlns:a16="http://schemas.microsoft.com/office/drawing/2014/main" id="{6F372EAD-6DA7-55BE-DB6A-82A77F151F86}"/>
                </a:ext>
              </a:extLst>
            </p:cNvPr>
            <p:cNvSpPr/>
            <p:nvPr/>
          </p:nvSpPr>
          <p:spPr>
            <a:xfrm>
              <a:off x="1695861" y="2211252"/>
              <a:ext cx="1010185" cy="2006914"/>
            </a:xfrm>
            <a:custGeom>
              <a:avLst/>
              <a:gdLst/>
              <a:ahLst/>
              <a:cxnLst/>
              <a:rect l="l" t="t" r="r" b="b"/>
              <a:pathLst>
                <a:path w="53456" h="106200" extrusionOk="0">
                  <a:moveTo>
                    <a:pt x="53456" y="1"/>
                  </a:moveTo>
                  <a:lnTo>
                    <a:pt x="1" y="26783"/>
                  </a:lnTo>
                  <a:lnTo>
                    <a:pt x="1" y="106200"/>
                  </a:lnTo>
                  <a:lnTo>
                    <a:pt x="53456" y="79417"/>
                  </a:lnTo>
                  <a:lnTo>
                    <a:pt x="53456" y="1"/>
                  </a:lnTo>
                  <a:close/>
                </a:path>
              </a:pathLst>
            </a:custGeom>
            <a:solidFill>
              <a:schemeClr val="lt2"/>
            </a:solidFill>
            <a:ln>
              <a:noFill/>
            </a:ln>
          </p:spPr>
          <p:txBody>
            <a:bodyPr spcFirstLastPara="1" wrap="square" lIns="179929" tIns="179929" rIns="179929" bIns="179929" anchor="ctr" anchorCtr="0">
              <a:noAutofit/>
            </a:bodyPr>
            <a:lstStyle/>
            <a:p>
              <a:endParaRPr sz="3543"/>
            </a:p>
          </p:txBody>
        </p:sp>
        <p:sp>
          <p:nvSpPr>
            <p:cNvPr id="43" name="Google Shape;1636;p41">
              <a:extLst>
                <a:ext uri="{FF2B5EF4-FFF2-40B4-BE49-F238E27FC236}">
                  <a16:creationId xmlns:a16="http://schemas.microsoft.com/office/drawing/2014/main" id="{19F9DCF1-65F7-5639-3AEF-D3FDAED06EFA}"/>
                </a:ext>
              </a:extLst>
            </p:cNvPr>
            <p:cNvSpPr/>
            <p:nvPr/>
          </p:nvSpPr>
          <p:spPr>
            <a:xfrm>
              <a:off x="1695861" y="2211252"/>
              <a:ext cx="1010185" cy="1458358"/>
            </a:xfrm>
            <a:custGeom>
              <a:avLst/>
              <a:gdLst/>
              <a:ahLst/>
              <a:cxnLst/>
              <a:rect l="l" t="t" r="r" b="b"/>
              <a:pathLst>
                <a:path w="53456" h="77172" extrusionOk="0">
                  <a:moveTo>
                    <a:pt x="53456" y="1"/>
                  </a:moveTo>
                  <a:lnTo>
                    <a:pt x="1" y="26783"/>
                  </a:lnTo>
                  <a:lnTo>
                    <a:pt x="1" y="77172"/>
                  </a:lnTo>
                  <a:lnTo>
                    <a:pt x="12652" y="70873"/>
                  </a:lnTo>
                  <a:lnTo>
                    <a:pt x="12871" y="48472"/>
                  </a:lnTo>
                  <a:lnTo>
                    <a:pt x="53456" y="28098"/>
                  </a:lnTo>
                  <a:lnTo>
                    <a:pt x="53456" y="1"/>
                  </a:lnTo>
                  <a:close/>
                </a:path>
              </a:pathLst>
            </a:custGeom>
            <a:solidFill>
              <a:srgbClr val="A1263C"/>
            </a:solidFill>
            <a:ln>
              <a:noFill/>
            </a:ln>
          </p:spPr>
          <p:txBody>
            <a:bodyPr spcFirstLastPara="1" wrap="square" lIns="179929" tIns="179929" rIns="179929" bIns="179929" anchor="ctr" anchorCtr="0">
              <a:noAutofit/>
            </a:bodyPr>
            <a:lstStyle/>
            <a:p>
              <a:endParaRPr sz="3543"/>
            </a:p>
          </p:txBody>
        </p:sp>
        <p:sp>
          <p:nvSpPr>
            <p:cNvPr id="44" name="Google Shape;1637;p41">
              <a:extLst>
                <a:ext uri="{FF2B5EF4-FFF2-40B4-BE49-F238E27FC236}">
                  <a16:creationId xmlns:a16="http://schemas.microsoft.com/office/drawing/2014/main" id="{9E5A75E3-8486-5492-9717-4D54424BC830}"/>
                </a:ext>
              </a:extLst>
            </p:cNvPr>
            <p:cNvSpPr/>
            <p:nvPr/>
          </p:nvSpPr>
          <p:spPr>
            <a:xfrm>
              <a:off x="1682406" y="2198552"/>
              <a:ext cx="1037095" cy="2032029"/>
            </a:xfrm>
            <a:custGeom>
              <a:avLst/>
              <a:gdLst/>
              <a:ahLst/>
              <a:cxnLst/>
              <a:rect l="l" t="t" r="r" b="b"/>
              <a:pathLst>
                <a:path w="54880" h="107529" extrusionOk="0">
                  <a:moveTo>
                    <a:pt x="53511" y="1768"/>
                  </a:moveTo>
                  <a:lnTo>
                    <a:pt x="53511" y="79651"/>
                  </a:lnTo>
                  <a:lnTo>
                    <a:pt x="1370" y="105776"/>
                  </a:lnTo>
                  <a:lnTo>
                    <a:pt x="1370" y="27839"/>
                  </a:lnTo>
                  <a:lnTo>
                    <a:pt x="53511" y="1768"/>
                  </a:lnTo>
                  <a:close/>
                  <a:moveTo>
                    <a:pt x="54181" y="1"/>
                  </a:moveTo>
                  <a:cubicBezTo>
                    <a:pt x="54086" y="1"/>
                    <a:pt x="53989" y="23"/>
                    <a:pt x="53894" y="70"/>
                  </a:cubicBezTo>
                  <a:lnTo>
                    <a:pt x="384" y="26853"/>
                  </a:lnTo>
                  <a:cubicBezTo>
                    <a:pt x="165" y="26962"/>
                    <a:pt x="1" y="27181"/>
                    <a:pt x="1" y="27455"/>
                  </a:cubicBezTo>
                  <a:lnTo>
                    <a:pt x="1" y="106872"/>
                  </a:lnTo>
                  <a:cubicBezTo>
                    <a:pt x="1" y="107091"/>
                    <a:pt x="165" y="107310"/>
                    <a:pt x="329" y="107419"/>
                  </a:cubicBezTo>
                  <a:cubicBezTo>
                    <a:pt x="439" y="107474"/>
                    <a:pt x="548" y="107529"/>
                    <a:pt x="713" y="107529"/>
                  </a:cubicBezTo>
                  <a:cubicBezTo>
                    <a:pt x="822" y="107529"/>
                    <a:pt x="932" y="107474"/>
                    <a:pt x="986" y="107474"/>
                  </a:cubicBezTo>
                  <a:lnTo>
                    <a:pt x="54496" y="80692"/>
                  </a:lnTo>
                  <a:cubicBezTo>
                    <a:pt x="54716" y="80582"/>
                    <a:pt x="54825" y="80363"/>
                    <a:pt x="54880" y="80089"/>
                  </a:cubicBezTo>
                  <a:lnTo>
                    <a:pt x="54880" y="673"/>
                  </a:lnTo>
                  <a:cubicBezTo>
                    <a:pt x="54837" y="286"/>
                    <a:pt x="54525" y="1"/>
                    <a:pt x="54181" y="1"/>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45" name="Google Shape;1638;p41">
              <a:extLst>
                <a:ext uri="{FF2B5EF4-FFF2-40B4-BE49-F238E27FC236}">
                  <a16:creationId xmlns:a16="http://schemas.microsoft.com/office/drawing/2014/main" id="{8146C9C6-3284-3753-2B49-3AF4577D5E0A}"/>
                </a:ext>
              </a:extLst>
            </p:cNvPr>
            <p:cNvSpPr/>
            <p:nvPr/>
          </p:nvSpPr>
          <p:spPr>
            <a:xfrm>
              <a:off x="1592356" y="3302463"/>
              <a:ext cx="25890" cy="345465"/>
            </a:xfrm>
            <a:custGeom>
              <a:avLst/>
              <a:gdLst/>
              <a:ahLst/>
              <a:cxnLst/>
              <a:rect l="l" t="t" r="r" b="b"/>
              <a:pathLst>
                <a:path w="1370" h="18281" extrusionOk="0">
                  <a:moveTo>
                    <a:pt x="685" y="1"/>
                  </a:moveTo>
                  <a:cubicBezTo>
                    <a:pt x="343" y="1"/>
                    <a:pt x="1" y="234"/>
                    <a:pt x="1" y="699"/>
                  </a:cubicBezTo>
                  <a:lnTo>
                    <a:pt x="1" y="17623"/>
                  </a:lnTo>
                  <a:cubicBezTo>
                    <a:pt x="1" y="18007"/>
                    <a:pt x="329" y="18280"/>
                    <a:pt x="713" y="18280"/>
                  </a:cubicBezTo>
                  <a:cubicBezTo>
                    <a:pt x="1041" y="18280"/>
                    <a:pt x="1370" y="18007"/>
                    <a:pt x="1370" y="17623"/>
                  </a:cubicBezTo>
                  <a:lnTo>
                    <a:pt x="1370" y="699"/>
                  </a:lnTo>
                  <a:cubicBezTo>
                    <a:pt x="1370" y="234"/>
                    <a:pt x="1027" y="1"/>
                    <a:pt x="68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46" name="Google Shape;1639;p41">
              <a:extLst>
                <a:ext uri="{FF2B5EF4-FFF2-40B4-BE49-F238E27FC236}">
                  <a16:creationId xmlns:a16="http://schemas.microsoft.com/office/drawing/2014/main" id="{969807C9-8458-9198-6B1B-CA8A98781833}"/>
                </a:ext>
              </a:extLst>
            </p:cNvPr>
            <p:cNvSpPr/>
            <p:nvPr/>
          </p:nvSpPr>
          <p:spPr>
            <a:xfrm>
              <a:off x="1592356" y="3152127"/>
              <a:ext cx="25890" cy="93165"/>
            </a:xfrm>
            <a:custGeom>
              <a:avLst/>
              <a:gdLst/>
              <a:ahLst/>
              <a:cxnLst/>
              <a:rect l="l" t="t" r="r" b="b"/>
              <a:pathLst>
                <a:path w="1370" h="4930" extrusionOk="0">
                  <a:moveTo>
                    <a:pt x="685" y="1"/>
                  </a:moveTo>
                  <a:cubicBezTo>
                    <a:pt x="343" y="1"/>
                    <a:pt x="1" y="220"/>
                    <a:pt x="1" y="658"/>
                  </a:cubicBezTo>
                  <a:lnTo>
                    <a:pt x="1" y="4218"/>
                  </a:lnTo>
                  <a:cubicBezTo>
                    <a:pt x="1" y="4601"/>
                    <a:pt x="329" y="4930"/>
                    <a:pt x="713" y="4930"/>
                  </a:cubicBezTo>
                  <a:cubicBezTo>
                    <a:pt x="1041" y="4930"/>
                    <a:pt x="1370" y="4601"/>
                    <a:pt x="1370" y="4218"/>
                  </a:cubicBezTo>
                  <a:lnTo>
                    <a:pt x="1370" y="658"/>
                  </a:lnTo>
                  <a:cubicBezTo>
                    <a:pt x="1370" y="220"/>
                    <a:pt x="1027" y="1"/>
                    <a:pt x="68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47" name="Google Shape;1640;p41">
              <a:extLst>
                <a:ext uri="{FF2B5EF4-FFF2-40B4-BE49-F238E27FC236}">
                  <a16:creationId xmlns:a16="http://schemas.microsoft.com/office/drawing/2014/main" id="{7E009E4A-13A4-EE16-7863-F3514D4EB582}"/>
                </a:ext>
              </a:extLst>
            </p:cNvPr>
            <p:cNvSpPr/>
            <p:nvPr/>
          </p:nvSpPr>
          <p:spPr>
            <a:xfrm>
              <a:off x="1592356" y="2391353"/>
              <a:ext cx="374700" cy="185290"/>
            </a:xfrm>
            <a:custGeom>
              <a:avLst/>
              <a:gdLst/>
              <a:ahLst/>
              <a:cxnLst/>
              <a:rect l="l" t="t" r="r" b="b"/>
              <a:pathLst>
                <a:path w="19828" h="9805" extrusionOk="0">
                  <a:moveTo>
                    <a:pt x="1" y="9804"/>
                  </a:moveTo>
                  <a:lnTo>
                    <a:pt x="19827" y="1"/>
                  </a:lnTo>
                </a:path>
              </a:pathLst>
            </a:custGeom>
            <a:solidFill>
              <a:srgbClr val="FDDB7D"/>
            </a:solidFill>
            <a:ln>
              <a:noFill/>
            </a:ln>
          </p:spPr>
          <p:txBody>
            <a:bodyPr spcFirstLastPara="1" wrap="square" lIns="179929" tIns="179929" rIns="179929" bIns="179929" anchor="ctr" anchorCtr="0">
              <a:noAutofit/>
            </a:bodyPr>
            <a:lstStyle/>
            <a:p>
              <a:endParaRPr sz="3543"/>
            </a:p>
          </p:txBody>
        </p:sp>
        <p:sp>
          <p:nvSpPr>
            <p:cNvPr id="48" name="Google Shape;1641;p41">
              <a:extLst>
                <a:ext uri="{FF2B5EF4-FFF2-40B4-BE49-F238E27FC236}">
                  <a16:creationId xmlns:a16="http://schemas.microsoft.com/office/drawing/2014/main" id="{5DE7EE9F-1028-169E-BCB9-FD762882A98C}"/>
                </a:ext>
              </a:extLst>
            </p:cNvPr>
            <p:cNvSpPr/>
            <p:nvPr/>
          </p:nvSpPr>
          <p:spPr>
            <a:xfrm>
              <a:off x="1577861" y="2378087"/>
              <a:ext cx="406806" cy="210972"/>
            </a:xfrm>
            <a:custGeom>
              <a:avLst/>
              <a:gdLst/>
              <a:ahLst/>
              <a:cxnLst/>
              <a:rect l="l" t="t" r="r" b="b"/>
              <a:pathLst>
                <a:path w="21527" h="11164" extrusionOk="0">
                  <a:moveTo>
                    <a:pt x="20543" y="0"/>
                  </a:moveTo>
                  <a:cubicBezTo>
                    <a:pt x="20453" y="0"/>
                    <a:pt x="20359" y="30"/>
                    <a:pt x="20266" y="100"/>
                  </a:cubicBezTo>
                  <a:lnTo>
                    <a:pt x="494" y="9904"/>
                  </a:lnTo>
                  <a:cubicBezTo>
                    <a:pt x="165" y="10068"/>
                    <a:pt x="1" y="10452"/>
                    <a:pt x="165" y="10780"/>
                  </a:cubicBezTo>
                  <a:cubicBezTo>
                    <a:pt x="275" y="10999"/>
                    <a:pt x="548" y="11164"/>
                    <a:pt x="768" y="11164"/>
                  </a:cubicBezTo>
                  <a:cubicBezTo>
                    <a:pt x="877" y="11164"/>
                    <a:pt x="987" y="11164"/>
                    <a:pt x="1096" y="11109"/>
                  </a:cubicBezTo>
                  <a:lnTo>
                    <a:pt x="20868" y="1305"/>
                  </a:lnTo>
                  <a:cubicBezTo>
                    <a:pt x="21526" y="1117"/>
                    <a:pt x="21095" y="0"/>
                    <a:pt x="20543" y="0"/>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49" name="Google Shape;1642;p41">
              <a:extLst>
                <a:ext uri="{FF2B5EF4-FFF2-40B4-BE49-F238E27FC236}">
                  <a16:creationId xmlns:a16="http://schemas.microsoft.com/office/drawing/2014/main" id="{705D8FAB-3244-D8CA-C0E8-45504EC730A1}"/>
                </a:ext>
              </a:extLst>
            </p:cNvPr>
            <p:cNvSpPr/>
            <p:nvPr/>
          </p:nvSpPr>
          <p:spPr>
            <a:xfrm>
              <a:off x="2317933" y="2265074"/>
              <a:ext cx="128352" cy="63155"/>
            </a:xfrm>
            <a:custGeom>
              <a:avLst/>
              <a:gdLst/>
              <a:ahLst/>
              <a:cxnLst/>
              <a:rect l="l" t="t" r="r" b="b"/>
              <a:pathLst>
                <a:path w="6792" h="3342" extrusionOk="0">
                  <a:moveTo>
                    <a:pt x="0" y="3342"/>
                  </a:moveTo>
                  <a:lnTo>
                    <a:pt x="6792" y="1"/>
                  </a:lnTo>
                </a:path>
              </a:pathLst>
            </a:custGeom>
            <a:solidFill>
              <a:srgbClr val="FDDB7D"/>
            </a:solidFill>
            <a:ln>
              <a:noFill/>
            </a:ln>
          </p:spPr>
          <p:txBody>
            <a:bodyPr spcFirstLastPara="1" wrap="square" lIns="179929" tIns="179929" rIns="179929" bIns="179929" anchor="ctr" anchorCtr="0">
              <a:noAutofit/>
            </a:bodyPr>
            <a:lstStyle/>
            <a:p>
              <a:endParaRPr sz="3543"/>
            </a:p>
          </p:txBody>
        </p:sp>
        <p:sp>
          <p:nvSpPr>
            <p:cNvPr id="50" name="Google Shape;1643;p41">
              <a:extLst>
                <a:ext uri="{FF2B5EF4-FFF2-40B4-BE49-F238E27FC236}">
                  <a16:creationId xmlns:a16="http://schemas.microsoft.com/office/drawing/2014/main" id="{2F73DCB8-E555-D118-6788-62C0CE222871}"/>
                </a:ext>
              </a:extLst>
            </p:cNvPr>
            <p:cNvSpPr/>
            <p:nvPr/>
          </p:nvSpPr>
          <p:spPr>
            <a:xfrm>
              <a:off x="2301359" y="2253093"/>
              <a:ext cx="161404" cy="88591"/>
            </a:xfrm>
            <a:custGeom>
              <a:avLst/>
              <a:gdLst/>
              <a:ahLst/>
              <a:cxnLst/>
              <a:rect l="l" t="t" r="r" b="b"/>
              <a:pathLst>
                <a:path w="8541" h="4688" extrusionOk="0">
                  <a:moveTo>
                    <a:pt x="7650" y="1"/>
                  </a:moveTo>
                  <a:cubicBezTo>
                    <a:pt x="7586" y="1"/>
                    <a:pt x="7519" y="11"/>
                    <a:pt x="7450" y="32"/>
                  </a:cubicBezTo>
                  <a:lnTo>
                    <a:pt x="603" y="3373"/>
                  </a:lnTo>
                  <a:cubicBezTo>
                    <a:pt x="1" y="3757"/>
                    <a:pt x="220" y="4633"/>
                    <a:pt x="877" y="4688"/>
                  </a:cubicBezTo>
                  <a:cubicBezTo>
                    <a:pt x="987" y="4688"/>
                    <a:pt x="1096" y="4633"/>
                    <a:pt x="1151" y="4578"/>
                  </a:cubicBezTo>
                  <a:lnTo>
                    <a:pt x="7997" y="1237"/>
                  </a:lnTo>
                  <a:cubicBezTo>
                    <a:pt x="8541" y="842"/>
                    <a:pt x="8237" y="1"/>
                    <a:pt x="7650" y="1"/>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51" name="Google Shape;1644;p41">
              <a:extLst>
                <a:ext uri="{FF2B5EF4-FFF2-40B4-BE49-F238E27FC236}">
                  <a16:creationId xmlns:a16="http://schemas.microsoft.com/office/drawing/2014/main" id="{D302AFE2-EB57-F018-851B-A3D21E0087CB}"/>
                </a:ext>
              </a:extLst>
            </p:cNvPr>
            <p:cNvSpPr/>
            <p:nvPr/>
          </p:nvSpPr>
          <p:spPr>
            <a:xfrm>
              <a:off x="2058121" y="2302342"/>
              <a:ext cx="80749" cy="40384"/>
            </a:xfrm>
            <a:custGeom>
              <a:avLst/>
              <a:gdLst/>
              <a:ahLst/>
              <a:cxnLst/>
              <a:rect l="l" t="t" r="r" b="b"/>
              <a:pathLst>
                <a:path w="4273" h="2137" extrusionOk="0">
                  <a:moveTo>
                    <a:pt x="1" y="2136"/>
                  </a:moveTo>
                  <a:lnTo>
                    <a:pt x="4273" y="0"/>
                  </a:lnTo>
                </a:path>
              </a:pathLst>
            </a:custGeom>
            <a:solidFill>
              <a:srgbClr val="FDDB7D"/>
            </a:solidFill>
            <a:ln>
              <a:noFill/>
            </a:ln>
          </p:spPr>
          <p:txBody>
            <a:bodyPr spcFirstLastPara="1" wrap="square" lIns="179929" tIns="179929" rIns="179929" bIns="179929" anchor="ctr" anchorCtr="0">
              <a:noAutofit/>
            </a:bodyPr>
            <a:lstStyle/>
            <a:p>
              <a:endParaRPr sz="3543"/>
            </a:p>
          </p:txBody>
        </p:sp>
        <p:sp>
          <p:nvSpPr>
            <p:cNvPr id="52" name="Google Shape;1645;p41">
              <a:extLst>
                <a:ext uri="{FF2B5EF4-FFF2-40B4-BE49-F238E27FC236}">
                  <a16:creationId xmlns:a16="http://schemas.microsoft.com/office/drawing/2014/main" id="{96909CF6-E2EA-0535-7F56-9F836AF0A49B}"/>
                </a:ext>
              </a:extLst>
            </p:cNvPr>
            <p:cNvSpPr/>
            <p:nvPr/>
          </p:nvSpPr>
          <p:spPr>
            <a:xfrm>
              <a:off x="2042605" y="2290587"/>
              <a:ext cx="112969" cy="64554"/>
            </a:xfrm>
            <a:custGeom>
              <a:avLst/>
              <a:gdLst/>
              <a:ahLst/>
              <a:cxnLst/>
              <a:rect l="l" t="t" r="r" b="b"/>
              <a:pathLst>
                <a:path w="5978" h="3416" extrusionOk="0">
                  <a:moveTo>
                    <a:pt x="4986" y="1"/>
                  </a:moveTo>
                  <a:cubicBezTo>
                    <a:pt x="4932" y="1"/>
                    <a:pt x="4877" y="7"/>
                    <a:pt x="4820" y="20"/>
                  </a:cubicBezTo>
                  <a:lnTo>
                    <a:pt x="548" y="2156"/>
                  </a:lnTo>
                  <a:cubicBezTo>
                    <a:pt x="0" y="2485"/>
                    <a:pt x="165" y="3361"/>
                    <a:pt x="822" y="3416"/>
                  </a:cubicBezTo>
                  <a:cubicBezTo>
                    <a:pt x="986" y="3416"/>
                    <a:pt x="1096" y="3361"/>
                    <a:pt x="1205" y="3361"/>
                  </a:cubicBezTo>
                  <a:lnTo>
                    <a:pt x="5423" y="1225"/>
                  </a:lnTo>
                  <a:cubicBezTo>
                    <a:pt x="5977" y="822"/>
                    <a:pt x="5604" y="1"/>
                    <a:pt x="4986" y="1"/>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grpSp>
      <p:grpSp>
        <p:nvGrpSpPr>
          <p:cNvPr id="53" name="Google Shape;1646;p41">
            <a:extLst>
              <a:ext uri="{FF2B5EF4-FFF2-40B4-BE49-F238E27FC236}">
                <a16:creationId xmlns:a16="http://schemas.microsoft.com/office/drawing/2014/main" id="{38C3F562-7432-2C2D-5A05-BB84C7BCA21B}"/>
              </a:ext>
            </a:extLst>
          </p:cNvPr>
          <p:cNvGrpSpPr/>
          <p:nvPr/>
        </p:nvGrpSpPr>
        <p:grpSpPr>
          <a:xfrm>
            <a:off x="3338150" y="5516218"/>
            <a:ext cx="5102908" cy="4665093"/>
            <a:chOff x="1437560" y="2693622"/>
            <a:chExt cx="2592868" cy="2370407"/>
          </a:xfrm>
        </p:grpSpPr>
        <p:grpSp>
          <p:nvGrpSpPr>
            <p:cNvPr id="54" name="Google Shape;1647;p41">
              <a:extLst>
                <a:ext uri="{FF2B5EF4-FFF2-40B4-BE49-F238E27FC236}">
                  <a16:creationId xmlns:a16="http://schemas.microsoft.com/office/drawing/2014/main" id="{4B454564-137A-3826-DF0B-01C08A4DAB7A}"/>
                </a:ext>
              </a:extLst>
            </p:cNvPr>
            <p:cNvGrpSpPr/>
            <p:nvPr/>
          </p:nvGrpSpPr>
          <p:grpSpPr>
            <a:xfrm>
              <a:off x="1437560" y="3299547"/>
              <a:ext cx="2558570" cy="1764481"/>
              <a:chOff x="1696169" y="3299547"/>
              <a:chExt cx="2558570" cy="1764481"/>
            </a:xfrm>
          </p:grpSpPr>
          <p:sp>
            <p:nvSpPr>
              <p:cNvPr id="75" name="Google Shape;1648;p41">
                <a:extLst>
                  <a:ext uri="{FF2B5EF4-FFF2-40B4-BE49-F238E27FC236}">
                    <a16:creationId xmlns:a16="http://schemas.microsoft.com/office/drawing/2014/main" id="{448E5D2F-7610-B129-D1DE-2A92080E7A85}"/>
                  </a:ext>
                </a:extLst>
              </p:cNvPr>
              <p:cNvSpPr/>
              <p:nvPr/>
            </p:nvSpPr>
            <p:spPr>
              <a:xfrm>
                <a:off x="1710664" y="3569435"/>
                <a:ext cx="2531660" cy="1482150"/>
              </a:xfrm>
              <a:custGeom>
                <a:avLst/>
                <a:gdLst/>
                <a:ahLst/>
                <a:cxnLst/>
                <a:rect l="l" t="t" r="r" b="b"/>
                <a:pathLst>
                  <a:path w="133968" h="78431" extrusionOk="0">
                    <a:moveTo>
                      <a:pt x="48910" y="0"/>
                    </a:moveTo>
                    <a:lnTo>
                      <a:pt x="1" y="34451"/>
                    </a:lnTo>
                    <a:lnTo>
                      <a:pt x="81608" y="78431"/>
                    </a:lnTo>
                    <a:lnTo>
                      <a:pt x="133968" y="45898"/>
                    </a:lnTo>
                    <a:lnTo>
                      <a:pt x="48910" y="0"/>
                    </a:lnTo>
                    <a:close/>
                  </a:path>
                </a:pathLst>
              </a:custGeom>
              <a:solidFill>
                <a:schemeClr val="accent1"/>
              </a:solidFill>
              <a:ln>
                <a:noFill/>
              </a:ln>
            </p:spPr>
            <p:txBody>
              <a:bodyPr spcFirstLastPara="1" wrap="square" lIns="179929" tIns="179929" rIns="179929" bIns="179929" anchor="ctr" anchorCtr="0">
                <a:noAutofit/>
              </a:bodyPr>
              <a:lstStyle/>
              <a:p>
                <a:endParaRPr sz="3543"/>
              </a:p>
            </p:txBody>
          </p:sp>
          <p:sp>
            <p:nvSpPr>
              <p:cNvPr id="76" name="Google Shape;1649;p41">
                <a:extLst>
                  <a:ext uri="{FF2B5EF4-FFF2-40B4-BE49-F238E27FC236}">
                    <a16:creationId xmlns:a16="http://schemas.microsoft.com/office/drawing/2014/main" id="{C14E0BF6-18DF-6999-F5BD-A15262272548}"/>
                  </a:ext>
                </a:extLst>
              </p:cNvPr>
              <p:cNvSpPr/>
              <p:nvPr/>
            </p:nvSpPr>
            <p:spPr>
              <a:xfrm>
                <a:off x="1696169" y="3557113"/>
                <a:ext cx="2558570" cy="1506906"/>
              </a:xfrm>
              <a:custGeom>
                <a:avLst/>
                <a:gdLst/>
                <a:ahLst/>
                <a:cxnLst/>
                <a:rect l="l" t="t" r="r" b="b"/>
                <a:pathLst>
                  <a:path w="135392" h="79741" extrusionOk="0">
                    <a:moveTo>
                      <a:pt x="49732" y="1474"/>
                    </a:moveTo>
                    <a:lnTo>
                      <a:pt x="133420" y="46550"/>
                    </a:lnTo>
                    <a:lnTo>
                      <a:pt x="82320" y="78261"/>
                    </a:lnTo>
                    <a:lnTo>
                      <a:pt x="2027" y="34993"/>
                    </a:lnTo>
                    <a:lnTo>
                      <a:pt x="49732" y="1474"/>
                    </a:lnTo>
                    <a:close/>
                    <a:moveTo>
                      <a:pt x="49636" y="1"/>
                    </a:moveTo>
                    <a:cubicBezTo>
                      <a:pt x="49507" y="1"/>
                      <a:pt x="49384" y="45"/>
                      <a:pt x="49294" y="105"/>
                    </a:cubicBezTo>
                    <a:lnTo>
                      <a:pt x="384" y="34555"/>
                    </a:lnTo>
                    <a:cubicBezTo>
                      <a:pt x="1" y="34829"/>
                      <a:pt x="1" y="35431"/>
                      <a:pt x="439" y="35650"/>
                    </a:cubicBezTo>
                    <a:lnTo>
                      <a:pt x="82046" y="79631"/>
                    </a:lnTo>
                    <a:cubicBezTo>
                      <a:pt x="82156" y="79685"/>
                      <a:pt x="82265" y="79740"/>
                      <a:pt x="82375" y="79740"/>
                    </a:cubicBezTo>
                    <a:cubicBezTo>
                      <a:pt x="82484" y="79740"/>
                      <a:pt x="82594" y="79685"/>
                      <a:pt x="82649" y="79631"/>
                    </a:cubicBezTo>
                    <a:lnTo>
                      <a:pt x="135063" y="47097"/>
                    </a:lnTo>
                    <a:cubicBezTo>
                      <a:pt x="135282" y="46988"/>
                      <a:pt x="135392" y="46769"/>
                      <a:pt x="135392" y="46495"/>
                    </a:cubicBezTo>
                    <a:cubicBezTo>
                      <a:pt x="135392" y="46276"/>
                      <a:pt x="135228" y="46057"/>
                      <a:pt x="135063" y="45947"/>
                    </a:cubicBezTo>
                    <a:lnTo>
                      <a:pt x="49951" y="105"/>
                    </a:lnTo>
                    <a:cubicBezTo>
                      <a:pt x="49852" y="30"/>
                      <a:pt x="49742" y="1"/>
                      <a:pt x="49636" y="1"/>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77" name="Google Shape;1650;p41">
                <a:extLst>
                  <a:ext uri="{FF2B5EF4-FFF2-40B4-BE49-F238E27FC236}">
                    <a16:creationId xmlns:a16="http://schemas.microsoft.com/office/drawing/2014/main" id="{B91768B6-45F8-562C-15CF-F10015E480DE}"/>
                  </a:ext>
                </a:extLst>
              </p:cNvPr>
              <p:cNvSpPr/>
              <p:nvPr/>
            </p:nvSpPr>
            <p:spPr>
              <a:xfrm>
                <a:off x="3161799" y="3964827"/>
                <a:ext cx="855981" cy="1038134"/>
              </a:xfrm>
              <a:custGeom>
                <a:avLst/>
                <a:gdLst/>
                <a:ahLst/>
                <a:cxnLst/>
                <a:rect l="l" t="t" r="r" b="b"/>
                <a:pathLst>
                  <a:path w="45296" h="54935" extrusionOk="0">
                    <a:moveTo>
                      <a:pt x="45296" y="0"/>
                    </a:moveTo>
                    <a:lnTo>
                      <a:pt x="439" y="31658"/>
                    </a:lnTo>
                    <a:lnTo>
                      <a:pt x="1" y="54935"/>
                    </a:lnTo>
                    <a:lnTo>
                      <a:pt x="45077" y="25414"/>
                    </a:lnTo>
                    <a:lnTo>
                      <a:pt x="45296" y="0"/>
                    </a:lnTo>
                    <a:close/>
                  </a:path>
                </a:pathLst>
              </a:custGeom>
              <a:solidFill>
                <a:srgbClr val="E8CFA0"/>
              </a:solidFill>
              <a:ln>
                <a:noFill/>
              </a:ln>
            </p:spPr>
            <p:txBody>
              <a:bodyPr spcFirstLastPara="1" wrap="square" lIns="179929" tIns="179929" rIns="179929" bIns="179929" anchor="ctr" anchorCtr="0">
                <a:noAutofit/>
              </a:bodyPr>
              <a:lstStyle/>
              <a:p>
                <a:endParaRPr sz="3543"/>
              </a:p>
            </p:txBody>
          </p:sp>
          <p:sp>
            <p:nvSpPr>
              <p:cNvPr id="78" name="Google Shape;1651;p41">
                <a:extLst>
                  <a:ext uri="{FF2B5EF4-FFF2-40B4-BE49-F238E27FC236}">
                    <a16:creationId xmlns:a16="http://schemas.microsoft.com/office/drawing/2014/main" id="{84A2AD76-8203-982F-2628-068F7F4AF3E2}"/>
                  </a:ext>
                </a:extLst>
              </p:cNvPr>
              <p:cNvSpPr/>
              <p:nvPr/>
            </p:nvSpPr>
            <p:spPr>
              <a:xfrm>
                <a:off x="3161799" y="4221524"/>
                <a:ext cx="853921" cy="781449"/>
              </a:xfrm>
              <a:custGeom>
                <a:avLst/>
                <a:gdLst/>
                <a:ahLst/>
                <a:cxnLst/>
                <a:rect l="l" t="t" r="r" b="b"/>
                <a:pathLst>
                  <a:path w="45187" h="41352" extrusionOk="0">
                    <a:moveTo>
                      <a:pt x="45186" y="0"/>
                    </a:moveTo>
                    <a:lnTo>
                      <a:pt x="10298" y="23004"/>
                    </a:lnTo>
                    <a:lnTo>
                      <a:pt x="1" y="41352"/>
                    </a:lnTo>
                    <a:lnTo>
                      <a:pt x="45077" y="11831"/>
                    </a:lnTo>
                    <a:lnTo>
                      <a:pt x="45186" y="0"/>
                    </a:lnTo>
                    <a:close/>
                  </a:path>
                </a:pathLst>
              </a:custGeom>
              <a:solidFill>
                <a:srgbClr val="FFF4DF"/>
              </a:solidFill>
              <a:ln>
                <a:noFill/>
              </a:ln>
            </p:spPr>
            <p:txBody>
              <a:bodyPr spcFirstLastPara="1" wrap="square" lIns="179929" tIns="179929" rIns="179929" bIns="179929" anchor="ctr" anchorCtr="0">
                <a:noAutofit/>
              </a:bodyPr>
              <a:lstStyle/>
              <a:p>
                <a:endParaRPr sz="3543"/>
              </a:p>
            </p:txBody>
          </p:sp>
          <p:sp>
            <p:nvSpPr>
              <p:cNvPr id="79" name="Google Shape;1652;p41">
                <a:extLst>
                  <a:ext uri="{FF2B5EF4-FFF2-40B4-BE49-F238E27FC236}">
                    <a16:creationId xmlns:a16="http://schemas.microsoft.com/office/drawing/2014/main" id="{52D13BCD-B491-B640-AFF4-7967CE8FB4A5}"/>
                  </a:ext>
                </a:extLst>
              </p:cNvPr>
              <p:cNvSpPr/>
              <p:nvPr/>
            </p:nvSpPr>
            <p:spPr>
              <a:xfrm>
                <a:off x="3149383" y="3951277"/>
                <a:ext cx="880812" cy="1064118"/>
              </a:xfrm>
              <a:custGeom>
                <a:avLst/>
                <a:gdLst/>
                <a:ahLst/>
                <a:cxnLst/>
                <a:rect l="l" t="t" r="r" b="b"/>
                <a:pathLst>
                  <a:path w="46610" h="56310" extrusionOk="0">
                    <a:moveTo>
                      <a:pt x="45295" y="1977"/>
                    </a:moveTo>
                    <a:lnTo>
                      <a:pt x="45076" y="25747"/>
                    </a:lnTo>
                    <a:lnTo>
                      <a:pt x="1370" y="54337"/>
                    </a:lnTo>
                    <a:lnTo>
                      <a:pt x="1808" y="32703"/>
                    </a:lnTo>
                    <a:lnTo>
                      <a:pt x="45295" y="1977"/>
                    </a:lnTo>
                    <a:close/>
                    <a:moveTo>
                      <a:pt x="46012" y="1"/>
                    </a:moveTo>
                    <a:cubicBezTo>
                      <a:pt x="45861" y="1"/>
                      <a:pt x="45705" y="47"/>
                      <a:pt x="45569" y="115"/>
                    </a:cubicBezTo>
                    <a:lnTo>
                      <a:pt x="713" y="31772"/>
                    </a:lnTo>
                    <a:cubicBezTo>
                      <a:pt x="548" y="31936"/>
                      <a:pt x="439" y="32101"/>
                      <a:pt x="439" y="32320"/>
                    </a:cubicBezTo>
                    <a:lnTo>
                      <a:pt x="1" y="55597"/>
                    </a:lnTo>
                    <a:cubicBezTo>
                      <a:pt x="1" y="55980"/>
                      <a:pt x="329" y="56309"/>
                      <a:pt x="713" y="56309"/>
                    </a:cubicBezTo>
                    <a:cubicBezTo>
                      <a:pt x="822" y="56254"/>
                      <a:pt x="932" y="56254"/>
                      <a:pt x="1041" y="56145"/>
                    </a:cubicBezTo>
                    <a:lnTo>
                      <a:pt x="46117" y="26678"/>
                    </a:lnTo>
                    <a:cubicBezTo>
                      <a:pt x="46281" y="26569"/>
                      <a:pt x="46391" y="26350"/>
                      <a:pt x="46391" y="26131"/>
                    </a:cubicBezTo>
                    <a:lnTo>
                      <a:pt x="46610" y="663"/>
                    </a:lnTo>
                    <a:cubicBezTo>
                      <a:pt x="46610" y="444"/>
                      <a:pt x="46500" y="170"/>
                      <a:pt x="46281" y="60"/>
                    </a:cubicBezTo>
                    <a:cubicBezTo>
                      <a:pt x="46198" y="18"/>
                      <a:pt x="46106" y="1"/>
                      <a:pt x="46012" y="1"/>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80" name="Google Shape;1653;p41">
                <a:extLst>
                  <a:ext uri="{FF2B5EF4-FFF2-40B4-BE49-F238E27FC236}">
                    <a16:creationId xmlns:a16="http://schemas.microsoft.com/office/drawing/2014/main" id="{44AB8103-ECDD-16F2-7764-20168C89FBFD}"/>
                  </a:ext>
                </a:extLst>
              </p:cNvPr>
              <p:cNvSpPr/>
              <p:nvPr/>
            </p:nvSpPr>
            <p:spPr>
              <a:xfrm>
                <a:off x="1710664" y="3780587"/>
                <a:ext cx="1545305" cy="1271008"/>
              </a:xfrm>
              <a:custGeom>
                <a:avLst/>
                <a:gdLst/>
                <a:ahLst/>
                <a:cxnLst/>
                <a:rect l="l" t="t" r="r" b="b"/>
                <a:pathLst>
                  <a:path w="81773" h="67258" extrusionOk="0">
                    <a:moveTo>
                      <a:pt x="165" y="0"/>
                    </a:moveTo>
                    <a:lnTo>
                      <a:pt x="1" y="23278"/>
                    </a:lnTo>
                    <a:lnTo>
                      <a:pt x="81608" y="67258"/>
                    </a:lnTo>
                    <a:lnTo>
                      <a:pt x="81772" y="43981"/>
                    </a:lnTo>
                    <a:lnTo>
                      <a:pt x="165" y="0"/>
                    </a:lnTo>
                    <a:close/>
                  </a:path>
                </a:pathLst>
              </a:custGeom>
              <a:solidFill>
                <a:srgbClr val="B84235"/>
              </a:solidFill>
              <a:ln>
                <a:noFill/>
              </a:ln>
            </p:spPr>
            <p:txBody>
              <a:bodyPr spcFirstLastPara="1" wrap="square" lIns="179929" tIns="179929" rIns="179929" bIns="179929" anchor="ctr" anchorCtr="0">
                <a:noAutofit/>
              </a:bodyPr>
              <a:lstStyle/>
              <a:p>
                <a:endParaRPr sz="3543"/>
              </a:p>
            </p:txBody>
          </p:sp>
          <p:sp>
            <p:nvSpPr>
              <p:cNvPr id="81" name="Google Shape;1654;p41">
                <a:extLst>
                  <a:ext uri="{FF2B5EF4-FFF2-40B4-BE49-F238E27FC236}">
                    <a16:creationId xmlns:a16="http://schemas.microsoft.com/office/drawing/2014/main" id="{BB8B147A-B9CE-3964-D622-C46BCC340C8F}"/>
                  </a:ext>
                </a:extLst>
              </p:cNvPr>
              <p:cNvSpPr/>
              <p:nvPr/>
            </p:nvSpPr>
            <p:spPr>
              <a:xfrm>
                <a:off x="1713763" y="3780587"/>
                <a:ext cx="1542206" cy="1271008"/>
              </a:xfrm>
              <a:custGeom>
                <a:avLst/>
                <a:gdLst/>
                <a:ahLst/>
                <a:cxnLst/>
                <a:rect l="l" t="t" r="r" b="b"/>
                <a:pathLst>
                  <a:path w="81609" h="67258" extrusionOk="0">
                    <a:moveTo>
                      <a:pt x="1" y="0"/>
                    </a:moveTo>
                    <a:lnTo>
                      <a:pt x="4383" y="19991"/>
                    </a:lnTo>
                    <a:lnTo>
                      <a:pt x="81444" y="67258"/>
                    </a:lnTo>
                    <a:lnTo>
                      <a:pt x="81608" y="43981"/>
                    </a:lnTo>
                    <a:lnTo>
                      <a:pt x="1" y="0"/>
                    </a:lnTo>
                    <a:close/>
                  </a:path>
                </a:pathLst>
              </a:custGeom>
              <a:solidFill>
                <a:srgbClr val="ED7B33"/>
              </a:solidFill>
              <a:ln>
                <a:noFill/>
              </a:ln>
            </p:spPr>
            <p:txBody>
              <a:bodyPr spcFirstLastPara="1" wrap="square" lIns="179929" tIns="179929" rIns="179929" bIns="179929" anchor="ctr" anchorCtr="0">
                <a:noAutofit/>
              </a:bodyPr>
              <a:lstStyle/>
              <a:p>
                <a:endParaRPr sz="3543"/>
              </a:p>
            </p:txBody>
          </p:sp>
          <p:sp>
            <p:nvSpPr>
              <p:cNvPr id="82" name="Google Shape;1655;p41">
                <a:extLst>
                  <a:ext uri="{FF2B5EF4-FFF2-40B4-BE49-F238E27FC236}">
                    <a16:creationId xmlns:a16="http://schemas.microsoft.com/office/drawing/2014/main" id="{1171CB5A-AAEB-BD6D-5E57-6E667CEE2B57}"/>
                  </a:ext>
                </a:extLst>
              </p:cNvPr>
              <p:cNvSpPr/>
              <p:nvPr/>
            </p:nvSpPr>
            <p:spPr>
              <a:xfrm>
                <a:off x="1697208" y="3767887"/>
                <a:ext cx="1571176" cy="1296142"/>
              </a:xfrm>
              <a:custGeom>
                <a:avLst/>
                <a:gdLst/>
                <a:ahLst/>
                <a:cxnLst/>
                <a:rect l="l" t="t" r="r" b="b"/>
                <a:pathLst>
                  <a:path w="83142" h="68588" extrusionOk="0">
                    <a:moveTo>
                      <a:pt x="1534" y="1823"/>
                    </a:moveTo>
                    <a:lnTo>
                      <a:pt x="81827" y="45091"/>
                    </a:lnTo>
                    <a:lnTo>
                      <a:pt x="81662" y="66780"/>
                    </a:lnTo>
                    <a:lnTo>
                      <a:pt x="1370" y="23512"/>
                    </a:lnTo>
                    <a:lnTo>
                      <a:pt x="1534" y="1823"/>
                    </a:lnTo>
                    <a:close/>
                    <a:moveTo>
                      <a:pt x="912" y="1"/>
                    </a:moveTo>
                    <a:cubicBezTo>
                      <a:pt x="556" y="1"/>
                      <a:pt x="220" y="286"/>
                      <a:pt x="220" y="672"/>
                    </a:cubicBezTo>
                    <a:lnTo>
                      <a:pt x="1" y="23895"/>
                    </a:lnTo>
                    <a:cubicBezTo>
                      <a:pt x="1" y="24169"/>
                      <a:pt x="165" y="24388"/>
                      <a:pt x="384" y="24497"/>
                    </a:cubicBezTo>
                    <a:lnTo>
                      <a:pt x="81991" y="68478"/>
                    </a:lnTo>
                    <a:cubicBezTo>
                      <a:pt x="82101" y="68532"/>
                      <a:pt x="82210" y="68587"/>
                      <a:pt x="82320" y="68587"/>
                    </a:cubicBezTo>
                    <a:cubicBezTo>
                      <a:pt x="82429" y="68587"/>
                      <a:pt x="82594" y="68532"/>
                      <a:pt x="82703" y="68478"/>
                    </a:cubicBezTo>
                    <a:cubicBezTo>
                      <a:pt x="82867" y="68368"/>
                      <a:pt x="82977" y="68149"/>
                      <a:pt x="83032" y="67930"/>
                    </a:cubicBezTo>
                    <a:lnTo>
                      <a:pt x="83141" y="44653"/>
                    </a:lnTo>
                    <a:cubicBezTo>
                      <a:pt x="83141" y="44434"/>
                      <a:pt x="83032" y="44215"/>
                      <a:pt x="82813" y="44050"/>
                    </a:cubicBezTo>
                    <a:lnTo>
                      <a:pt x="1206" y="70"/>
                    </a:lnTo>
                    <a:cubicBezTo>
                      <a:pt x="1111" y="23"/>
                      <a:pt x="1011" y="1"/>
                      <a:pt x="912" y="1"/>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83" name="Google Shape;1656;p41">
                <a:extLst>
                  <a:ext uri="{FF2B5EF4-FFF2-40B4-BE49-F238E27FC236}">
                    <a16:creationId xmlns:a16="http://schemas.microsoft.com/office/drawing/2014/main" id="{84CC308A-4BAC-E347-165B-E06A100702C5}"/>
                  </a:ext>
                </a:extLst>
              </p:cNvPr>
              <p:cNvSpPr/>
              <p:nvPr/>
            </p:nvSpPr>
            <p:spPr>
              <a:xfrm>
                <a:off x="2911323" y="4428536"/>
                <a:ext cx="161479" cy="523744"/>
              </a:xfrm>
              <a:custGeom>
                <a:avLst/>
                <a:gdLst/>
                <a:ahLst/>
                <a:cxnLst/>
                <a:rect l="l" t="t" r="r" b="b"/>
                <a:pathLst>
                  <a:path w="8545" h="27715" extrusionOk="0">
                    <a:moveTo>
                      <a:pt x="165" y="0"/>
                    </a:moveTo>
                    <a:lnTo>
                      <a:pt x="1" y="23223"/>
                    </a:lnTo>
                    <a:lnTo>
                      <a:pt x="8326" y="27714"/>
                    </a:lnTo>
                    <a:lnTo>
                      <a:pt x="8545" y="4492"/>
                    </a:lnTo>
                    <a:lnTo>
                      <a:pt x="165" y="0"/>
                    </a:lnTo>
                    <a:close/>
                  </a:path>
                </a:pathLst>
              </a:custGeom>
              <a:solidFill>
                <a:srgbClr val="FFA66D"/>
              </a:solidFill>
              <a:ln>
                <a:noFill/>
              </a:ln>
            </p:spPr>
            <p:txBody>
              <a:bodyPr spcFirstLastPara="1" wrap="square" lIns="179929" tIns="179929" rIns="179929" bIns="179929" anchor="ctr" anchorCtr="0">
                <a:noAutofit/>
              </a:bodyPr>
              <a:lstStyle/>
              <a:p>
                <a:endParaRPr sz="3543"/>
              </a:p>
            </p:txBody>
          </p:sp>
          <p:sp>
            <p:nvSpPr>
              <p:cNvPr id="84" name="Google Shape;1657;p41">
                <a:extLst>
                  <a:ext uri="{FF2B5EF4-FFF2-40B4-BE49-F238E27FC236}">
                    <a16:creationId xmlns:a16="http://schemas.microsoft.com/office/drawing/2014/main" id="{1A7C9612-6C59-5989-5B12-6203ADCBC7D5}"/>
                  </a:ext>
                </a:extLst>
              </p:cNvPr>
              <p:cNvSpPr/>
              <p:nvPr/>
            </p:nvSpPr>
            <p:spPr>
              <a:xfrm>
                <a:off x="2897867" y="4415723"/>
                <a:ext cx="187350" cy="548972"/>
              </a:xfrm>
              <a:custGeom>
                <a:avLst/>
                <a:gdLst/>
                <a:ahLst/>
                <a:cxnLst/>
                <a:rect l="l" t="t" r="r" b="b"/>
                <a:pathLst>
                  <a:path w="9914" h="29050" extrusionOk="0">
                    <a:moveTo>
                      <a:pt x="1534" y="1774"/>
                    </a:moveTo>
                    <a:lnTo>
                      <a:pt x="8545" y="5553"/>
                    </a:lnTo>
                    <a:lnTo>
                      <a:pt x="8380" y="27297"/>
                    </a:lnTo>
                    <a:lnTo>
                      <a:pt x="1370" y="23518"/>
                    </a:lnTo>
                    <a:lnTo>
                      <a:pt x="1534" y="1774"/>
                    </a:lnTo>
                    <a:close/>
                    <a:moveTo>
                      <a:pt x="888" y="0"/>
                    </a:moveTo>
                    <a:cubicBezTo>
                      <a:pt x="541" y="0"/>
                      <a:pt x="220" y="259"/>
                      <a:pt x="220" y="678"/>
                    </a:cubicBezTo>
                    <a:lnTo>
                      <a:pt x="1" y="23901"/>
                    </a:lnTo>
                    <a:cubicBezTo>
                      <a:pt x="1" y="24120"/>
                      <a:pt x="165" y="24394"/>
                      <a:pt x="384" y="24503"/>
                    </a:cubicBezTo>
                    <a:lnTo>
                      <a:pt x="8709" y="28995"/>
                    </a:lnTo>
                    <a:cubicBezTo>
                      <a:pt x="8819" y="29049"/>
                      <a:pt x="8928" y="29049"/>
                      <a:pt x="9038" y="29049"/>
                    </a:cubicBezTo>
                    <a:cubicBezTo>
                      <a:pt x="9147" y="29049"/>
                      <a:pt x="9257" y="29049"/>
                      <a:pt x="9366" y="28995"/>
                    </a:cubicBezTo>
                    <a:cubicBezTo>
                      <a:pt x="9585" y="28830"/>
                      <a:pt x="9695" y="28611"/>
                      <a:pt x="9695" y="28392"/>
                    </a:cubicBezTo>
                    <a:lnTo>
                      <a:pt x="9914" y="5170"/>
                    </a:lnTo>
                    <a:cubicBezTo>
                      <a:pt x="9914" y="4896"/>
                      <a:pt x="9750" y="4677"/>
                      <a:pt x="9531" y="4567"/>
                    </a:cubicBezTo>
                    <a:lnTo>
                      <a:pt x="1206" y="76"/>
                    </a:lnTo>
                    <a:cubicBezTo>
                      <a:pt x="1103" y="25"/>
                      <a:pt x="994" y="0"/>
                      <a:pt x="888" y="0"/>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85" name="Google Shape;1658;p41">
                <a:extLst>
                  <a:ext uri="{FF2B5EF4-FFF2-40B4-BE49-F238E27FC236}">
                    <a16:creationId xmlns:a16="http://schemas.microsoft.com/office/drawing/2014/main" id="{D5469959-B58A-F72A-BAFC-41E31DD5721D}"/>
                  </a:ext>
                </a:extLst>
              </p:cNvPr>
              <p:cNvSpPr/>
              <p:nvPr/>
            </p:nvSpPr>
            <p:spPr>
              <a:xfrm>
                <a:off x="1925952" y="3896509"/>
                <a:ext cx="161479" cy="524784"/>
              </a:xfrm>
              <a:custGeom>
                <a:avLst/>
                <a:gdLst/>
                <a:ahLst/>
                <a:cxnLst/>
                <a:rect l="l" t="t" r="r" b="b"/>
                <a:pathLst>
                  <a:path w="8545" h="27770" extrusionOk="0">
                    <a:moveTo>
                      <a:pt x="165" y="1"/>
                    </a:moveTo>
                    <a:lnTo>
                      <a:pt x="1" y="23223"/>
                    </a:lnTo>
                    <a:lnTo>
                      <a:pt x="8326" y="27769"/>
                    </a:lnTo>
                    <a:lnTo>
                      <a:pt x="8545" y="4492"/>
                    </a:lnTo>
                    <a:lnTo>
                      <a:pt x="165" y="1"/>
                    </a:lnTo>
                    <a:close/>
                  </a:path>
                </a:pathLst>
              </a:custGeom>
              <a:solidFill>
                <a:srgbClr val="FFA66D"/>
              </a:solidFill>
              <a:ln>
                <a:noFill/>
              </a:ln>
            </p:spPr>
            <p:txBody>
              <a:bodyPr spcFirstLastPara="1" wrap="square" lIns="179929" tIns="179929" rIns="179929" bIns="179929" anchor="ctr" anchorCtr="0">
                <a:noAutofit/>
              </a:bodyPr>
              <a:lstStyle/>
              <a:p>
                <a:endParaRPr sz="3543"/>
              </a:p>
            </p:txBody>
          </p:sp>
          <p:sp>
            <p:nvSpPr>
              <p:cNvPr id="86" name="Google Shape;1659;p41">
                <a:extLst>
                  <a:ext uri="{FF2B5EF4-FFF2-40B4-BE49-F238E27FC236}">
                    <a16:creationId xmlns:a16="http://schemas.microsoft.com/office/drawing/2014/main" id="{81E80E8D-AF10-4DAB-8CD7-DB0F050DD31E}"/>
                  </a:ext>
                </a:extLst>
              </p:cNvPr>
              <p:cNvSpPr/>
              <p:nvPr/>
            </p:nvSpPr>
            <p:spPr>
              <a:xfrm>
                <a:off x="1913536" y="3883677"/>
                <a:ext cx="186329" cy="550031"/>
              </a:xfrm>
              <a:custGeom>
                <a:avLst/>
                <a:gdLst/>
                <a:ahLst/>
                <a:cxnLst/>
                <a:rect l="l" t="t" r="r" b="b"/>
                <a:pathLst>
                  <a:path w="9860" h="29106" extrusionOk="0">
                    <a:moveTo>
                      <a:pt x="1479" y="1830"/>
                    </a:moveTo>
                    <a:lnTo>
                      <a:pt x="8490" y="5554"/>
                    </a:lnTo>
                    <a:lnTo>
                      <a:pt x="8326" y="27298"/>
                    </a:lnTo>
                    <a:lnTo>
                      <a:pt x="1315" y="23519"/>
                    </a:lnTo>
                    <a:lnTo>
                      <a:pt x="1479" y="1830"/>
                    </a:lnTo>
                    <a:close/>
                    <a:moveTo>
                      <a:pt x="883" y="1"/>
                    </a:moveTo>
                    <a:cubicBezTo>
                      <a:pt x="538" y="1"/>
                      <a:pt x="220" y="249"/>
                      <a:pt x="220" y="625"/>
                    </a:cubicBezTo>
                    <a:lnTo>
                      <a:pt x="1" y="23902"/>
                    </a:lnTo>
                    <a:cubicBezTo>
                      <a:pt x="1" y="24176"/>
                      <a:pt x="165" y="24395"/>
                      <a:pt x="384" y="24505"/>
                    </a:cubicBezTo>
                    <a:lnTo>
                      <a:pt x="8654" y="28996"/>
                    </a:lnTo>
                    <a:cubicBezTo>
                      <a:pt x="8764" y="29051"/>
                      <a:pt x="8873" y="29105"/>
                      <a:pt x="8983" y="29105"/>
                    </a:cubicBezTo>
                    <a:cubicBezTo>
                      <a:pt x="9092" y="29105"/>
                      <a:pt x="9257" y="29051"/>
                      <a:pt x="9366" y="28941"/>
                    </a:cubicBezTo>
                    <a:cubicBezTo>
                      <a:pt x="9585" y="28831"/>
                      <a:pt x="9695" y="28612"/>
                      <a:pt x="9695" y="28393"/>
                    </a:cubicBezTo>
                    <a:lnTo>
                      <a:pt x="9859" y="5171"/>
                    </a:lnTo>
                    <a:cubicBezTo>
                      <a:pt x="9859" y="4897"/>
                      <a:pt x="9750" y="4678"/>
                      <a:pt x="9531" y="4568"/>
                    </a:cubicBezTo>
                    <a:lnTo>
                      <a:pt x="1205" y="77"/>
                    </a:lnTo>
                    <a:cubicBezTo>
                      <a:pt x="1101" y="25"/>
                      <a:pt x="991" y="1"/>
                      <a:pt x="883" y="1"/>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87" name="Google Shape;1660;p41">
                <a:extLst>
                  <a:ext uri="{FF2B5EF4-FFF2-40B4-BE49-F238E27FC236}">
                    <a16:creationId xmlns:a16="http://schemas.microsoft.com/office/drawing/2014/main" id="{6A1FB128-E3AC-E358-AE44-16AE7ADC98B5}"/>
                  </a:ext>
                </a:extLst>
              </p:cNvPr>
              <p:cNvSpPr/>
              <p:nvPr/>
            </p:nvSpPr>
            <p:spPr>
              <a:xfrm>
                <a:off x="1713763" y="3311699"/>
                <a:ext cx="2466464" cy="1299997"/>
              </a:xfrm>
              <a:custGeom>
                <a:avLst/>
                <a:gdLst/>
                <a:ahLst/>
                <a:cxnLst/>
                <a:rect l="l" t="t" r="r" b="b"/>
                <a:pathLst>
                  <a:path w="130518" h="68792" extrusionOk="0">
                    <a:moveTo>
                      <a:pt x="48910" y="1"/>
                    </a:moveTo>
                    <a:lnTo>
                      <a:pt x="1" y="24811"/>
                    </a:lnTo>
                    <a:lnTo>
                      <a:pt x="81608" y="68792"/>
                    </a:lnTo>
                    <a:lnTo>
                      <a:pt x="130517" y="38887"/>
                    </a:lnTo>
                    <a:lnTo>
                      <a:pt x="48910" y="1"/>
                    </a:lnTo>
                    <a:close/>
                  </a:path>
                </a:pathLst>
              </a:custGeom>
              <a:solidFill>
                <a:srgbClr val="B04B4B"/>
              </a:solidFill>
              <a:ln>
                <a:noFill/>
              </a:ln>
            </p:spPr>
            <p:txBody>
              <a:bodyPr spcFirstLastPara="1" wrap="square" lIns="179929" tIns="179929" rIns="179929" bIns="179929" anchor="ctr" anchorCtr="0">
                <a:noAutofit/>
              </a:bodyPr>
              <a:lstStyle/>
              <a:p>
                <a:endParaRPr sz="3543"/>
              </a:p>
            </p:txBody>
          </p:sp>
          <p:sp>
            <p:nvSpPr>
              <p:cNvPr id="88" name="Google Shape;1661;p41">
                <a:extLst>
                  <a:ext uri="{FF2B5EF4-FFF2-40B4-BE49-F238E27FC236}">
                    <a16:creationId xmlns:a16="http://schemas.microsoft.com/office/drawing/2014/main" id="{1183756F-FC50-BC53-784E-2F19DA85B48B}"/>
                  </a:ext>
                </a:extLst>
              </p:cNvPr>
              <p:cNvSpPr/>
              <p:nvPr/>
            </p:nvSpPr>
            <p:spPr>
              <a:xfrm>
                <a:off x="1699287" y="3299547"/>
                <a:ext cx="2493355" cy="1325603"/>
              </a:xfrm>
              <a:custGeom>
                <a:avLst/>
                <a:gdLst/>
                <a:ahLst/>
                <a:cxnLst/>
                <a:rect l="l" t="t" r="r" b="b"/>
                <a:pathLst>
                  <a:path w="131941" h="70147" extrusionOk="0">
                    <a:moveTo>
                      <a:pt x="49731" y="1410"/>
                    </a:moveTo>
                    <a:lnTo>
                      <a:pt x="129859" y="39585"/>
                    </a:lnTo>
                    <a:lnTo>
                      <a:pt x="82319" y="68668"/>
                    </a:lnTo>
                    <a:lnTo>
                      <a:pt x="2246" y="25509"/>
                    </a:lnTo>
                    <a:lnTo>
                      <a:pt x="49731" y="1410"/>
                    </a:lnTo>
                    <a:close/>
                    <a:moveTo>
                      <a:pt x="49676" y="0"/>
                    </a:moveTo>
                    <a:cubicBezTo>
                      <a:pt x="49581" y="0"/>
                      <a:pt x="49485" y="14"/>
                      <a:pt x="49403" y="41"/>
                    </a:cubicBezTo>
                    <a:lnTo>
                      <a:pt x="438" y="24852"/>
                    </a:lnTo>
                    <a:cubicBezTo>
                      <a:pt x="0" y="25126"/>
                      <a:pt x="0" y="25783"/>
                      <a:pt x="438" y="26057"/>
                    </a:cubicBezTo>
                    <a:lnTo>
                      <a:pt x="82045" y="70037"/>
                    </a:lnTo>
                    <a:cubicBezTo>
                      <a:pt x="82155" y="70092"/>
                      <a:pt x="82264" y="70147"/>
                      <a:pt x="82374" y="70147"/>
                    </a:cubicBezTo>
                    <a:cubicBezTo>
                      <a:pt x="82484" y="70092"/>
                      <a:pt x="82593" y="70092"/>
                      <a:pt x="82703" y="70037"/>
                    </a:cubicBezTo>
                    <a:lnTo>
                      <a:pt x="131612" y="40078"/>
                    </a:lnTo>
                    <a:cubicBezTo>
                      <a:pt x="131831" y="39968"/>
                      <a:pt x="131941" y="39749"/>
                      <a:pt x="131941" y="39476"/>
                    </a:cubicBezTo>
                    <a:cubicBezTo>
                      <a:pt x="131941" y="39256"/>
                      <a:pt x="131776" y="39037"/>
                      <a:pt x="131557" y="38928"/>
                    </a:cubicBezTo>
                    <a:lnTo>
                      <a:pt x="49950" y="41"/>
                    </a:lnTo>
                    <a:cubicBezTo>
                      <a:pt x="49868" y="14"/>
                      <a:pt x="49772" y="0"/>
                      <a:pt x="49676" y="0"/>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89" name="Google Shape;1662;p41">
                <a:extLst>
                  <a:ext uri="{FF2B5EF4-FFF2-40B4-BE49-F238E27FC236}">
                    <a16:creationId xmlns:a16="http://schemas.microsoft.com/office/drawing/2014/main" id="{081286FE-DC6C-FDC9-33D0-1CB5B86F91FE}"/>
                  </a:ext>
                </a:extLst>
              </p:cNvPr>
              <p:cNvSpPr/>
              <p:nvPr/>
            </p:nvSpPr>
            <p:spPr>
              <a:xfrm>
                <a:off x="1713763" y="3311699"/>
                <a:ext cx="2466464" cy="1299997"/>
              </a:xfrm>
              <a:custGeom>
                <a:avLst/>
                <a:gdLst/>
                <a:ahLst/>
                <a:cxnLst/>
                <a:rect l="l" t="t" r="r" b="b"/>
                <a:pathLst>
                  <a:path w="130518" h="68792" extrusionOk="0">
                    <a:moveTo>
                      <a:pt x="48910" y="1"/>
                    </a:moveTo>
                    <a:lnTo>
                      <a:pt x="1" y="24811"/>
                    </a:lnTo>
                    <a:lnTo>
                      <a:pt x="81608" y="68792"/>
                    </a:lnTo>
                    <a:lnTo>
                      <a:pt x="130517" y="38887"/>
                    </a:lnTo>
                    <a:lnTo>
                      <a:pt x="48910" y="1"/>
                    </a:lnTo>
                    <a:close/>
                  </a:path>
                </a:pathLst>
              </a:custGeom>
              <a:solidFill>
                <a:schemeClr val="accent1"/>
              </a:solidFill>
              <a:ln>
                <a:noFill/>
              </a:ln>
            </p:spPr>
            <p:txBody>
              <a:bodyPr spcFirstLastPara="1" wrap="square" lIns="179929" tIns="179929" rIns="179929" bIns="179929" anchor="ctr" anchorCtr="0">
                <a:noAutofit/>
              </a:bodyPr>
              <a:lstStyle/>
              <a:p>
                <a:endParaRPr sz="3543"/>
              </a:p>
            </p:txBody>
          </p:sp>
          <p:sp>
            <p:nvSpPr>
              <p:cNvPr id="90" name="Google Shape;1663;p41">
                <a:extLst>
                  <a:ext uri="{FF2B5EF4-FFF2-40B4-BE49-F238E27FC236}">
                    <a16:creationId xmlns:a16="http://schemas.microsoft.com/office/drawing/2014/main" id="{3F964E70-CCCE-8AAC-6B79-FBFEE572621E}"/>
                  </a:ext>
                </a:extLst>
              </p:cNvPr>
              <p:cNvSpPr/>
              <p:nvPr/>
            </p:nvSpPr>
            <p:spPr>
              <a:xfrm>
                <a:off x="1961140" y="3311699"/>
                <a:ext cx="2107317" cy="1097132"/>
              </a:xfrm>
              <a:custGeom>
                <a:avLst/>
                <a:gdLst/>
                <a:ahLst/>
                <a:cxnLst/>
                <a:rect l="l" t="t" r="r" b="b"/>
                <a:pathLst>
                  <a:path w="111513" h="58057" extrusionOk="0">
                    <a:moveTo>
                      <a:pt x="35820" y="1"/>
                    </a:moveTo>
                    <a:lnTo>
                      <a:pt x="1" y="18184"/>
                    </a:lnTo>
                    <a:lnTo>
                      <a:pt x="74926" y="58057"/>
                    </a:lnTo>
                    <a:lnTo>
                      <a:pt x="111512" y="36039"/>
                    </a:lnTo>
                    <a:lnTo>
                      <a:pt x="35820" y="1"/>
                    </a:lnTo>
                    <a:close/>
                  </a:path>
                </a:pathLst>
              </a:custGeom>
              <a:solidFill>
                <a:srgbClr val="000000">
                  <a:alpha val="18990"/>
                </a:srgbClr>
              </a:solidFill>
              <a:ln>
                <a:noFill/>
              </a:ln>
            </p:spPr>
            <p:txBody>
              <a:bodyPr spcFirstLastPara="1" wrap="square" lIns="179929" tIns="179929" rIns="179929" bIns="179929" anchor="ctr" anchorCtr="0">
                <a:noAutofit/>
              </a:bodyPr>
              <a:lstStyle/>
              <a:p>
                <a:endParaRPr sz="3543"/>
              </a:p>
            </p:txBody>
          </p:sp>
          <p:sp>
            <p:nvSpPr>
              <p:cNvPr id="91" name="Google Shape;1664;p41">
                <a:extLst>
                  <a:ext uri="{FF2B5EF4-FFF2-40B4-BE49-F238E27FC236}">
                    <a16:creationId xmlns:a16="http://schemas.microsoft.com/office/drawing/2014/main" id="{F66928C4-334C-C38B-2C67-05115EEDBEBF}"/>
                  </a:ext>
                </a:extLst>
              </p:cNvPr>
              <p:cNvSpPr/>
              <p:nvPr/>
            </p:nvSpPr>
            <p:spPr>
              <a:xfrm>
                <a:off x="1699287" y="3299547"/>
                <a:ext cx="2493355" cy="1325603"/>
              </a:xfrm>
              <a:custGeom>
                <a:avLst/>
                <a:gdLst/>
                <a:ahLst/>
                <a:cxnLst/>
                <a:rect l="l" t="t" r="r" b="b"/>
                <a:pathLst>
                  <a:path w="131941" h="70147" extrusionOk="0">
                    <a:moveTo>
                      <a:pt x="49731" y="1410"/>
                    </a:moveTo>
                    <a:lnTo>
                      <a:pt x="129859" y="39585"/>
                    </a:lnTo>
                    <a:lnTo>
                      <a:pt x="82319" y="68668"/>
                    </a:lnTo>
                    <a:lnTo>
                      <a:pt x="2246" y="25509"/>
                    </a:lnTo>
                    <a:lnTo>
                      <a:pt x="49731" y="1410"/>
                    </a:lnTo>
                    <a:close/>
                    <a:moveTo>
                      <a:pt x="49676" y="0"/>
                    </a:moveTo>
                    <a:cubicBezTo>
                      <a:pt x="49581" y="0"/>
                      <a:pt x="49485" y="14"/>
                      <a:pt x="49403" y="41"/>
                    </a:cubicBezTo>
                    <a:lnTo>
                      <a:pt x="438" y="24852"/>
                    </a:lnTo>
                    <a:cubicBezTo>
                      <a:pt x="0" y="25126"/>
                      <a:pt x="0" y="25783"/>
                      <a:pt x="438" y="26057"/>
                    </a:cubicBezTo>
                    <a:lnTo>
                      <a:pt x="82045" y="70037"/>
                    </a:lnTo>
                    <a:cubicBezTo>
                      <a:pt x="82155" y="70092"/>
                      <a:pt x="82264" y="70147"/>
                      <a:pt x="82374" y="70147"/>
                    </a:cubicBezTo>
                    <a:cubicBezTo>
                      <a:pt x="82484" y="70092"/>
                      <a:pt x="82593" y="70092"/>
                      <a:pt x="82703" y="70037"/>
                    </a:cubicBezTo>
                    <a:lnTo>
                      <a:pt x="131612" y="40078"/>
                    </a:lnTo>
                    <a:cubicBezTo>
                      <a:pt x="131831" y="39968"/>
                      <a:pt x="131941" y="39749"/>
                      <a:pt x="131941" y="39476"/>
                    </a:cubicBezTo>
                    <a:cubicBezTo>
                      <a:pt x="131941" y="39256"/>
                      <a:pt x="131776" y="39037"/>
                      <a:pt x="131557" y="38928"/>
                    </a:cubicBezTo>
                    <a:lnTo>
                      <a:pt x="49950" y="41"/>
                    </a:lnTo>
                    <a:cubicBezTo>
                      <a:pt x="49868" y="14"/>
                      <a:pt x="49772" y="0"/>
                      <a:pt x="49676" y="0"/>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92" name="Google Shape;1665;p41">
                <a:extLst>
                  <a:ext uri="{FF2B5EF4-FFF2-40B4-BE49-F238E27FC236}">
                    <a16:creationId xmlns:a16="http://schemas.microsoft.com/office/drawing/2014/main" id="{30F6B28F-5713-D7C9-6A7A-D16CFAFFEAE7}"/>
                  </a:ext>
                </a:extLst>
              </p:cNvPr>
              <p:cNvSpPr/>
              <p:nvPr/>
            </p:nvSpPr>
            <p:spPr>
              <a:xfrm>
                <a:off x="2162633" y="4125047"/>
                <a:ext cx="471304" cy="269346"/>
              </a:xfrm>
              <a:custGeom>
                <a:avLst/>
                <a:gdLst/>
                <a:ahLst/>
                <a:cxnLst/>
                <a:rect l="l" t="t" r="r" b="b"/>
                <a:pathLst>
                  <a:path w="24940" h="14253" extrusionOk="0">
                    <a:moveTo>
                      <a:pt x="973" y="1"/>
                    </a:moveTo>
                    <a:cubicBezTo>
                      <a:pt x="370" y="1"/>
                      <a:pt x="0" y="792"/>
                      <a:pt x="567" y="1217"/>
                    </a:cubicBezTo>
                    <a:lnTo>
                      <a:pt x="23680" y="14142"/>
                    </a:lnTo>
                    <a:cubicBezTo>
                      <a:pt x="23789" y="14197"/>
                      <a:pt x="23899" y="14197"/>
                      <a:pt x="24008" y="14252"/>
                    </a:cubicBezTo>
                    <a:cubicBezTo>
                      <a:pt x="24666" y="14197"/>
                      <a:pt x="24939" y="13321"/>
                      <a:pt x="24337" y="12992"/>
                    </a:cubicBezTo>
                    <a:lnTo>
                      <a:pt x="1279" y="67"/>
                    </a:lnTo>
                    <a:cubicBezTo>
                      <a:pt x="1173" y="21"/>
                      <a:pt x="1070" y="1"/>
                      <a:pt x="97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3" name="Google Shape;1666;p41">
                <a:extLst>
                  <a:ext uri="{FF2B5EF4-FFF2-40B4-BE49-F238E27FC236}">
                    <a16:creationId xmlns:a16="http://schemas.microsoft.com/office/drawing/2014/main" id="{AB0A83F2-65B4-CD62-DDDF-1A7CAF6504B2}"/>
                  </a:ext>
                </a:extLst>
              </p:cNvPr>
              <p:cNvSpPr/>
              <p:nvPr/>
            </p:nvSpPr>
            <p:spPr>
              <a:xfrm>
                <a:off x="2662887" y="4399735"/>
                <a:ext cx="156339" cy="89877"/>
              </a:xfrm>
              <a:custGeom>
                <a:avLst/>
                <a:gdLst/>
                <a:ahLst/>
                <a:cxnLst/>
                <a:rect l="l" t="t" r="r" b="b"/>
                <a:pathLst>
                  <a:path w="8273" h="4756" extrusionOk="0">
                    <a:moveTo>
                      <a:pt x="1001" y="0"/>
                    </a:moveTo>
                    <a:cubicBezTo>
                      <a:pt x="473" y="0"/>
                      <a:pt x="1" y="1117"/>
                      <a:pt x="659" y="1305"/>
                    </a:cubicBezTo>
                    <a:lnTo>
                      <a:pt x="7177" y="4701"/>
                    </a:lnTo>
                    <a:cubicBezTo>
                      <a:pt x="7286" y="4756"/>
                      <a:pt x="7396" y="4756"/>
                      <a:pt x="7505" y="4756"/>
                    </a:cubicBezTo>
                    <a:cubicBezTo>
                      <a:pt x="7724" y="4756"/>
                      <a:pt x="7944" y="4646"/>
                      <a:pt x="8108" y="4372"/>
                    </a:cubicBezTo>
                    <a:cubicBezTo>
                      <a:pt x="8272" y="4044"/>
                      <a:pt x="8108" y="3660"/>
                      <a:pt x="7779" y="3496"/>
                    </a:cubicBezTo>
                    <a:lnTo>
                      <a:pt x="1262" y="100"/>
                    </a:lnTo>
                    <a:cubicBezTo>
                      <a:pt x="1176" y="31"/>
                      <a:pt x="1088" y="0"/>
                      <a:pt x="1001"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grpSp>
          <p:nvGrpSpPr>
            <p:cNvPr id="55" name="Google Shape;1667;p41">
              <a:extLst>
                <a:ext uri="{FF2B5EF4-FFF2-40B4-BE49-F238E27FC236}">
                  <a16:creationId xmlns:a16="http://schemas.microsoft.com/office/drawing/2014/main" id="{0B0C292F-7542-A684-92FA-D882FF0FA48C}"/>
                </a:ext>
              </a:extLst>
            </p:cNvPr>
            <p:cNvGrpSpPr/>
            <p:nvPr/>
          </p:nvGrpSpPr>
          <p:grpSpPr>
            <a:xfrm>
              <a:off x="1752790" y="2693622"/>
              <a:ext cx="2277638" cy="1644161"/>
              <a:chOff x="-1307576" y="2693622"/>
              <a:chExt cx="2277638" cy="1644161"/>
            </a:xfrm>
          </p:grpSpPr>
          <p:sp>
            <p:nvSpPr>
              <p:cNvPr id="56" name="Google Shape;1668;p41">
                <a:extLst>
                  <a:ext uri="{FF2B5EF4-FFF2-40B4-BE49-F238E27FC236}">
                    <a16:creationId xmlns:a16="http://schemas.microsoft.com/office/drawing/2014/main" id="{72912433-167C-63CE-E07C-9547AC14278F}"/>
                  </a:ext>
                </a:extLst>
              </p:cNvPr>
              <p:cNvSpPr/>
              <p:nvPr/>
            </p:nvSpPr>
            <p:spPr>
              <a:xfrm>
                <a:off x="-1292498" y="2963264"/>
                <a:ext cx="2246006" cy="1362094"/>
              </a:xfrm>
              <a:custGeom>
                <a:avLst/>
                <a:gdLst/>
                <a:ahLst/>
                <a:cxnLst/>
                <a:rect l="l" t="t" r="r" b="b"/>
                <a:pathLst>
                  <a:path w="118852" h="72078" extrusionOk="0">
                    <a:moveTo>
                      <a:pt x="48910" y="0"/>
                    </a:moveTo>
                    <a:lnTo>
                      <a:pt x="1" y="34396"/>
                    </a:lnTo>
                    <a:lnTo>
                      <a:pt x="69942" y="72078"/>
                    </a:lnTo>
                    <a:lnTo>
                      <a:pt x="118851" y="42611"/>
                    </a:lnTo>
                    <a:lnTo>
                      <a:pt x="48910" y="0"/>
                    </a:lnTo>
                    <a:close/>
                  </a:path>
                </a:pathLst>
              </a:custGeom>
              <a:solidFill>
                <a:srgbClr val="1FA88E"/>
              </a:solidFill>
              <a:ln>
                <a:noFill/>
              </a:ln>
            </p:spPr>
            <p:txBody>
              <a:bodyPr spcFirstLastPara="1" wrap="square" lIns="179929" tIns="179929" rIns="179929" bIns="179929" anchor="ctr" anchorCtr="0">
                <a:noAutofit/>
              </a:bodyPr>
              <a:lstStyle/>
              <a:p>
                <a:endParaRPr sz="3543"/>
              </a:p>
            </p:txBody>
          </p:sp>
          <p:sp>
            <p:nvSpPr>
              <p:cNvPr id="57" name="Google Shape;1669;p41">
                <a:extLst>
                  <a:ext uri="{FF2B5EF4-FFF2-40B4-BE49-F238E27FC236}">
                    <a16:creationId xmlns:a16="http://schemas.microsoft.com/office/drawing/2014/main" id="{CE2BFE4D-6824-D524-BECA-F165605D1C0D}"/>
                  </a:ext>
                </a:extLst>
              </p:cNvPr>
              <p:cNvSpPr/>
              <p:nvPr/>
            </p:nvSpPr>
            <p:spPr>
              <a:xfrm>
                <a:off x="-1306993" y="2951622"/>
                <a:ext cx="2272916" cy="1386151"/>
              </a:xfrm>
              <a:custGeom>
                <a:avLst/>
                <a:gdLst/>
                <a:ahLst/>
                <a:cxnLst/>
                <a:rect l="l" t="t" r="r" b="b"/>
                <a:pathLst>
                  <a:path w="120276" h="73351" extrusionOk="0">
                    <a:moveTo>
                      <a:pt x="49677" y="1493"/>
                    </a:moveTo>
                    <a:lnTo>
                      <a:pt x="118304" y="43227"/>
                    </a:lnTo>
                    <a:lnTo>
                      <a:pt x="70654" y="71927"/>
                    </a:lnTo>
                    <a:lnTo>
                      <a:pt x="2027" y="34957"/>
                    </a:lnTo>
                    <a:lnTo>
                      <a:pt x="49677" y="1493"/>
                    </a:lnTo>
                    <a:close/>
                    <a:moveTo>
                      <a:pt x="49650" y="0"/>
                    </a:moveTo>
                    <a:cubicBezTo>
                      <a:pt x="49526" y="0"/>
                      <a:pt x="49403" y="41"/>
                      <a:pt x="49294" y="124"/>
                    </a:cubicBezTo>
                    <a:lnTo>
                      <a:pt x="384" y="34464"/>
                    </a:lnTo>
                    <a:cubicBezTo>
                      <a:pt x="1" y="34793"/>
                      <a:pt x="1" y="35395"/>
                      <a:pt x="439" y="35614"/>
                    </a:cubicBezTo>
                    <a:lnTo>
                      <a:pt x="70380" y="73296"/>
                    </a:lnTo>
                    <a:cubicBezTo>
                      <a:pt x="70435" y="73351"/>
                      <a:pt x="70544" y="73351"/>
                      <a:pt x="70709" y="73351"/>
                    </a:cubicBezTo>
                    <a:cubicBezTo>
                      <a:pt x="70818" y="73351"/>
                      <a:pt x="70928" y="73351"/>
                      <a:pt x="71037" y="73296"/>
                    </a:cubicBezTo>
                    <a:lnTo>
                      <a:pt x="119947" y="43885"/>
                    </a:lnTo>
                    <a:cubicBezTo>
                      <a:pt x="120166" y="43720"/>
                      <a:pt x="120275" y="43501"/>
                      <a:pt x="120275" y="43282"/>
                    </a:cubicBezTo>
                    <a:cubicBezTo>
                      <a:pt x="120275" y="43063"/>
                      <a:pt x="120166" y="42844"/>
                      <a:pt x="119947" y="42735"/>
                    </a:cubicBezTo>
                    <a:lnTo>
                      <a:pt x="50006" y="124"/>
                    </a:lnTo>
                    <a:cubicBezTo>
                      <a:pt x="49896" y="41"/>
                      <a:pt x="49773" y="0"/>
                      <a:pt x="49650" y="0"/>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58" name="Google Shape;1670;p41">
                <a:extLst>
                  <a:ext uri="{FF2B5EF4-FFF2-40B4-BE49-F238E27FC236}">
                    <a16:creationId xmlns:a16="http://schemas.microsoft.com/office/drawing/2014/main" id="{D827BF72-995A-D0FD-23ED-A65FD3AE3059}"/>
                  </a:ext>
                </a:extLst>
              </p:cNvPr>
              <p:cNvSpPr/>
              <p:nvPr/>
            </p:nvSpPr>
            <p:spPr>
              <a:xfrm>
                <a:off x="-61828" y="3371072"/>
                <a:ext cx="934651" cy="905663"/>
              </a:xfrm>
              <a:custGeom>
                <a:avLst/>
                <a:gdLst/>
                <a:ahLst/>
                <a:cxnLst/>
                <a:rect l="l" t="t" r="r" b="b"/>
                <a:pathLst>
                  <a:path w="49459" h="47925" extrusionOk="0">
                    <a:moveTo>
                      <a:pt x="49458" y="1"/>
                    </a:moveTo>
                    <a:lnTo>
                      <a:pt x="439" y="24647"/>
                    </a:lnTo>
                    <a:lnTo>
                      <a:pt x="1" y="47925"/>
                    </a:lnTo>
                    <a:lnTo>
                      <a:pt x="48636" y="17965"/>
                    </a:lnTo>
                    <a:lnTo>
                      <a:pt x="49458" y="1"/>
                    </a:lnTo>
                    <a:close/>
                  </a:path>
                </a:pathLst>
              </a:custGeom>
              <a:solidFill>
                <a:srgbClr val="E8CFA0"/>
              </a:solidFill>
              <a:ln>
                <a:noFill/>
              </a:ln>
            </p:spPr>
            <p:txBody>
              <a:bodyPr spcFirstLastPara="1" wrap="square" lIns="179929" tIns="179929" rIns="179929" bIns="179929" anchor="ctr" anchorCtr="0">
                <a:noAutofit/>
              </a:bodyPr>
              <a:lstStyle/>
              <a:p>
                <a:endParaRPr sz="3543"/>
              </a:p>
            </p:txBody>
          </p:sp>
          <p:sp>
            <p:nvSpPr>
              <p:cNvPr id="59" name="Google Shape;1671;p41">
                <a:extLst>
                  <a:ext uri="{FF2B5EF4-FFF2-40B4-BE49-F238E27FC236}">
                    <a16:creationId xmlns:a16="http://schemas.microsoft.com/office/drawing/2014/main" id="{975928CB-3DD6-09D3-9902-52FD3970E388}"/>
                  </a:ext>
                </a:extLst>
              </p:cNvPr>
              <p:cNvSpPr/>
              <p:nvPr/>
            </p:nvSpPr>
            <p:spPr>
              <a:xfrm>
                <a:off x="-61828" y="3458023"/>
                <a:ext cx="930494" cy="818715"/>
              </a:xfrm>
              <a:custGeom>
                <a:avLst/>
                <a:gdLst/>
                <a:ahLst/>
                <a:cxnLst/>
                <a:rect l="l" t="t" r="r" b="b"/>
                <a:pathLst>
                  <a:path w="49239" h="43324" extrusionOk="0">
                    <a:moveTo>
                      <a:pt x="49239" y="0"/>
                    </a:moveTo>
                    <a:lnTo>
                      <a:pt x="10791" y="25414"/>
                    </a:lnTo>
                    <a:lnTo>
                      <a:pt x="1" y="43324"/>
                    </a:lnTo>
                    <a:lnTo>
                      <a:pt x="48636" y="13364"/>
                    </a:lnTo>
                    <a:lnTo>
                      <a:pt x="49239" y="0"/>
                    </a:lnTo>
                    <a:close/>
                  </a:path>
                </a:pathLst>
              </a:custGeom>
              <a:solidFill>
                <a:srgbClr val="FFF4DF"/>
              </a:solidFill>
              <a:ln>
                <a:noFill/>
              </a:ln>
            </p:spPr>
            <p:txBody>
              <a:bodyPr spcFirstLastPara="1" wrap="square" lIns="179929" tIns="179929" rIns="179929" bIns="179929" anchor="ctr" anchorCtr="0">
                <a:noAutofit/>
              </a:bodyPr>
              <a:lstStyle/>
              <a:p>
                <a:endParaRPr sz="3543"/>
              </a:p>
            </p:txBody>
          </p:sp>
          <p:sp>
            <p:nvSpPr>
              <p:cNvPr id="60" name="Google Shape;1672;p41">
                <a:extLst>
                  <a:ext uri="{FF2B5EF4-FFF2-40B4-BE49-F238E27FC236}">
                    <a16:creationId xmlns:a16="http://schemas.microsoft.com/office/drawing/2014/main" id="{94C5DBBB-B7B4-2CC5-9865-F23AC755876E}"/>
                  </a:ext>
                </a:extLst>
              </p:cNvPr>
              <p:cNvSpPr/>
              <p:nvPr/>
            </p:nvSpPr>
            <p:spPr>
              <a:xfrm>
                <a:off x="-74244" y="3358391"/>
                <a:ext cx="960522" cy="930759"/>
              </a:xfrm>
              <a:custGeom>
                <a:avLst/>
                <a:gdLst/>
                <a:ahLst/>
                <a:cxnLst/>
                <a:rect l="l" t="t" r="r" b="b"/>
                <a:pathLst>
                  <a:path w="50828" h="49253" extrusionOk="0">
                    <a:moveTo>
                      <a:pt x="49403" y="1877"/>
                    </a:moveTo>
                    <a:lnTo>
                      <a:pt x="48636" y="18308"/>
                    </a:lnTo>
                    <a:lnTo>
                      <a:pt x="1370" y="47336"/>
                    </a:lnTo>
                    <a:lnTo>
                      <a:pt x="1370" y="47336"/>
                    </a:lnTo>
                    <a:lnTo>
                      <a:pt x="1753" y="25756"/>
                    </a:lnTo>
                    <a:lnTo>
                      <a:pt x="49403" y="1877"/>
                    </a:lnTo>
                    <a:close/>
                    <a:moveTo>
                      <a:pt x="50134" y="0"/>
                    </a:moveTo>
                    <a:cubicBezTo>
                      <a:pt x="50036" y="0"/>
                      <a:pt x="49936" y="22"/>
                      <a:pt x="49841" y="69"/>
                    </a:cubicBezTo>
                    <a:lnTo>
                      <a:pt x="822" y="24716"/>
                    </a:lnTo>
                    <a:cubicBezTo>
                      <a:pt x="603" y="24825"/>
                      <a:pt x="439" y="25044"/>
                      <a:pt x="439" y="25264"/>
                    </a:cubicBezTo>
                    <a:lnTo>
                      <a:pt x="1" y="48541"/>
                    </a:lnTo>
                    <a:cubicBezTo>
                      <a:pt x="1" y="48815"/>
                      <a:pt x="110" y="49034"/>
                      <a:pt x="329" y="49143"/>
                    </a:cubicBezTo>
                    <a:cubicBezTo>
                      <a:pt x="439" y="49198"/>
                      <a:pt x="548" y="49253"/>
                      <a:pt x="658" y="49253"/>
                    </a:cubicBezTo>
                    <a:cubicBezTo>
                      <a:pt x="767" y="49253"/>
                      <a:pt x="932" y="49198"/>
                      <a:pt x="986" y="49088"/>
                    </a:cubicBezTo>
                    <a:lnTo>
                      <a:pt x="49677" y="19184"/>
                    </a:lnTo>
                    <a:cubicBezTo>
                      <a:pt x="49841" y="19075"/>
                      <a:pt x="49951" y="18855"/>
                      <a:pt x="50005" y="18636"/>
                    </a:cubicBezTo>
                    <a:lnTo>
                      <a:pt x="50827" y="672"/>
                    </a:lnTo>
                    <a:cubicBezTo>
                      <a:pt x="50827" y="286"/>
                      <a:pt x="50491" y="0"/>
                      <a:pt x="50134" y="0"/>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61" name="Google Shape;1673;p41">
                <a:extLst>
                  <a:ext uri="{FF2B5EF4-FFF2-40B4-BE49-F238E27FC236}">
                    <a16:creationId xmlns:a16="http://schemas.microsoft.com/office/drawing/2014/main" id="{5DCB8C18-F9CE-6C1E-B8C9-9A8717D5499A}"/>
                  </a:ext>
                </a:extLst>
              </p:cNvPr>
              <p:cNvSpPr/>
              <p:nvPr/>
            </p:nvSpPr>
            <p:spPr>
              <a:xfrm>
                <a:off x="-1292498" y="3174415"/>
                <a:ext cx="1324828" cy="1150952"/>
              </a:xfrm>
              <a:custGeom>
                <a:avLst/>
                <a:gdLst/>
                <a:ahLst/>
                <a:cxnLst/>
                <a:rect l="l" t="t" r="r" b="b"/>
                <a:pathLst>
                  <a:path w="70106" h="60905" extrusionOk="0">
                    <a:moveTo>
                      <a:pt x="165" y="1"/>
                    </a:moveTo>
                    <a:lnTo>
                      <a:pt x="1" y="23223"/>
                    </a:lnTo>
                    <a:lnTo>
                      <a:pt x="69942" y="60905"/>
                    </a:lnTo>
                    <a:lnTo>
                      <a:pt x="70106" y="37628"/>
                    </a:lnTo>
                    <a:lnTo>
                      <a:pt x="165" y="1"/>
                    </a:lnTo>
                    <a:close/>
                  </a:path>
                </a:pathLst>
              </a:custGeom>
              <a:solidFill>
                <a:srgbClr val="C0B399"/>
              </a:solidFill>
              <a:ln>
                <a:noFill/>
              </a:ln>
            </p:spPr>
            <p:txBody>
              <a:bodyPr spcFirstLastPara="1" wrap="square" lIns="179929" tIns="179929" rIns="179929" bIns="179929" anchor="ctr" anchorCtr="0">
                <a:noAutofit/>
              </a:bodyPr>
              <a:lstStyle/>
              <a:p>
                <a:endParaRPr sz="3543"/>
              </a:p>
            </p:txBody>
          </p:sp>
          <p:sp>
            <p:nvSpPr>
              <p:cNvPr id="62" name="Google Shape;1674;p41">
                <a:extLst>
                  <a:ext uri="{FF2B5EF4-FFF2-40B4-BE49-F238E27FC236}">
                    <a16:creationId xmlns:a16="http://schemas.microsoft.com/office/drawing/2014/main" id="{7FFEACBF-1E32-2856-7CC1-A4A9036A29B2}"/>
                  </a:ext>
                </a:extLst>
              </p:cNvPr>
              <p:cNvSpPr/>
              <p:nvPr/>
            </p:nvSpPr>
            <p:spPr>
              <a:xfrm>
                <a:off x="-1304914" y="3161716"/>
                <a:ext cx="1349678" cy="1176067"/>
              </a:xfrm>
              <a:custGeom>
                <a:avLst/>
                <a:gdLst/>
                <a:ahLst/>
                <a:cxnLst/>
                <a:rect l="l" t="t" r="r" b="b"/>
                <a:pathLst>
                  <a:path w="71421" h="62234" extrusionOk="0">
                    <a:moveTo>
                      <a:pt x="1479" y="1823"/>
                    </a:moveTo>
                    <a:lnTo>
                      <a:pt x="70106" y="38738"/>
                    </a:lnTo>
                    <a:lnTo>
                      <a:pt x="69887" y="60427"/>
                    </a:lnTo>
                    <a:lnTo>
                      <a:pt x="1315" y="23512"/>
                    </a:lnTo>
                    <a:lnTo>
                      <a:pt x="1479" y="1823"/>
                    </a:lnTo>
                    <a:close/>
                    <a:moveTo>
                      <a:pt x="857" y="1"/>
                    </a:moveTo>
                    <a:cubicBezTo>
                      <a:pt x="501" y="1"/>
                      <a:pt x="165" y="286"/>
                      <a:pt x="165" y="673"/>
                    </a:cubicBezTo>
                    <a:lnTo>
                      <a:pt x="0" y="23895"/>
                    </a:lnTo>
                    <a:cubicBezTo>
                      <a:pt x="0" y="24169"/>
                      <a:pt x="110" y="24388"/>
                      <a:pt x="329" y="24497"/>
                    </a:cubicBezTo>
                    <a:lnTo>
                      <a:pt x="70270" y="62179"/>
                    </a:lnTo>
                    <a:cubicBezTo>
                      <a:pt x="70325" y="62234"/>
                      <a:pt x="70434" y="62234"/>
                      <a:pt x="70599" y="62234"/>
                    </a:cubicBezTo>
                    <a:cubicBezTo>
                      <a:pt x="70708" y="62234"/>
                      <a:pt x="70818" y="62179"/>
                      <a:pt x="70927" y="62124"/>
                    </a:cubicBezTo>
                    <a:cubicBezTo>
                      <a:pt x="71092" y="62015"/>
                      <a:pt x="71256" y="61796"/>
                      <a:pt x="71256" y="61577"/>
                    </a:cubicBezTo>
                    <a:lnTo>
                      <a:pt x="71420" y="38354"/>
                    </a:lnTo>
                    <a:cubicBezTo>
                      <a:pt x="71420" y="38080"/>
                      <a:pt x="71311" y="37861"/>
                      <a:pt x="71092" y="37752"/>
                    </a:cubicBezTo>
                    <a:lnTo>
                      <a:pt x="1150" y="70"/>
                    </a:lnTo>
                    <a:cubicBezTo>
                      <a:pt x="1056" y="23"/>
                      <a:pt x="956" y="1"/>
                      <a:pt x="857" y="1"/>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63" name="Google Shape;1675;p41">
                <a:extLst>
                  <a:ext uri="{FF2B5EF4-FFF2-40B4-BE49-F238E27FC236}">
                    <a16:creationId xmlns:a16="http://schemas.microsoft.com/office/drawing/2014/main" id="{5A6F0A9B-CF94-FE6F-1AFA-9ADBA5F2B7EA}"/>
                  </a:ext>
                </a:extLst>
              </p:cNvPr>
              <p:cNvSpPr/>
              <p:nvPr/>
            </p:nvSpPr>
            <p:spPr>
              <a:xfrm>
                <a:off x="-1292498" y="3174415"/>
                <a:ext cx="1324828" cy="1150952"/>
              </a:xfrm>
              <a:custGeom>
                <a:avLst/>
                <a:gdLst/>
                <a:ahLst/>
                <a:cxnLst/>
                <a:rect l="l" t="t" r="r" b="b"/>
                <a:pathLst>
                  <a:path w="70106" h="60905" extrusionOk="0">
                    <a:moveTo>
                      <a:pt x="165" y="1"/>
                    </a:moveTo>
                    <a:lnTo>
                      <a:pt x="1" y="23223"/>
                    </a:lnTo>
                    <a:lnTo>
                      <a:pt x="69942" y="60905"/>
                    </a:lnTo>
                    <a:lnTo>
                      <a:pt x="70106" y="37628"/>
                    </a:lnTo>
                    <a:lnTo>
                      <a:pt x="165" y="1"/>
                    </a:lnTo>
                    <a:close/>
                  </a:path>
                </a:pathLst>
              </a:custGeom>
              <a:solidFill>
                <a:srgbClr val="1FA88E"/>
              </a:solidFill>
              <a:ln>
                <a:noFill/>
              </a:ln>
            </p:spPr>
            <p:txBody>
              <a:bodyPr spcFirstLastPara="1" wrap="square" lIns="179929" tIns="179929" rIns="179929" bIns="179929" anchor="ctr" anchorCtr="0">
                <a:noAutofit/>
              </a:bodyPr>
              <a:lstStyle/>
              <a:p>
                <a:endParaRPr sz="3543"/>
              </a:p>
            </p:txBody>
          </p:sp>
          <p:sp>
            <p:nvSpPr>
              <p:cNvPr id="64" name="Google Shape;1676;p41">
                <a:extLst>
                  <a:ext uri="{FF2B5EF4-FFF2-40B4-BE49-F238E27FC236}">
                    <a16:creationId xmlns:a16="http://schemas.microsoft.com/office/drawing/2014/main" id="{31D32DBB-02D6-F81C-C96E-A6A1508F7AA9}"/>
                  </a:ext>
                </a:extLst>
              </p:cNvPr>
              <p:cNvSpPr/>
              <p:nvPr/>
            </p:nvSpPr>
            <p:spPr>
              <a:xfrm>
                <a:off x="-1289398" y="3174415"/>
                <a:ext cx="1321729" cy="1042273"/>
              </a:xfrm>
              <a:custGeom>
                <a:avLst/>
                <a:gdLst/>
                <a:ahLst/>
                <a:cxnLst/>
                <a:rect l="l" t="t" r="r" b="b"/>
                <a:pathLst>
                  <a:path w="69942" h="55154" extrusionOk="0">
                    <a:moveTo>
                      <a:pt x="1" y="1"/>
                    </a:moveTo>
                    <a:lnTo>
                      <a:pt x="3068" y="19553"/>
                    </a:lnTo>
                    <a:lnTo>
                      <a:pt x="66546" y="55154"/>
                    </a:lnTo>
                    <a:lnTo>
                      <a:pt x="69942" y="37628"/>
                    </a:lnTo>
                    <a:lnTo>
                      <a:pt x="1" y="1"/>
                    </a:lnTo>
                    <a:close/>
                  </a:path>
                </a:pathLst>
              </a:custGeom>
              <a:solidFill>
                <a:schemeClr val="accent2"/>
              </a:solidFill>
              <a:ln>
                <a:noFill/>
              </a:ln>
            </p:spPr>
            <p:txBody>
              <a:bodyPr spcFirstLastPara="1" wrap="square" lIns="179929" tIns="179929" rIns="179929" bIns="179929" anchor="ctr" anchorCtr="0">
                <a:noAutofit/>
              </a:bodyPr>
              <a:lstStyle/>
              <a:p>
                <a:endParaRPr sz="3543"/>
              </a:p>
            </p:txBody>
          </p:sp>
          <p:sp>
            <p:nvSpPr>
              <p:cNvPr id="65" name="Google Shape;1677;p41">
                <a:extLst>
                  <a:ext uri="{FF2B5EF4-FFF2-40B4-BE49-F238E27FC236}">
                    <a16:creationId xmlns:a16="http://schemas.microsoft.com/office/drawing/2014/main" id="{26F90CC4-7D83-2614-FF22-DEE29E1C4691}"/>
                  </a:ext>
                </a:extLst>
              </p:cNvPr>
              <p:cNvSpPr/>
              <p:nvPr/>
            </p:nvSpPr>
            <p:spPr>
              <a:xfrm>
                <a:off x="-312305" y="3702304"/>
                <a:ext cx="160440" cy="523725"/>
              </a:xfrm>
              <a:custGeom>
                <a:avLst/>
                <a:gdLst/>
                <a:ahLst/>
                <a:cxnLst/>
                <a:rect l="l" t="t" r="r" b="b"/>
                <a:pathLst>
                  <a:path w="8490" h="27714" extrusionOk="0">
                    <a:moveTo>
                      <a:pt x="165" y="0"/>
                    </a:moveTo>
                    <a:lnTo>
                      <a:pt x="1" y="23223"/>
                    </a:lnTo>
                    <a:lnTo>
                      <a:pt x="8326" y="27714"/>
                    </a:lnTo>
                    <a:lnTo>
                      <a:pt x="8490" y="4491"/>
                    </a:lnTo>
                    <a:lnTo>
                      <a:pt x="165" y="0"/>
                    </a:lnTo>
                    <a:close/>
                  </a:path>
                </a:pathLst>
              </a:custGeom>
              <a:solidFill>
                <a:srgbClr val="36D8B9"/>
              </a:solidFill>
              <a:ln>
                <a:noFill/>
              </a:ln>
            </p:spPr>
            <p:txBody>
              <a:bodyPr spcFirstLastPara="1" wrap="square" lIns="179929" tIns="179929" rIns="179929" bIns="179929" anchor="ctr" anchorCtr="0">
                <a:noAutofit/>
              </a:bodyPr>
              <a:lstStyle/>
              <a:p>
                <a:endParaRPr sz="3543"/>
              </a:p>
            </p:txBody>
          </p:sp>
          <p:sp>
            <p:nvSpPr>
              <p:cNvPr id="66" name="Google Shape;1678;p41">
                <a:extLst>
                  <a:ext uri="{FF2B5EF4-FFF2-40B4-BE49-F238E27FC236}">
                    <a16:creationId xmlns:a16="http://schemas.microsoft.com/office/drawing/2014/main" id="{B951A6A0-D325-B934-5BE7-521197AE9CFA}"/>
                  </a:ext>
                </a:extLst>
              </p:cNvPr>
              <p:cNvSpPr/>
              <p:nvPr/>
            </p:nvSpPr>
            <p:spPr>
              <a:xfrm>
                <a:off x="-325761" y="3689604"/>
                <a:ext cx="186329" cy="548859"/>
              </a:xfrm>
              <a:custGeom>
                <a:avLst/>
                <a:gdLst/>
                <a:ahLst/>
                <a:cxnLst/>
                <a:rect l="l" t="t" r="r" b="b"/>
                <a:pathLst>
                  <a:path w="9860" h="29044" extrusionOk="0">
                    <a:moveTo>
                      <a:pt x="1534" y="1768"/>
                    </a:moveTo>
                    <a:lnTo>
                      <a:pt x="8545" y="5547"/>
                    </a:lnTo>
                    <a:lnTo>
                      <a:pt x="8380" y="27290"/>
                    </a:lnTo>
                    <a:lnTo>
                      <a:pt x="1370" y="23511"/>
                    </a:lnTo>
                    <a:lnTo>
                      <a:pt x="1534" y="1768"/>
                    </a:lnTo>
                    <a:close/>
                    <a:moveTo>
                      <a:pt x="891" y="1"/>
                    </a:moveTo>
                    <a:cubicBezTo>
                      <a:pt x="522" y="1"/>
                      <a:pt x="220" y="286"/>
                      <a:pt x="220" y="672"/>
                    </a:cubicBezTo>
                    <a:lnTo>
                      <a:pt x="1" y="23895"/>
                    </a:lnTo>
                    <a:cubicBezTo>
                      <a:pt x="1" y="24169"/>
                      <a:pt x="165" y="24388"/>
                      <a:pt x="384" y="24497"/>
                    </a:cubicBezTo>
                    <a:lnTo>
                      <a:pt x="8709" y="28988"/>
                    </a:lnTo>
                    <a:cubicBezTo>
                      <a:pt x="8819" y="29043"/>
                      <a:pt x="8928" y="29043"/>
                      <a:pt x="9038" y="29043"/>
                    </a:cubicBezTo>
                    <a:cubicBezTo>
                      <a:pt x="9147" y="29043"/>
                      <a:pt x="9257" y="29043"/>
                      <a:pt x="9366" y="28988"/>
                    </a:cubicBezTo>
                    <a:cubicBezTo>
                      <a:pt x="9531" y="28824"/>
                      <a:pt x="9695" y="28660"/>
                      <a:pt x="9695" y="28386"/>
                    </a:cubicBezTo>
                    <a:lnTo>
                      <a:pt x="9859" y="5163"/>
                    </a:lnTo>
                    <a:cubicBezTo>
                      <a:pt x="9859" y="4890"/>
                      <a:pt x="9750" y="4670"/>
                      <a:pt x="9531" y="4561"/>
                    </a:cubicBezTo>
                    <a:lnTo>
                      <a:pt x="1206" y="70"/>
                    </a:lnTo>
                    <a:cubicBezTo>
                      <a:pt x="1099" y="22"/>
                      <a:pt x="992" y="1"/>
                      <a:pt x="891" y="1"/>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67" name="Google Shape;1679;p41">
                <a:extLst>
                  <a:ext uri="{FF2B5EF4-FFF2-40B4-BE49-F238E27FC236}">
                    <a16:creationId xmlns:a16="http://schemas.microsoft.com/office/drawing/2014/main" id="{44496688-757C-82B0-4215-428E1D1F3B38}"/>
                  </a:ext>
                </a:extLst>
              </p:cNvPr>
              <p:cNvSpPr/>
              <p:nvPr/>
            </p:nvSpPr>
            <p:spPr>
              <a:xfrm>
                <a:off x="-1077210" y="3290338"/>
                <a:ext cx="161479" cy="523744"/>
              </a:xfrm>
              <a:custGeom>
                <a:avLst/>
                <a:gdLst/>
                <a:ahLst/>
                <a:cxnLst/>
                <a:rect l="l" t="t" r="r" b="b"/>
                <a:pathLst>
                  <a:path w="8545" h="27715" extrusionOk="0">
                    <a:moveTo>
                      <a:pt x="165" y="1"/>
                    </a:moveTo>
                    <a:lnTo>
                      <a:pt x="1" y="23223"/>
                    </a:lnTo>
                    <a:lnTo>
                      <a:pt x="8326" y="27714"/>
                    </a:lnTo>
                    <a:lnTo>
                      <a:pt x="8545" y="4492"/>
                    </a:lnTo>
                    <a:lnTo>
                      <a:pt x="165" y="1"/>
                    </a:lnTo>
                    <a:close/>
                  </a:path>
                </a:pathLst>
              </a:custGeom>
              <a:solidFill>
                <a:srgbClr val="36D8B9"/>
              </a:solidFill>
              <a:ln>
                <a:noFill/>
              </a:ln>
            </p:spPr>
            <p:txBody>
              <a:bodyPr spcFirstLastPara="1" wrap="square" lIns="179929" tIns="179929" rIns="179929" bIns="179929" anchor="ctr" anchorCtr="0">
                <a:noAutofit/>
              </a:bodyPr>
              <a:lstStyle/>
              <a:p>
                <a:endParaRPr sz="3543"/>
              </a:p>
            </p:txBody>
          </p:sp>
          <p:sp>
            <p:nvSpPr>
              <p:cNvPr id="68" name="Google Shape;1680;p41">
                <a:extLst>
                  <a:ext uri="{FF2B5EF4-FFF2-40B4-BE49-F238E27FC236}">
                    <a16:creationId xmlns:a16="http://schemas.microsoft.com/office/drawing/2014/main" id="{70CE2589-EC33-2EBB-017F-7CDBF23D0321}"/>
                  </a:ext>
                </a:extLst>
              </p:cNvPr>
              <p:cNvSpPr/>
              <p:nvPr/>
            </p:nvSpPr>
            <p:spPr>
              <a:xfrm>
                <a:off x="-1090665" y="3277657"/>
                <a:ext cx="187350" cy="549879"/>
              </a:xfrm>
              <a:custGeom>
                <a:avLst/>
                <a:gdLst/>
                <a:ahLst/>
                <a:cxnLst/>
                <a:rect l="l" t="t" r="r" b="b"/>
                <a:pathLst>
                  <a:path w="9914" h="29098" extrusionOk="0">
                    <a:moveTo>
                      <a:pt x="1534" y="1822"/>
                    </a:moveTo>
                    <a:lnTo>
                      <a:pt x="8545" y="5546"/>
                    </a:lnTo>
                    <a:lnTo>
                      <a:pt x="8380" y="27290"/>
                    </a:lnTo>
                    <a:lnTo>
                      <a:pt x="1370" y="23511"/>
                    </a:lnTo>
                    <a:lnTo>
                      <a:pt x="1534" y="1822"/>
                    </a:lnTo>
                    <a:close/>
                    <a:moveTo>
                      <a:pt x="904" y="1"/>
                    </a:moveTo>
                    <a:cubicBezTo>
                      <a:pt x="781" y="1"/>
                      <a:pt x="658" y="42"/>
                      <a:pt x="548" y="124"/>
                    </a:cubicBezTo>
                    <a:cubicBezTo>
                      <a:pt x="329" y="234"/>
                      <a:pt x="220" y="453"/>
                      <a:pt x="220" y="672"/>
                    </a:cubicBezTo>
                    <a:lnTo>
                      <a:pt x="55" y="23894"/>
                    </a:lnTo>
                    <a:cubicBezTo>
                      <a:pt x="1" y="24168"/>
                      <a:pt x="165" y="24387"/>
                      <a:pt x="384" y="24497"/>
                    </a:cubicBezTo>
                    <a:lnTo>
                      <a:pt x="8709" y="28988"/>
                    </a:lnTo>
                    <a:cubicBezTo>
                      <a:pt x="8819" y="29043"/>
                      <a:pt x="8928" y="29097"/>
                      <a:pt x="9038" y="29097"/>
                    </a:cubicBezTo>
                    <a:cubicBezTo>
                      <a:pt x="9421" y="29097"/>
                      <a:pt x="9750" y="28824"/>
                      <a:pt x="9750" y="28440"/>
                    </a:cubicBezTo>
                    <a:lnTo>
                      <a:pt x="9914" y="5218"/>
                    </a:lnTo>
                    <a:cubicBezTo>
                      <a:pt x="9914" y="4944"/>
                      <a:pt x="9804" y="4725"/>
                      <a:pt x="9585" y="4615"/>
                    </a:cubicBezTo>
                    <a:lnTo>
                      <a:pt x="1260" y="124"/>
                    </a:lnTo>
                    <a:cubicBezTo>
                      <a:pt x="1151" y="42"/>
                      <a:pt x="1028" y="1"/>
                      <a:pt x="904" y="1"/>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69" name="Google Shape;1681;p41">
                <a:extLst>
                  <a:ext uri="{FF2B5EF4-FFF2-40B4-BE49-F238E27FC236}">
                    <a16:creationId xmlns:a16="http://schemas.microsoft.com/office/drawing/2014/main" id="{CE6AB289-DF73-3522-F5C9-8BB4261C2DE6}"/>
                  </a:ext>
                </a:extLst>
              </p:cNvPr>
              <p:cNvSpPr/>
              <p:nvPr/>
            </p:nvSpPr>
            <p:spPr>
              <a:xfrm>
                <a:off x="-1289398" y="2705528"/>
                <a:ext cx="2246006" cy="1179941"/>
              </a:xfrm>
              <a:custGeom>
                <a:avLst/>
                <a:gdLst/>
                <a:ahLst/>
                <a:cxnLst/>
                <a:rect l="l" t="t" r="r" b="b"/>
                <a:pathLst>
                  <a:path w="118852" h="62439" extrusionOk="0">
                    <a:moveTo>
                      <a:pt x="48910" y="1"/>
                    </a:moveTo>
                    <a:lnTo>
                      <a:pt x="1" y="24812"/>
                    </a:lnTo>
                    <a:lnTo>
                      <a:pt x="69942" y="62439"/>
                    </a:lnTo>
                    <a:lnTo>
                      <a:pt x="118851" y="34287"/>
                    </a:lnTo>
                    <a:lnTo>
                      <a:pt x="48910" y="1"/>
                    </a:lnTo>
                    <a:close/>
                  </a:path>
                </a:pathLst>
              </a:custGeom>
              <a:solidFill>
                <a:srgbClr val="1FA88E"/>
              </a:solidFill>
              <a:ln>
                <a:noFill/>
              </a:ln>
            </p:spPr>
            <p:txBody>
              <a:bodyPr spcFirstLastPara="1" wrap="square" lIns="179929" tIns="179929" rIns="179929" bIns="179929" anchor="ctr" anchorCtr="0">
                <a:noAutofit/>
              </a:bodyPr>
              <a:lstStyle/>
              <a:p>
                <a:endParaRPr sz="3543"/>
              </a:p>
            </p:txBody>
          </p:sp>
          <p:sp>
            <p:nvSpPr>
              <p:cNvPr id="70" name="Google Shape;1682;p41">
                <a:extLst>
                  <a:ext uri="{FF2B5EF4-FFF2-40B4-BE49-F238E27FC236}">
                    <a16:creationId xmlns:a16="http://schemas.microsoft.com/office/drawing/2014/main" id="{FF43B507-476C-4AA9-8DD6-5F90CD90B2BF}"/>
                  </a:ext>
                </a:extLst>
              </p:cNvPr>
              <p:cNvSpPr/>
              <p:nvPr/>
            </p:nvSpPr>
            <p:spPr>
              <a:xfrm>
                <a:off x="-1289398" y="2787301"/>
                <a:ext cx="2246006" cy="1098172"/>
              </a:xfrm>
              <a:custGeom>
                <a:avLst/>
                <a:gdLst/>
                <a:ahLst/>
                <a:cxnLst/>
                <a:rect l="l" t="t" r="r" b="b"/>
                <a:pathLst>
                  <a:path w="118852" h="58112" extrusionOk="0">
                    <a:moveTo>
                      <a:pt x="50006" y="1"/>
                    </a:moveTo>
                    <a:lnTo>
                      <a:pt x="1" y="20485"/>
                    </a:lnTo>
                    <a:lnTo>
                      <a:pt x="69942" y="58112"/>
                    </a:lnTo>
                    <a:lnTo>
                      <a:pt x="118851" y="29960"/>
                    </a:lnTo>
                    <a:lnTo>
                      <a:pt x="50006" y="1"/>
                    </a:lnTo>
                    <a:close/>
                  </a:path>
                </a:pathLst>
              </a:custGeom>
              <a:solidFill>
                <a:schemeClr val="accent2"/>
              </a:solidFill>
              <a:ln>
                <a:noFill/>
              </a:ln>
            </p:spPr>
            <p:txBody>
              <a:bodyPr spcFirstLastPara="1" wrap="square" lIns="179929" tIns="179929" rIns="179929" bIns="179929" anchor="ctr" anchorCtr="0">
                <a:noAutofit/>
              </a:bodyPr>
              <a:lstStyle/>
              <a:p>
                <a:endParaRPr sz="3543"/>
              </a:p>
            </p:txBody>
          </p:sp>
          <p:sp>
            <p:nvSpPr>
              <p:cNvPr id="71" name="Google Shape;1683;p41">
                <a:extLst>
                  <a:ext uri="{FF2B5EF4-FFF2-40B4-BE49-F238E27FC236}">
                    <a16:creationId xmlns:a16="http://schemas.microsoft.com/office/drawing/2014/main" id="{96BF325A-47D6-1F85-A5AB-0BDE9DBA0EE5}"/>
                  </a:ext>
                </a:extLst>
              </p:cNvPr>
              <p:cNvSpPr/>
              <p:nvPr/>
            </p:nvSpPr>
            <p:spPr>
              <a:xfrm>
                <a:off x="-1301815" y="2693622"/>
                <a:ext cx="2271876" cy="1205301"/>
              </a:xfrm>
              <a:custGeom>
                <a:avLst/>
                <a:gdLst/>
                <a:ahLst/>
                <a:cxnLst/>
                <a:rect l="l" t="t" r="r" b="b"/>
                <a:pathLst>
                  <a:path w="120221" h="63781" extrusionOk="0">
                    <a:moveTo>
                      <a:pt x="49677" y="1397"/>
                    </a:moveTo>
                    <a:lnTo>
                      <a:pt x="118139" y="34917"/>
                    </a:lnTo>
                    <a:lnTo>
                      <a:pt x="70654" y="62302"/>
                    </a:lnTo>
                    <a:lnTo>
                      <a:pt x="2191" y="25496"/>
                    </a:lnTo>
                    <a:lnTo>
                      <a:pt x="49677" y="1397"/>
                    </a:lnTo>
                    <a:close/>
                    <a:moveTo>
                      <a:pt x="49574" y="1"/>
                    </a:moveTo>
                    <a:cubicBezTo>
                      <a:pt x="49471" y="1"/>
                      <a:pt x="49376" y="28"/>
                      <a:pt x="49293" y="83"/>
                    </a:cubicBezTo>
                    <a:lnTo>
                      <a:pt x="384" y="24894"/>
                    </a:lnTo>
                    <a:cubicBezTo>
                      <a:pt x="165" y="25003"/>
                      <a:pt x="1" y="25222"/>
                      <a:pt x="1" y="25496"/>
                    </a:cubicBezTo>
                    <a:cubicBezTo>
                      <a:pt x="1" y="25715"/>
                      <a:pt x="110" y="25934"/>
                      <a:pt x="384" y="26099"/>
                    </a:cubicBezTo>
                    <a:lnTo>
                      <a:pt x="70325" y="63671"/>
                    </a:lnTo>
                    <a:cubicBezTo>
                      <a:pt x="70435" y="63726"/>
                      <a:pt x="70544" y="63781"/>
                      <a:pt x="70654" y="63781"/>
                    </a:cubicBezTo>
                    <a:cubicBezTo>
                      <a:pt x="70708" y="63726"/>
                      <a:pt x="70818" y="63726"/>
                      <a:pt x="70928" y="63671"/>
                    </a:cubicBezTo>
                    <a:lnTo>
                      <a:pt x="119837" y="35464"/>
                    </a:lnTo>
                    <a:cubicBezTo>
                      <a:pt x="120056" y="35355"/>
                      <a:pt x="120220" y="35136"/>
                      <a:pt x="120166" y="34862"/>
                    </a:cubicBezTo>
                    <a:cubicBezTo>
                      <a:pt x="120166" y="34643"/>
                      <a:pt x="120056" y="34424"/>
                      <a:pt x="119837" y="34314"/>
                    </a:cubicBezTo>
                    <a:lnTo>
                      <a:pt x="49896" y="83"/>
                    </a:lnTo>
                    <a:cubicBezTo>
                      <a:pt x="49786" y="28"/>
                      <a:pt x="49677" y="1"/>
                      <a:pt x="49574" y="1"/>
                    </a:cubicBezTo>
                    <a:close/>
                  </a:path>
                </a:pathLst>
              </a:custGeom>
              <a:solidFill>
                <a:srgbClr val="594A42"/>
              </a:solidFill>
              <a:ln>
                <a:noFill/>
              </a:ln>
            </p:spPr>
            <p:txBody>
              <a:bodyPr spcFirstLastPara="1" wrap="square" lIns="179929" tIns="179929" rIns="179929" bIns="179929" anchor="ctr" anchorCtr="0">
                <a:noAutofit/>
              </a:bodyPr>
              <a:lstStyle/>
              <a:p>
                <a:endParaRPr sz="3543"/>
              </a:p>
            </p:txBody>
          </p:sp>
          <p:sp>
            <p:nvSpPr>
              <p:cNvPr id="72" name="Google Shape;1684;p41">
                <a:extLst>
                  <a:ext uri="{FF2B5EF4-FFF2-40B4-BE49-F238E27FC236}">
                    <a16:creationId xmlns:a16="http://schemas.microsoft.com/office/drawing/2014/main" id="{0684320D-8013-88BB-A637-6796B8978C15}"/>
                  </a:ext>
                </a:extLst>
              </p:cNvPr>
              <p:cNvSpPr/>
              <p:nvPr/>
            </p:nvSpPr>
            <p:spPr>
              <a:xfrm>
                <a:off x="-702383" y="3578501"/>
                <a:ext cx="278303" cy="153826"/>
              </a:xfrm>
              <a:custGeom>
                <a:avLst/>
                <a:gdLst/>
                <a:ahLst/>
                <a:cxnLst/>
                <a:rect l="l" t="t" r="r" b="b"/>
                <a:pathLst>
                  <a:path w="14727" h="8140" extrusionOk="0">
                    <a:moveTo>
                      <a:pt x="932" y="1"/>
                    </a:moveTo>
                    <a:cubicBezTo>
                      <a:pt x="342" y="1"/>
                      <a:pt x="0" y="796"/>
                      <a:pt x="541" y="1239"/>
                    </a:cubicBezTo>
                    <a:lnTo>
                      <a:pt x="13631" y="8085"/>
                    </a:lnTo>
                    <a:cubicBezTo>
                      <a:pt x="13741" y="8140"/>
                      <a:pt x="13850" y="8140"/>
                      <a:pt x="13960" y="8140"/>
                    </a:cubicBezTo>
                    <a:cubicBezTo>
                      <a:pt x="14234" y="8140"/>
                      <a:pt x="14453" y="8030"/>
                      <a:pt x="14562" y="7811"/>
                    </a:cubicBezTo>
                    <a:cubicBezTo>
                      <a:pt x="14726" y="7482"/>
                      <a:pt x="14617" y="7044"/>
                      <a:pt x="14288" y="6880"/>
                    </a:cubicBezTo>
                    <a:lnTo>
                      <a:pt x="1144" y="34"/>
                    </a:lnTo>
                    <a:cubicBezTo>
                      <a:pt x="1071" y="11"/>
                      <a:pt x="1000" y="1"/>
                      <a:pt x="932"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73" name="Google Shape;1685;p41">
                <a:extLst>
                  <a:ext uri="{FF2B5EF4-FFF2-40B4-BE49-F238E27FC236}">
                    <a16:creationId xmlns:a16="http://schemas.microsoft.com/office/drawing/2014/main" id="{3C840054-003D-8862-894A-AB92EE35B945}"/>
                  </a:ext>
                </a:extLst>
              </p:cNvPr>
              <p:cNvSpPr/>
              <p:nvPr/>
            </p:nvSpPr>
            <p:spPr>
              <a:xfrm>
                <a:off x="-817416" y="3517667"/>
                <a:ext cx="80749" cy="53196"/>
              </a:xfrm>
              <a:custGeom>
                <a:avLst/>
                <a:gdLst/>
                <a:ahLst/>
                <a:cxnLst/>
                <a:rect l="l" t="t" r="r" b="b"/>
                <a:pathLst>
                  <a:path w="4273" h="2815" extrusionOk="0">
                    <a:moveTo>
                      <a:pt x="771" y="0"/>
                    </a:moveTo>
                    <a:cubicBezTo>
                      <a:pt x="523" y="0"/>
                      <a:pt x="279" y="123"/>
                      <a:pt x="165" y="350"/>
                    </a:cubicBezTo>
                    <a:cubicBezTo>
                      <a:pt x="1" y="678"/>
                      <a:pt x="165" y="1117"/>
                      <a:pt x="494" y="1281"/>
                    </a:cubicBezTo>
                    <a:lnTo>
                      <a:pt x="3232" y="2705"/>
                    </a:lnTo>
                    <a:cubicBezTo>
                      <a:pt x="3287" y="2760"/>
                      <a:pt x="3397" y="2760"/>
                      <a:pt x="3506" y="2814"/>
                    </a:cubicBezTo>
                    <a:cubicBezTo>
                      <a:pt x="3780" y="2760"/>
                      <a:pt x="3999" y="2650"/>
                      <a:pt x="4109" y="2431"/>
                    </a:cubicBezTo>
                    <a:cubicBezTo>
                      <a:pt x="4273" y="2102"/>
                      <a:pt x="4163" y="1664"/>
                      <a:pt x="3835" y="1500"/>
                    </a:cubicBezTo>
                    <a:lnTo>
                      <a:pt x="1096" y="76"/>
                    </a:lnTo>
                    <a:cubicBezTo>
                      <a:pt x="995" y="25"/>
                      <a:pt x="882" y="0"/>
                      <a:pt x="771"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74" name="Google Shape;1686;p41">
                <a:extLst>
                  <a:ext uri="{FF2B5EF4-FFF2-40B4-BE49-F238E27FC236}">
                    <a16:creationId xmlns:a16="http://schemas.microsoft.com/office/drawing/2014/main" id="{E3C718D6-3C9F-AD6E-797A-8C31A639F184}"/>
                  </a:ext>
                </a:extLst>
              </p:cNvPr>
              <p:cNvSpPr/>
              <p:nvPr/>
            </p:nvSpPr>
            <p:spPr>
              <a:xfrm>
                <a:off x="-1307576" y="3161460"/>
                <a:ext cx="1349678" cy="1176067"/>
              </a:xfrm>
              <a:custGeom>
                <a:avLst/>
                <a:gdLst/>
                <a:ahLst/>
                <a:cxnLst/>
                <a:rect l="l" t="t" r="r" b="b"/>
                <a:pathLst>
                  <a:path w="71421" h="62234" extrusionOk="0">
                    <a:moveTo>
                      <a:pt x="1479" y="1823"/>
                    </a:moveTo>
                    <a:lnTo>
                      <a:pt x="70106" y="38738"/>
                    </a:lnTo>
                    <a:lnTo>
                      <a:pt x="69887" y="60427"/>
                    </a:lnTo>
                    <a:lnTo>
                      <a:pt x="1315" y="23512"/>
                    </a:lnTo>
                    <a:lnTo>
                      <a:pt x="1479" y="1823"/>
                    </a:lnTo>
                    <a:close/>
                    <a:moveTo>
                      <a:pt x="857" y="1"/>
                    </a:moveTo>
                    <a:cubicBezTo>
                      <a:pt x="501" y="1"/>
                      <a:pt x="165" y="286"/>
                      <a:pt x="165" y="673"/>
                    </a:cubicBezTo>
                    <a:lnTo>
                      <a:pt x="0" y="23895"/>
                    </a:lnTo>
                    <a:cubicBezTo>
                      <a:pt x="0" y="24169"/>
                      <a:pt x="110" y="24388"/>
                      <a:pt x="329" y="24497"/>
                    </a:cubicBezTo>
                    <a:lnTo>
                      <a:pt x="70270" y="62179"/>
                    </a:lnTo>
                    <a:cubicBezTo>
                      <a:pt x="70325" y="62234"/>
                      <a:pt x="70434" y="62234"/>
                      <a:pt x="70599" y="62234"/>
                    </a:cubicBezTo>
                    <a:cubicBezTo>
                      <a:pt x="70708" y="62234"/>
                      <a:pt x="70818" y="62179"/>
                      <a:pt x="70927" y="62124"/>
                    </a:cubicBezTo>
                    <a:cubicBezTo>
                      <a:pt x="71092" y="62015"/>
                      <a:pt x="71256" y="61796"/>
                      <a:pt x="71256" y="61577"/>
                    </a:cubicBezTo>
                    <a:lnTo>
                      <a:pt x="71420" y="38354"/>
                    </a:lnTo>
                    <a:cubicBezTo>
                      <a:pt x="71420" y="38080"/>
                      <a:pt x="71311" y="37861"/>
                      <a:pt x="71092" y="37752"/>
                    </a:cubicBezTo>
                    <a:lnTo>
                      <a:pt x="1150" y="70"/>
                    </a:lnTo>
                    <a:cubicBezTo>
                      <a:pt x="1056" y="23"/>
                      <a:pt x="956" y="1"/>
                      <a:pt x="857" y="1"/>
                    </a:cubicBezTo>
                    <a:close/>
                  </a:path>
                </a:pathLst>
              </a:custGeom>
              <a:solidFill>
                <a:srgbClr val="434343"/>
              </a:solidFill>
              <a:ln>
                <a:noFill/>
              </a:ln>
            </p:spPr>
            <p:txBody>
              <a:bodyPr spcFirstLastPara="1" wrap="square" lIns="179929" tIns="179929" rIns="179929" bIns="179929" anchor="ctr" anchorCtr="0">
                <a:noAutofit/>
              </a:bodyPr>
              <a:lstStyle/>
              <a:p>
                <a:endParaRPr sz="3543"/>
              </a:p>
            </p:txBody>
          </p:sp>
        </p:grpSp>
      </p:grpSp>
    </p:spTree>
    <p:extLst>
      <p:ext uri="{BB962C8B-B14F-4D97-AF65-F5344CB8AC3E}">
        <p14:creationId xmlns:p14="http://schemas.microsoft.com/office/powerpoint/2010/main" val="9147405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218"/>
        <p:cNvGrpSpPr/>
        <p:nvPr/>
      </p:nvGrpSpPr>
      <p:grpSpPr>
        <a:xfrm>
          <a:off x="0" y="0"/>
          <a:ext cx="0" cy="0"/>
          <a:chOff x="0" y="0"/>
          <a:chExt cx="0" cy="0"/>
        </a:xfrm>
      </p:grpSpPr>
      <p:pic>
        <p:nvPicPr>
          <p:cNvPr id="52"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 y="-29578"/>
            <a:ext cx="17995899" cy="1447801"/>
          </a:xfrm>
          <a:prstGeom prst="rect">
            <a:avLst/>
          </a:prstGeom>
        </p:spPr>
      </p:pic>
      <p:pic>
        <p:nvPicPr>
          <p:cNvPr id="53" name="Рисунок 52">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4" name="Рисунок 53">
            <a:extLst>
              <a:ext uri="{FF2B5EF4-FFF2-40B4-BE49-F238E27FC236}">
                <a16:creationId xmlns:a16="http://schemas.microsoft.com/office/drawing/2014/main" id="{286A97B6-2A6C-4AF1-A8F6-DF3B05C1FC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3286" name="TextBox 3285">
            <a:extLst>
              <a:ext uri="{FF2B5EF4-FFF2-40B4-BE49-F238E27FC236}">
                <a16:creationId xmlns:a16="http://schemas.microsoft.com/office/drawing/2014/main" id="{628F5FE7-DAB2-312A-13EB-A9B51BA51803}"/>
              </a:ext>
            </a:extLst>
          </p:cNvPr>
          <p:cNvSpPr txBox="1"/>
          <p:nvPr/>
        </p:nvSpPr>
        <p:spPr>
          <a:xfrm>
            <a:off x="4015875" y="1896220"/>
            <a:ext cx="8998856" cy="1107996"/>
          </a:xfrm>
          <a:prstGeom prst="rect">
            <a:avLst/>
          </a:prstGeom>
          <a:noFill/>
        </p:spPr>
        <p:txBody>
          <a:bodyPr wrap="square">
            <a:spAutoFit/>
          </a:bodyPr>
          <a:lstStyle/>
          <a:p>
            <a:pPr indent="450215" algn="ctr">
              <a:spcAft>
                <a:spcPts val="0"/>
              </a:spcAft>
            </a:pPr>
            <a:r>
              <a:rPr lang="en-US" sz="6600" b="1" dirty="0" err="1">
                <a:solidFill>
                  <a:srgbClr val="002060"/>
                </a:solidFill>
                <a:latin typeface="Times New Roman" panose="02020603050405020304" pitchFamily="18" charset="0"/>
              </a:rPr>
              <a:t>Reja</a:t>
            </a:r>
            <a:r>
              <a:rPr lang="en-US" sz="6600" b="1" dirty="0">
                <a:solidFill>
                  <a:srgbClr val="002060"/>
                </a:solidFill>
                <a:latin typeface="Times New Roman" panose="02020603050405020304" pitchFamily="18" charset="0"/>
              </a:rPr>
              <a:t>:</a:t>
            </a:r>
            <a:endParaRPr lang="ru-RU" sz="6000" dirty="0">
              <a:effectLst/>
            </a:endParaRPr>
          </a:p>
        </p:txBody>
      </p:sp>
      <p:grpSp>
        <p:nvGrpSpPr>
          <p:cNvPr id="2054" name="Google Shape;2054;p45"/>
          <p:cNvGrpSpPr/>
          <p:nvPr/>
        </p:nvGrpSpPr>
        <p:grpSpPr>
          <a:xfrm>
            <a:off x="11042484" y="2809875"/>
            <a:ext cx="6261266" cy="6650587"/>
            <a:chOff x="2981275" y="1352857"/>
            <a:chExt cx="3181448" cy="3379268"/>
          </a:xfrm>
        </p:grpSpPr>
        <p:sp>
          <p:nvSpPr>
            <p:cNvPr id="2055" name="Google Shape;2055;p45"/>
            <p:cNvSpPr/>
            <p:nvPr/>
          </p:nvSpPr>
          <p:spPr>
            <a:xfrm rot="10800000">
              <a:off x="3578019" y="4296753"/>
              <a:ext cx="2584703" cy="435371"/>
            </a:xfrm>
            <a:custGeom>
              <a:avLst/>
              <a:gdLst/>
              <a:ahLst/>
              <a:cxnLst/>
              <a:rect l="l" t="t" r="r" b="b"/>
              <a:pathLst>
                <a:path w="67022" h="11263" extrusionOk="0">
                  <a:moveTo>
                    <a:pt x="0" y="1"/>
                  </a:moveTo>
                  <a:lnTo>
                    <a:pt x="0" y="11262"/>
                  </a:lnTo>
                  <a:lnTo>
                    <a:pt x="67022" y="11262"/>
                  </a:lnTo>
                  <a:lnTo>
                    <a:pt x="67022" y="1"/>
                  </a:lnTo>
                  <a:close/>
                </a:path>
              </a:pathLst>
            </a:custGeom>
            <a:solidFill>
              <a:schemeClr val="accent4"/>
            </a:solidFill>
            <a:ln>
              <a:noFill/>
            </a:ln>
          </p:spPr>
          <p:txBody>
            <a:bodyPr spcFirstLastPara="1" wrap="square" lIns="179929" tIns="179929" rIns="179929" bIns="179929" anchor="ctr" anchorCtr="0">
              <a:noAutofit/>
            </a:bodyPr>
            <a:lstStyle/>
            <a:p>
              <a:endParaRPr sz="3543"/>
            </a:p>
          </p:txBody>
        </p:sp>
        <p:sp>
          <p:nvSpPr>
            <p:cNvPr id="2056" name="Google Shape;2056;p45"/>
            <p:cNvSpPr/>
            <p:nvPr/>
          </p:nvSpPr>
          <p:spPr>
            <a:xfrm rot="10800000">
              <a:off x="5138965" y="4296753"/>
              <a:ext cx="755720" cy="435371"/>
            </a:xfrm>
            <a:custGeom>
              <a:avLst/>
              <a:gdLst/>
              <a:ahLst/>
              <a:cxnLst/>
              <a:rect l="l" t="t" r="r" b="b"/>
              <a:pathLst>
                <a:path w="19596" h="11263" extrusionOk="0">
                  <a:moveTo>
                    <a:pt x="0" y="1"/>
                  </a:moveTo>
                  <a:lnTo>
                    <a:pt x="0" y="11262"/>
                  </a:lnTo>
                  <a:lnTo>
                    <a:pt x="19595" y="11262"/>
                  </a:lnTo>
                  <a:lnTo>
                    <a:pt x="19595" y="1"/>
                  </a:lnTo>
                  <a:close/>
                </a:path>
              </a:pathLst>
            </a:custGeom>
            <a:solidFill>
              <a:srgbClr val="5959D6"/>
            </a:solidFill>
            <a:ln>
              <a:noFill/>
            </a:ln>
          </p:spPr>
          <p:txBody>
            <a:bodyPr spcFirstLastPara="1" wrap="square" lIns="179929" tIns="179929" rIns="179929" bIns="179929" anchor="ctr" anchorCtr="0">
              <a:noAutofit/>
            </a:bodyPr>
            <a:lstStyle/>
            <a:p>
              <a:endParaRPr sz="3543"/>
            </a:p>
          </p:txBody>
        </p:sp>
        <p:sp>
          <p:nvSpPr>
            <p:cNvPr id="2057" name="Google Shape;2057;p45"/>
            <p:cNvSpPr/>
            <p:nvPr/>
          </p:nvSpPr>
          <p:spPr>
            <a:xfrm rot="10800000">
              <a:off x="4890760" y="4296753"/>
              <a:ext cx="124141" cy="435371"/>
            </a:xfrm>
            <a:custGeom>
              <a:avLst/>
              <a:gdLst/>
              <a:ahLst/>
              <a:cxnLst/>
              <a:rect l="l" t="t" r="r" b="b"/>
              <a:pathLst>
                <a:path w="3219" h="11263" extrusionOk="0">
                  <a:moveTo>
                    <a:pt x="1" y="1"/>
                  </a:moveTo>
                  <a:lnTo>
                    <a:pt x="1" y="11262"/>
                  </a:lnTo>
                  <a:lnTo>
                    <a:pt x="3218" y="11262"/>
                  </a:lnTo>
                  <a:lnTo>
                    <a:pt x="3218" y="1"/>
                  </a:lnTo>
                  <a:close/>
                </a:path>
              </a:pathLst>
            </a:custGeom>
            <a:solidFill>
              <a:srgbClr val="5959D6"/>
            </a:solidFill>
            <a:ln>
              <a:noFill/>
            </a:ln>
          </p:spPr>
          <p:txBody>
            <a:bodyPr spcFirstLastPara="1" wrap="square" lIns="179929" tIns="179929" rIns="179929" bIns="179929" anchor="ctr" anchorCtr="0">
              <a:noAutofit/>
            </a:bodyPr>
            <a:lstStyle/>
            <a:p>
              <a:endParaRPr sz="3543"/>
            </a:p>
          </p:txBody>
        </p:sp>
        <p:sp>
          <p:nvSpPr>
            <p:cNvPr id="2058" name="Google Shape;2058;p45"/>
            <p:cNvSpPr/>
            <p:nvPr/>
          </p:nvSpPr>
          <p:spPr>
            <a:xfrm rot="10800000">
              <a:off x="3849649" y="4296753"/>
              <a:ext cx="45969" cy="435371"/>
            </a:xfrm>
            <a:custGeom>
              <a:avLst/>
              <a:gdLst/>
              <a:ahLst/>
              <a:cxnLst/>
              <a:rect l="l" t="t" r="r" b="b"/>
              <a:pathLst>
                <a:path w="1192" h="11263" extrusionOk="0">
                  <a:moveTo>
                    <a:pt x="1" y="1"/>
                  </a:moveTo>
                  <a:lnTo>
                    <a:pt x="1" y="11262"/>
                  </a:lnTo>
                  <a:lnTo>
                    <a:pt x="1191" y="11262"/>
                  </a:lnTo>
                  <a:lnTo>
                    <a:pt x="1191" y="1"/>
                  </a:lnTo>
                  <a:close/>
                </a:path>
              </a:pathLst>
            </a:custGeom>
            <a:solidFill>
              <a:srgbClr val="5959D6"/>
            </a:solidFill>
            <a:ln>
              <a:noFill/>
            </a:ln>
          </p:spPr>
          <p:txBody>
            <a:bodyPr spcFirstLastPara="1" wrap="square" lIns="179929" tIns="179929" rIns="179929" bIns="179929" anchor="ctr" anchorCtr="0">
              <a:noAutofit/>
            </a:bodyPr>
            <a:lstStyle/>
            <a:p>
              <a:endParaRPr sz="3543"/>
            </a:p>
          </p:txBody>
        </p:sp>
        <p:sp>
          <p:nvSpPr>
            <p:cNvPr id="2059" name="Google Shape;2059;p45"/>
            <p:cNvSpPr/>
            <p:nvPr/>
          </p:nvSpPr>
          <p:spPr>
            <a:xfrm rot="10800000">
              <a:off x="5363557" y="4352726"/>
              <a:ext cx="289160" cy="291072"/>
            </a:xfrm>
            <a:custGeom>
              <a:avLst/>
              <a:gdLst/>
              <a:ahLst/>
              <a:cxnLst/>
              <a:rect l="l" t="t" r="r" b="b"/>
              <a:pathLst>
                <a:path w="7498" h="7530" extrusionOk="0">
                  <a:moveTo>
                    <a:pt x="3765" y="0"/>
                  </a:moveTo>
                  <a:cubicBezTo>
                    <a:pt x="1674" y="0"/>
                    <a:pt x="1" y="1706"/>
                    <a:pt x="1" y="3765"/>
                  </a:cubicBezTo>
                  <a:cubicBezTo>
                    <a:pt x="1" y="5824"/>
                    <a:pt x="1674" y="7529"/>
                    <a:pt x="3765" y="7529"/>
                  </a:cubicBezTo>
                  <a:cubicBezTo>
                    <a:pt x="5824" y="7529"/>
                    <a:pt x="7497" y="5824"/>
                    <a:pt x="7497" y="3765"/>
                  </a:cubicBezTo>
                  <a:cubicBezTo>
                    <a:pt x="7497" y="1706"/>
                    <a:pt x="5824" y="0"/>
                    <a:pt x="3765" y="0"/>
                  </a:cubicBezTo>
                  <a:close/>
                </a:path>
              </a:pathLst>
            </a:custGeom>
            <a:solidFill>
              <a:schemeClr val="accent4"/>
            </a:solidFill>
            <a:ln>
              <a:noFill/>
            </a:ln>
          </p:spPr>
          <p:txBody>
            <a:bodyPr spcFirstLastPara="1" wrap="square" lIns="179929" tIns="179929" rIns="179929" bIns="179929" anchor="ctr" anchorCtr="0">
              <a:noAutofit/>
            </a:bodyPr>
            <a:lstStyle/>
            <a:p>
              <a:endParaRPr sz="3543"/>
            </a:p>
          </p:txBody>
        </p:sp>
        <p:sp>
          <p:nvSpPr>
            <p:cNvPr id="2060" name="Google Shape;2060;p45"/>
            <p:cNvSpPr/>
            <p:nvPr/>
          </p:nvSpPr>
          <p:spPr>
            <a:xfrm rot="10800000">
              <a:off x="3050824" y="3003863"/>
              <a:ext cx="3111876" cy="588585"/>
            </a:xfrm>
            <a:custGeom>
              <a:avLst/>
              <a:gdLst/>
              <a:ahLst/>
              <a:cxnLst/>
              <a:rect l="l" t="t" r="r" b="b"/>
              <a:pathLst>
                <a:path w="82048" h="21687" extrusionOk="0">
                  <a:moveTo>
                    <a:pt x="0" y="0"/>
                  </a:moveTo>
                  <a:lnTo>
                    <a:pt x="0" y="21686"/>
                  </a:lnTo>
                  <a:lnTo>
                    <a:pt x="82047" y="21686"/>
                  </a:lnTo>
                  <a:lnTo>
                    <a:pt x="82047" y="0"/>
                  </a:lnTo>
                  <a:close/>
                </a:path>
              </a:pathLst>
            </a:custGeom>
            <a:solidFill>
              <a:schemeClr val="accent2"/>
            </a:solidFill>
            <a:ln>
              <a:noFill/>
            </a:ln>
          </p:spPr>
          <p:txBody>
            <a:bodyPr spcFirstLastPara="1" wrap="square" lIns="179929" tIns="179929" rIns="179929" bIns="179929" anchor="ctr" anchorCtr="0">
              <a:noAutofit/>
            </a:bodyPr>
            <a:lstStyle/>
            <a:p>
              <a:endParaRPr sz="3543"/>
            </a:p>
          </p:txBody>
        </p:sp>
        <p:sp>
          <p:nvSpPr>
            <p:cNvPr id="2061" name="Google Shape;2061;p45"/>
            <p:cNvSpPr/>
            <p:nvPr/>
          </p:nvSpPr>
          <p:spPr>
            <a:xfrm rot="10800000">
              <a:off x="5916170" y="3003863"/>
              <a:ext cx="35424" cy="588585"/>
            </a:xfrm>
            <a:custGeom>
              <a:avLst/>
              <a:gdLst/>
              <a:ahLst/>
              <a:cxnLst/>
              <a:rect l="l" t="t" r="r" b="b"/>
              <a:pathLst>
                <a:path w="934" h="21687" extrusionOk="0">
                  <a:moveTo>
                    <a:pt x="0" y="0"/>
                  </a:moveTo>
                  <a:lnTo>
                    <a:pt x="0" y="21686"/>
                  </a:lnTo>
                  <a:lnTo>
                    <a:pt x="934" y="21686"/>
                  </a:lnTo>
                  <a:lnTo>
                    <a:pt x="934" y="0"/>
                  </a:lnTo>
                  <a:close/>
                </a:path>
              </a:pathLst>
            </a:custGeom>
            <a:solidFill>
              <a:srgbClr val="1FA88E"/>
            </a:solidFill>
            <a:ln>
              <a:noFill/>
            </a:ln>
          </p:spPr>
          <p:txBody>
            <a:bodyPr spcFirstLastPara="1" wrap="square" lIns="179929" tIns="179929" rIns="179929" bIns="179929" anchor="ctr" anchorCtr="0">
              <a:noAutofit/>
            </a:bodyPr>
            <a:lstStyle/>
            <a:p>
              <a:endParaRPr sz="3543"/>
            </a:p>
          </p:txBody>
        </p:sp>
        <p:sp>
          <p:nvSpPr>
            <p:cNvPr id="2062" name="Google Shape;2062;p45"/>
            <p:cNvSpPr/>
            <p:nvPr/>
          </p:nvSpPr>
          <p:spPr>
            <a:xfrm rot="10800000">
              <a:off x="5840505" y="3003863"/>
              <a:ext cx="35424" cy="588585"/>
            </a:xfrm>
            <a:custGeom>
              <a:avLst/>
              <a:gdLst/>
              <a:ahLst/>
              <a:cxnLst/>
              <a:rect l="l" t="t" r="r" b="b"/>
              <a:pathLst>
                <a:path w="934" h="21687" extrusionOk="0">
                  <a:moveTo>
                    <a:pt x="0" y="0"/>
                  </a:moveTo>
                  <a:lnTo>
                    <a:pt x="0" y="21686"/>
                  </a:lnTo>
                  <a:lnTo>
                    <a:pt x="933" y="21686"/>
                  </a:lnTo>
                  <a:lnTo>
                    <a:pt x="933" y="0"/>
                  </a:lnTo>
                  <a:close/>
                </a:path>
              </a:pathLst>
            </a:custGeom>
            <a:solidFill>
              <a:srgbClr val="1FA88E"/>
            </a:solidFill>
            <a:ln>
              <a:noFill/>
            </a:ln>
          </p:spPr>
          <p:txBody>
            <a:bodyPr spcFirstLastPara="1" wrap="square" lIns="179929" tIns="179929" rIns="179929" bIns="179929" anchor="ctr" anchorCtr="0">
              <a:noAutofit/>
            </a:bodyPr>
            <a:lstStyle/>
            <a:p>
              <a:endParaRPr sz="3543"/>
            </a:p>
          </p:txBody>
        </p:sp>
        <p:sp>
          <p:nvSpPr>
            <p:cNvPr id="2063" name="Google Shape;2063;p45"/>
            <p:cNvSpPr/>
            <p:nvPr/>
          </p:nvSpPr>
          <p:spPr>
            <a:xfrm rot="10800000">
              <a:off x="4634822" y="3003863"/>
              <a:ext cx="35424" cy="588585"/>
            </a:xfrm>
            <a:custGeom>
              <a:avLst/>
              <a:gdLst/>
              <a:ahLst/>
              <a:cxnLst/>
              <a:rect l="l" t="t" r="r" b="b"/>
              <a:pathLst>
                <a:path w="934" h="21687" extrusionOk="0">
                  <a:moveTo>
                    <a:pt x="1" y="0"/>
                  </a:moveTo>
                  <a:lnTo>
                    <a:pt x="1" y="21686"/>
                  </a:lnTo>
                  <a:lnTo>
                    <a:pt x="934" y="21686"/>
                  </a:lnTo>
                  <a:lnTo>
                    <a:pt x="934" y="0"/>
                  </a:lnTo>
                  <a:close/>
                </a:path>
              </a:pathLst>
            </a:custGeom>
            <a:solidFill>
              <a:srgbClr val="1FA88E"/>
            </a:solidFill>
            <a:ln>
              <a:noFill/>
            </a:ln>
          </p:spPr>
          <p:txBody>
            <a:bodyPr spcFirstLastPara="1" wrap="square" lIns="179929" tIns="179929" rIns="179929" bIns="179929" anchor="ctr" anchorCtr="0">
              <a:noAutofit/>
            </a:bodyPr>
            <a:lstStyle/>
            <a:p>
              <a:endParaRPr sz="3543"/>
            </a:p>
          </p:txBody>
        </p:sp>
        <p:sp>
          <p:nvSpPr>
            <p:cNvPr id="2064" name="Google Shape;2064;p45"/>
            <p:cNvSpPr/>
            <p:nvPr/>
          </p:nvSpPr>
          <p:spPr>
            <a:xfrm rot="10800000">
              <a:off x="4559157" y="3003863"/>
              <a:ext cx="35424" cy="588585"/>
            </a:xfrm>
            <a:custGeom>
              <a:avLst/>
              <a:gdLst/>
              <a:ahLst/>
              <a:cxnLst/>
              <a:rect l="l" t="t" r="r" b="b"/>
              <a:pathLst>
                <a:path w="934" h="21687" extrusionOk="0">
                  <a:moveTo>
                    <a:pt x="1" y="0"/>
                  </a:moveTo>
                  <a:lnTo>
                    <a:pt x="1" y="21686"/>
                  </a:lnTo>
                  <a:lnTo>
                    <a:pt x="934" y="21686"/>
                  </a:lnTo>
                  <a:lnTo>
                    <a:pt x="934" y="0"/>
                  </a:lnTo>
                  <a:close/>
                </a:path>
              </a:pathLst>
            </a:custGeom>
            <a:solidFill>
              <a:srgbClr val="1FA88E"/>
            </a:solidFill>
            <a:ln>
              <a:noFill/>
            </a:ln>
          </p:spPr>
          <p:txBody>
            <a:bodyPr spcFirstLastPara="1" wrap="square" lIns="179929" tIns="179929" rIns="179929" bIns="179929" anchor="ctr" anchorCtr="0">
              <a:noAutofit/>
            </a:bodyPr>
            <a:lstStyle/>
            <a:p>
              <a:endParaRPr sz="3543"/>
            </a:p>
          </p:txBody>
        </p:sp>
        <p:sp>
          <p:nvSpPr>
            <p:cNvPr id="2065" name="Google Shape;2065;p45"/>
            <p:cNvSpPr/>
            <p:nvPr/>
          </p:nvSpPr>
          <p:spPr>
            <a:xfrm rot="10800000">
              <a:off x="3353474" y="3003863"/>
              <a:ext cx="35424" cy="588585"/>
            </a:xfrm>
            <a:custGeom>
              <a:avLst/>
              <a:gdLst/>
              <a:ahLst/>
              <a:cxnLst/>
              <a:rect l="l" t="t" r="r" b="b"/>
              <a:pathLst>
                <a:path w="934" h="21687" extrusionOk="0">
                  <a:moveTo>
                    <a:pt x="1" y="0"/>
                  </a:moveTo>
                  <a:lnTo>
                    <a:pt x="1" y="21686"/>
                  </a:lnTo>
                  <a:lnTo>
                    <a:pt x="934" y="21686"/>
                  </a:lnTo>
                  <a:lnTo>
                    <a:pt x="934" y="0"/>
                  </a:lnTo>
                  <a:close/>
                </a:path>
              </a:pathLst>
            </a:custGeom>
            <a:solidFill>
              <a:srgbClr val="1FA88E"/>
            </a:solidFill>
            <a:ln>
              <a:noFill/>
            </a:ln>
          </p:spPr>
          <p:txBody>
            <a:bodyPr spcFirstLastPara="1" wrap="square" lIns="179929" tIns="179929" rIns="179929" bIns="179929" anchor="ctr" anchorCtr="0">
              <a:noAutofit/>
            </a:bodyPr>
            <a:lstStyle/>
            <a:p>
              <a:endParaRPr sz="3543"/>
            </a:p>
          </p:txBody>
        </p:sp>
        <p:sp>
          <p:nvSpPr>
            <p:cNvPr id="2066" name="Google Shape;2066;p45"/>
            <p:cNvSpPr/>
            <p:nvPr/>
          </p:nvSpPr>
          <p:spPr>
            <a:xfrm rot="10800000">
              <a:off x="3276595" y="3003863"/>
              <a:ext cx="36638" cy="588585"/>
            </a:xfrm>
            <a:custGeom>
              <a:avLst/>
              <a:gdLst/>
              <a:ahLst/>
              <a:cxnLst/>
              <a:rect l="l" t="t" r="r" b="b"/>
              <a:pathLst>
                <a:path w="966" h="21687" extrusionOk="0">
                  <a:moveTo>
                    <a:pt x="1" y="0"/>
                  </a:moveTo>
                  <a:lnTo>
                    <a:pt x="1" y="21686"/>
                  </a:lnTo>
                  <a:lnTo>
                    <a:pt x="966" y="21686"/>
                  </a:lnTo>
                  <a:lnTo>
                    <a:pt x="966" y="0"/>
                  </a:lnTo>
                  <a:close/>
                </a:path>
              </a:pathLst>
            </a:custGeom>
            <a:solidFill>
              <a:srgbClr val="1FA88E"/>
            </a:solidFill>
            <a:ln>
              <a:noFill/>
            </a:ln>
          </p:spPr>
          <p:txBody>
            <a:bodyPr spcFirstLastPara="1" wrap="square" lIns="179929" tIns="179929" rIns="179929" bIns="179929" anchor="ctr" anchorCtr="0">
              <a:noAutofit/>
            </a:bodyPr>
            <a:lstStyle/>
            <a:p>
              <a:endParaRPr sz="3543"/>
            </a:p>
          </p:txBody>
        </p:sp>
        <p:sp>
          <p:nvSpPr>
            <p:cNvPr id="2067" name="Google Shape;2067;p45"/>
            <p:cNvSpPr/>
            <p:nvPr/>
          </p:nvSpPr>
          <p:spPr>
            <a:xfrm rot="10800000">
              <a:off x="3310750" y="1938956"/>
              <a:ext cx="2502950" cy="528819"/>
            </a:xfrm>
            <a:custGeom>
              <a:avLst/>
              <a:gdLst/>
              <a:ahLst/>
              <a:cxnLst/>
              <a:rect l="l" t="t" r="r" b="b"/>
              <a:pathLst>
                <a:path w="65993" h="7884" extrusionOk="0">
                  <a:moveTo>
                    <a:pt x="0" y="0"/>
                  </a:moveTo>
                  <a:lnTo>
                    <a:pt x="0" y="7883"/>
                  </a:lnTo>
                  <a:lnTo>
                    <a:pt x="65992" y="7883"/>
                  </a:lnTo>
                  <a:lnTo>
                    <a:pt x="65992" y="0"/>
                  </a:lnTo>
                  <a:close/>
                </a:path>
              </a:pathLst>
            </a:custGeom>
            <a:solidFill>
              <a:schemeClr val="lt2"/>
            </a:solidFill>
            <a:ln>
              <a:noFill/>
            </a:ln>
          </p:spPr>
          <p:txBody>
            <a:bodyPr spcFirstLastPara="1" wrap="square" lIns="179929" tIns="179929" rIns="179929" bIns="179929" anchor="ctr" anchorCtr="0">
              <a:noAutofit/>
            </a:bodyPr>
            <a:lstStyle/>
            <a:p>
              <a:endParaRPr sz="3543"/>
            </a:p>
          </p:txBody>
        </p:sp>
        <p:sp>
          <p:nvSpPr>
            <p:cNvPr id="2068" name="Google Shape;2068;p45"/>
            <p:cNvSpPr/>
            <p:nvPr/>
          </p:nvSpPr>
          <p:spPr>
            <a:xfrm rot="10800000">
              <a:off x="5431693" y="1938956"/>
              <a:ext cx="29356" cy="528819"/>
            </a:xfrm>
            <a:custGeom>
              <a:avLst/>
              <a:gdLst/>
              <a:ahLst/>
              <a:cxnLst/>
              <a:rect l="l" t="t" r="r" b="b"/>
              <a:pathLst>
                <a:path w="774" h="7884" extrusionOk="0">
                  <a:moveTo>
                    <a:pt x="1" y="0"/>
                  </a:moveTo>
                  <a:lnTo>
                    <a:pt x="1" y="7883"/>
                  </a:lnTo>
                  <a:lnTo>
                    <a:pt x="773" y="7883"/>
                  </a:lnTo>
                  <a:lnTo>
                    <a:pt x="773" y="0"/>
                  </a:lnTo>
                  <a:close/>
                </a:path>
              </a:pathLst>
            </a:custGeom>
            <a:solidFill>
              <a:srgbClr val="B84235"/>
            </a:solidFill>
            <a:ln>
              <a:noFill/>
            </a:ln>
          </p:spPr>
          <p:txBody>
            <a:bodyPr spcFirstLastPara="1" wrap="square" lIns="179929" tIns="179929" rIns="179929" bIns="179929" anchor="ctr" anchorCtr="0">
              <a:noAutofit/>
            </a:bodyPr>
            <a:lstStyle/>
            <a:p>
              <a:endParaRPr sz="3543"/>
            </a:p>
          </p:txBody>
        </p:sp>
        <p:sp>
          <p:nvSpPr>
            <p:cNvPr id="2069" name="Google Shape;2069;p45"/>
            <p:cNvSpPr/>
            <p:nvPr/>
          </p:nvSpPr>
          <p:spPr>
            <a:xfrm rot="10800000">
              <a:off x="5370705" y="1938956"/>
              <a:ext cx="28104" cy="528819"/>
            </a:xfrm>
            <a:custGeom>
              <a:avLst/>
              <a:gdLst/>
              <a:ahLst/>
              <a:cxnLst/>
              <a:rect l="l" t="t" r="r" b="b"/>
              <a:pathLst>
                <a:path w="741" h="7884" extrusionOk="0">
                  <a:moveTo>
                    <a:pt x="1" y="0"/>
                  </a:moveTo>
                  <a:lnTo>
                    <a:pt x="1" y="7883"/>
                  </a:lnTo>
                  <a:lnTo>
                    <a:pt x="741" y="7883"/>
                  </a:lnTo>
                  <a:lnTo>
                    <a:pt x="741" y="0"/>
                  </a:lnTo>
                  <a:close/>
                </a:path>
              </a:pathLst>
            </a:custGeom>
            <a:solidFill>
              <a:srgbClr val="B84235"/>
            </a:solidFill>
            <a:ln>
              <a:noFill/>
            </a:ln>
          </p:spPr>
          <p:txBody>
            <a:bodyPr spcFirstLastPara="1" wrap="square" lIns="179929" tIns="179929" rIns="179929" bIns="179929" anchor="ctr" anchorCtr="0">
              <a:noAutofit/>
            </a:bodyPr>
            <a:lstStyle/>
            <a:p>
              <a:endParaRPr sz="3543"/>
            </a:p>
          </p:txBody>
        </p:sp>
        <p:sp>
          <p:nvSpPr>
            <p:cNvPr id="2070" name="Google Shape;2070;p45"/>
            <p:cNvSpPr/>
            <p:nvPr/>
          </p:nvSpPr>
          <p:spPr>
            <a:xfrm rot="10800000">
              <a:off x="4584806" y="1938956"/>
              <a:ext cx="28104" cy="528819"/>
            </a:xfrm>
            <a:custGeom>
              <a:avLst/>
              <a:gdLst/>
              <a:ahLst/>
              <a:cxnLst/>
              <a:rect l="l" t="t" r="r" b="b"/>
              <a:pathLst>
                <a:path w="741" h="7884" extrusionOk="0">
                  <a:moveTo>
                    <a:pt x="1" y="0"/>
                  </a:moveTo>
                  <a:lnTo>
                    <a:pt x="1" y="7883"/>
                  </a:lnTo>
                  <a:lnTo>
                    <a:pt x="741" y="7883"/>
                  </a:lnTo>
                  <a:lnTo>
                    <a:pt x="741" y="0"/>
                  </a:lnTo>
                  <a:close/>
                </a:path>
              </a:pathLst>
            </a:custGeom>
            <a:solidFill>
              <a:srgbClr val="B84235"/>
            </a:solidFill>
            <a:ln>
              <a:noFill/>
            </a:ln>
          </p:spPr>
          <p:txBody>
            <a:bodyPr spcFirstLastPara="1" wrap="square" lIns="179929" tIns="179929" rIns="179929" bIns="179929" anchor="ctr" anchorCtr="0">
              <a:noAutofit/>
            </a:bodyPr>
            <a:lstStyle/>
            <a:p>
              <a:endParaRPr sz="3543"/>
            </a:p>
          </p:txBody>
        </p:sp>
        <p:sp>
          <p:nvSpPr>
            <p:cNvPr id="2071" name="Google Shape;2071;p45"/>
            <p:cNvSpPr/>
            <p:nvPr/>
          </p:nvSpPr>
          <p:spPr>
            <a:xfrm rot="10800000">
              <a:off x="4522566" y="1938956"/>
              <a:ext cx="29318" cy="528819"/>
            </a:xfrm>
            <a:custGeom>
              <a:avLst/>
              <a:gdLst/>
              <a:ahLst/>
              <a:cxnLst/>
              <a:rect l="l" t="t" r="r" b="b"/>
              <a:pathLst>
                <a:path w="773" h="7884" extrusionOk="0">
                  <a:moveTo>
                    <a:pt x="1" y="0"/>
                  </a:moveTo>
                  <a:lnTo>
                    <a:pt x="1" y="7883"/>
                  </a:lnTo>
                  <a:lnTo>
                    <a:pt x="773" y="7883"/>
                  </a:lnTo>
                  <a:lnTo>
                    <a:pt x="773" y="0"/>
                  </a:lnTo>
                  <a:close/>
                </a:path>
              </a:pathLst>
            </a:custGeom>
            <a:solidFill>
              <a:srgbClr val="B84235"/>
            </a:solidFill>
            <a:ln>
              <a:noFill/>
            </a:ln>
          </p:spPr>
          <p:txBody>
            <a:bodyPr spcFirstLastPara="1" wrap="square" lIns="179929" tIns="179929" rIns="179929" bIns="179929" anchor="ctr" anchorCtr="0">
              <a:noAutofit/>
            </a:bodyPr>
            <a:lstStyle/>
            <a:p>
              <a:endParaRPr sz="3543"/>
            </a:p>
          </p:txBody>
        </p:sp>
        <p:sp>
          <p:nvSpPr>
            <p:cNvPr id="2072" name="Google Shape;2072;p45"/>
            <p:cNvSpPr/>
            <p:nvPr/>
          </p:nvSpPr>
          <p:spPr>
            <a:xfrm rot="10800000">
              <a:off x="3736667" y="1938956"/>
              <a:ext cx="29318" cy="528819"/>
            </a:xfrm>
            <a:custGeom>
              <a:avLst/>
              <a:gdLst/>
              <a:ahLst/>
              <a:cxnLst/>
              <a:rect l="l" t="t" r="r" b="b"/>
              <a:pathLst>
                <a:path w="773" h="7884" extrusionOk="0">
                  <a:moveTo>
                    <a:pt x="1" y="0"/>
                  </a:moveTo>
                  <a:lnTo>
                    <a:pt x="1" y="7883"/>
                  </a:lnTo>
                  <a:lnTo>
                    <a:pt x="773" y="7883"/>
                  </a:lnTo>
                  <a:lnTo>
                    <a:pt x="773" y="0"/>
                  </a:lnTo>
                  <a:close/>
                </a:path>
              </a:pathLst>
            </a:custGeom>
            <a:solidFill>
              <a:srgbClr val="B84235"/>
            </a:solidFill>
            <a:ln>
              <a:noFill/>
            </a:ln>
          </p:spPr>
          <p:txBody>
            <a:bodyPr spcFirstLastPara="1" wrap="square" lIns="179929" tIns="179929" rIns="179929" bIns="179929" anchor="ctr" anchorCtr="0">
              <a:noAutofit/>
            </a:bodyPr>
            <a:lstStyle/>
            <a:p>
              <a:endParaRPr sz="3543"/>
            </a:p>
          </p:txBody>
        </p:sp>
        <p:sp>
          <p:nvSpPr>
            <p:cNvPr id="2073" name="Google Shape;2073;p45"/>
            <p:cNvSpPr/>
            <p:nvPr/>
          </p:nvSpPr>
          <p:spPr>
            <a:xfrm rot="10800000">
              <a:off x="3675641" y="1938956"/>
              <a:ext cx="29318" cy="528819"/>
            </a:xfrm>
            <a:custGeom>
              <a:avLst/>
              <a:gdLst/>
              <a:ahLst/>
              <a:cxnLst/>
              <a:rect l="l" t="t" r="r" b="b"/>
              <a:pathLst>
                <a:path w="773" h="7884" extrusionOk="0">
                  <a:moveTo>
                    <a:pt x="0" y="0"/>
                  </a:moveTo>
                  <a:lnTo>
                    <a:pt x="0" y="7883"/>
                  </a:lnTo>
                  <a:lnTo>
                    <a:pt x="773" y="7883"/>
                  </a:lnTo>
                  <a:lnTo>
                    <a:pt x="773" y="0"/>
                  </a:lnTo>
                  <a:close/>
                </a:path>
              </a:pathLst>
            </a:custGeom>
            <a:solidFill>
              <a:srgbClr val="B84235"/>
            </a:solidFill>
            <a:ln>
              <a:noFill/>
            </a:ln>
          </p:spPr>
          <p:txBody>
            <a:bodyPr spcFirstLastPara="1" wrap="square" lIns="179929" tIns="179929" rIns="179929" bIns="179929" anchor="ctr" anchorCtr="0">
              <a:noAutofit/>
            </a:bodyPr>
            <a:lstStyle/>
            <a:p>
              <a:endParaRPr sz="3543"/>
            </a:p>
          </p:txBody>
        </p:sp>
        <p:sp>
          <p:nvSpPr>
            <p:cNvPr id="2074" name="Google Shape;2074;p45"/>
            <p:cNvSpPr/>
            <p:nvPr/>
          </p:nvSpPr>
          <p:spPr>
            <a:xfrm rot="10800000">
              <a:off x="2988605" y="1352857"/>
              <a:ext cx="2765332" cy="588566"/>
            </a:xfrm>
            <a:custGeom>
              <a:avLst/>
              <a:gdLst/>
              <a:ahLst/>
              <a:cxnLst/>
              <a:rect l="l" t="t" r="r" b="b"/>
              <a:pathLst>
                <a:path w="72911" h="9879" extrusionOk="0">
                  <a:moveTo>
                    <a:pt x="1" y="1"/>
                  </a:moveTo>
                  <a:lnTo>
                    <a:pt x="1" y="9879"/>
                  </a:lnTo>
                  <a:lnTo>
                    <a:pt x="72910" y="9879"/>
                  </a:lnTo>
                  <a:lnTo>
                    <a:pt x="72910" y="1"/>
                  </a:lnTo>
                  <a:close/>
                </a:path>
              </a:pathLst>
            </a:custGeom>
            <a:solidFill>
              <a:schemeClr val="dk2"/>
            </a:solidFill>
            <a:ln>
              <a:noFill/>
            </a:ln>
          </p:spPr>
          <p:txBody>
            <a:bodyPr spcFirstLastPara="1" wrap="square" lIns="179929" tIns="179929" rIns="179929" bIns="179929" anchor="ctr" anchorCtr="0">
              <a:noAutofit/>
            </a:bodyPr>
            <a:lstStyle/>
            <a:p>
              <a:endParaRPr sz="3543"/>
            </a:p>
          </p:txBody>
        </p:sp>
        <p:sp>
          <p:nvSpPr>
            <p:cNvPr id="2075" name="Google Shape;2075;p45"/>
            <p:cNvSpPr/>
            <p:nvPr/>
          </p:nvSpPr>
          <p:spPr>
            <a:xfrm rot="10800000">
              <a:off x="3983175" y="1481301"/>
              <a:ext cx="1505949" cy="335481"/>
            </a:xfrm>
            <a:custGeom>
              <a:avLst/>
              <a:gdLst/>
              <a:ahLst/>
              <a:cxnLst/>
              <a:rect l="l" t="t" r="r" b="b"/>
              <a:pathLst>
                <a:path w="39706" h="5631" extrusionOk="0">
                  <a:moveTo>
                    <a:pt x="2832" y="0"/>
                  </a:moveTo>
                  <a:cubicBezTo>
                    <a:pt x="1256" y="0"/>
                    <a:pt x="1" y="1287"/>
                    <a:pt x="1" y="2832"/>
                  </a:cubicBezTo>
                  <a:cubicBezTo>
                    <a:pt x="1" y="4376"/>
                    <a:pt x="1256" y="5631"/>
                    <a:pt x="2832" y="5631"/>
                  </a:cubicBezTo>
                  <a:lnTo>
                    <a:pt x="36874" y="5631"/>
                  </a:lnTo>
                  <a:cubicBezTo>
                    <a:pt x="38451" y="5631"/>
                    <a:pt x="39705" y="4376"/>
                    <a:pt x="39705" y="2832"/>
                  </a:cubicBezTo>
                  <a:cubicBezTo>
                    <a:pt x="39705" y="1287"/>
                    <a:pt x="38451" y="0"/>
                    <a:pt x="36874" y="0"/>
                  </a:cubicBezTo>
                  <a:close/>
                </a:path>
              </a:pathLst>
            </a:custGeom>
            <a:solidFill>
              <a:srgbClr val="7D1956"/>
            </a:solidFill>
            <a:ln>
              <a:noFill/>
            </a:ln>
          </p:spPr>
          <p:txBody>
            <a:bodyPr spcFirstLastPara="1" wrap="square" lIns="179929" tIns="179929" rIns="179929" bIns="179929" anchor="ctr" anchorCtr="0">
              <a:noAutofit/>
            </a:bodyPr>
            <a:lstStyle/>
            <a:p>
              <a:endParaRPr sz="3543"/>
            </a:p>
          </p:txBody>
        </p:sp>
        <p:sp>
          <p:nvSpPr>
            <p:cNvPr id="2076" name="Google Shape;2076;p45"/>
            <p:cNvSpPr/>
            <p:nvPr/>
          </p:nvSpPr>
          <p:spPr>
            <a:xfrm rot="10800000">
              <a:off x="3812332" y="1475522"/>
              <a:ext cx="74452" cy="337447"/>
            </a:xfrm>
            <a:custGeom>
              <a:avLst/>
              <a:gdLst/>
              <a:ahLst/>
              <a:cxnLst/>
              <a:rect l="l" t="t" r="r" b="b"/>
              <a:pathLst>
                <a:path w="1963" h="5664" extrusionOk="0">
                  <a:moveTo>
                    <a:pt x="998" y="1"/>
                  </a:moveTo>
                  <a:cubicBezTo>
                    <a:pt x="419" y="1"/>
                    <a:pt x="0" y="419"/>
                    <a:pt x="0" y="998"/>
                  </a:cubicBezTo>
                  <a:lnTo>
                    <a:pt x="0" y="4666"/>
                  </a:lnTo>
                  <a:cubicBezTo>
                    <a:pt x="0" y="5213"/>
                    <a:pt x="419" y="5663"/>
                    <a:pt x="998" y="5663"/>
                  </a:cubicBezTo>
                  <a:cubicBezTo>
                    <a:pt x="1545" y="5663"/>
                    <a:pt x="1963" y="5213"/>
                    <a:pt x="1963" y="4666"/>
                  </a:cubicBezTo>
                  <a:lnTo>
                    <a:pt x="1963" y="998"/>
                  </a:lnTo>
                  <a:cubicBezTo>
                    <a:pt x="1963" y="419"/>
                    <a:pt x="1545" y="1"/>
                    <a:pt x="998" y="1"/>
                  </a:cubicBezTo>
                  <a:close/>
                </a:path>
              </a:pathLst>
            </a:custGeom>
            <a:solidFill>
              <a:srgbClr val="7D1956"/>
            </a:solidFill>
            <a:ln>
              <a:noFill/>
            </a:ln>
          </p:spPr>
          <p:txBody>
            <a:bodyPr spcFirstLastPara="1" wrap="square" lIns="179929" tIns="179929" rIns="179929" bIns="179929" anchor="ctr" anchorCtr="0">
              <a:noAutofit/>
            </a:bodyPr>
            <a:lstStyle/>
            <a:p>
              <a:endParaRPr sz="3543"/>
            </a:p>
          </p:txBody>
        </p:sp>
        <p:sp>
          <p:nvSpPr>
            <p:cNvPr id="2077" name="Google Shape;2077;p45"/>
            <p:cNvSpPr/>
            <p:nvPr/>
          </p:nvSpPr>
          <p:spPr>
            <a:xfrm rot="10800000">
              <a:off x="2981275" y="2469223"/>
              <a:ext cx="2584721" cy="534900"/>
            </a:xfrm>
            <a:custGeom>
              <a:avLst/>
              <a:gdLst/>
              <a:ahLst/>
              <a:cxnLst/>
              <a:rect l="l" t="t" r="r" b="b"/>
              <a:pathLst>
                <a:path w="68149" h="14093" extrusionOk="0">
                  <a:moveTo>
                    <a:pt x="1" y="0"/>
                  </a:moveTo>
                  <a:lnTo>
                    <a:pt x="1" y="14093"/>
                  </a:lnTo>
                  <a:lnTo>
                    <a:pt x="68148" y="14093"/>
                  </a:lnTo>
                  <a:lnTo>
                    <a:pt x="68148" y="0"/>
                  </a:lnTo>
                  <a:close/>
                </a:path>
              </a:pathLst>
            </a:custGeom>
            <a:solidFill>
              <a:schemeClr val="accent1"/>
            </a:solidFill>
            <a:ln>
              <a:noFill/>
            </a:ln>
          </p:spPr>
          <p:txBody>
            <a:bodyPr spcFirstLastPara="1" wrap="square" lIns="179929" tIns="179929" rIns="179929" bIns="179929" anchor="ctr" anchorCtr="0">
              <a:noAutofit/>
            </a:bodyPr>
            <a:lstStyle/>
            <a:p>
              <a:endParaRPr sz="3543"/>
            </a:p>
          </p:txBody>
        </p:sp>
        <p:sp>
          <p:nvSpPr>
            <p:cNvPr id="2078" name="Google Shape;2078;p45"/>
            <p:cNvSpPr/>
            <p:nvPr/>
          </p:nvSpPr>
          <p:spPr>
            <a:xfrm rot="10800000">
              <a:off x="3963631" y="2570561"/>
              <a:ext cx="585790" cy="327324"/>
            </a:xfrm>
            <a:custGeom>
              <a:avLst/>
              <a:gdLst/>
              <a:ahLst/>
              <a:cxnLst/>
              <a:rect l="l" t="t" r="r" b="b"/>
              <a:pathLst>
                <a:path w="15445" h="8624" extrusionOk="0">
                  <a:moveTo>
                    <a:pt x="2864" y="0"/>
                  </a:moveTo>
                  <a:cubicBezTo>
                    <a:pt x="1287" y="0"/>
                    <a:pt x="0" y="1255"/>
                    <a:pt x="0" y="2832"/>
                  </a:cubicBezTo>
                  <a:lnTo>
                    <a:pt x="0" y="5760"/>
                  </a:lnTo>
                  <a:cubicBezTo>
                    <a:pt x="0" y="7369"/>
                    <a:pt x="1287" y="8623"/>
                    <a:pt x="2864" y="8623"/>
                  </a:cubicBezTo>
                  <a:lnTo>
                    <a:pt x="12581" y="8623"/>
                  </a:lnTo>
                  <a:cubicBezTo>
                    <a:pt x="14189" y="8623"/>
                    <a:pt x="15444" y="7369"/>
                    <a:pt x="15444" y="5760"/>
                  </a:cubicBezTo>
                  <a:lnTo>
                    <a:pt x="15444" y="2832"/>
                  </a:lnTo>
                  <a:cubicBezTo>
                    <a:pt x="15444" y="1255"/>
                    <a:pt x="14189" y="0"/>
                    <a:pt x="12581" y="0"/>
                  </a:cubicBezTo>
                  <a:close/>
                </a:path>
              </a:pathLst>
            </a:custGeom>
            <a:solidFill>
              <a:srgbClr val="F0B486"/>
            </a:solidFill>
            <a:ln>
              <a:noFill/>
            </a:ln>
          </p:spPr>
          <p:txBody>
            <a:bodyPr spcFirstLastPara="1" wrap="square" lIns="179929" tIns="179929" rIns="179929" bIns="179929" anchor="ctr" anchorCtr="0">
              <a:noAutofit/>
            </a:bodyPr>
            <a:lstStyle/>
            <a:p>
              <a:endParaRPr sz="3543"/>
            </a:p>
          </p:txBody>
        </p:sp>
        <p:sp>
          <p:nvSpPr>
            <p:cNvPr id="2079" name="Google Shape;2079;p45"/>
            <p:cNvSpPr/>
            <p:nvPr/>
          </p:nvSpPr>
          <p:spPr>
            <a:xfrm rot="10800000">
              <a:off x="4960672" y="2469223"/>
              <a:ext cx="302661" cy="534900"/>
            </a:xfrm>
            <a:custGeom>
              <a:avLst/>
              <a:gdLst/>
              <a:ahLst/>
              <a:cxnLst/>
              <a:rect l="l" t="t" r="r" b="b"/>
              <a:pathLst>
                <a:path w="7980" h="14093" extrusionOk="0">
                  <a:moveTo>
                    <a:pt x="0" y="0"/>
                  </a:moveTo>
                  <a:lnTo>
                    <a:pt x="0" y="14093"/>
                  </a:lnTo>
                  <a:lnTo>
                    <a:pt x="7980" y="14093"/>
                  </a:lnTo>
                  <a:lnTo>
                    <a:pt x="7980" y="0"/>
                  </a:lnTo>
                  <a:close/>
                </a:path>
              </a:pathLst>
            </a:custGeom>
            <a:solidFill>
              <a:srgbClr val="F0B486"/>
            </a:solidFill>
            <a:ln>
              <a:noFill/>
            </a:ln>
          </p:spPr>
          <p:txBody>
            <a:bodyPr spcFirstLastPara="1" wrap="square" lIns="179929" tIns="179929" rIns="179929" bIns="179929" anchor="ctr" anchorCtr="0">
              <a:noAutofit/>
            </a:bodyPr>
            <a:lstStyle/>
            <a:p>
              <a:endParaRPr sz="3543"/>
            </a:p>
          </p:txBody>
        </p:sp>
        <p:sp>
          <p:nvSpPr>
            <p:cNvPr id="2080" name="Google Shape;2080;p45"/>
            <p:cNvSpPr/>
            <p:nvPr/>
          </p:nvSpPr>
          <p:spPr>
            <a:xfrm rot="10800000">
              <a:off x="4747101" y="2472866"/>
              <a:ext cx="131836" cy="528827"/>
            </a:xfrm>
            <a:custGeom>
              <a:avLst/>
              <a:gdLst/>
              <a:ahLst/>
              <a:cxnLst/>
              <a:rect l="l" t="t" r="r" b="b"/>
              <a:pathLst>
                <a:path w="3476" h="13933" extrusionOk="0">
                  <a:moveTo>
                    <a:pt x="1" y="1"/>
                  </a:moveTo>
                  <a:lnTo>
                    <a:pt x="1" y="13932"/>
                  </a:lnTo>
                  <a:lnTo>
                    <a:pt x="3476" y="13932"/>
                  </a:lnTo>
                  <a:lnTo>
                    <a:pt x="3476" y="1"/>
                  </a:lnTo>
                  <a:close/>
                </a:path>
              </a:pathLst>
            </a:custGeom>
            <a:solidFill>
              <a:srgbClr val="F0B486"/>
            </a:solidFill>
            <a:ln>
              <a:noFill/>
            </a:ln>
          </p:spPr>
          <p:txBody>
            <a:bodyPr spcFirstLastPara="1" wrap="square" lIns="179929" tIns="179929" rIns="179929" bIns="179929" anchor="ctr" anchorCtr="0">
              <a:noAutofit/>
            </a:bodyPr>
            <a:lstStyle/>
            <a:p>
              <a:endParaRPr sz="3543"/>
            </a:p>
          </p:txBody>
        </p:sp>
        <p:sp>
          <p:nvSpPr>
            <p:cNvPr id="2081" name="Google Shape;2081;p45"/>
            <p:cNvSpPr/>
            <p:nvPr/>
          </p:nvSpPr>
          <p:spPr>
            <a:xfrm rot="10800000">
              <a:off x="3586552" y="2469223"/>
              <a:ext cx="107411" cy="534900"/>
            </a:xfrm>
            <a:custGeom>
              <a:avLst/>
              <a:gdLst/>
              <a:ahLst/>
              <a:cxnLst/>
              <a:rect l="l" t="t" r="r" b="b"/>
              <a:pathLst>
                <a:path w="2832" h="14093" extrusionOk="0">
                  <a:moveTo>
                    <a:pt x="0" y="0"/>
                  </a:moveTo>
                  <a:lnTo>
                    <a:pt x="0" y="14093"/>
                  </a:lnTo>
                  <a:lnTo>
                    <a:pt x="2831" y="14093"/>
                  </a:lnTo>
                  <a:lnTo>
                    <a:pt x="2831" y="0"/>
                  </a:lnTo>
                  <a:close/>
                </a:path>
              </a:pathLst>
            </a:custGeom>
            <a:solidFill>
              <a:srgbClr val="F0B486"/>
            </a:solidFill>
            <a:ln>
              <a:noFill/>
            </a:ln>
          </p:spPr>
          <p:txBody>
            <a:bodyPr spcFirstLastPara="1" wrap="square" lIns="179929" tIns="179929" rIns="179929" bIns="179929" anchor="ctr" anchorCtr="0">
              <a:noAutofit/>
            </a:bodyPr>
            <a:lstStyle/>
            <a:p>
              <a:endParaRPr sz="3543"/>
            </a:p>
          </p:txBody>
        </p:sp>
        <p:sp>
          <p:nvSpPr>
            <p:cNvPr id="2082" name="Google Shape;2082;p45"/>
            <p:cNvSpPr/>
            <p:nvPr/>
          </p:nvSpPr>
          <p:spPr>
            <a:xfrm rot="10800000">
              <a:off x="3429114" y="2469223"/>
              <a:ext cx="75703" cy="534900"/>
            </a:xfrm>
            <a:custGeom>
              <a:avLst/>
              <a:gdLst/>
              <a:ahLst/>
              <a:cxnLst/>
              <a:rect l="l" t="t" r="r" b="b"/>
              <a:pathLst>
                <a:path w="1996" h="14093" extrusionOk="0">
                  <a:moveTo>
                    <a:pt x="0" y="0"/>
                  </a:moveTo>
                  <a:lnTo>
                    <a:pt x="0" y="14093"/>
                  </a:lnTo>
                  <a:lnTo>
                    <a:pt x="1995" y="14093"/>
                  </a:lnTo>
                  <a:lnTo>
                    <a:pt x="1995" y="0"/>
                  </a:lnTo>
                  <a:close/>
                </a:path>
              </a:pathLst>
            </a:custGeom>
            <a:solidFill>
              <a:srgbClr val="F0B486"/>
            </a:solidFill>
            <a:ln>
              <a:noFill/>
            </a:ln>
          </p:spPr>
          <p:txBody>
            <a:bodyPr spcFirstLastPara="1" wrap="square" lIns="179929" tIns="179929" rIns="179929" bIns="179929" anchor="ctr" anchorCtr="0">
              <a:noAutofit/>
            </a:bodyPr>
            <a:lstStyle/>
            <a:p>
              <a:endParaRPr sz="3543"/>
            </a:p>
          </p:txBody>
        </p:sp>
        <p:sp>
          <p:nvSpPr>
            <p:cNvPr id="2083" name="Google Shape;2083;p45"/>
            <p:cNvSpPr/>
            <p:nvPr/>
          </p:nvSpPr>
          <p:spPr>
            <a:xfrm>
              <a:off x="3198177" y="3587841"/>
              <a:ext cx="2467409" cy="710357"/>
            </a:xfrm>
            <a:custGeom>
              <a:avLst/>
              <a:gdLst/>
              <a:ahLst/>
              <a:cxnLst/>
              <a:rect l="l" t="t" r="r" b="b"/>
              <a:pathLst>
                <a:path w="57917" h="16636" extrusionOk="0">
                  <a:moveTo>
                    <a:pt x="0" y="0"/>
                  </a:moveTo>
                  <a:lnTo>
                    <a:pt x="0" y="16635"/>
                  </a:lnTo>
                  <a:lnTo>
                    <a:pt x="57916" y="16635"/>
                  </a:lnTo>
                  <a:lnTo>
                    <a:pt x="57916" y="14029"/>
                  </a:lnTo>
                  <a:lnTo>
                    <a:pt x="3250" y="14029"/>
                  </a:lnTo>
                  <a:lnTo>
                    <a:pt x="3250" y="2574"/>
                  </a:lnTo>
                  <a:lnTo>
                    <a:pt x="57916" y="2574"/>
                  </a:lnTo>
                  <a:lnTo>
                    <a:pt x="57916" y="0"/>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2084" name="Google Shape;2084;p45"/>
            <p:cNvSpPr/>
            <p:nvPr/>
          </p:nvSpPr>
          <p:spPr>
            <a:xfrm>
              <a:off x="3336636" y="3697751"/>
              <a:ext cx="2234331" cy="489128"/>
            </a:xfrm>
            <a:custGeom>
              <a:avLst/>
              <a:gdLst/>
              <a:ahLst/>
              <a:cxnLst/>
              <a:rect l="l" t="t" r="r" b="b"/>
              <a:pathLst>
                <a:path w="52446" h="11455" extrusionOk="0">
                  <a:moveTo>
                    <a:pt x="0" y="0"/>
                  </a:moveTo>
                  <a:lnTo>
                    <a:pt x="0" y="11455"/>
                  </a:lnTo>
                  <a:lnTo>
                    <a:pt x="52446" y="11455"/>
                  </a:lnTo>
                  <a:cubicBezTo>
                    <a:pt x="52446" y="11455"/>
                    <a:pt x="51255" y="9621"/>
                    <a:pt x="51255" y="5728"/>
                  </a:cubicBezTo>
                  <a:cubicBezTo>
                    <a:pt x="51255" y="1255"/>
                    <a:pt x="52446" y="0"/>
                    <a:pt x="52446" y="0"/>
                  </a:cubicBezTo>
                  <a:close/>
                </a:path>
              </a:pathLst>
            </a:custGeom>
            <a:solidFill>
              <a:srgbClr val="F3F3F3"/>
            </a:solidFill>
            <a:ln>
              <a:noFill/>
            </a:ln>
          </p:spPr>
          <p:txBody>
            <a:bodyPr spcFirstLastPara="1" wrap="square" lIns="179929" tIns="179929" rIns="179929" bIns="179929" anchor="ctr" anchorCtr="0">
              <a:noAutofit/>
            </a:bodyPr>
            <a:lstStyle/>
            <a:p>
              <a:endParaRPr sz="3543"/>
            </a:p>
          </p:txBody>
        </p:sp>
        <p:sp>
          <p:nvSpPr>
            <p:cNvPr id="2085" name="Google Shape;2085;p45"/>
            <p:cNvSpPr/>
            <p:nvPr/>
          </p:nvSpPr>
          <p:spPr>
            <a:xfrm>
              <a:off x="3858859" y="3824143"/>
              <a:ext cx="189240" cy="500145"/>
            </a:xfrm>
            <a:custGeom>
              <a:avLst/>
              <a:gdLst/>
              <a:ahLst/>
              <a:cxnLst/>
              <a:rect l="l" t="t" r="r" b="b"/>
              <a:pathLst>
                <a:path w="4442" h="11713" extrusionOk="0">
                  <a:moveTo>
                    <a:pt x="1" y="1"/>
                  </a:moveTo>
                  <a:lnTo>
                    <a:pt x="1" y="5857"/>
                  </a:lnTo>
                  <a:lnTo>
                    <a:pt x="1" y="11712"/>
                  </a:lnTo>
                  <a:lnTo>
                    <a:pt x="2221" y="10104"/>
                  </a:lnTo>
                  <a:lnTo>
                    <a:pt x="4441" y="11712"/>
                  </a:lnTo>
                  <a:lnTo>
                    <a:pt x="4441" y="5857"/>
                  </a:lnTo>
                  <a:lnTo>
                    <a:pt x="4441" y="1"/>
                  </a:lnTo>
                  <a:close/>
                </a:path>
              </a:pathLst>
            </a:custGeom>
            <a:solidFill>
              <a:srgbClr val="1FA88E"/>
            </a:solidFill>
            <a:ln>
              <a:noFill/>
            </a:ln>
          </p:spPr>
          <p:txBody>
            <a:bodyPr spcFirstLastPara="1" wrap="square" lIns="179929" tIns="179929" rIns="179929" bIns="179929" anchor="ctr" anchorCtr="0">
              <a:noAutofit/>
            </a:bodyPr>
            <a:lstStyle/>
            <a:p>
              <a:endParaRPr sz="3543"/>
            </a:p>
          </p:txBody>
        </p:sp>
      </p:grpSp>
      <p:sp>
        <p:nvSpPr>
          <p:cNvPr id="2087" name="Google Shape;2087;p45"/>
          <p:cNvSpPr/>
          <p:nvPr/>
        </p:nvSpPr>
        <p:spPr>
          <a:xfrm>
            <a:off x="899795" y="3277769"/>
            <a:ext cx="9633514" cy="1794273"/>
          </a:xfrm>
          <a:prstGeom prst="homePlate">
            <a:avLst>
              <a:gd name="adj" fmla="val 50000"/>
            </a:avLst>
          </a:prstGeom>
          <a:solidFill>
            <a:schemeClr val="dk2"/>
          </a:solidFill>
          <a:ln>
            <a:noFill/>
          </a:ln>
        </p:spPr>
        <p:txBody>
          <a:bodyPr spcFirstLastPara="1" wrap="square" lIns="179929" tIns="179929" rIns="179929" bIns="179929" anchor="ctr" anchorCtr="0">
            <a:noAutofit/>
          </a:bodyPr>
          <a:lstStyle/>
          <a:p>
            <a:pPr marL="342900" lvl="0" indent="-342900">
              <a:lnSpc>
                <a:spcPct val="115000"/>
              </a:lnSpc>
              <a:spcAft>
                <a:spcPts val="1000"/>
              </a:spcAft>
              <a:tabLst>
                <a:tab pos="457200" algn="l"/>
              </a:tabLst>
            </a:pPr>
            <a:r>
              <a:rPr lang="en-US" sz="40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Texnologiya</a:t>
            </a:r>
            <a:r>
              <a:rPr lang="en-US" sz="4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fanining</a:t>
            </a:r>
            <a:r>
              <a:rPr lang="en-US" sz="4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ta’lim</a:t>
            </a:r>
            <a:r>
              <a:rPr lang="en-US" sz="4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tizimidagi</a:t>
            </a:r>
            <a:r>
              <a:rPr lang="en-US" sz="4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o‘rni</a:t>
            </a:r>
            <a:r>
              <a:rPr lang="en-US" sz="4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sz="4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ahamiyati</a:t>
            </a:r>
            <a:endParaRPr lang="ru-RU" sz="4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090" name="Google Shape;2090;p45"/>
          <p:cNvSpPr/>
          <p:nvPr/>
        </p:nvSpPr>
        <p:spPr>
          <a:xfrm>
            <a:off x="899795" y="5467765"/>
            <a:ext cx="9633514" cy="1794273"/>
          </a:xfrm>
          <a:prstGeom prst="homePlate">
            <a:avLst>
              <a:gd name="adj" fmla="val 50000"/>
            </a:avLst>
          </a:prstGeom>
          <a:solidFill>
            <a:schemeClr val="accent1"/>
          </a:solidFill>
          <a:ln>
            <a:noFill/>
          </a:ln>
        </p:spPr>
        <p:txBody>
          <a:bodyPr spcFirstLastPara="1" wrap="square" lIns="179929" tIns="179929" rIns="179929" bIns="179929" anchor="ctr" anchorCtr="0">
            <a:noAutofit/>
          </a:bodyPr>
          <a:lstStyle/>
          <a:p>
            <a:pPr marL="342900" lvl="0" indent="-342900">
              <a:lnSpc>
                <a:spcPct val="115000"/>
              </a:lnSpc>
              <a:spcAft>
                <a:spcPts val="1000"/>
              </a:spcAft>
              <a:tabLst>
                <a:tab pos="457200" algn="l"/>
              </a:tabLst>
            </a:pPr>
            <a:r>
              <a:rPr lang="en-US" sz="40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Darslik</a:t>
            </a:r>
            <a:r>
              <a:rPr lang="en-US" sz="4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sz="4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metodik</a:t>
            </a:r>
            <a:r>
              <a:rPr lang="en-US" sz="4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qo‘llanmalar</a:t>
            </a:r>
            <a:r>
              <a:rPr lang="en-US" sz="4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xususiyatlari</a:t>
            </a:r>
            <a:r>
              <a:rPr lang="en-US" sz="4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sz="4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imkoniyatlari</a:t>
            </a:r>
            <a:endParaRPr lang="ru-RU" sz="4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093" name="Google Shape;2093;p45"/>
          <p:cNvSpPr/>
          <p:nvPr/>
        </p:nvSpPr>
        <p:spPr>
          <a:xfrm>
            <a:off x="899795" y="7666188"/>
            <a:ext cx="9633514" cy="1794273"/>
          </a:xfrm>
          <a:prstGeom prst="homePlate">
            <a:avLst>
              <a:gd name="adj" fmla="val 50000"/>
            </a:avLst>
          </a:prstGeom>
          <a:solidFill>
            <a:schemeClr val="accent3"/>
          </a:solidFill>
          <a:ln>
            <a:noFill/>
          </a:ln>
        </p:spPr>
        <p:txBody>
          <a:bodyPr spcFirstLastPara="1" wrap="square" lIns="179929" tIns="179929" rIns="179929" bIns="179929" anchor="ctr" anchorCtr="0">
            <a:noAutofit/>
          </a:bodyPr>
          <a:lstStyle/>
          <a:p>
            <a:pPr marL="342900" lvl="0" indent="-342900">
              <a:lnSpc>
                <a:spcPct val="115000"/>
              </a:lnSpc>
              <a:spcAft>
                <a:spcPts val="1000"/>
              </a:spcAft>
              <a:tabLst>
                <a:tab pos="457200" algn="l"/>
              </a:tabLst>
            </a:pPr>
            <a:r>
              <a:rPr lang="en-US" sz="40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Elektron</a:t>
            </a:r>
            <a:r>
              <a:rPr lang="en-US" sz="4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0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darsliklar</a:t>
            </a:r>
            <a:endParaRPr lang="ru-RU" sz="4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15312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7B1819-109B-A179-CBB0-BB95096276E2}"/>
            </a:ext>
          </a:extLst>
        </p:cNvPr>
        <p:cNvGrpSpPr/>
        <p:nvPr/>
      </p:nvGrpSpPr>
      <p:grpSpPr>
        <a:xfrm>
          <a:off x="0" y="0"/>
          <a:ext cx="0" cy="0"/>
          <a:chOff x="0" y="0"/>
          <a:chExt cx="0" cy="0"/>
        </a:xfrm>
      </p:grpSpPr>
      <p:pic>
        <p:nvPicPr>
          <p:cNvPr id="5" name="Graphic 2">
            <a:extLst>
              <a:ext uri="{FF2B5EF4-FFF2-40B4-BE49-F238E27FC236}">
                <a16:creationId xmlns:a16="http://schemas.microsoft.com/office/drawing/2014/main" id="{429FEBB8-B1BC-1D30-C4DD-2DCA26FF440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 y="-29578"/>
            <a:ext cx="17995899" cy="1447801"/>
          </a:xfrm>
          <a:prstGeom prst="rect">
            <a:avLst/>
          </a:prstGeom>
        </p:spPr>
      </p:pic>
      <p:pic>
        <p:nvPicPr>
          <p:cNvPr id="6" name="Рисунок 5">
            <a:extLst>
              <a:ext uri="{FF2B5EF4-FFF2-40B4-BE49-F238E27FC236}">
                <a16:creationId xmlns:a16="http://schemas.microsoft.com/office/drawing/2014/main" id="{8352C3C2-BEF9-D121-A2EB-A479B37CAB15}"/>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a16="http://schemas.microsoft.com/office/drawing/2014/main" id="{AB705586-4A5B-F570-6D70-A74EDE629219}"/>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8" name="Text 0"/>
          <p:cNvSpPr/>
          <p:nvPr/>
        </p:nvSpPr>
        <p:spPr>
          <a:xfrm>
            <a:off x="177054" y="1583929"/>
            <a:ext cx="17641791" cy="1522688"/>
          </a:xfrm>
          <a:prstGeom prst="rect">
            <a:avLst/>
          </a:prstGeom>
          <a:noFill/>
          <a:ln/>
        </p:spPr>
        <p:txBody>
          <a:bodyPr wrap="square" lIns="0" tIns="0" rIns="0" bIns="0" rtlCol="0" anchor="t"/>
          <a:lstStyle/>
          <a:p>
            <a:pPr algn="ctr">
              <a:lnSpc>
                <a:spcPts val="6089"/>
              </a:lnSpc>
            </a:pPr>
            <a:r>
              <a:rPr lang="en-US" sz="4800" b="1" dirty="0" err="1">
                <a:solidFill>
                  <a:srgbClr val="002060"/>
                </a:solidFill>
                <a:latin typeface="Times New Roman" panose="02020603050405020304" pitchFamily="18" charset="0"/>
                <a:ea typeface="Raleway" pitchFamily="34" charset="-122"/>
                <a:cs typeface="Times New Roman" panose="02020603050405020304" pitchFamily="18" charset="0"/>
              </a:rPr>
              <a:t>Texnologiya</a:t>
            </a:r>
            <a:r>
              <a:rPr lang="en-US" sz="4800" b="1" dirty="0">
                <a:solidFill>
                  <a:srgbClr val="002060"/>
                </a:solidFill>
                <a:latin typeface="Times New Roman" panose="02020603050405020304" pitchFamily="18" charset="0"/>
                <a:ea typeface="Raleway" pitchFamily="34" charset="-122"/>
                <a:cs typeface="Times New Roman" panose="02020603050405020304" pitchFamily="18" charset="0"/>
              </a:rPr>
              <a:t> </a:t>
            </a:r>
            <a:r>
              <a:rPr lang="en-US" sz="4800" b="1" dirty="0" err="1">
                <a:solidFill>
                  <a:srgbClr val="002060"/>
                </a:solidFill>
                <a:latin typeface="Times New Roman" panose="02020603050405020304" pitchFamily="18" charset="0"/>
                <a:ea typeface="Raleway" pitchFamily="34" charset="-122"/>
                <a:cs typeface="Times New Roman" panose="02020603050405020304" pitchFamily="18" charset="0"/>
              </a:rPr>
              <a:t>fani</a:t>
            </a:r>
            <a:r>
              <a:rPr lang="en-US" sz="4800" b="1" dirty="0">
                <a:solidFill>
                  <a:srgbClr val="002060"/>
                </a:solidFill>
                <a:latin typeface="Times New Roman" panose="02020603050405020304" pitchFamily="18" charset="0"/>
                <a:ea typeface="Raleway" pitchFamily="34" charset="-122"/>
                <a:cs typeface="Times New Roman" panose="02020603050405020304" pitchFamily="18" charset="0"/>
              </a:rPr>
              <a:t>: </a:t>
            </a:r>
            <a:r>
              <a:rPr lang="en-US" sz="4800" b="1" dirty="0" err="1">
                <a:solidFill>
                  <a:srgbClr val="002060"/>
                </a:solidFill>
                <a:latin typeface="Times New Roman" panose="02020603050405020304" pitchFamily="18" charset="0"/>
                <a:ea typeface="Raleway" pitchFamily="34" charset="-122"/>
                <a:cs typeface="Times New Roman" panose="02020603050405020304" pitchFamily="18" charset="0"/>
              </a:rPr>
              <a:t>o‘quvchilarning</a:t>
            </a:r>
            <a:r>
              <a:rPr lang="en-US" sz="4800" b="1" dirty="0">
                <a:solidFill>
                  <a:srgbClr val="002060"/>
                </a:solidFill>
                <a:latin typeface="Times New Roman" panose="02020603050405020304" pitchFamily="18" charset="0"/>
                <a:ea typeface="Raleway" pitchFamily="34" charset="-122"/>
                <a:cs typeface="Times New Roman" panose="02020603050405020304" pitchFamily="18" charset="0"/>
              </a:rPr>
              <a:t> </a:t>
            </a:r>
            <a:r>
              <a:rPr lang="en-US" sz="4800" b="1" dirty="0" err="1">
                <a:solidFill>
                  <a:srgbClr val="002060"/>
                </a:solidFill>
                <a:latin typeface="Times New Roman" panose="02020603050405020304" pitchFamily="18" charset="0"/>
                <a:ea typeface="Raleway" pitchFamily="34" charset="-122"/>
                <a:cs typeface="Times New Roman" panose="02020603050405020304" pitchFamily="18" charset="0"/>
              </a:rPr>
              <a:t>ijodiy</a:t>
            </a:r>
            <a:r>
              <a:rPr lang="en-US" sz="4800" b="1" dirty="0">
                <a:solidFill>
                  <a:srgbClr val="002060"/>
                </a:solidFill>
                <a:latin typeface="Times New Roman" panose="02020603050405020304" pitchFamily="18" charset="0"/>
                <a:ea typeface="Raleway" pitchFamily="34" charset="-122"/>
                <a:cs typeface="Times New Roman" panose="02020603050405020304" pitchFamily="18" charset="0"/>
              </a:rPr>
              <a:t> </a:t>
            </a:r>
            <a:r>
              <a:rPr lang="en-US" sz="4800" b="1" dirty="0" err="1">
                <a:solidFill>
                  <a:srgbClr val="002060"/>
                </a:solidFill>
                <a:latin typeface="Times New Roman" panose="02020603050405020304" pitchFamily="18" charset="0"/>
                <a:ea typeface="Raleway" pitchFamily="34" charset="-122"/>
                <a:cs typeface="Times New Roman" panose="02020603050405020304" pitchFamily="18" charset="0"/>
              </a:rPr>
              <a:t>salohiyatini</a:t>
            </a:r>
            <a:r>
              <a:rPr lang="en-US" sz="4800" b="1" dirty="0">
                <a:solidFill>
                  <a:srgbClr val="002060"/>
                </a:solidFill>
                <a:latin typeface="Times New Roman" panose="02020603050405020304" pitchFamily="18" charset="0"/>
                <a:ea typeface="Raleway" pitchFamily="34" charset="-122"/>
                <a:cs typeface="Times New Roman" panose="02020603050405020304" pitchFamily="18" charset="0"/>
              </a:rPr>
              <a:t> </a:t>
            </a:r>
            <a:r>
              <a:rPr lang="en-US" sz="4800" b="1" dirty="0" err="1">
                <a:solidFill>
                  <a:srgbClr val="002060"/>
                </a:solidFill>
                <a:latin typeface="Times New Roman" panose="02020603050405020304" pitchFamily="18" charset="0"/>
                <a:ea typeface="Raleway" pitchFamily="34" charset="-122"/>
                <a:cs typeface="Times New Roman" panose="02020603050405020304" pitchFamily="18" charset="0"/>
              </a:rPr>
              <a:t>rivojlantirish</a:t>
            </a:r>
            <a:endParaRPr lang="en-US" sz="4800" b="1" dirty="0">
              <a:solidFill>
                <a:srgbClr val="002060"/>
              </a:solidFill>
              <a:latin typeface="Times New Roman" panose="02020603050405020304" pitchFamily="18" charset="0"/>
              <a:cs typeface="Times New Roman" panose="02020603050405020304" pitchFamily="18" charset="0"/>
            </a:endParaRPr>
          </a:p>
        </p:txBody>
      </p:sp>
      <p:sp>
        <p:nvSpPr>
          <p:cNvPr id="9" name="Shape 1"/>
          <p:cNvSpPr/>
          <p:nvPr/>
        </p:nvSpPr>
        <p:spPr>
          <a:xfrm>
            <a:off x="7591960" y="3495675"/>
            <a:ext cx="561494" cy="561494"/>
          </a:xfrm>
          <a:prstGeom prst="roundRect">
            <a:avLst>
              <a:gd name="adj" fmla="val 18668"/>
            </a:avLst>
          </a:prstGeom>
          <a:solidFill>
            <a:srgbClr val="E1E1EA"/>
          </a:solidFill>
          <a:ln w="7620">
            <a:solidFill>
              <a:srgbClr val="C7C7D0"/>
            </a:solidFill>
            <a:prstDash val="solid"/>
          </a:ln>
        </p:spPr>
      </p:sp>
      <p:sp>
        <p:nvSpPr>
          <p:cNvPr id="11" name="Text 2"/>
          <p:cNvSpPr/>
          <p:nvPr/>
        </p:nvSpPr>
        <p:spPr>
          <a:xfrm>
            <a:off x="7855881" y="3651045"/>
            <a:ext cx="160217" cy="374329"/>
          </a:xfrm>
          <a:prstGeom prst="rect">
            <a:avLst/>
          </a:prstGeom>
          <a:noFill/>
          <a:ln/>
        </p:spPr>
        <p:txBody>
          <a:bodyPr wrap="none" lIns="0" tIns="0" rIns="0" bIns="0" rtlCol="0" anchor="t"/>
          <a:lstStyle/>
          <a:p>
            <a:pPr algn="ctr">
              <a:lnSpc>
                <a:spcPts val="2891"/>
              </a:lnSpc>
            </a:pPr>
            <a:r>
              <a:rPr lang="en-US" sz="3200" dirty="0">
                <a:solidFill>
                  <a:srgbClr val="3C3939"/>
                </a:solidFill>
                <a:latin typeface="Times New Roman" panose="02020603050405020304" pitchFamily="18" charset="0"/>
                <a:ea typeface="Raleway" pitchFamily="34" charset="-122"/>
                <a:cs typeface="Times New Roman" panose="02020603050405020304" pitchFamily="18" charset="0"/>
              </a:rPr>
              <a:t>1</a:t>
            </a:r>
            <a:endParaRPr lang="en-US" sz="3200" dirty="0">
              <a:latin typeface="Times New Roman" panose="02020603050405020304" pitchFamily="18" charset="0"/>
              <a:cs typeface="Times New Roman" panose="02020603050405020304" pitchFamily="18" charset="0"/>
            </a:endParaRPr>
          </a:p>
        </p:txBody>
      </p:sp>
      <p:sp>
        <p:nvSpPr>
          <p:cNvPr id="12" name="Text 3"/>
          <p:cNvSpPr/>
          <p:nvPr/>
        </p:nvSpPr>
        <p:spPr>
          <a:xfrm>
            <a:off x="8466289" y="3557463"/>
            <a:ext cx="3814463" cy="779705"/>
          </a:xfrm>
          <a:prstGeom prst="rect">
            <a:avLst/>
          </a:prstGeom>
          <a:noFill/>
          <a:ln/>
        </p:spPr>
        <p:txBody>
          <a:bodyPr wrap="square" lIns="0" tIns="0" rIns="0" bIns="0" rtlCol="0" anchor="t"/>
          <a:lstStyle/>
          <a:p>
            <a:pPr algn="ctr">
              <a:lnSpc>
                <a:spcPts val="3014"/>
              </a:lnSpc>
            </a:pPr>
            <a:r>
              <a:rPr lang="en-US" sz="3200" b="1" dirty="0">
                <a:solidFill>
                  <a:srgbClr val="3C3939"/>
                </a:solidFill>
                <a:latin typeface="Times New Roman" panose="02020603050405020304" pitchFamily="18" charset="0"/>
                <a:ea typeface="Raleway" pitchFamily="34" charset="-122"/>
                <a:cs typeface="Times New Roman" panose="02020603050405020304" pitchFamily="18" charset="0"/>
              </a:rPr>
              <a:t>Ijodkorlik </a:t>
            </a:r>
            <a:r>
              <a:rPr lang="en-US" sz="3200" b="1" dirty="0" err="1">
                <a:solidFill>
                  <a:srgbClr val="3C3939"/>
                </a:solidFill>
                <a:latin typeface="Times New Roman" panose="02020603050405020304" pitchFamily="18" charset="0"/>
                <a:ea typeface="Raleway" pitchFamily="34" charset="-122"/>
                <a:cs typeface="Times New Roman" panose="02020603050405020304" pitchFamily="18" charset="0"/>
              </a:rPr>
              <a:t>va</a:t>
            </a:r>
            <a:r>
              <a:rPr lang="en-US" sz="3200" b="1" dirty="0">
                <a:solidFill>
                  <a:srgbClr val="3C3939"/>
                </a:solidFill>
                <a:latin typeface="Times New Roman" panose="02020603050405020304" pitchFamily="18" charset="0"/>
                <a:ea typeface="Raleway" pitchFamily="34" charset="-122"/>
                <a:cs typeface="Times New Roman" panose="02020603050405020304" pitchFamily="18" charset="0"/>
              </a:rPr>
              <a:t> </a:t>
            </a:r>
            <a:r>
              <a:rPr lang="en-US" sz="3200" b="1" dirty="0" err="1">
                <a:solidFill>
                  <a:srgbClr val="3C3939"/>
                </a:solidFill>
                <a:latin typeface="Times New Roman" panose="02020603050405020304" pitchFamily="18" charset="0"/>
                <a:ea typeface="Raleway" pitchFamily="34" charset="-122"/>
                <a:cs typeface="Times New Roman" panose="02020603050405020304" pitchFamily="18" charset="0"/>
              </a:rPr>
              <a:t>kasb-hunar</a:t>
            </a:r>
            <a:r>
              <a:rPr lang="en-US" sz="3200" b="1" dirty="0">
                <a:solidFill>
                  <a:srgbClr val="3C3939"/>
                </a:solidFill>
                <a:latin typeface="Times New Roman" panose="02020603050405020304" pitchFamily="18" charset="0"/>
                <a:ea typeface="Raleway" pitchFamily="34" charset="-122"/>
                <a:cs typeface="Times New Roman" panose="02020603050405020304" pitchFamily="18" charset="0"/>
              </a:rPr>
              <a:t> </a:t>
            </a:r>
            <a:r>
              <a:rPr lang="en-US" sz="3200" b="1" dirty="0" err="1">
                <a:solidFill>
                  <a:srgbClr val="3C3939"/>
                </a:solidFill>
                <a:latin typeface="Times New Roman" panose="02020603050405020304" pitchFamily="18" charset="0"/>
                <a:ea typeface="Raleway" pitchFamily="34" charset="-122"/>
                <a:cs typeface="Times New Roman" panose="02020603050405020304" pitchFamily="18" charset="0"/>
              </a:rPr>
              <a:t>ko‘nikmalari</a:t>
            </a:r>
            <a:endParaRPr lang="en-US" sz="3200" b="1" dirty="0">
              <a:latin typeface="Times New Roman" panose="02020603050405020304" pitchFamily="18" charset="0"/>
              <a:cs typeface="Times New Roman" panose="02020603050405020304" pitchFamily="18" charset="0"/>
            </a:endParaRPr>
          </a:p>
        </p:txBody>
      </p:sp>
      <p:sp>
        <p:nvSpPr>
          <p:cNvPr id="13" name="Text 4"/>
          <p:cNvSpPr/>
          <p:nvPr/>
        </p:nvSpPr>
        <p:spPr>
          <a:xfrm>
            <a:off x="7584030" y="4576580"/>
            <a:ext cx="4827848" cy="2997021"/>
          </a:xfrm>
          <a:prstGeom prst="rect">
            <a:avLst/>
          </a:prstGeom>
          <a:solidFill>
            <a:schemeClr val="accent5">
              <a:lumMod val="20000"/>
              <a:lumOff val="80000"/>
            </a:schemeClr>
          </a:solidFill>
          <a:ln/>
        </p:spPr>
        <p:txBody>
          <a:bodyPr wrap="square" lIns="0" tIns="0" rIns="0" bIns="0" rtlCol="0" anchor="t"/>
          <a:lstStyle/>
          <a:p>
            <a:pPr algn="ctr">
              <a:lnSpc>
                <a:spcPts val="3137"/>
              </a:lnSpc>
            </a:pPr>
            <a:r>
              <a:rPr lang="en-US" sz="2800" dirty="0">
                <a:solidFill>
                  <a:srgbClr val="3C3939"/>
                </a:solidFill>
                <a:latin typeface="Times New Roman" panose="02020603050405020304" pitchFamily="18" charset="0"/>
                <a:ea typeface="Roboto" pitchFamily="34" charset="-122"/>
                <a:cs typeface="Times New Roman" panose="02020603050405020304" pitchFamily="18" charset="0"/>
              </a:rPr>
              <a:t>Texnologiya fani o‘quvchilarning ijodiy salohiyatini rivojlantirish, ularga kasb-hunar ko‘nikmalarini shakllantirish va zamonaviy texnologiyalarni tushunish imkonini beradi.</a:t>
            </a:r>
            <a:endParaRPr lang="en-US" sz="2800" dirty="0">
              <a:latin typeface="Times New Roman" panose="02020603050405020304" pitchFamily="18" charset="0"/>
              <a:cs typeface="Times New Roman" panose="02020603050405020304" pitchFamily="18" charset="0"/>
            </a:endParaRPr>
          </a:p>
        </p:txBody>
      </p:sp>
      <p:sp>
        <p:nvSpPr>
          <p:cNvPr id="14" name="Shape 5"/>
          <p:cNvSpPr/>
          <p:nvPr/>
        </p:nvSpPr>
        <p:spPr>
          <a:xfrm>
            <a:off x="12530304" y="3557462"/>
            <a:ext cx="561494" cy="561494"/>
          </a:xfrm>
          <a:prstGeom prst="roundRect">
            <a:avLst>
              <a:gd name="adj" fmla="val 18668"/>
            </a:avLst>
          </a:prstGeom>
          <a:solidFill>
            <a:srgbClr val="E1E1EA"/>
          </a:solidFill>
          <a:ln w="7620">
            <a:solidFill>
              <a:srgbClr val="C7C7D0"/>
            </a:solidFill>
            <a:prstDash val="solid"/>
          </a:ln>
        </p:spPr>
      </p:sp>
      <p:sp>
        <p:nvSpPr>
          <p:cNvPr id="15" name="Text 6"/>
          <p:cNvSpPr/>
          <p:nvPr/>
        </p:nvSpPr>
        <p:spPr>
          <a:xfrm>
            <a:off x="12713515" y="3651045"/>
            <a:ext cx="195072" cy="374329"/>
          </a:xfrm>
          <a:prstGeom prst="rect">
            <a:avLst/>
          </a:prstGeom>
          <a:noFill/>
          <a:ln/>
        </p:spPr>
        <p:txBody>
          <a:bodyPr wrap="none" lIns="0" tIns="0" rIns="0" bIns="0" rtlCol="0" anchor="t"/>
          <a:lstStyle/>
          <a:p>
            <a:pPr algn="ctr">
              <a:lnSpc>
                <a:spcPts val="2891"/>
              </a:lnSpc>
            </a:pPr>
            <a:r>
              <a:rPr lang="en-US" sz="3200" dirty="0">
                <a:solidFill>
                  <a:srgbClr val="3C3939"/>
                </a:solidFill>
                <a:latin typeface="Times New Roman" panose="02020603050405020304" pitchFamily="18" charset="0"/>
                <a:ea typeface="Raleway" pitchFamily="34" charset="-122"/>
                <a:cs typeface="Times New Roman" panose="02020603050405020304" pitchFamily="18" charset="0"/>
              </a:rPr>
              <a:t>2</a:t>
            </a:r>
            <a:endParaRPr lang="en-US" sz="3200" dirty="0">
              <a:latin typeface="Times New Roman" panose="02020603050405020304" pitchFamily="18" charset="0"/>
              <a:cs typeface="Times New Roman" panose="02020603050405020304" pitchFamily="18" charset="0"/>
            </a:endParaRPr>
          </a:p>
        </p:txBody>
      </p:sp>
      <p:sp>
        <p:nvSpPr>
          <p:cNvPr id="16" name="Text 7"/>
          <p:cNvSpPr/>
          <p:nvPr/>
        </p:nvSpPr>
        <p:spPr>
          <a:xfrm>
            <a:off x="13688731" y="3557463"/>
            <a:ext cx="3119699" cy="389852"/>
          </a:xfrm>
          <a:prstGeom prst="rect">
            <a:avLst/>
          </a:prstGeom>
          <a:noFill/>
          <a:ln/>
        </p:spPr>
        <p:txBody>
          <a:bodyPr wrap="none" lIns="0" tIns="0" rIns="0" bIns="0" rtlCol="0" anchor="t"/>
          <a:lstStyle/>
          <a:p>
            <a:pPr algn="ctr">
              <a:lnSpc>
                <a:spcPts val="3014"/>
              </a:lnSpc>
            </a:pPr>
            <a:r>
              <a:rPr lang="en-US" sz="3200" b="1" dirty="0" err="1">
                <a:solidFill>
                  <a:srgbClr val="3C3939"/>
                </a:solidFill>
                <a:latin typeface="Times New Roman" panose="02020603050405020304" pitchFamily="18" charset="0"/>
                <a:ea typeface="Raleway" pitchFamily="34" charset="-122"/>
                <a:cs typeface="Times New Roman" panose="02020603050405020304" pitchFamily="18" charset="0"/>
              </a:rPr>
              <a:t>Hayotga</a:t>
            </a:r>
            <a:r>
              <a:rPr lang="en-US" sz="3200" b="1" dirty="0">
                <a:solidFill>
                  <a:srgbClr val="3C3939"/>
                </a:solidFill>
                <a:latin typeface="Times New Roman" panose="02020603050405020304" pitchFamily="18" charset="0"/>
                <a:ea typeface="Raleway" pitchFamily="34" charset="-122"/>
                <a:cs typeface="Times New Roman" panose="02020603050405020304" pitchFamily="18" charset="0"/>
              </a:rPr>
              <a:t> </a:t>
            </a:r>
            <a:r>
              <a:rPr lang="en-US" sz="3200" b="1" dirty="0" err="1">
                <a:solidFill>
                  <a:srgbClr val="3C3939"/>
                </a:solidFill>
                <a:latin typeface="Times New Roman" panose="02020603050405020304" pitchFamily="18" charset="0"/>
                <a:ea typeface="Raleway" pitchFamily="34" charset="-122"/>
                <a:cs typeface="Times New Roman" panose="02020603050405020304" pitchFamily="18" charset="0"/>
              </a:rPr>
              <a:t>tayyorlash</a:t>
            </a:r>
            <a:endParaRPr lang="en-US" sz="3200" b="1" dirty="0">
              <a:latin typeface="Times New Roman" panose="02020603050405020304" pitchFamily="18" charset="0"/>
              <a:cs typeface="Times New Roman" panose="02020603050405020304" pitchFamily="18" charset="0"/>
            </a:endParaRPr>
          </a:p>
        </p:txBody>
      </p:sp>
      <p:sp>
        <p:nvSpPr>
          <p:cNvPr id="17" name="Text 8"/>
          <p:cNvSpPr/>
          <p:nvPr/>
        </p:nvSpPr>
        <p:spPr>
          <a:xfrm>
            <a:off x="12821030" y="4223603"/>
            <a:ext cx="4827848" cy="3386873"/>
          </a:xfrm>
          <a:prstGeom prst="rect">
            <a:avLst/>
          </a:prstGeom>
          <a:solidFill>
            <a:schemeClr val="accent5">
              <a:lumMod val="20000"/>
              <a:lumOff val="80000"/>
            </a:schemeClr>
          </a:solidFill>
          <a:ln/>
        </p:spPr>
        <p:txBody>
          <a:bodyPr wrap="square" lIns="0" tIns="0" rIns="0" bIns="0" rtlCol="0" anchor="t"/>
          <a:lstStyle/>
          <a:p>
            <a:pPr algn="ctr">
              <a:lnSpc>
                <a:spcPts val="3137"/>
              </a:lnSpc>
            </a:pPr>
            <a:r>
              <a:rPr lang="en-US" sz="2800" dirty="0">
                <a:solidFill>
                  <a:srgbClr val="3C3939"/>
                </a:solidFill>
                <a:latin typeface="Times New Roman" panose="02020603050405020304" pitchFamily="18" charset="0"/>
                <a:ea typeface="Roboto" pitchFamily="34" charset="-122"/>
                <a:cs typeface="Times New Roman" panose="02020603050405020304" pitchFamily="18" charset="0"/>
              </a:rPr>
              <a:t>Texnologiya fanining amaliy ahamiyati o‘quvchilarni hayotga tayyorlashda, ularning muloqot, loyiha boshqaruvi va ijodiy fikrlash kabi ko‘nikmalarini shakllantirishda yaqqol namoyon bo‘ladi.</a:t>
            </a:r>
            <a:endParaRPr lang="en-US" sz="2800" dirty="0">
              <a:latin typeface="Times New Roman" panose="02020603050405020304" pitchFamily="18" charset="0"/>
              <a:cs typeface="Times New Roman" panose="02020603050405020304" pitchFamily="18" charset="0"/>
            </a:endParaRPr>
          </a:p>
        </p:txBody>
      </p:sp>
      <p:sp>
        <p:nvSpPr>
          <p:cNvPr id="18" name="Shape 9"/>
          <p:cNvSpPr/>
          <p:nvPr/>
        </p:nvSpPr>
        <p:spPr>
          <a:xfrm>
            <a:off x="7744360" y="7937525"/>
            <a:ext cx="561494" cy="561494"/>
          </a:xfrm>
          <a:prstGeom prst="roundRect">
            <a:avLst>
              <a:gd name="adj" fmla="val 18668"/>
            </a:avLst>
          </a:prstGeom>
          <a:solidFill>
            <a:srgbClr val="E1E1EA"/>
          </a:solidFill>
          <a:ln w="7620">
            <a:solidFill>
              <a:srgbClr val="C7C7D0"/>
            </a:solidFill>
            <a:prstDash val="solid"/>
          </a:ln>
        </p:spPr>
      </p:sp>
      <p:sp>
        <p:nvSpPr>
          <p:cNvPr id="19" name="Text 10"/>
          <p:cNvSpPr/>
          <p:nvPr/>
        </p:nvSpPr>
        <p:spPr>
          <a:xfrm>
            <a:off x="7988364" y="8092894"/>
            <a:ext cx="199905" cy="374329"/>
          </a:xfrm>
          <a:prstGeom prst="rect">
            <a:avLst/>
          </a:prstGeom>
          <a:noFill/>
          <a:ln/>
        </p:spPr>
        <p:txBody>
          <a:bodyPr wrap="none" lIns="0" tIns="0" rIns="0" bIns="0" rtlCol="0" anchor="t"/>
          <a:lstStyle/>
          <a:p>
            <a:pPr algn="ctr">
              <a:lnSpc>
                <a:spcPts val="2891"/>
              </a:lnSpc>
            </a:pPr>
            <a:r>
              <a:rPr lang="en-US" sz="3200" dirty="0">
                <a:solidFill>
                  <a:srgbClr val="3C3939"/>
                </a:solidFill>
                <a:latin typeface="Times New Roman" panose="02020603050405020304" pitchFamily="18" charset="0"/>
                <a:ea typeface="Raleway" pitchFamily="34" charset="-122"/>
                <a:cs typeface="Times New Roman" panose="02020603050405020304" pitchFamily="18" charset="0"/>
              </a:rPr>
              <a:t>3</a:t>
            </a:r>
            <a:endParaRPr lang="en-US" sz="3200" dirty="0">
              <a:latin typeface="Times New Roman" panose="02020603050405020304" pitchFamily="18" charset="0"/>
              <a:cs typeface="Times New Roman" panose="02020603050405020304" pitchFamily="18" charset="0"/>
            </a:endParaRPr>
          </a:p>
        </p:txBody>
      </p:sp>
      <p:sp>
        <p:nvSpPr>
          <p:cNvPr id="20" name="Text 11"/>
          <p:cNvSpPr/>
          <p:nvPr/>
        </p:nvSpPr>
        <p:spPr>
          <a:xfrm>
            <a:off x="9378950" y="7977345"/>
            <a:ext cx="4572787" cy="389852"/>
          </a:xfrm>
          <a:prstGeom prst="rect">
            <a:avLst/>
          </a:prstGeom>
          <a:noFill/>
          <a:ln/>
        </p:spPr>
        <p:txBody>
          <a:bodyPr wrap="none" lIns="0" tIns="0" rIns="0" bIns="0" rtlCol="0" anchor="t"/>
          <a:lstStyle/>
          <a:p>
            <a:pPr algn="ctr">
              <a:lnSpc>
                <a:spcPts val="3014"/>
              </a:lnSpc>
            </a:pPr>
            <a:r>
              <a:rPr lang="en-US" sz="3200" b="1" dirty="0" err="1">
                <a:solidFill>
                  <a:srgbClr val="3C3939"/>
                </a:solidFill>
                <a:latin typeface="Times New Roman" panose="02020603050405020304" pitchFamily="18" charset="0"/>
                <a:ea typeface="Raleway" pitchFamily="34" charset="-122"/>
                <a:cs typeface="Times New Roman" panose="02020603050405020304" pitchFamily="18" charset="0"/>
              </a:rPr>
              <a:t>Hayotiy</a:t>
            </a:r>
            <a:r>
              <a:rPr lang="en-US" sz="3200" b="1" dirty="0">
                <a:solidFill>
                  <a:srgbClr val="3C3939"/>
                </a:solidFill>
                <a:latin typeface="Times New Roman" panose="02020603050405020304" pitchFamily="18" charset="0"/>
                <a:ea typeface="Raleway" pitchFamily="34" charset="-122"/>
                <a:cs typeface="Times New Roman" panose="02020603050405020304" pitchFamily="18" charset="0"/>
              </a:rPr>
              <a:t> </a:t>
            </a:r>
            <a:r>
              <a:rPr lang="en-US" sz="3200" b="1" dirty="0" err="1">
                <a:solidFill>
                  <a:srgbClr val="3C3939"/>
                </a:solidFill>
                <a:latin typeface="Times New Roman" panose="02020603050405020304" pitchFamily="18" charset="0"/>
                <a:ea typeface="Raleway" pitchFamily="34" charset="-122"/>
                <a:cs typeface="Times New Roman" panose="02020603050405020304" pitchFamily="18" charset="0"/>
              </a:rPr>
              <a:t>muammolarni</a:t>
            </a:r>
            <a:r>
              <a:rPr lang="en-US" sz="3200" b="1" dirty="0">
                <a:solidFill>
                  <a:srgbClr val="3C3939"/>
                </a:solidFill>
                <a:latin typeface="Times New Roman" panose="02020603050405020304" pitchFamily="18" charset="0"/>
                <a:ea typeface="Raleway" pitchFamily="34" charset="-122"/>
                <a:cs typeface="Times New Roman" panose="02020603050405020304" pitchFamily="18" charset="0"/>
              </a:rPr>
              <a:t> </a:t>
            </a:r>
            <a:r>
              <a:rPr lang="en-US" sz="3200" b="1" dirty="0" err="1">
                <a:solidFill>
                  <a:srgbClr val="3C3939"/>
                </a:solidFill>
                <a:latin typeface="Times New Roman" panose="02020603050405020304" pitchFamily="18" charset="0"/>
                <a:ea typeface="Raleway" pitchFamily="34" charset="-122"/>
                <a:cs typeface="Times New Roman" panose="02020603050405020304" pitchFamily="18" charset="0"/>
              </a:rPr>
              <a:t>hal</a:t>
            </a:r>
            <a:r>
              <a:rPr lang="en-US" sz="3200" b="1" dirty="0">
                <a:solidFill>
                  <a:srgbClr val="3C3939"/>
                </a:solidFill>
                <a:latin typeface="Times New Roman" panose="02020603050405020304" pitchFamily="18" charset="0"/>
                <a:ea typeface="Raleway" pitchFamily="34" charset="-122"/>
                <a:cs typeface="Times New Roman" panose="02020603050405020304" pitchFamily="18" charset="0"/>
              </a:rPr>
              <a:t> </a:t>
            </a:r>
            <a:r>
              <a:rPr lang="en-US" sz="3200" b="1" dirty="0" err="1">
                <a:solidFill>
                  <a:srgbClr val="3C3939"/>
                </a:solidFill>
                <a:latin typeface="Times New Roman" panose="02020603050405020304" pitchFamily="18" charset="0"/>
                <a:ea typeface="Raleway" pitchFamily="34" charset="-122"/>
                <a:cs typeface="Times New Roman" panose="02020603050405020304" pitchFamily="18" charset="0"/>
              </a:rPr>
              <a:t>qilish</a:t>
            </a:r>
            <a:endParaRPr lang="en-US" sz="3200" b="1" dirty="0">
              <a:latin typeface="Times New Roman" panose="02020603050405020304" pitchFamily="18" charset="0"/>
              <a:cs typeface="Times New Roman" panose="02020603050405020304" pitchFamily="18" charset="0"/>
            </a:endParaRPr>
          </a:p>
        </p:txBody>
      </p:sp>
      <p:sp>
        <p:nvSpPr>
          <p:cNvPr id="21" name="Text 12"/>
          <p:cNvSpPr/>
          <p:nvPr/>
        </p:nvSpPr>
        <p:spPr>
          <a:xfrm>
            <a:off x="8466289" y="8412224"/>
            <a:ext cx="8689524" cy="2003632"/>
          </a:xfrm>
          <a:prstGeom prst="rect">
            <a:avLst/>
          </a:prstGeom>
          <a:solidFill>
            <a:schemeClr val="accent5">
              <a:lumMod val="20000"/>
              <a:lumOff val="80000"/>
            </a:schemeClr>
          </a:solidFill>
          <a:ln/>
        </p:spPr>
        <p:txBody>
          <a:bodyPr wrap="square" lIns="0" tIns="0" rIns="0" bIns="0" rtlCol="0" anchor="t"/>
          <a:lstStyle/>
          <a:p>
            <a:pPr algn="ctr">
              <a:lnSpc>
                <a:spcPts val="3137"/>
              </a:lnSpc>
            </a:pPr>
            <a:r>
              <a:rPr lang="en-US" sz="2800" dirty="0">
                <a:solidFill>
                  <a:srgbClr val="3C3939"/>
                </a:solidFill>
                <a:latin typeface="Times New Roman" panose="02020603050405020304" pitchFamily="18" charset="0"/>
                <a:ea typeface="Roboto" pitchFamily="34" charset="-122"/>
                <a:cs typeface="Times New Roman" panose="02020603050405020304" pitchFamily="18" charset="0"/>
              </a:rPr>
              <a:t>Texnologiya fanida asosiy maqsad – o‘quvchilarda hayotiy muammolarni hal qilish uchun zarur bo‘lgan bilim va ko‘nikmalarni rivojlantirishdir.</a:t>
            </a:r>
            <a:endParaRPr lang="en-US" sz="2800" dirty="0">
              <a:latin typeface="Times New Roman" panose="02020603050405020304" pitchFamily="18" charset="0"/>
              <a:cs typeface="Times New Roman" panose="02020603050405020304" pitchFamily="18" charset="0"/>
            </a:endParaRPr>
          </a:p>
        </p:txBody>
      </p:sp>
      <p:pic>
        <p:nvPicPr>
          <p:cNvPr id="23" name="Рисунок 22">
            <a:extLst>
              <a:ext uri="{FF2B5EF4-FFF2-40B4-BE49-F238E27FC236}">
                <a16:creationId xmlns:a16="http://schemas.microsoft.com/office/drawing/2014/main" id="{F1ED9D5C-D270-0F99-4A6F-9BA1627E23AE}"/>
              </a:ext>
            </a:extLst>
          </p:cNvPr>
          <p:cNvPicPr>
            <a:picLocks noChangeAspect="1"/>
          </p:cNvPicPr>
          <p:nvPr/>
        </p:nvPicPr>
        <p:blipFill>
          <a:blip r:embed="rId6"/>
          <a:stretch>
            <a:fillRect/>
          </a:stretch>
        </p:blipFill>
        <p:spPr>
          <a:xfrm>
            <a:off x="387350" y="2809875"/>
            <a:ext cx="6727979" cy="6727979"/>
          </a:xfrm>
          <a:prstGeom prst="rect">
            <a:avLst/>
          </a:prstGeom>
        </p:spPr>
      </p:pic>
    </p:spTree>
    <p:extLst>
      <p:ext uri="{BB962C8B-B14F-4D97-AF65-F5344CB8AC3E}">
        <p14:creationId xmlns:p14="http://schemas.microsoft.com/office/powerpoint/2010/main" val="7008165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1" name="Picture 4"/>
          <p:cNvPicPr>
            <a:picLocks noGrp="1" noChangeAspect="1" noChangeArrowheads="1"/>
          </p:cNvPicPr>
          <p:nvPr>
            <p:ph sz="half" idx="4294967295"/>
          </p:nvPr>
        </p:nvPicPr>
        <p:blipFill rotWithShape="1">
          <a:blip r:embed="rId2" cstate="print">
            <a:extLst>
              <a:ext uri="{28A0092B-C50C-407E-A947-70E740481C1C}">
                <a14:useLocalDpi xmlns:a14="http://schemas.microsoft.com/office/drawing/2010/main" val="0"/>
              </a:ext>
            </a:extLst>
          </a:blip>
          <a:srcRect l="35260" t="23276" r="36625" b="11830"/>
          <a:stretch/>
        </p:blipFill>
        <p:spPr bwMode="auto">
          <a:xfrm>
            <a:off x="4808626" y="7093292"/>
            <a:ext cx="1927687" cy="253692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23" name="Прямоугольник 422">
            <a:extLst>
              <a:ext uri="{FF2B5EF4-FFF2-40B4-BE49-F238E27FC236}">
                <a16:creationId xmlns:a16="http://schemas.microsoft.com/office/drawing/2014/main" id="{B04A89CA-981B-470F-AE83-B4FA78C9A0A5}"/>
              </a:ext>
            </a:extLst>
          </p:cNvPr>
          <p:cNvSpPr/>
          <p:nvPr/>
        </p:nvSpPr>
        <p:spPr>
          <a:xfrm>
            <a:off x="9249630" y="6562052"/>
            <a:ext cx="6556390" cy="3509234"/>
          </a:xfrm>
          <a:prstGeom prst="rect">
            <a:avLst/>
          </a:prstGeom>
          <a:gradFill>
            <a:gsLst>
              <a:gs pos="0">
                <a:srgbClr val="F1FCFD"/>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96" dirty="0"/>
          </a:p>
        </p:txBody>
      </p:sp>
      <p:grpSp>
        <p:nvGrpSpPr>
          <p:cNvPr id="35" name="Группа 34">
            <a:extLst>
              <a:ext uri="{FF2B5EF4-FFF2-40B4-BE49-F238E27FC236}">
                <a16:creationId xmlns:a16="http://schemas.microsoft.com/office/drawing/2014/main" id="{52FC8391-7AD8-41CD-B4D6-312748E9B4AA}"/>
              </a:ext>
            </a:extLst>
          </p:cNvPr>
          <p:cNvGrpSpPr/>
          <p:nvPr/>
        </p:nvGrpSpPr>
        <p:grpSpPr>
          <a:xfrm>
            <a:off x="597837" y="1878571"/>
            <a:ext cx="8367810" cy="594172"/>
            <a:chOff x="362857" y="4882329"/>
            <a:chExt cx="19517961" cy="1775014"/>
          </a:xfrm>
        </p:grpSpPr>
        <p:sp>
          <p:nvSpPr>
            <p:cNvPr id="36" name="Прямоугольник: скругленные верхние углы 35">
              <a:extLst>
                <a:ext uri="{FF2B5EF4-FFF2-40B4-BE49-F238E27FC236}">
                  <a16:creationId xmlns:a16="http://schemas.microsoft.com/office/drawing/2014/main" id="{3F31F90B-5392-4541-AA0A-D6C57B7CDE1D}"/>
                </a:ext>
              </a:extLst>
            </p:cNvPr>
            <p:cNvSpPr/>
            <p:nvPr/>
          </p:nvSpPr>
          <p:spPr>
            <a:xfrm rot="16200000">
              <a:off x="606853" y="4638333"/>
              <a:ext cx="1521468" cy="2009460"/>
            </a:xfrm>
            <a:prstGeom prst="round2SameRect">
              <a:avLst>
                <a:gd name="adj1" fmla="val 10943"/>
                <a:gd name="adj2" fmla="val 0"/>
              </a:avLst>
            </a:prstGeom>
            <a:ln/>
          </p:spPr>
          <p:style>
            <a:lnRef idx="0">
              <a:schemeClr val="accent5"/>
            </a:lnRef>
            <a:fillRef idx="3">
              <a:schemeClr val="accent5"/>
            </a:fillRef>
            <a:effectRef idx="3">
              <a:schemeClr val="accent5"/>
            </a:effectRef>
            <a:fontRef idx="minor">
              <a:schemeClr val="lt1"/>
            </a:fontRef>
          </p:style>
          <p:txBody>
            <a:bodyPr rot="0" spcFirstLastPara="0" vertOverflow="overflow" horzOverflow="overflow" vert="horz" wrap="square" lIns="30609" tIns="15304" rIns="30609" bIns="15304" numCol="1" spcCol="0" rtlCol="0" fromWordArt="0" anchor="ctr" anchorCtr="0" forceAA="0" compatLnSpc="1">
              <a:prstTxWarp prst="textNoShape">
                <a:avLst/>
              </a:prstTxWarp>
              <a:noAutofit/>
            </a:bodyPr>
            <a:lstStyle/>
            <a:p>
              <a:pPr algn="ctr"/>
              <a:endParaRPr lang="ru-RU" sz="196" dirty="0"/>
            </a:p>
          </p:txBody>
        </p:sp>
        <p:sp>
          <p:nvSpPr>
            <p:cNvPr id="37" name="Прямоугольный треугольник 36">
              <a:extLst>
                <a:ext uri="{FF2B5EF4-FFF2-40B4-BE49-F238E27FC236}">
                  <a16:creationId xmlns:a16="http://schemas.microsoft.com/office/drawing/2014/main" id="{9D8A6641-E09E-4E3D-9800-D86A4EC97CBE}"/>
                </a:ext>
              </a:extLst>
            </p:cNvPr>
            <p:cNvSpPr/>
            <p:nvPr/>
          </p:nvSpPr>
          <p:spPr>
            <a:xfrm flipH="1">
              <a:off x="2069095" y="4882330"/>
              <a:ext cx="303222" cy="253546"/>
            </a:xfrm>
            <a:prstGeom prst="rtTriangle">
              <a:avLst/>
            </a:prstGeom>
            <a:solidFill>
              <a:schemeClr val="tx2">
                <a:lumMod val="5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0609" tIns="15304" rIns="30609" bIns="15304" numCol="1" spcCol="0" rtlCol="0" fromWordArt="0" anchor="ctr" anchorCtr="0" forceAA="0" compatLnSpc="1">
              <a:prstTxWarp prst="textNoShape">
                <a:avLst/>
              </a:prstTxWarp>
              <a:noAutofit/>
            </a:bodyPr>
            <a:lstStyle/>
            <a:p>
              <a:pPr algn="ctr"/>
              <a:endParaRPr lang="ru-RU" sz="196" dirty="0"/>
            </a:p>
          </p:txBody>
        </p:sp>
        <p:grpSp>
          <p:nvGrpSpPr>
            <p:cNvPr id="38" name="Группа 37">
              <a:extLst>
                <a:ext uri="{FF2B5EF4-FFF2-40B4-BE49-F238E27FC236}">
                  <a16:creationId xmlns:a16="http://schemas.microsoft.com/office/drawing/2014/main" id="{C4799D34-F4D8-490A-8A70-62C343BC6232}"/>
                </a:ext>
              </a:extLst>
            </p:cNvPr>
            <p:cNvGrpSpPr/>
            <p:nvPr/>
          </p:nvGrpSpPr>
          <p:grpSpPr>
            <a:xfrm>
              <a:off x="2069095" y="4992831"/>
              <a:ext cx="17811723" cy="1664512"/>
              <a:chOff x="1771477" y="4992831"/>
              <a:chExt cx="18109341" cy="1664512"/>
            </a:xfrm>
          </p:grpSpPr>
          <p:sp>
            <p:nvSpPr>
              <p:cNvPr id="39" name="Стрелка: пятиугольник 38">
                <a:extLst>
                  <a:ext uri="{FF2B5EF4-FFF2-40B4-BE49-F238E27FC236}">
                    <a16:creationId xmlns:a16="http://schemas.microsoft.com/office/drawing/2014/main" id="{A97F94A1-863B-4A6F-92D1-0E747C72E015}"/>
                  </a:ext>
                </a:extLst>
              </p:cNvPr>
              <p:cNvSpPr/>
              <p:nvPr/>
            </p:nvSpPr>
            <p:spPr>
              <a:xfrm>
                <a:off x="1771477" y="5135875"/>
                <a:ext cx="18109341" cy="1521468"/>
              </a:xfrm>
              <a:prstGeom prst="homePlate">
                <a:avLst>
                  <a:gd name="adj" fmla="val 0"/>
                </a:avLst>
              </a:prstGeom>
              <a:gradFill flip="none" rotWithShape="1">
                <a:gsLst>
                  <a:gs pos="0">
                    <a:schemeClr val="accent5">
                      <a:lumMod val="60000"/>
                      <a:lumOff val="40000"/>
                    </a:schemeClr>
                  </a:gs>
                  <a:gs pos="100000">
                    <a:schemeClr val="bg1"/>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96" dirty="0"/>
              </a:p>
            </p:txBody>
          </p:sp>
          <p:sp>
            <p:nvSpPr>
              <p:cNvPr id="40" name="Прямоугольник 39">
                <a:extLst>
                  <a:ext uri="{FF2B5EF4-FFF2-40B4-BE49-F238E27FC236}">
                    <a16:creationId xmlns:a16="http://schemas.microsoft.com/office/drawing/2014/main" id="{EDCD52F1-AD24-4768-81AA-21C2682D3563}"/>
                  </a:ext>
                </a:extLst>
              </p:cNvPr>
              <p:cNvSpPr/>
              <p:nvPr/>
            </p:nvSpPr>
            <p:spPr>
              <a:xfrm>
                <a:off x="3314549" y="4992831"/>
                <a:ext cx="12336893" cy="1507505"/>
              </a:xfrm>
              <a:prstGeom prst="rect">
                <a:avLst/>
              </a:prstGeom>
            </p:spPr>
            <p:txBody>
              <a:bodyPr wrap="none">
                <a:spAutoFit/>
              </a:bodyPr>
              <a:lstStyle/>
              <a:p>
                <a:r>
                  <a:rPr lang="uz-Cyrl-UZ" sz="2679" b="1" dirty="0">
                    <a:latin typeface="Arial" pitchFamily="34" charset="0"/>
                    <a:cs typeface="Arial" pitchFamily="34" charset="0"/>
                  </a:rPr>
                  <a:t>5-sinf Texnologiya fani darsligi</a:t>
                </a:r>
                <a:endParaRPr lang="ru-RU" sz="2679" dirty="0">
                  <a:latin typeface="Arial" pitchFamily="34" charset="0"/>
                  <a:cs typeface="Arial" pitchFamily="34" charset="0"/>
                </a:endParaRPr>
              </a:p>
            </p:txBody>
          </p:sp>
        </p:grpSp>
      </p:grpSp>
      <p:pic>
        <p:nvPicPr>
          <p:cNvPr id="3228" name="AutoShape 55" descr="AttachedFile" hidden="1">
            <a:hlinkClick r:id="rId3"/>
            <a:extLst>
              <a:ext uri="{FF2B5EF4-FFF2-40B4-BE49-F238E27FC236}">
                <a16:creationId xmlns:a16="http://schemas.microsoft.com/office/drawing/2014/main" id="{0870E9DD-AC66-4724-8F32-8BBED1C80AC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7" name="Picture 155" descr="AttachedFile" hidden="1">
            <a:hlinkClick r:id="rId3"/>
            <a:extLst>
              <a:ext uri="{FF2B5EF4-FFF2-40B4-BE49-F238E27FC236}">
                <a16:creationId xmlns:a16="http://schemas.microsoft.com/office/drawing/2014/main" id="{FC7C6BED-E19C-46B1-A92A-4488E73934C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6" name="Picture 154" descr="AttachedFile" hidden="1">
            <a:hlinkClick r:id="rId3"/>
            <a:extLst>
              <a:ext uri="{FF2B5EF4-FFF2-40B4-BE49-F238E27FC236}">
                <a16:creationId xmlns:a16="http://schemas.microsoft.com/office/drawing/2014/main" id="{5894C346-135D-469B-9216-E69AA29A60E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5" name="Picture 153" descr="AttachedFile" hidden="1">
            <a:hlinkClick r:id="rId3"/>
            <a:extLst>
              <a:ext uri="{FF2B5EF4-FFF2-40B4-BE49-F238E27FC236}">
                <a16:creationId xmlns:a16="http://schemas.microsoft.com/office/drawing/2014/main" id="{8A9FAE55-B5BA-43E2-9B7E-A1EC30B8D42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4" name="Picture 152" descr="AttachedFile" hidden="1">
            <a:hlinkClick r:id="rId3"/>
            <a:extLst>
              <a:ext uri="{FF2B5EF4-FFF2-40B4-BE49-F238E27FC236}">
                <a16:creationId xmlns:a16="http://schemas.microsoft.com/office/drawing/2014/main" id="{F3260C96-50F3-4396-B719-BC2A0E3CBDE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3" name="Picture 151" descr="AttachedFile" hidden="1">
            <a:hlinkClick r:id="rId3"/>
            <a:extLst>
              <a:ext uri="{FF2B5EF4-FFF2-40B4-BE49-F238E27FC236}">
                <a16:creationId xmlns:a16="http://schemas.microsoft.com/office/drawing/2014/main" id="{E71E0AF1-F230-42D0-A4EF-F78AE476D37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2" name="Picture 150" descr="AttachedFile" hidden="1">
            <a:hlinkClick r:id="rId3"/>
            <a:extLst>
              <a:ext uri="{FF2B5EF4-FFF2-40B4-BE49-F238E27FC236}">
                <a16:creationId xmlns:a16="http://schemas.microsoft.com/office/drawing/2014/main" id="{C618C1E2-0E4A-4F09-80FA-2A2A2757513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1" name="Picture 149" descr="AttachedFile" hidden="1">
            <a:hlinkClick r:id="rId3"/>
            <a:extLst>
              <a:ext uri="{FF2B5EF4-FFF2-40B4-BE49-F238E27FC236}">
                <a16:creationId xmlns:a16="http://schemas.microsoft.com/office/drawing/2014/main" id="{B4AA2D3E-5C87-4272-BD07-A5D974A9C43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0" name="Picture 148" descr="AttachedFile" hidden="1">
            <a:hlinkClick r:id="rId3"/>
            <a:extLst>
              <a:ext uri="{FF2B5EF4-FFF2-40B4-BE49-F238E27FC236}">
                <a16:creationId xmlns:a16="http://schemas.microsoft.com/office/drawing/2014/main" id="{1C8F9A04-B38C-48EA-828C-80C9BFFDB20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9" name="Picture 147" descr="AttachedFile" hidden="1">
            <a:hlinkClick r:id="rId3"/>
            <a:extLst>
              <a:ext uri="{FF2B5EF4-FFF2-40B4-BE49-F238E27FC236}">
                <a16:creationId xmlns:a16="http://schemas.microsoft.com/office/drawing/2014/main" id="{D7312B68-B847-4D1F-80FD-EFDCB5F8912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8" name="Picture 146" descr="AttachedFile" hidden="1">
            <a:hlinkClick r:id="rId3"/>
            <a:extLst>
              <a:ext uri="{FF2B5EF4-FFF2-40B4-BE49-F238E27FC236}">
                <a16:creationId xmlns:a16="http://schemas.microsoft.com/office/drawing/2014/main" id="{E3727445-63B1-47FE-A986-9C82C5ADAC2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7" name="Picture 145" descr="AttachedFile" hidden="1">
            <a:hlinkClick r:id="rId3"/>
            <a:extLst>
              <a:ext uri="{FF2B5EF4-FFF2-40B4-BE49-F238E27FC236}">
                <a16:creationId xmlns:a16="http://schemas.microsoft.com/office/drawing/2014/main" id="{7DCFB7D6-3B31-439B-A6FA-36F99CE5D17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6" name="Picture 144" descr="AttachedFile" hidden="1">
            <a:hlinkClick r:id="rId3"/>
            <a:extLst>
              <a:ext uri="{FF2B5EF4-FFF2-40B4-BE49-F238E27FC236}">
                <a16:creationId xmlns:a16="http://schemas.microsoft.com/office/drawing/2014/main" id="{217252E7-2A3F-4234-8704-B1598896037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5" name="Picture 143" descr="AttachedFile" hidden="1">
            <a:hlinkClick r:id="rId3"/>
            <a:extLst>
              <a:ext uri="{FF2B5EF4-FFF2-40B4-BE49-F238E27FC236}">
                <a16:creationId xmlns:a16="http://schemas.microsoft.com/office/drawing/2014/main" id="{7E801EA9-10E4-4663-B9CD-124FC640EAA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4" name="Picture 142" descr="AttachedFile" hidden="1">
            <a:hlinkClick r:id="rId3"/>
            <a:extLst>
              <a:ext uri="{FF2B5EF4-FFF2-40B4-BE49-F238E27FC236}">
                <a16:creationId xmlns:a16="http://schemas.microsoft.com/office/drawing/2014/main" id="{FF2EB8F4-93B1-41A4-8CC8-B57BB624D0D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3" name="Picture 141" descr="AttachedFile" hidden="1">
            <a:hlinkClick r:id="rId3"/>
            <a:extLst>
              <a:ext uri="{FF2B5EF4-FFF2-40B4-BE49-F238E27FC236}">
                <a16:creationId xmlns:a16="http://schemas.microsoft.com/office/drawing/2014/main" id="{346E8C92-8DCB-4CD1-9D6A-8A8A1B29DCD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2" name="Picture 140" descr="AttachedFile" hidden="1">
            <a:hlinkClick r:id="rId3"/>
            <a:extLst>
              <a:ext uri="{FF2B5EF4-FFF2-40B4-BE49-F238E27FC236}">
                <a16:creationId xmlns:a16="http://schemas.microsoft.com/office/drawing/2014/main" id="{A35B4598-91CD-4B40-8FA3-648554BDE85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1" name="Picture 139" descr="AttachedFile" hidden="1">
            <a:hlinkClick r:id="rId3"/>
            <a:extLst>
              <a:ext uri="{FF2B5EF4-FFF2-40B4-BE49-F238E27FC236}">
                <a16:creationId xmlns:a16="http://schemas.microsoft.com/office/drawing/2014/main" id="{38C98CD6-D746-4DD9-B962-B842E31705D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0" name="Picture 138" descr="AttachedFile" hidden="1">
            <a:hlinkClick r:id="rId3"/>
            <a:extLst>
              <a:ext uri="{FF2B5EF4-FFF2-40B4-BE49-F238E27FC236}">
                <a16:creationId xmlns:a16="http://schemas.microsoft.com/office/drawing/2014/main" id="{DC70EF23-4952-45E2-BFA9-D05FF38F7DA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9" name="Picture 137" descr="AttachedFile" hidden="1">
            <a:hlinkClick r:id="rId3"/>
            <a:extLst>
              <a:ext uri="{FF2B5EF4-FFF2-40B4-BE49-F238E27FC236}">
                <a16:creationId xmlns:a16="http://schemas.microsoft.com/office/drawing/2014/main" id="{905C6357-9B36-48D3-A8AC-86CE0B1130C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8" name="Picture 136" descr="AttachedFile" hidden="1">
            <a:hlinkClick r:id="rId3"/>
            <a:extLst>
              <a:ext uri="{FF2B5EF4-FFF2-40B4-BE49-F238E27FC236}">
                <a16:creationId xmlns:a16="http://schemas.microsoft.com/office/drawing/2014/main" id="{1DD50531-6D5D-4E55-9E75-A3FA8C52061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7" name="Picture 135" descr="AttachedFile" hidden="1">
            <a:hlinkClick r:id="rId3"/>
            <a:extLst>
              <a:ext uri="{FF2B5EF4-FFF2-40B4-BE49-F238E27FC236}">
                <a16:creationId xmlns:a16="http://schemas.microsoft.com/office/drawing/2014/main" id="{50DA3070-2E0A-4E52-8C91-ED4F579BD59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6" name="Picture 134" descr="AttachedFile" hidden="1">
            <a:hlinkClick r:id="rId3"/>
            <a:extLst>
              <a:ext uri="{FF2B5EF4-FFF2-40B4-BE49-F238E27FC236}">
                <a16:creationId xmlns:a16="http://schemas.microsoft.com/office/drawing/2014/main" id="{65A28614-7A2D-409F-ABB5-77C3C7C2791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5" name="Picture 133" descr="AttachedFile" hidden="1">
            <a:hlinkClick r:id="rId3"/>
            <a:extLst>
              <a:ext uri="{FF2B5EF4-FFF2-40B4-BE49-F238E27FC236}">
                <a16:creationId xmlns:a16="http://schemas.microsoft.com/office/drawing/2014/main" id="{CD392BF6-32FC-4239-A685-8A69608E3DE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4" name="Picture 132" descr="AttachedFile" hidden="1">
            <a:hlinkClick r:id="rId3"/>
            <a:extLst>
              <a:ext uri="{FF2B5EF4-FFF2-40B4-BE49-F238E27FC236}">
                <a16:creationId xmlns:a16="http://schemas.microsoft.com/office/drawing/2014/main" id="{82D49445-8680-4845-AF37-21BEC880786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3" name="Picture 131" descr="AttachedFile" hidden="1">
            <a:hlinkClick r:id="rId3"/>
            <a:extLst>
              <a:ext uri="{FF2B5EF4-FFF2-40B4-BE49-F238E27FC236}">
                <a16:creationId xmlns:a16="http://schemas.microsoft.com/office/drawing/2014/main" id="{A50EAF8A-ABA9-4C1C-893B-7C74A12DDF4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2" name="Picture 130" descr="AttachedFile" hidden="1">
            <a:hlinkClick r:id="rId3"/>
            <a:extLst>
              <a:ext uri="{FF2B5EF4-FFF2-40B4-BE49-F238E27FC236}">
                <a16:creationId xmlns:a16="http://schemas.microsoft.com/office/drawing/2014/main" id="{BE0114A9-0585-412D-8802-9C9FAC00D6B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1" name="Picture 129" descr="AttachedFile" hidden="1">
            <a:hlinkClick r:id="rId3"/>
            <a:extLst>
              <a:ext uri="{FF2B5EF4-FFF2-40B4-BE49-F238E27FC236}">
                <a16:creationId xmlns:a16="http://schemas.microsoft.com/office/drawing/2014/main" id="{554F0B60-8691-4F54-A9AE-51EE3799BE6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0" name="Picture 128" descr="AttachedFile" hidden="1">
            <a:hlinkClick r:id="rId3"/>
            <a:extLst>
              <a:ext uri="{FF2B5EF4-FFF2-40B4-BE49-F238E27FC236}">
                <a16:creationId xmlns:a16="http://schemas.microsoft.com/office/drawing/2014/main" id="{E3F532A1-2079-44DE-A7E4-0A36EA4D73C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9" name="Picture 127" descr="AttachedFile" hidden="1">
            <a:hlinkClick r:id="rId3"/>
            <a:extLst>
              <a:ext uri="{FF2B5EF4-FFF2-40B4-BE49-F238E27FC236}">
                <a16:creationId xmlns:a16="http://schemas.microsoft.com/office/drawing/2014/main" id="{79E66505-57BA-41C9-ACC1-2925F939494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8" name="Picture 126" descr="AttachedFile" hidden="1">
            <a:hlinkClick r:id="rId3"/>
            <a:extLst>
              <a:ext uri="{FF2B5EF4-FFF2-40B4-BE49-F238E27FC236}">
                <a16:creationId xmlns:a16="http://schemas.microsoft.com/office/drawing/2014/main" id="{29A21D0D-23BF-4B8D-9998-C6C143B578E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7" name="Picture 125" descr="AttachedFile" hidden="1">
            <a:hlinkClick r:id="rId3"/>
            <a:extLst>
              <a:ext uri="{FF2B5EF4-FFF2-40B4-BE49-F238E27FC236}">
                <a16:creationId xmlns:a16="http://schemas.microsoft.com/office/drawing/2014/main" id="{A511D89F-EA71-4E83-BAE5-C9B4AB8B04B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6" name="Picture 124" descr="AttachedFile" hidden="1">
            <a:hlinkClick r:id="rId3"/>
            <a:extLst>
              <a:ext uri="{FF2B5EF4-FFF2-40B4-BE49-F238E27FC236}">
                <a16:creationId xmlns:a16="http://schemas.microsoft.com/office/drawing/2014/main" id="{E49602AC-A71C-4282-A779-8A73F2064BA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5" name="Picture 123" descr="AttachedFile" hidden="1">
            <a:hlinkClick r:id="rId3"/>
            <a:extLst>
              <a:ext uri="{FF2B5EF4-FFF2-40B4-BE49-F238E27FC236}">
                <a16:creationId xmlns:a16="http://schemas.microsoft.com/office/drawing/2014/main" id="{1D0D9B90-8637-4028-B49C-982D42C991E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4" name="Picture 122" descr="AttachedFile" hidden="1">
            <a:hlinkClick r:id="rId3"/>
            <a:extLst>
              <a:ext uri="{FF2B5EF4-FFF2-40B4-BE49-F238E27FC236}">
                <a16:creationId xmlns:a16="http://schemas.microsoft.com/office/drawing/2014/main" id="{F6F986B6-9533-47E7-BC42-71730BB8CD2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3" name="Picture 121" descr="AttachedFile" hidden="1">
            <a:hlinkClick r:id="rId3"/>
            <a:extLst>
              <a:ext uri="{FF2B5EF4-FFF2-40B4-BE49-F238E27FC236}">
                <a16:creationId xmlns:a16="http://schemas.microsoft.com/office/drawing/2014/main" id="{910E6824-A5BE-4E5A-8C09-D07E59EE817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1" name="Picture 9" descr="AttachedFile" hidden="1">
            <a:hlinkClick r:id="rId3"/>
            <a:extLst>
              <a:ext uri="{FF2B5EF4-FFF2-40B4-BE49-F238E27FC236}">
                <a16:creationId xmlns:a16="http://schemas.microsoft.com/office/drawing/2014/main" id="{89CF14FA-2333-4E4B-A364-5EBD773D762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2" name="Picture 120" descr="AttachedFile" hidden="1">
            <a:hlinkClick r:id="rId3"/>
            <a:extLst>
              <a:ext uri="{FF2B5EF4-FFF2-40B4-BE49-F238E27FC236}">
                <a16:creationId xmlns:a16="http://schemas.microsoft.com/office/drawing/2014/main" id="{DD52F1FF-8A45-4A60-BDD6-0377BCA13B6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1" name="Picture 119" descr="AttachedFile" hidden="1">
            <a:hlinkClick r:id="rId3"/>
            <a:extLst>
              <a:ext uri="{FF2B5EF4-FFF2-40B4-BE49-F238E27FC236}">
                <a16:creationId xmlns:a16="http://schemas.microsoft.com/office/drawing/2014/main" id="{1BFE67F7-97A0-4FAF-971A-BD8F5A8D8BF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AttachedFile" hidden="1">
            <a:hlinkClick r:id="rId3"/>
            <a:extLst>
              <a:ext uri="{FF2B5EF4-FFF2-40B4-BE49-F238E27FC236}">
                <a16:creationId xmlns:a16="http://schemas.microsoft.com/office/drawing/2014/main" id="{4E6FA851-BD7B-43C6-AC10-2DC3C2B996E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AttachedFile" hidden="1">
            <a:hlinkClick r:id="rId3"/>
            <a:extLst>
              <a:ext uri="{FF2B5EF4-FFF2-40B4-BE49-F238E27FC236}">
                <a16:creationId xmlns:a16="http://schemas.microsoft.com/office/drawing/2014/main" id="{D7A6AE8B-AC4B-47DD-98F5-BEAB18485C8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AttachedFile" hidden="1">
            <a:hlinkClick r:id="rId3"/>
            <a:extLst>
              <a:ext uri="{FF2B5EF4-FFF2-40B4-BE49-F238E27FC236}">
                <a16:creationId xmlns:a16="http://schemas.microsoft.com/office/drawing/2014/main" id="{82333BA5-CF5F-4C79-8AE5-DE5B68D1AB8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AttachedFile" hidden="1">
            <a:hlinkClick r:id="rId3"/>
            <a:extLst>
              <a:ext uri="{FF2B5EF4-FFF2-40B4-BE49-F238E27FC236}">
                <a16:creationId xmlns:a16="http://schemas.microsoft.com/office/drawing/2014/main" id="{461E3E7B-740D-4E60-AE1C-CB78C9C7D8A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1" name="Picture 159" descr="AttachedFile" hidden="1">
            <a:hlinkClick r:id="rId3"/>
            <a:extLst>
              <a:ext uri="{FF2B5EF4-FFF2-40B4-BE49-F238E27FC236}">
                <a16:creationId xmlns:a16="http://schemas.microsoft.com/office/drawing/2014/main" id="{67FAEA4A-0076-40C0-B3B2-61F1BE3FBAA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0" name="Picture 118" descr="AttachedFile" hidden="1">
            <a:hlinkClick r:id="rId3"/>
            <a:extLst>
              <a:ext uri="{FF2B5EF4-FFF2-40B4-BE49-F238E27FC236}">
                <a16:creationId xmlns:a16="http://schemas.microsoft.com/office/drawing/2014/main" id="{57CC76AE-1517-4FEC-9FCD-0D1BA9A27D2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9" name="Picture 7" descr="AttachedFile" hidden="1">
            <a:hlinkClick r:id="rId3"/>
            <a:extLst>
              <a:ext uri="{FF2B5EF4-FFF2-40B4-BE49-F238E27FC236}">
                <a16:creationId xmlns:a16="http://schemas.microsoft.com/office/drawing/2014/main" id="{24C84B8F-59F9-41D3-A697-E6EA9F6C344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AttachedFile" hidden="1">
            <a:hlinkClick r:id="rId3"/>
            <a:extLst>
              <a:ext uri="{FF2B5EF4-FFF2-40B4-BE49-F238E27FC236}">
                <a16:creationId xmlns:a16="http://schemas.microsoft.com/office/drawing/2014/main" id="{D29CE4A3-A64F-4CE3-BDD5-95504E9E83A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AttachedFile" hidden="1">
            <a:hlinkClick r:id="rId3"/>
            <a:extLst>
              <a:ext uri="{FF2B5EF4-FFF2-40B4-BE49-F238E27FC236}">
                <a16:creationId xmlns:a16="http://schemas.microsoft.com/office/drawing/2014/main" id="{34BFEE2F-E2EE-4CFC-9BC7-42B1241FC4B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3" name="Picture 1" descr="AttachedFile" hidden="1">
            <a:hlinkClick r:id="rId3"/>
            <a:extLst>
              <a:ext uri="{FF2B5EF4-FFF2-40B4-BE49-F238E27FC236}">
                <a16:creationId xmlns:a16="http://schemas.microsoft.com/office/drawing/2014/main" id="{A93E8768-1678-4E5C-8D2C-02940393CB5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0" name="Picture 158" descr="AttachedFile" hidden="1">
            <a:hlinkClick r:id="rId3"/>
            <a:extLst>
              <a:ext uri="{FF2B5EF4-FFF2-40B4-BE49-F238E27FC236}">
                <a16:creationId xmlns:a16="http://schemas.microsoft.com/office/drawing/2014/main" id="{56EC138C-F620-424D-8414-7B7E5FBF9E0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3" name="Picture 161" descr="AttachedFile" hidden="1">
            <a:hlinkClick r:id="rId3"/>
            <a:extLst>
              <a:ext uri="{FF2B5EF4-FFF2-40B4-BE49-F238E27FC236}">
                <a16:creationId xmlns:a16="http://schemas.microsoft.com/office/drawing/2014/main" id="{D98A5EFA-2E78-4E64-A3DB-F4D458EBBC3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9" name="Picture 157" descr="AttachedFile" hidden="1">
            <a:hlinkClick r:id="rId3"/>
            <a:extLst>
              <a:ext uri="{FF2B5EF4-FFF2-40B4-BE49-F238E27FC236}">
                <a16:creationId xmlns:a16="http://schemas.microsoft.com/office/drawing/2014/main" id="{A56843B2-C5BC-4138-B8CB-38F66D64CB9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2" name="Picture 160" descr="AttachedFile" hidden="1">
            <a:hlinkClick r:id="rId3"/>
            <a:extLst>
              <a:ext uri="{FF2B5EF4-FFF2-40B4-BE49-F238E27FC236}">
                <a16:creationId xmlns:a16="http://schemas.microsoft.com/office/drawing/2014/main" id="{92808627-2FFD-4F25-BA40-8BF7CE9B59A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9" name="Picture 117" descr="AttachedFile" hidden="1">
            <a:hlinkClick r:id="rId3"/>
            <a:extLst>
              <a:ext uri="{FF2B5EF4-FFF2-40B4-BE49-F238E27FC236}">
                <a16:creationId xmlns:a16="http://schemas.microsoft.com/office/drawing/2014/main" id="{EC8E55F5-2C32-4590-AC51-798411FB685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8" name="Picture 116" descr="AttachedFile" hidden="1">
            <a:hlinkClick r:id="rId3"/>
            <a:extLst>
              <a:ext uri="{FF2B5EF4-FFF2-40B4-BE49-F238E27FC236}">
                <a16:creationId xmlns:a16="http://schemas.microsoft.com/office/drawing/2014/main" id="{1CA7118A-83DE-42F6-B8D4-A350244E704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7" name="Picture 115" descr="AttachedFile" hidden="1">
            <a:hlinkClick r:id="rId3"/>
            <a:extLst>
              <a:ext uri="{FF2B5EF4-FFF2-40B4-BE49-F238E27FC236}">
                <a16:creationId xmlns:a16="http://schemas.microsoft.com/office/drawing/2014/main" id="{74191FA6-2A94-4C72-9F88-B3EC1D1DA23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6" name="Picture 114" descr="AttachedFile" hidden="1">
            <a:hlinkClick r:id="rId3"/>
            <a:extLst>
              <a:ext uri="{FF2B5EF4-FFF2-40B4-BE49-F238E27FC236}">
                <a16:creationId xmlns:a16="http://schemas.microsoft.com/office/drawing/2014/main" id="{608BA7ED-B4A0-4AD7-A878-AD687C03EFD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5" name="Picture 113" descr="AttachedFile" hidden="1">
            <a:hlinkClick r:id="rId3"/>
            <a:extLst>
              <a:ext uri="{FF2B5EF4-FFF2-40B4-BE49-F238E27FC236}">
                <a16:creationId xmlns:a16="http://schemas.microsoft.com/office/drawing/2014/main" id="{CADE021B-5400-4B1C-B4FE-DBDEFEADC73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4" name="Picture 112" descr="AttachedFile" hidden="1">
            <a:hlinkClick r:id="rId3"/>
            <a:extLst>
              <a:ext uri="{FF2B5EF4-FFF2-40B4-BE49-F238E27FC236}">
                <a16:creationId xmlns:a16="http://schemas.microsoft.com/office/drawing/2014/main" id="{7AAC631B-D5CA-4217-A90D-4F6ABBF932A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3" name="Picture 111" descr="AttachedFile" hidden="1">
            <a:hlinkClick r:id="rId3"/>
            <a:extLst>
              <a:ext uri="{FF2B5EF4-FFF2-40B4-BE49-F238E27FC236}">
                <a16:creationId xmlns:a16="http://schemas.microsoft.com/office/drawing/2014/main" id="{C234D4A6-67FA-4BC2-8310-4B296AAD4C8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2" name="Picture 110" descr="AttachedFile" hidden="1">
            <a:hlinkClick r:id="rId3"/>
            <a:extLst>
              <a:ext uri="{FF2B5EF4-FFF2-40B4-BE49-F238E27FC236}">
                <a16:creationId xmlns:a16="http://schemas.microsoft.com/office/drawing/2014/main" id="{E4F7AA4D-8B4D-404D-83A5-AABC1176AF5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1" name="Picture 109" descr="AttachedFile" hidden="1">
            <a:hlinkClick r:id="rId3"/>
            <a:extLst>
              <a:ext uri="{FF2B5EF4-FFF2-40B4-BE49-F238E27FC236}">
                <a16:creationId xmlns:a16="http://schemas.microsoft.com/office/drawing/2014/main" id="{7D4515F0-F94B-46FB-8D3A-BA47F4453B7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0" name="Picture 108" descr="AttachedFile" hidden="1">
            <a:hlinkClick r:id="rId3"/>
            <a:extLst>
              <a:ext uri="{FF2B5EF4-FFF2-40B4-BE49-F238E27FC236}">
                <a16:creationId xmlns:a16="http://schemas.microsoft.com/office/drawing/2014/main" id="{EBF84897-812F-4DF1-9204-004EB9B9FE9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9" name="Picture 107" descr="AttachedFile" hidden="1">
            <a:hlinkClick r:id="rId3"/>
            <a:extLst>
              <a:ext uri="{FF2B5EF4-FFF2-40B4-BE49-F238E27FC236}">
                <a16:creationId xmlns:a16="http://schemas.microsoft.com/office/drawing/2014/main" id="{4FE51209-70FC-4639-852C-08E8F836CB6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8" name="Picture 106" descr="AttachedFile" hidden="1">
            <a:hlinkClick r:id="rId3"/>
            <a:extLst>
              <a:ext uri="{FF2B5EF4-FFF2-40B4-BE49-F238E27FC236}">
                <a16:creationId xmlns:a16="http://schemas.microsoft.com/office/drawing/2014/main" id="{17004FF7-50D2-4001-A8A3-B44A555CD04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7" name="Picture 105" descr="AttachedFile" hidden="1">
            <a:hlinkClick r:id="rId3"/>
            <a:extLst>
              <a:ext uri="{FF2B5EF4-FFF2-40B4-BE49-F238E27FC236}">
                <a16:creationId xmlns:a16="http://schemas.microsoft.com/office/drawing/2014/main" id="{988C76E5-48A6-4132-8311-7CDAEA7461C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6" name="Picture 104" descr="AttachedFile" hidden="1">
            <a:hlinkClick r:id="rId3"/>
            <a:extLst>
              <a:ext uri="{FF2B5EF4-FFF2-40B4-BE49-F238E27FC236}">
                <a16:creationId xmlns:a16="http://schemas.microsoft.com/office/drawing/2014/main" id="{11C78B5E-B8D8-4E4F-AD1B-79AE3E561BC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5" name="Picture 103" descr="AttachedFile" hidden="1">
            <a:hlinkClick r:id="rId3"/>
            <a:extLst>
              <a:ext uri="{FF2B5EF4-FFF2-40B4-BE49-F238E27FC236}">
                <a16:creationId xmlns:a16="http://schemas.microsoft.com/office/drawing/2014/main" id="{8BAA49E5-139B-4663-AE68-2FE56E9ECF9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4" name="Picture 102" descr="AttachedFile" hidden="1">
            <a:hlinkClick r:id="rId3"/>
            <a:extLst>
              <a:ext uri="{FF2B5EF4-FFF2-40B4-BE49-F238E27FC236}">
                <a16:creationId xmlns:a16="http://schemas.microsoft.com/office/drawing/2014/main" id="{D24CC7E2-DD62-4AF6-80A7-18D989706D3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3" name="Picture 101" descr="AttachedFile" hidden="1">
            <a:hlinkClick r:id="rId3"/>
            <a:extLst>
              <a:ext uri="{FF2B5EF4-FFF2-40B4-BE49-F238E27FC236}">
                <a16:creationId xmlns:a16="http://schemas.microsoft.com/office/drawing/2014/main" id="{3E7400BC-64C0-4639-A660-333B0C654FA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2" name="Picture 100" descr="AttachedFile" hidden="1">
            <a:hlinkClick r:id="rId3"/>
            <a:extLst>
              <a:ext uri="{FF2B5EF4-FFF2-40B4-BE49-F238E27FC236}">
                <a16:creationId xmlns:a16="http://schemas.microsoft.com/office/drawing/2014/main" id="{F64D9686-06D5-45A1-9BEA-25809E342D7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1" name="Picture 99" descr="AttachedFile" hidden="1">
            <a:hlinkClick r:id="rId3"/>
            <a:extLst>
              <a:ext uri="{FF2B5EF4-FFF2-40B4-BE49-F238E27FC236}">
                <a16:creationId xmlns:a16="http://schemas.microsoft.com/office/drawing/2014/main" id="{E7BF2E74-BBDE-424B-A98F-38CF1C60FC2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0" name="Picture 98" descr="AttachedFile" hidden="1">
            <a:hlinkClick r:id="rId3"/>
            <a:extLst>
              <a:ext uri="{FF2B5EF4-FFF2-40B4-BE49-F238E27FC236}">
                <a16:creationId xmlns:a16="http://schemas.microsoft.com/office/drawing/2014/main" id="{F97204E2-2C2D-4ACE-832D-3B996C5AF73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9" name="Picture 97" descr="AttachedFile" hidden="1">
            <a:hlinkClick r:id="rId3"/>
            <a:extLst>
              <a:ext uri="{FF2B5EF4-FFF2-40B4-BE49-F238E27FC236}">
                <a16:creationId xmlns:a16="http://schemas.microsoft.com/office/drawing/2014/main" id="{8059C4D1-FFFF-4FBB-BEEF-E77CA13CD0B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8" name="Picture 96" descr="AttachedFile" hidden="1">
            <a:hlinkClick r:id="rId3"/>
            <a:extLst>
              <a:ext uri="{FF2B5EF4-FFF2-40B4-BE49-F238E27FC236}">
                <a16:creationId xmlns:a16="http://schemas.microsoft.com/office/drawing/2014/main" id="{D6640373-32F1-48E2-A64A-BFCDF8E3DA8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7" name="Picture 95" descr="AttachedFile" hidden="1">
            <a:hlinkClick r:id="rId3"/>
            <a:extLst>
              <a:ext uri="{FF2B5EF4-FFF2-40B4-BE49-F238E27FC236}">
                <a16:creationId xmlns:a16="http://schemas.microsoft.com/office/drawing/2014/main" id="{94BB9B9A-0F04-46C9-8EE7-49BEECD0C2B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6" name="Picture 94" descr="AttachedFile" hidden="1">
            <a:hlinkClick r:id="rId3"/>
            <a:extLst>
              <a:ext uri="{FF2B5EF4-FFF2-40B4-BE49-F238E27FC236}">
                <a16:creationId xmlns:a16="http://schemas.microsoft.com/office/drawing/2014/main" id="{896A50B5-AA6C-4809-B0FE-C1A23D63132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5" name="Picture 93" descr="AttachedFile" hidden="1">
            <a:hlinkClick r:id="rId3"/>
            <a:extLst>
              <a:ext uri="{FF2B5EF4-FFF2-40B4-BE49-F238E27FC236}">
                <a16:creationId xmlns:a16="http://schemas.microsoft.com/office/drawing/2014/main" id="{F579309B-873E-423E-AC1D-2FAB1E9F3CD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4" name="Picture 92" descr="AttachedFile" hidden="1">
            <a:hlinkClick r:id="rId3"/>
            <a:extLst>
              <a:ext uri="{FF2B5EF4-FFF2-40B4-BE49-F238E27FC236}">
                <a16:creationId xmlns:a16="http://schemas.microsoft.com/office/drawing/2014/main" id="{7B956DAB-AAD9-4220-AB4E-ED5E8FC7226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3" name="Picture 91" descr="AttachedFile" hidden="1">
            <a:hlinkClick r:id="rId3"/>
            <a:extLst>
              <a:ext uri="{FF2B5EF4-FFF2-40B4-BE49-F238E27FC236}">
                <a16:creationId xmlns:a16="http://schemas.microsoft.com/office/drawing/2014/main" id="{0D81054E-11B9-4541-8EDE-61A558442EE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2" name="Picture 90" descr="AttachedFile" hidden="1">
            <a:hlinkClick r:id="rId3"/>
            <a:extLst>
              <a:ext uri="{FF2B5EF4-FFF2-40B4-BE49-F238E27FC236}">
                <a16:creationId xmlns:a16="http://schemas.microsoft.com/office/drawing/2014/main" id="{7C621E5D-3DA6-4F32-9AE8-CAA6B805E64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1" name="Picture 89" descr="AttachedFile" hidden="1">
            <a:hlinkClick r:id="rId3"/>
            <a:extLst>
              <a:ext uri="{FF2B5EF4-FFF2-40B4-BE49-F238E27FC236}">
                <a16:creationId xmlns:a16="http://schemas.microsoft.com/office/drawing/2014/main" id="{EFD19365-C89D-4BE7-A0B3-794831543A9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0" name="Picture 88" descr="AttachedFile" hidden="1">
            <a:hlinkClick r:id="rId3"/>
            <a:extLst>
              <a:ext uri="{FF2B5EF4-FFF2-40B4-BE49-F238E27FC236}">
                <a16:creationId xmlns:a16="http://schemas.microsoft.com/office/drawing/2014/main" id="{298FC2ED-86A0-49D1-907E-46EA6320B35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9" name="Picture 87" descr="AttachedFile" hidden="1">
            <a:hlinkClick r:id="rId3"/>
            <a:extLst>
              <a:ext uri="{FF2B5EF4-FFF2-40B4-BE49-F238E27FC236}">
                <a16:creationId xmlns:a16="http://schemas.microsoft.com/office/drawing/2014/main" id="{7307019D-75C1-4408-908B-8C2753E1F89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8" name="Picture 86" descr="AttachedFile" hidden="1">
            <a:hlinkClick r:id="rId3"/>
            <a:extLst>
              <a:ext uri="{FF2B5EF4-FFF2-40B4-BE49-F238E27FC236}">
                <a16:creationId xmlns:a16="http://schemas.microsoft.com/office/drawing/2014/main" id="{64A2C9DC-CC1E-4A4B-B4DE-1939D0D672D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7" name="Picture 85" descr="AttachedFile" hidden="1">
            <a:hlinkClick r:id="rId3"/>
            <a:extLst>
              <a:ext uri="{FF2B5EF4-FFF2-40B4-BE49-F238E27FC236}">
                <a16:creationId xmlns:a16="http://schemas.microsoft.com/office/drawing/2014/main" id="{6C7ED4CA-20FC-4700-B8AE-431063723D1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6" name="Picture 84" descr="AttachedFile" hidden="1">
            <a:hlinkClick r:id="rId3"/>
            <a:extLst>
              <a:ext uri="{FF2B5EF4-FFF2-40B4-BE49-F238E27FC236}">
                <a16:creationId xmlns:a16="http://schemas.microsoft.com/office/drawing/2014/main" id="{1BA384D5-61A9-4E4E-AFD2-5E5B8F69543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5" name="Picture 83" descr="AttachedFile" hidden="1">
            <a:hlinkClick r:id="rId3"/>
            <a:extLst>
              <a:ext uri="{FF2B5EF4-FFF2-40B4-BE49-F238E27FC236}">
                <a16:creationId xmlns:a16="http://schemas.microsoft.com/office/drawing/2014/main" id="{F30F780D-9067-46EE-92BB-E7B49671145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4" name="Picture 82" descr="AttachedFile" hidden="1">
            <a:hlinkClick r:id="rId3"/>
            <a:extLst>
              <a:ext uri="{FF2B5EF4-FFF2-40B4-BE49-F238E27FC236}">
                <a16:creationId xmlns:a16="http://schemas.microsoft.com/office/drawing/2014/main" id="{812F2A03-595D-4695-8C3B-E2A8D5E137F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3" name="Picture 81" descr="AttachedFile" hidden="1">
            <a:hlinkClick r:id="rId3"/>
            <a:extLst>
              <a:ext uri="{FF2B5EF4-FFF2-40B4-BE49-F238E27FC236}">
                <a16:creationId xmlns:a16="http://schemas.microsoft.com/office/drawing/2014/main" id="{9481BCFA-86A0-4773-A200-1D3E4D46BDB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2" name="Picture 80" descr="AttachedFile" hidden="1">
            <a:hlinkClick r:id="rId3"/>
            <a:extLst>
              <a:ext uri="{FF2B5EF4-FFF2-40B4-BE49-F238E27FC236}">
                <a16:creationId xmlns:a16="http://schemas.microsoft.com/office/drawing/2014/main" id="{5FAF8A74-1D38-4CBB-BBE3-73BE4D3EDEF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1" name="Picture 79" descr="AttachedFile" hidden="1">
            <a:hlinkClick r:id="rId3"/>
            <a:extLst>
              <a:ext uri="{FF2B5EF4-FFF2-40B4-BE49-F238E27FC236}">
                <a16:creationId xmlns:a16="http://schemas.microsoft.com/office/drawing/2014/main" id="{FFFCCB9F-CC11-4E6D-832F-EF354D2CD03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0" name="Picture 78" descr="AttachedFile" hidden="1">
            <a:hlinkClick r:id="rId3"/>
            <a:extLst>
              <a:ext uri="{FF2B5EF4-FFF2-40B4-BE49-F238E27FC236}">
                <a16:creationId xmlns:a16="http://schemas.microsoft.com/office/drawing/2014/main" id="{096EC221-6809-49AE-899B-D8D4CA16B2D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9" name="Picture 77" descr="AttachedFile" hidden="1">
            <a:hlinkClick r:id="rId3"/>
            <a:extLst>
              <a:ext uri="{FF2B5EF4-FFF2-40B4-BE49-F238E27FC236}">
                <a16:creationId xmlns:a16="http://schemas.microsoft.com/office/drawing/2014/main" id="{E86F0700-4128-4119-A4A3-F09F1150B58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8" name="Picture 76" descr="AttachedFile" hidden="1">
            <a:hlinkClick r:id="rId3"/>
            <a:extLst>
              <a:ext uri="{FF2B5EF4-FFF2-40B4-BE49-F238E27FC236}">
                <a16:creationId xmlns:a16="http://schemas.microsoft.com/office/drawing/2014/main" id="{CFC65A51-870C-4A47-9FAD-2649B50C367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7" name="Picture 75" descr="AttachedFile" hidden="1">
            <a:hlinkClick r:id="rId3"/>
            <a:extLst>
              <a:ext uri="{FF2B5EF4-FFF2-40B4-BE49-F238E27FC236}">
                <a16:creationId xmlns:a16="http://schemas.microsoft.com/office/drawing/2014/main" id="{6D6645A2-CA5D-4543-AE7B-C47D8871C7D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6" name="Picture 74" descr="AttachedFile" hidden="1">
            <a:hlinkClick r:id="rId3"/>
            <a:extLst>
              <a:ext uri="{FF2B5EF4-FFF2-40B4-BE49-F238E27FC236}">
                <a16:creationId xmlns:a16="http://schemas.microsoft.com/office/drawing/2014/main" id="{C034D5F9-EB5F-4F86-89F9-1FBE028D98C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5" name="Picture 73" descr="AttachedFile" hidden="1">
            <a:hlinkClick r:id="rId3"/>
            <a:extLst>
              <a:ext uri="{FF2B5EF4-FFF2-40B4-BE49-F238E27FC236}">
                <a16:creationId xmlns:a16="http://schemas.microsoft.com/office/drawing/2014/main" id="{1A1E872B-1078-4C66-A11F-36203F17310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4" name="Picture 72" descr="AttachedFile" hidden="1">
            <a:hlinkClick r:id="rId3"/>
            <a:extLst>
              <a:ext uri="{FF2B5EF4-FFF2-40B4-BE49-F238E27FC236}">
                <a16:creationId xmlns:a16="http://schemas.microsoft.com/office/drawing/2014/main" id="{0F7BC837-50AA-4D03-9619-33B215343BB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3" name="Picture 71" descr="AttachedFile" hidden="1">
            <a:hlinkClick r:id="rId3"/>
            <a:extLst>
              <a:ext uri="{FF2B5EF4-FFF2-40B4-BE49-F238E27FC236}">
                <a16:creationId xmlns:a16="http://schemas.microsoft.com/office/drawing/2014/main" id="{C097CC41-E158-4809-9852-F1275D529B5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2" name="Picture 70" descr="AttachedFile" hidden="1">
            <a:hlinkClick r:id="rId3"/>
            <a:extLst>
              <a:ext uri="{FF2B5EF4-FFF2-40B4-BE49-F238E27FC236}">
                <a16:creationId xmlns:a16="http://schemas.microsoft.com/office/drawing/2014/main" id="{014B6511-ECE3-4280-9525-DF88816E399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1" name="Picture 69" descr="AttachedFile" hidden="1">
            <a:hlinkClick r:id="rId3"/>
            <a:extLst>
              <a:ext uri="{FF2B5EF4-FFF2-40B4-BE49-F238E27FC236}">
                <a16:creationId xmlns:a16="http://schemas.microsoft.com/office/drawing/2014/main" id="{DC79F7A3-64E0-4B7D-A344-30BCF8C62AC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0" name="Picture 68" descr="AttachedFile" hidden="1">
            <a:hlinkClick r:id="rId3"/>
            <a:extLst>
              <a:ext uri="{FF2B5EF4-FFF2-40B4-BE49-F238E27FC236}">
                <a16:creationId xmlns:a16="http://schemas.microsoft.com/office/drawing/2014/main" id="{9A0AD7D5-5832-4C09-9DEF-E4118E21990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9" name="Picture 67" descr="AttachedFile" hidden="1">
            <a:hlinkClick r:id="rId3"/>
            <a:extLst>
              <a:ext uri="{FF2B5EF4-FFF2-40B4-BE49-F238E27FC236}">
                <a16:creationId xmlns:a16="http://schemas.microsoft.com/office/drawing/2014/main" id="{6442B81D-3F91-4DB5-AFB0-4579FD71BD5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8" name="Picture 66" descr="AttachedFile" hidden="1">
            <a:hlinkClick r:id="rId3"/>
            <a:extLst>
              <a:ext uri="{FF2B5EF4-FFF2-40B4-BE49-F238E27FC236}">
                <a16:creationId xmlns:a16="http://schemas.microsoft.com/office/drawing/2014/main" id="{019BF714-C061-4BE1-9DF2-3C4382602C1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7" name="Picture 65" descr="AttachedFile" hidden="1">
            <a:hlinkClick r:id="rId3"/>
            <a:extLst>
              <a:ext uri="{FF2B5EF4-FFF2-40B4-BE49-F238E27FC236}">
                <a16:creationId xmlns:a16="http://schemas.microsoft.com/office/drawing/2014/main" id="{D8854EF5-6612-45AE-BCA1-29C2FBCACCC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6" name="Picture 64" descr="AttachedFile" hidden="1">
            <a:hlinkClick r:id="rId3"/>
            <a:extLst>
              <a:ext uri="{FF2B5EF4-FFF2-40B4-BE49-F238E27FC236}">
                <a16:creationId xmlns:a16="http://schemas.microsoft.com/office/drawing/2014/main" id="{520D4932-0975-4AB0-97D2-AE7DDF96068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5" name="Picture 63" descr="AttachedFile" hidden="1">
            <a:hlinkClick r:id="rId3"/>
            <a:extLst>
              <a:ext uri="{FF2B5EF4-FFF2-40B4-BE49-F238E27FC236}">
                <a16:creationId xmlns:a16="http://schemas.microsoft.com/office/drawing/2014/main" id="{B663B8CA-3CEB-4446-83F2-F825AEC6EA7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4" name="Picture 62" descr="AttachedFile" hidden="1">
            <a:hlinkClick r:id="rId3"/>
            <a:extLst>
              <a:ext uri="{FF2B5EF4-FFF2-40B4-BE49-F238E27FC236}">
                <a16:creationId xmlns:a16="http://schemas.microsoft.com/office/drawing/2014/main" id="{FBBD046F-88B4-41DE-A371-745BE1CA439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3" name="Picture 61" descr="AttachedFile" hidden="1">
            <a:hlinkClick r:id="rId3"/>
            <a:extLst>
              <a:ext uri="{FF2B5EF4-FFF2-40B4-BE49-F238E27FC236}">
                <a16:creationId xmlns:a16="http://schemas.microsoft.com/office/drawing/2014/main" id="{B5B31625-0F85-4D64-B8FE-EB935B81E3D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2" name="Picture 60" descr="AttachedFile" hidden="1">
            <a:hlinkClick r:id="rId3"/>
            <a:extLst>
              <a:ext uri="{FF2B5EF4-FFF2-40B4-BE49-F238E27FC236}">
                <a16:creationId xmlns:a16="http://schemas.microsoft.com/office/drawing/2014/main" id="{8ABEE400-620C-4902-805D-E18BB92BCAB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1" name="Picture 59" descr="AttachedFile" hidden="1">
            <a:hlinkClick r:id="rId3"/>
            <a:extLst>
              <a:ext uri="{FF2B5EF4-FFF2-40B4-BE49-F238E27FC236}">
                <a16:creationId xmlns:a16="http://schemas.microsoft.com/office/drawing/2014/main" id="{A7F98AC1-25A7-435B-9F09-6C24DD7B458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0" name="Picture 58" descr="AttachedFile" hidden="1">
            <a:hlinkClick r:id="rId3"/>
            <a:extLst>
              <a:ext uri="{FF2B5EF4-FFF2-40B4-BE49-F238E27FC236}">
                <a16:creationId xmlns:a16="http://schemas.microsoft.com/office/drawing/2014/main" id="{25138DCF-00FA-477F-9F35-EBABEF855F3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9" name="Picture 57" descr="AttachedFile" hidden="1">
            <a:hlinkClick r:id="rId3"/>
            <a:extLst>
              <a:ext uri="{FF2B5EF4-FFF2-40B4-BE49-F238E27FC236}">
                <a16:creationId xmlns:a16="http://schemas.microsoft.com/office/drawing/2014/main" id="{34731B1E-2292-4E59-A5E3-1D64D5F9BE4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8" name="Picture 56" descr="AttachedFile" hidden="1">
            <a:hlinkClick r:id="rId3"/>
            <a:extLst>
              <a:ext uri="{FF2B5EF4-FFF2-40B4-BE49-F238E27FC236}">
                <a16:creationId xmlns:a16="http://schemas.microsoft.com/office/drawing/2014/main" id="{94270953-D7E3-4FE2-8B94-E3C096D38BA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7" name="Picture 55" descr="AttachedFile" hidden="1">
            <a:hlinkClick r:id="rId3"/>
            <a:extLst>
              <a:ext uri="{FF2B5EF4-FFF2-40B4-BE49-F238E27FC236}">
                <a16:creationId xmlns:a16="http://schemas.microsoft.com/office/drawing/2014/main" id="{05DD0A1A-E21F-467C-A31D-012E0A8DB46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6" name="Picture 54" descr="AttachedFile" hidden="1">
            <a:hlinkClick r:id="rId3"/>
            <a:extLst>
              <a:ext uri="{FF2B5EF4-FFF2-40B4-BE49-F238E27FC236}">
                <a16:creationId xmlns:a16="http://schemas.microsoft.com/office/drawing/2014/main" id="{CDCFA63C-0277-4DBB-9623-75065AC7234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5" name="Picture 53" descr="AttachedFile" hidden="1">
            <a:hlinkClick r:id="rId3"/>
            <a:extLst>
              <a:ext uri="{FF2B5EF4-FFF2-40B4-BE49-F238E27FC236}">
                <a16:creationId xmlns:a16="http://schemas.microsoft.com/office/drawing/2014/main" id="{5317B605-E436-4768-A3FA-D98C1761623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4" name="Picture 52" descr="AttachedFile" hidden="1">
            <a:hlinkClick r:id="rId3"/>
            <a:extLst>
              <a:ext uri="{FF2B5EF4-FFF2-40B4-BE49-F238E27FC236}">
                <a16:creationId xmlns:a16="http://schemas.microsoft.com/office/drawing/2014/main" id="{AA166E4A-9EC5-4B72-AD0F-95C8F13BDE4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3" name="Picture 51" descr="AttachedFile" hidden="1">
            <a:hlinkClick r:id="rId3"/>
            <a:extLst>
              <a:ext uri="{FF2B5EF4-FFF2-40B4-BE49-F238E27FC236}">
                <a16:creationId xmlns:a16="http://schemas.microsoft.com/office/drawing/2014/main" id="{05D97ADF-84EB-4DDC-8ECF-58FE65B4BEC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2" name="Picture 50" descr="AttachedFile" hidden="1">
            <a:hlinkClick r:id="rId3"/>
            <a:extLst>
              <a:ext uri="{FF2B5EF4-FFF2-40B4-BE49-F238E27FC236}">
                <a16:creationId xmlns:a16="http://schemas.microsoft.com/office/drawing/2014/main" id="{E8C8C1FD-5F40-44D1-8E2A-659106BEA42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1" name="Picture 49" descr="AttachedFile" hidden="1">
            <a:hlinkClick r:id="rId3"/>
            <a:extLst>
              <a:ext uri="{FF2B5EF4-FFF2-40B4-BE49-F238E27FC236}">
                <a16:creationId xmlns:a16="http://schemas.microsoft.com/office/drawing/2014/main" id="{A51CAC49-399A-451C-8A4D-50853B04D4D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0" name="Picture 48" descr="AttachedFile" hidden="1">
            <a:hlinkClick r:id="rId3"/>
            <a:extLst>
              <a:ext uri="{FF2B5EF4-FFF2-40B4-BE49-F238E27FC236}">
                <a16:creationId xmlns:a16="http://schemas.microsoft.com/office/drawing/2014/main" id="{0254A3B2-3255-4355-9E8D-E2CE9C05FAC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9" name="Picture 47" descr="AttachedFile" hidden="1">
            <a:hlinkClick r:id="rId3"/>
            <a:extLst>
              <a:ext uri="{FF2B5EF4-FFF2-40B4-BE49-F238E27FC236}">
                <a16:creationId xmlns:a16="http://schemas.microsoft.com/office/drawing/2014/main" id="{23F9B809-64B9-4538-9074-2E2FE89957E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8" name="Picture 46" descr="AttachedFile" hidden="1">
            <a:hlinkClick r:id="rId3"/>
            <a:extLst>
              <a:ext uri="{FF2B5EF4-FFF2-40B4-BE49-F238E27FC236}">
                <a16:creationId xmlns:a16="http://schemas.microsoft.com/office/drawing/2014/main" id="{406E688C-739F-4600-860C-9B2FF04E6DC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7" name="Picture 45" descr="AttachedFile" hidden="1">
            <a:hlinkClick r:id="rId3"/>
            <a:extLst>
              <a:ext uri="{FF2B5EF4-FFF2-40B4-BE49-F238E27FC236}">
                <a16:creationId xmlns:a16="http://schemas.microsoft.com/office/drawing/2014/main" id="{6000FEA8-284B-4A01-AE5B-0869A197AF5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6" name="Picture 44" descr="AttachedFile" hidden="1">
            <a:hlinkClick r:id="rId3"/>
            <a:extLst>
              <a:ext uri="{FF2B5EF4-FFF2-40B4-BE49-F238E27FC236}">
                <a16:creationId xmlns:a16="http://schemas.microsoft.com/office/drawing/2014/main" id="{5427EDF0-5F4C-481E-A8D4-3F9163BCE8F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5" name="Picture 43" descr="AttachedFile" hidden="1">
            <a:hlinkClick r:id="rId3"/>
            <a:extLst>
              <a:ext uri="{FF2B5EF4-FFF2-40B4-BE49-F238E27FC236}">
                <a16:creationId xmlns:a16="http://schemas.microsoft.com/office/drawing/2014/main" id="{473A2DF1-0844-4DA5-9CB5-6659519C87B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4" name="Picture 42" descr="AttachedFile" hidden="1">
            <a:hlinkClick r:id="rId3"/>
            <a:extLst>
              <a:ext uri="{FF2B5EF4-FFF2-40B4-BE49-F238E27FC236}">
                <a16:creationId xmlns:a16="http://schemas.microsoft.com/office/drawing/2014/main" id="{9996968F-3FD4-4ACA-AC79-D5EE62CA270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3" name="Picture 41" descr="AttachedFile" hidden="1">
            <a:hlinkClick r:id="rId3"/>
            <a:extLst>
              <a:ext uri="{FF2B5EF4-FFF2-40B4-BE49-F238E27FC236}">
                <a16:creationId xmlns:a16="http://schemas.microsoft.com/office/drawing/2014/main" id="{07FF5EDE-F482-43C7-BEF2-B3C2DCDF536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2" name="Picture 40" descr="AttachedFile" hidden="1">
            <a:hlinkClick r:id="rId3"/>
            <a:extLst>
              <a:ext uri="{FF2B5EF4-FFF2-40B4-BE49-F238E27FC236}">
                <a16:creationId xmlns:a16="http://schemas.microsoft.com/office/drawing/2014/main" id="{006B10F1-CBF2-4382-8C73-DC6BFBD31DB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1" name="Picture 39" descr="AttachedFile" hidden="1">
            <a:hlinkClick r:id="rId3"/>
            <a:extLst>
              <a:ext uri="{FF2B5EF4-FFF2-40B4-BE49-F238E27FC236}">
                <a16:creationId xmlns:a16="http://schemas.microsoft.com/office/drawing/2014/main" id="{D1C4F612-8CE3-43BB-8195-87C919D402E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0" name="Picture 38" descr="AttachedFile" hidden="1">
            <a:hlinkClick r:id="rId3"/>
            <a:extLst>
              <a:ext uri="{FF2B5EF4-FFF2-40B4-BE49-F238E27FC236}">
                <a16:creationId xmlns:a16="http://schemas.microsoft.com/office/drawing/2014/main" id="{D8F6CF82-5EE8-47D9-9437-DBF5C86D68F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9" name="Picture 37" descr="AttachedFile" hidden="1">
            <a:hlinkClick r:id="rId3"/>
            <a:extLst>
              <a:ext uri="{FF2B5EF4-FFF2-40B4-BE49-F238E27FC236}">
                <a16:creationId xmlns:a16="http://schemas.microsoft.com/office/drawing/2014/main" id="{3A7A10D9-7A6B-4021-B5C7-E4F4B465074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8" name="Picture 36" descr="AttachedFile" hidden="1">
            <a:hlinkClick r:id="rId3"/>
            <a:extLst>
              <a:ext uri="{FF2B5EF4-FFF2-40B4-BE49-F238E27FC236}">
                <a16:creationId xmlns:a16="http://schemas.microsoft.com/office/drawing/2014/main" id="{E4872F1F-40A2-480A-B3C3-026C7328168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7" name="Picture 35" descr="AttachedFile" hidden="1">
            <a:hlinkClick r:id="rId3"/>
            <a:extLst>
              <a:ext uri="{FF2B5EF4-FFF2-40B4-BE49-F238E27FC236}">
                <a16:creationId xmlns:a16="http://schemas.microsoft.com/office/drawing/2014/main" id="{080DD857-22E1-47B6-AC66-59CD09CC0B9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6" name="Picture 34" descr="AttachedFile" hidden="1">
            <a:hlinkClick r:id="rId3"/>
            <a:extLst>
              <a:ext uri="{FF2B5EF4-FFF2-40B4-BE49-F238E27FC236}">
                <a16:creationId xmlns:a16="http://schemas.microsoft.com/office/drawing/2014/main" id="{109830B1-78B4-4273-83C5-88CB7348397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5" name="Picture 33" descr="AttachedFile" hidden="1">
            <a:hlinkClick r:id="rId3"/>
            <a:extLst>
              <a:ext uri="{FF2B5EF4-FFF2-40B4-BE49-F238E27FC236}">
                <a16:creationId xmlns:a16="http://schemas.microsoft.com/office/drawing/2014/main" id="{2C8EE0CF-3FFB-4F14-9251-B6F84458EF5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4" name="Picture 32" descr="AttachedFile" hidden="1">
            <a:hlinkClick r:id="rId3"/>
            <a:extLst>
              <a:ext uri="{FF2B5EF4-FFF2-40B4-BE49-F238E27FC236}">
                <a16:creationId xmlns:a16="http://schemas.microsoft.com/office/drawing/2014/main" id="{9DCEEC09-97EE-42EA-B429-8340C9FA6CB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3" name="Picture 31" descr="AttachedFile" hidden="1">
            <a:hlinkClick r:id="rId3"/>
            <a:extLst>
              <a:ext uri="{FF2B5EF4-FFF2-40B4-BE49-F238E27FC236}">
                <a16:creationId xmlns:a16="http://schemas.microsoft.com/office/drawing/2014/main" id="{4A81D0CE-70DC-4785-896C-02C0463C4DB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2" name="Picture 30" descr="AttachedFile" hidden="1">
            <a:hlinkClick r:id="rId3"/>
            <a:extLst>
              <a:ext uri="{FF2B5EF4-FFF2-40B4-BE49-F238E27FC236}">
                <a16:creationId xmlns:a16="http://schemas.microsoft.com/office/drawing/2014/main" id="{A9F88A60-AF50-44FB-AE32-7F8B310AB05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1" name="Picture 29" descr="AttachedFile" hidden="1">
            <a:hlinkClick r:id="rId3"/>
            <a:extLst>
              <a:ext uri="{FF2B5EF4-FFF2-40B4-BE49-F238E27FC236}">
                <a16:creationId xmlns:a16="http://schemas.microsoft.com/office/drawing/2014/main" id="{B3F6E52A-E1A6-4333-BFD6-D339E7725B8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0" name="Picture 28" descr="AttachedFile" hidden="1">
            <a:hlinkClick r:id="rId3"/>
            <a:extLst>
              <a:ext uri="{FF2B5EF4-FFF2-40B4-BE49-F238E27FC236}">
                <a16:creationId xmlns:a16="http://schemas.microsoft.com/office/drawing/2014/main" id="{6FA65E0A-A038-4B53-9D81-3322FF7AA38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9" name="Picture 27" descr="AttachedFile" hidden="1">
            <a:hlinkClick r:id="rId3"/>
            <a:extLst>
              <a:ext uri="{FF2B5EF4-FFF2-40B4-BE49-F238E27FC236}">
                <a16:creationId xmlns:a16="http://schemas.microsoft.com/office/drawing/2014/main" id="{169FBECA-1AB5-446C-A785-9D833F45C2A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8" name="Picture 26" descr="AttachedFile" hidden="1">
            <a:hlinkClick r:id="rId3"/>
            <a:extLst>
              <a:ext uri="{FF2B5EF4-FFF2-40B4-BE49-F238E27FC236}">
                <a16:creationId xmlns:a16="http://schemas.microsoft.com/office/drawing/2014/main" id="{F1EAFD74-627E-463C-8AC4-EED99E8F961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7" name="Picture 25" descr="AttachedFile" hidden="1">
            <a:hlinkClick r:id="rId3"/>
            <a:extLst>
              <a:ext uri="{FF2B5EF4-FFF2-40B4-BE49-F238E27FC236}">
                <a16:creationId xmlns:a16="http://schemas.microsoft.com/office/drawing/2014/main" id="{6F051F54-157E-4F51-9BD2-2B0D746C327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6" name="Picture 24" descr="AttachedFile" hidden="1">
            <a:hlinkClick r:id="rId3"/>
            <a:extLst>
              <a:ext uri="{FF2B5EF4-FFF2-40B4-BE49-F238E27FC236}">
                <a16:creationId xmlns:a16="http://schemas.microsoft.com/office/drawing/2014/main" id="{E7D87DC4-4AD1-44BB-98AE-3278F26ED6C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5" name="Picture 23" descr="AttachedFile" hidden="1">
            <a:hlinkClick r:id="rId3"/>
            <a:extLst>
              <a:ext uri="{FF2B5EF4-FFF2-40B4-BE49-F238E27FC236}">
                <a16:creationId xmlns:a16="http://schemas.microsoft.com/office/drawing/2014/main" id="{09A9276A-AEB4-4E51-8C14-B13BA126374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4" name="Picture 22" descr="AttachedFile" hidden="1">
            <a:hlinkClick r:id="rId3"/>
            <a:extLst>
              <a:ext uri="{FF2B5EF4-FFF2-40B4-BE49-F238E27FC236}">
                <a16:creationId xmlns:a16="http://schemas.microsoft.com/office/drawing/2014/main" id="{D52A8DF9-0A1E-4064-84CB-FD384C5E1EB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3" name="Picture 21" descr="AttachedFile" hidden="1">
            <a:hlinkClick r:id="rId3"/>
            <a:extLst>
              <a:ext uri="{FF2B5EF4-FFF2-40B4-BE49-F238E27FC236}">
                <a16:creationId xmlns:a16="http://schemas.microsoft.com/office/drawing/2014/main" id="{7583E23B-D7AB-4B9E-A45A-6508AA05511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2" name="Picture 20" descr="AttachedFile" hidden="1">
            <a:hlinkClick r:id="rId3"/>
            <a:extLst>
              <a:ext uri="{FF2B5EF4-FFF2-40B4-BE49-F238E27FC236}">
                <a16:creationId xmlns:a16="http://schemas.microsoft.com/office/drawing/2014/main" id="{C825F784-652D-4398-A4B2-4A45603ACC3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1" name="Picture 19" descr="AttachedFile" hidden="1">
            <a:hlinkClick r:id="rId3"/>
            <a:extLst>
              <a:ext uri="{FF2B5EF4-FFF2-40B4-BE49-F238E27FC236}">
                <a16:creationId xmlns:a16="http://schemas.microsoft.com/office/drawing/2014/main" id="{46E19598-DBD7-4D20-A38F-B4A7670C084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0" name="Picture 18" descr="AttachedFile" hidden="1">
            <a:hlinkClick r:id="rId3"/>
            <a:extLst>
              <a:ext uri="{FF2B5EF4-FFF2-40B4-BE49-F238E27FC236}">
                <a16:creationId xmlns:a16="http://schemas.microsoft.com/office/drawing/2014/main" id="{821FADFE-DB22-4926-BE62-7FA2783A9F2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9" name="Picture 17" descr="AttachedFile" hidden="1">
            <a:hlinkClick r:id="rId3"/>
            <a:extLst>
              <a:ext uri="{FF2B5EF4-FFF2-40B4-BE49-F238E27FC236}">
                <a16:creationId xmlns:a16="http://schemas.microsoft.com/office/drawing/2014/main" id="{69D70525-1527-49CF-8868-BD18E41704E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AttachedFile" hidden="1">
            <a:hlinkClick r:id="rId3"/>
            <a:extLst>
              <a:ext uri="{FF2B5EF4-FFF2-40B4-BE49-F238E27FC236}">
                <a16:creationId xmlns:a16="http://schemas.microsoft.com/office/drawing/2014/main" id="{3B8F7E95-DF54-4843-AC95-238159135AE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7" name="Picture 15" descr="AttachedFile" hidden="1">
            <a:hlinkClick r:id="rId3"/>
            <a:extLst>
              <a:ext uri="{FF2B5EF4-FFF2-40B4-BE49-F238E27FC236}">
                <a16:creationId xmlns:a16="http://schemas.microsoft.com/office/drawing/2014/main" id="{2B0108AA-5E3F-469E-A7AC-796C49AC107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AttachedFile" hidden="1">
            <a:hlinkClick r:id="rId3"/>
            <a:extLst>
              <a:ext uri="{FF2B5EF4-FFF2-40B4-BE49-F238E27FC236}">
                <a16:creationId xmlns:a16="http://schemas.microsoft.com/office/drawing/2014/main" id="{CD050A45-67C8-45AC-A8F6-DF7C1AE90BD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5" name="Picture 13" descr="AttachedFile" hidden="1">
            <a:hlinkClick r:id="rId3"/>
            <a:extLst>
              <a:ext uri="{FF2B5EF4-FFF2-40B4-BE49-F238E27FC236}">
                <a16:creationId xmlns:a16="http://schemas.microsoft.com/office/drawing/2014/main" id="{5DC07FF3-015D-4852-8F54-98DC49877B7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AttachedFile" hidden="1">
            <a:hlinkClick r:id="rId3"/>
            <a:extLst>
              <a:ext uri="{FF2B5EF4-FFF2-40B4-BE49-F238E27FC236}">
                <a16:creationId xmlns:a16="http://schemas.microsoft.com/office/drawing/2014/main" id="{296EAA1E-CDEA-43A2-B907-B0747215D3F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3" name="Picture 11" descr="AttachedFile" hidden="1">
            <a:hlinkClick r:id="rId3"/>
            <a:extLst>
              <a:ext uri="{FF2B5EF4-FFF2-40B4-BE49-F238E27FC236}">
                <a16:creationId xmlns:a16="http://schemas.microsoft.com/office/drawing/2014/main" id="{C424811B-1BC2-4D4F-BA6F-BDD9F6B5724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AttachedFile" hidden="1">
            <a:hlinkClick r:id="rId3"/>
            <a:extLst>
              <a:ext uri="{FF2B5EF4-FFF2-40B4-BE49-F238E27FC236}">
                <a16:creationId xmlns:a16="http://schemas.microsoft.com/office/drawing/2014/main" id="{EAAA9FEB-D036-4D32-A3CE-24EBEAE4C86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9" name="AutoShape 55" descr="AttachedFile" hidden="1">
            <a:hlinkClick r:id="rId3"/>
            <a:extLst>
              <a:ext uri="{FF2B5EF4-FFF2-40B4-BE49-F238E27FC236}">
                <a16:creationId xmlns:a16="http://schemas.microsoft.com/office/drawing/2014/main" id="{C6B61516-61AD-4B72-BE61-7C5A0BD47A9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8" name="Picture 316" descr="AttachedFile" hidden="1">
            <a:hlinkClick r:id="rId3"/>
            <a:extLst>
              <a:ext uri="{FF2B5EF4-FFF2-40B4-BE49-F238E27FC236}">
                <a16:creationId xmlns:a16="http://schemas.microsoft.com/office/drawing/2014/main" id="{6539B149-5912-44C9-AD83-3A38B721062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7" name="Picture 315" descr="AttachedFile" hidden="1">
            <a:hlinkClick r:id="rId3"/>
            <a:extLst>
              <a:ext uri="{FF2B5EF4-FFF2-40B4-BE49-F238E27FC236}">
                <a16:creationId xmlns:a16="http://schemas.microsoft.com/office/drawing/2014/main" id="{D07AE240-A761-4724-906D-4B2D0AD45F4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6" name="Picture 314" descr="AttachedFile" hidden="1">
            <a:hlinkClick r:id="rId3"/>
            <a:extLst>
              <a:ext uri="{FF2B5EF4-FFF2-40B4-BE49-F238E27FC236}">
                <a16:creationId xmlns:a16="http://schemas.microsoft.com/office/drawing/2014/main" id="{B4A6A669-3829-4C26-B9A7-29C0D12DF0E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5" name="Picture 313" descr="AttachedFile" hidden="1">
            <a:hlinkClick r:id="rId3"/>
            <a:extLst>
              <a:ext uri="{FF2B5EF4-FFF2-40B4-BE49-F238E27FC236}">
                <a16:creationId xmlns:a16="http://schemas.microsoft.com/office/drawing/2014/main" id="{83670423-B996-453F-A469-F6C603A8EDA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4" name="Picture 312" descr="AttachedFile" hidden="1">
            <a:hlinkClick r:id="rId3"/>
            <a:extLst>
              <a:ext uri="{FF2B5EF4-FFF2-40B4-BE49-F238E27FC236}">
                <a16:creationId xmlns:a16="http://schemas.microsoft.com/office/drawing/2014/main" id="{91B91A1F-E96D-40CD-8821-DDEE7CD9355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3" name="Picture 311" descr="AttachedFile" hidden="1">
            <a:hlinkClick r:id="rId3"/>
            <a:extLst>
              <a:ext uri="{FF2B5EF4-FFF2-40B4-BE49-F238E27FC236}">
                <a16:creationId xmlns:a16="http://schemas.microsoft.com/office/drawing/2014/main" id="{1CD6838E-A167-4C59-9D1D-7BF3FAD4CA1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2" name="Picture 310" descr="AttachedFile" hidden="1">
            <a:hlinkClick r:id="rId3"/>
            <a:extLst>
              <a:ext uri="{FF2B5EF4-FFF2-40B4-BE49-F238E27FC236}">
                <a16:creationId xmlns:a16="http://schemas.microsoft.com/office/drawing/2014/main" id="{5E0A0CFA-D9A0-4652-BFA5-12A8AFAD918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1" name="Picture 309" descr="AttachedFile" hidden="1">
            <a:hlinkClick r:id="rId3"/>
            <a:extLst>
              <a:ext uri="{FF2B5EF4-FFF2-40B4-BE49-F238E27FC236}">
                <a16:creationId xmlns:a16="http://schemas.microsoft.com/office/drawing/2014/main" id="{EF667505-D866-40C4-9F9B-125C724BF84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0" name="Picture 308" descr="AttachedFile" hidden="1">
            <a:hlinkClick r:id="rId3"/>
            <a:extLst>
              <a:ext uri="{FF2B5EF4-FFF2-40B4-BE49-F238E27FC236}">
                <a16:creationId xmlns:a16="http://schemas.microsoft.com/office/drawing/2014/main" id="{0848864B-3969-49E1-BE44-902D6F861F3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9" name="Picture 307" descr="AttachedFile" hidden="1">
            <a:hlinkClick r:id="rId3"/>
            <a:extLst>
              <a:ext uri="{FF2B5EF4-FFF2-40B4-BE49-F238E27FC236}">
                <a16:creationId xmlns:a16="http://schemas.microsoft.com/office/drawing/2014/main" id="{5D60D01E-ECCF-4406-A357-89F4E1C7D23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8" name="Picture 306" descr="AttachedFile" hidden="1">
            <a:hlinkClick r:id="rId3"/>
            <a:extLst>
              <a:ext uri="{FF2B5EF4-FFF2-40B4-BE49-F238E27FC236}">
                <a16:creationId xmlns:a16="http://schemas.microsoft.com/office/drawing/2014/main" id="{0BF6367B-9C8F-4D45-8D61-42B3722B892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7" name="Picture 305" descr="AttachedFile" hidden="1">
            <a:hlinkClick r:id="rId3"/>
            <a:extLst>
              <a:ext uri="{FF2B5EF4-FFF2-40B4-BE49-F238E27FC236}">
                <a16:creationId xmlns:a16="http://schemas.microsoft.com/office/drawing/2014/main" id="{2B36F1E7-FAFB-49B7-96FF-37A56312319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6" name="Picture 304" descr="AttachedFile" hidden="1">
            <a:hlinkClick r:id="rId3"/>
            <a:extLst>
              <a:ext uri="{FF2B5EF4-FFF2-40B4-BE49-F238E27FC236}">
                <a16:creationId xmlns:a16="http://schemas.microsoft.com/office/drawing/2014/main" id="{9FD65738-C92E-430C-A5BE-21E59F41246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5" name="Picture 303" descr="AttachedFile" hidden="1">
            <a:hlinkClick r:id="rId3"/>
            <a:extLst>
              <a:ext uri="{FF2B5EF4-FFF2-40B4-BE49-F238E27FC236}">
                <a16:creationId xmlns:a16="http://schemas.microsoft.com/office/drawing/2014/main" id="{5F8C6433-646E-4CDE-8E98-8864D098662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4" name="Picture 302" descr="AttachedFile" hidden="1">
            <a:hlinkClick r:id="rId3"/>
            <a:extLst>
              <a:ext uri="{FF2B5EF4-FFF2-40B4-BE49-F238E27FC236}">
                <a16:creationId xmlns:a16="http://schemas.microsoft.com/office/drawing/2014/main" id="{3D8D022C-EA75-4D90-89D6-359512C4320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3" name="Picture 301" descr="AttachedFile" hidden="1">
            <a:hlinkClick r:id="rId3"/>
            <a:extLst>
              <a:ext uri="{FF2B5EF4-FFF2-40B4-BE49-F238E27FC236}">
                <a16:creationId xmlns:a16="http://schemas.microsoft.com/office/drawing/2014/main" id="{B71C3919-8CED-4F38-A725-81A0F39E6F4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2" name="Picture 300" descr="AttachedFile" hidden="1">
            <a:hlinkClick r:id="rId3"/>
            <a:extLst>
              <a:ext uri="{FF2B5EF4-FFF2-40B4-BE49-F238E27FC236}">
                <a16:creationId xmlns:a16="http://schemas.microsoft.com/office/drawing/2014/main" id="{AE300478-46CB-4DD8-958F-73418C98919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1" name="Picture 299" descr="AttachedFile" hidden="1">
            <a:hlinkClick r:id="rId3"/>
            <a:extLst>
              <a:ext uri="{FF2B5EF4-FFF2-40B4-BE49-F238E27FC236}">
                <a16:creationId xmlns:a16="http://schemas.microsoft.com/office/drawing/2014/main" id="{11F26639-18DC-4C58-8FDF-CBD1F1F7861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0" name="Picture 298" descr="AttachedFile" hidden="1">
            <a:hlinkClick r:id="rId3"/>
            <a:extLst>
              <a:ext uri="{FF2B5EF4-FFF2-40B4-BE49-F238E27FC236}">
                <a16:creationId xmlns:a16="http://schemas.microsoft.com/office/drawing/2014/main" id="{059E8766-0790-4257-BEAA-BD0986E8FC3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9" name="Picture 297" descr="AttachedFile" hidden="1">
            <a:hlinkClick r:id="rId3"/>
            <a:extLst>
              <a:ext uri="{FF2B5EF4-FFF2-40B4-BE49-F238E27FC236}">
                <a16:creationId xmlns:a16="http://schemas.microsoft.com/office/drawing/2014/main" id="{8953EE6D-76E2-4D6E-9595-1B88AC49DB9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8" name="Picture 296" descr="AttachedFile" hidden="1">
            <a:hlinkClick r:id="rId3"/>
            <a:extLst>
              <a:ext uri="{FF2B5EF4-FFF2-40B4-BE49-F238E27FC236}">
                <a16:creationId xmlns:a16="http://schemas.microsoft.com/office/drawing/2014/main" id="{3F4E08DE-5DC4-45BC-BDA8-B811E95F52E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7" name="Picture 295" descr="AttachedFile" hidden="1">
            <a:hlinkClick r:id="rId3"/>
            <a:extLst>
              <a:ext uri="{FF2B5EF4-FFF2-40B4-BE49-F238E27FC236}">
                <a16:creationId xmlns:a16="http://schemas.microsoft.com/office/drawing/2014/main" id="{3D98950F-D0D4-4D41-A555-848D5E8E27F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6" name="Picture 294" descr="AttachedFile" hidden="1">
            <a:hlinkClick r:id="rId3"/>
            <a:extLst>
              <a:ext uri="{FF2B5EF4-FFF2-40B4-BE49-F238E27FC236}">
                <a16:creationId xmlns:a16="http://schemas.microsoft.com/office/drawing/2014/main" id="{886A66EB-E2B8-497D-A5A9-617C9B0D104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5" name="Picture 293" descr="AttachedFile" hidden="1">
            <a:hlinkClick r:id="rId3"/>
            <a:extLst>
              <a:ext uri="{FF2B5EF4-FFF2-40B4-BE49-F238E27FC236}">
                <a16:creationId xmlns:a16="http://schemas.microsoft.com/office/drawing/2014/main" id="{01004BC8-36FF-4AB3-9612-E479B0C46D7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4" name="Picture 292" descr="AttachedFile" hidden="1">
            <a:hlinkClick r:id="rId3"/>
            <a:extLst>
              <a:ext uri="{FF2B5EF4-FFF2-40B4-BE49-F238E27FC236}">
                <a16:creationId xmlns:a16="http://schemas.microsoft.com/office/drawing/2014/main" id="{32E0701E-C8BB-4439-B02B-37807CF9F24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3" name="Picture 291" descr="AttachedFile" hidden="1">
            <a:hlinkClick r:id="rId3"/>
            <a:extLst>
              <a:ext uri="{FF2B5EF4-FFF2-40B4-BE49-F238E27FC236}">
                <a16:creationId xmlns:a16="http://schemas.microsoft.com/office/drawing/2014/main" id="{48B1D696-326F-41A9-9261-689088CBF35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2" name="Picture 290" descr="AttachedFile" hidden="1">
            <a:hlinkClick r:id="rId3"/>
            <a:extLst>
              <a:ext uri="{FF2B5EF4-FFF2-40B4-BE49-F238E27FC236}">
                <a16:creationId xmlns:a16="http://schemas.microsoft.com/office/drawing/2014/main" id="{A18E5989-A6A0-4A5B-9249-A7D26B913C4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1" name="Picture 289" descr="AttachedFile" hidden="1">
            <a:hlinkClick r:id="rId3"/>
            <a:extLst>
              <a:ext uri="{FF2B5EF4-FFF2-40B4-BE49-F238E27FC236}">
                <a16:creationId xmlns:a16="http://schemas.microsoft.com/office/drawing/2014/main" id="{7ED336A6-F099-4932-BB7B-20FA1D0F6E2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0" name="Picture 288" descr="AttachedFile" hidden="1">
            <a:hlinkClick r:id="rId3"/>
            <a:extLst>
              <a:ext uri="{FF2B5EF4-FFF2-40B4-BE49-F238E27FC236}">
                <a16:creationId xmlns:a16="http://schemas.microsoft.com/office/drawing/2014/main" id="{F9E4B58D-2ED0-4BCA-B7DA-C8FC9829508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9" name="Picture 287" descr="AttachedFile" hidden="1">
            <a:hlinkClick r:id="rId3"/>
            <a:extLst>
              <a:ext uri="{FF2B5EF4-FFF2-40B4-BE49-F238E27FC236}">
                <a16:creationId xmlns:a16="http://schemas.microsoft.com/office/drawing/2014/main" id="{C82CCE84-E904-4DC3-8DA6-E4C9C08F658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8" name="Picture 286" descr="AttachedFile" hidden="1">
            <a:hlinkClick r:id="rId3"/>
            <a:extLst>
              <a:ext uri="{FF2B5EF4-FFF2-40B4-BE49-F238E27FC236}">
                <a16:creationId xmlns:a16="http://schemas.microsoft.com/office/drawing/2014/main" id="{6ECCAA38-E552-4D82-A164-308F00D6AFE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7" name="Picture 285" descr="AttachedFile" hidden="1">
            <a:hlinkClick r:id="rId3"/>
            <a:extLst>
              <a:ext uri="{FF2B5EF4-FFF2-40B4-BE49-F238E27FC236}">
                <a16:creationId xmlns:a16="http://schemas.microsoft.com/office/drawing/2014/main" id="{478898CB-9FB5-4E30-9520-7A665D3F1E1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6" name="Picture 284" descr="AttachedFile" hidden="1">
            <a:hlinkClick r:id="rId3"/>
            <a:extLst>
              <a:ext uri="{FF2B5EF4-FFF2-40B4-BE49-F238E27FC236}">
                <a16:creationId xmlns:a16="http://schemas.microsoft.com/office/drawing/2014/main" id="{1D3E2975-B4E8-466A-A88F-964D10C9812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5" name="Picture 283" descr="AttachedFile" hidden="1">
            <a:hlinkClick r:id="rId3"/>
            <a:extLst>
              <a:ext uri="{FF2B5EF4-FFF2-40B4-BE49-F238E27FC236}">
                <a16:creationId xmlns:a16="http://schemas.microsoft.com/office/drawing/2014/main" id="{2B6D10E1-5428-44A0-A7DA-D0E4ED99DDC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4" name="Picture 282" descr="AttachedFile" hidden="1">
            <a:hlinkClick r:id="rId3"/>
            <a:extLst>
              <a:ext uri="{FF2B5EF4-FFF2-40B4-BE49-F238E27FC236}">
                <a16:creationId xmlns:a16="http://schemas.microsoft.com/office/drawing/2014/main" id="{3CF65F05-CFE8-4764-9D7E-D7A06AC2006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2" name="Picture 170" descr="AttachedFile" hidden="1">
            <a:hlinkClick r:id="rId3"/>
            <a:extLst>
              <a:ext uri="{FF2B5EF4-FFF2-40B4-BE49-F238E27FC236}">
                <a16:creationId xmlns:a16="http://schemas.microsoft.com/office/drawing/2014/main" id="{A9EFA0E9-E031-471D-A269-4D8AF63DB93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3" name="Picture 281" descr="AttachedFile" hidden="1">
            <a:hlinkClick r:id="rId3"/>
            <a:extLst>
              <a:ext uri="{FF2B5EF4-FFF2-40B4-BE49-F238E27FC236}">
                <a16:creationId xmlns:a16="http://schemas.microsoft.com/office/drawing/2014/main" id="{89DB9BAE-9566-4F79-86B3-5999DEF2E7D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2" name="Picture 280" descr="AttachedFile" hidden="1">
            <a:hlinkClick r:id="rId3"/>
            <a:extLst>
              <a:ext uri="{FF2B5EF4-FFF2-40B4-BE49-F238E27FC236}">
                <a16:creationId xmlns:a16="http://schemas.microsoft.com/office/drawing/2014/main" id="{B9EBBB2B-B60B-4DE0-B637-1766261AA18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1" name="Picture 169" descr="AttachedFile" hidden="1">
            <a:hlinkClick r:id="rId3"/>
            <a:extLst>
              <a:ext uri="{FF2B5EF4-FFF2-40B4-BE49-F238E27FC236}">
                <a16:creationId xmlns:a16="http://schemas.microsoft.com/office/drawing/2014/main" id="{4F1C5509-F59B-4938-95B8-C1CE2F590DC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9" name="Picture 167" descr="AttachedFile" hidden="1">
            <a:hlinkClick r:id="rId3"/>
            <a:extLst>
              <a:ext uri="{FF2B5EF4-FFF2-40B4-BE49-F238E27FC236}">
                <a16:creationId xmlns:a16="http://schemas.microsoft.com/office/drawing/2014/main" id="{6D358AFC-5925-4CE3-9CA6-EB3C2CEFCCC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8" name="Picture 166" descr="AttachedFile" hidden="1">
            <a:hlinkClick r:id="rId3"/>
            <a:extLst>
              <a:ext uri="{FF2B5EF4-FFF2-40B4-BE49-F238E27FC236}">
                <a16:creationId xmlns:a16="http://schemas.microsoft.com/office/drawing/2014/main" id="{419DB437-9E2F-494A-811A-A71B907A183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6" name="Picture 164" descr="AttachedFile" hidden="1">
            <a:hlinkClick r:id="rId3"/>
            <a:extLst>
              <a:ext uri="{FF2B5EF4-FFF2-40B4-BE49-F238E27FC236}">
                <a16:creationId xmlns:a16="http://schemas.microsoft.com/office/drawing/2014/main" id="{428B64C2-169C-444F-B2BD-C06C6894D1B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92" name="Picture 320" descr="AttachedFile" hidden="1">
            <a:hlinkClick r:id="rId3"/>
            <a:extLst>
              <a:ext uri="{FF2B5EF4-FFF2-40B4-BE49-F238E27FC236}">
                <a16:creationId xmlns:a16="http://schemas.microsoft.com/office/drawing/2014/main" id="{1FA69B7D-CD25-4C5C-A393-7B56A5E7829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1" name="Picture 279" descr="AttachedFile" hidden="1">
            <a:hlinkClick r:id="rId3"/>
            <a:extLst>
              <a:ext uri="{FF2B5EF4-FFF2-40B4-BE49-F238E27FC236}">
                <a16:creationId xmlns:a16="http://schemas.microsoft.com/office/drawing/2014/main" id="{EF2503A9-EE11-47CE-89C9-8C049D2CC93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0" name="Picture 168" descr="AttachedFile" hidden="1">
            <a:hlinkClick r:id="rId3"/>
            <a:extLst>
              <a:ext uri="{FF2B5EF4-FFF2-40B4-BE49-F238E27FC236}">
                <a16:creationId xmlns:a16="http://schemas.microsoft.com/office/drawing/2014/main" id="{657FB08A-EF16-4EDD-9D7F-9FBE7ADEB1F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7" name="Picture 165" descr="AttachedFile" hidden="1">
            <a:hlinkClick r:id="rId3"/>
            <a:extLst>
              <a:ext uri="{FF2B5EF4-FFF2-40B4-BE49-F238E27FC236}">
                <a16:creationId xmlns:a16="http://schemas.microsoft.com/office/drawing/2014/main" id="{FC0B0789-3542-4BD8-883A-640AD75E8DF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5" name="Picture 163" descr="AttachedFile" hidden="1">
            <a:hlinkClick r:id="rId3"/>
            <a:extLst>
              <a:ext uri="{FF2B5EF4-FFF2-40B4-BE49-F238E27FC236}">
                <a16:creationId xmlns:a16="http://schemas.microsoft.com/office/drawing/2014/main" id="{3BD61DFF-AE51-4DF8-BC46-84007EB6432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3" name="Picture 162" descr="AttachedFile" hidden="1">
            <a:hlinkClick r:id="rId3"/>
            <a:extLst>
              <a:ext uri="{FF2B5EF4-FFF2-40B4-BE49-F238E27FC236}">
                <a16:creationId xmlns:a16="http://schemas.microsoft.com/office/drawing/2014/main" id="{7BC5D281-1A70-4831-9AC9-D617FA305D5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91" name="Picture 319" descr="AttachedFile" hidden="1">
            <a:hlinkClick r:id="rId3"/>
            <a:extLst>
              <a:ext uri="{FF2B5EF4-FFF2-40B4-BE49-F238E27FC236}">
                <a16:creationId xmlns:a16="http://schemas.microsoft.com/office/drawing/2014/main" id="{D496FF4C-9CD6-4810-986C-A01AB3FBA2E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94" name="Picture 322" descr="AttachedFile" hidden="1">
            <a:hlinkClick r:id="rId3"/>
            <a:extLst>
              <a:ext uri="{FF2B5EF4-FFF2-40B4-BE49-F238E27FC236}">
                <a16:creationId xmlns:a16="http://schemas.microsoft.com/office/drawing/2014/main" id="{BEDAA277-02E8-447C-98CF-6EFA46B0750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90" name="Picture 318" descr="AttachedFile" hidden="1">
            <a:hlinkClick r:id="rId3"/>
            <a:extLst>
              <a:ext uri="{FF2B5EF4-FFF2-40B4-BE49-F238E27FC236}">
                <a16:creationId xmlns:a16="http://schemas.microsoft.com/office/drawing/2014/main" id="{B3ADD0F5-88C0-4A24-8EE8-A17377977AD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93" name="Picture 321" descr="AttachedFile" hidden="1">
            <a:hlinkClick r:id="rId3"/>
            <a:extLst>
              <a:ext uri="{FF2B5EF4-FFF2-40B4-BE49-F238E27FC236}">
                <a16:creationId xmlns:a16="http://schemas.microsoft.com/office/drawing/2014/main" id="{ECF26AE9-D38E-469C-9658-F6C79A70E03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0" name="Picture 278" descr="AttachedFile" hidden="1">
            <a:hlinkClick r:id="rId3"/>
            <a:extLst>
              <a:ext uri="{FF2B5EF4-FFF2-40B4-BE49-F238E27FC236}">
                <a16:creationId xmlns:a16="http://schemas.microsoft.com/office/drawing/2014/main" id="{2F8C7DE4-37FE-465A-BCEB-DAF11851004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9" name="Picture 277" descr="AttachedFile" hidden="1">
            <a:hlinkClick r:id="rId3"/>
            <a:extLst>
              <a:ext uri="{FF2B5EF4-FFF2-40B4-BE49-F238E27FC236}">
                <a16:creationId xmlns:a16="http://schemas.microsoft.com/office/drawing/2014/main" id="{BED6DF4B-EBE4-4595-991C-5DDB0D89493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8" name="Picture 276" descr="AttachedFile" hidden="1">
            <a:hlinkClick r:id="rId3"/>
            <a:extLst>
              <a:ext uri="{FF2B5EF4-FFF2-40B4-BE49-F238E27FC236}">
                <a16:creationId xmlns:a16="http://schemas.microsoft.com/office/drawing/2014/main" id="{F05AF1B1-D20D-441F-851F-AE2EA571193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7" name="Picture 275" descr="AttachedFile" hidden="1">
            <a:hlinkClick r:id="rId3"/>
            <a:extLst>
              <a:ext uri="{FF2B5EF4-FFF2-40B4-BE49-F238E27FC236}">
                <a16:creationId xmlns:a16="http://schemas.microsoft.com/office/drawing/2014/main" id="{F5C7771A-A948-4F42-99DA-2CC969BB9B5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6" name="Picture 274" descr="AttachedFile" hidden="1">
            <a:hlinkClick r:id="rId3"/>
            <a:extLst>
              <a:ext uri="{FF2B5EF4-FFF2-40B4-BE49-F238E27FC236}">
                <a16:creationId xmlns:a16="http://schemas.microsoft.com/office/drawing/2014/main" id="{B03FBAF6-312E-48C4-A489-61D57C653A7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5" name="Picture 273" descr="AttachedFile" hidden="1">
            <a:hlinkClick r:id="rId3"/>
            <a:extLst>
              <a:ext uri="{FF2B5EF4-FFF2-40B4-BE49-F238E27FC236}">
                <a16:creationId xmlns:a16="http://schemas.microsoft.com/office/drawing/2014/main" id="{2302BCCB-F22E-4845-A2DC-5FDEA0F20AC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4" name="Picture 272" descr="AttachedFile" hidden="1">
            <a:hlinkClick r:id="rId3"/>
            <a:extLst>
              <a:ext uri="{FF2B5EF4-FFF2-40B4-BE49-F238E27FC236}">
                <a16:creationId xmlns:a16="http://schemas.microsoft.com/office/drawing/2014/main" id="{2B3FA679-431E-4922-BE44-6E4C8DE0AA8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3" name="Picture 271" descr="AttachedFile" hidden="1">
            <a:hlinkClick r:id="rId3"/>
            <a:extLst>
              <a:ext uri="{FF2B5EF4-FFF2-40B4-BE49-F238E27FC236}">
                <a16:creationId xmlns:a16="http://schemas.microsoft.com/office/drawing/2014/main" id="{89682B33-BD76-428C-9F80-24C07BA7503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2" name="Picture 270" descr="AttachedFile" hidden="1">
            <a:hlinkClick r:id="rId3"/>
            <a:extLst>
              <a:ext uri="{FF2B5EF4-FFF2-40B4-BE49-F238E27FC236}">
                <a16:creationId xmlns:a16="http://schemas.microsoft.com/office/drawing/2014/main" id="{54968345-7341-4188-8A67-4F43E120E2D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1" name="Picture 269" descr="AttachedFile" hidden="1">
            <a:hlinkClick r:id="rId3"/>
            <a:extLst>
              <a:ext uri="{FF2B5EF4-FFF2-40B4-BE49-F238E27FC236}">
                <a16:creationId xmlns:a16="http://schemas.microsoft.com/office/drawing/2014/main" id="{2B9F6F9C-A6CB-4A28-BD4E-6052EF58A84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0" name="Picture 268" descr="AttachedFile" hidden="1">
            <a:hlinkClick r:id="rId3"/>
            <a:extLst>
              <a:ext uri="{FF2B5EF4-FFF2-40B4-BE49-F238E27FC236}">
                <a16:creationId xmlns:a16="http://schemas.microsoft.com/office/drawing/2014/main" id="{A2CAA822-E82C-420B-B5A4-E164CB3817B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9" name="Picture 267" descr="AttachedFile" hidden="1">
            <a:hlinkClick r:id="rId3"/>
            <a:extLst>
              <a:ext uri="{FF2B5EF4-FFF2-40B4-BE49-F238E27FC236}">
                <a16:creationId xmlns:a16="http://schemas.microsoft.com/office/drawing/2014/main" id="{477D8989-D59C-422D-9029-F29B57C48A5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8" name="Picture 266" descr="AttachedFile" hidden="1">
            <a:hlinkClick r:id="rId3"/>
            <a:extLst>
              <a:ext uri="{FF2B5EF4-FFF2-40B4-BE49-F238E27FC236}">
                <a16:creationId xmlns:a16="http://schemas.microsoft.com/office/drawing/2014/main" id="{FA5B699B-357F-4141-80DC-66143100D26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7" name="Picture 265" descr="AttachedFile" hidden="1">
            <a:hlinkClick r:id="rId3"/>
            <a:extLst>
              <a:ext uri="{FF2B5EF4-FFF2-40B4-BE49-F238E27FC236}">
                <a16:creationId xmlns:a16="http://schemas.microsoft.com/office/drawing/2014/main" id="{A72891DA-1526-404C-A80D-C6E283C0F4C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6" name="Picture 264" descr="AttachedFile" hidden="1">
            <a:hlinkClick r:id="rId3"/>
            <a:extLst>
              <a:ext uri="{FF2B5EF4-FFF2-40B4-BE49-F238E27FC236}">
                <a16:creationId xmlns:a16="http://schemas.microsoft.com/office/drawing/2014/main" id="{1FCF608A-D5B0-4919-941D-A3C4D7CC0C1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5" name="Picture 263" descr="AttachedFile" hidden="1">
            <a:hlinkClick r:id="rId3"/>
            <a:extLst>
              <a:ext uri="{FF2B5EF4-FFF2-40B4-BE49-F238E27FC236}">
                <a16:creationId xmlns:a16="http://schemas.microsoft.com/office/drawing/2014/main" id="{CBDF43C6-8425-44DA-8FF7-426553304B9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4" name="Picture 262" descr="AttachedFile" hidden="1">
            <a:hlinkClick r:id="rId3"/>
            <a:extLst>
              <a:ext uri="{FF2B5EF4-FFF2-40B4-BE49-F238E27FC236}">
                <a16:creationId xmlns:a16="http://schemas.microsoft.com/office/drawing/2014/main" id="{DEA9A158-BB99-4FE0-BF31-EC0290B3027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3" name="Picture 261" descr="AttachedFile" hidden="1">
            <a:hlinkClick r:id="rId3"/>
            <a:extLst>
              <a:ext uri="{FF2B5EF4-FFF2-40B4-BE49-F238E27FC236}">
                <a16:creationId xmlns:a16="http://schemas.microsoft.com/office/drawing/2014/main" id="{8B64C158-F2C7-4CB5-89E1-DFB27F60CAB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2" name="Picture 260" descr="AttachedFile" hidden="1">
            <a:hlinkClick r:id="rId3"/>
            <a:extLst>
              <a:ext uri="{FF2B5EF4-FFF2-40B4-BE49-F238E27FC236}">
                <a16:creationId xmlns:a16="http://schemas.microsoft.com/office/drawing/2014/main" id="{AC64AD14-1592-4CC0-AAEB-1BCCAC3A118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1" name="Picture 259" descr="AttachedFile" hidden="1">
            <a:hlinkClick r:id="rId3"/>
            <a:extLst>
              <a:ext uri="{FF2B5EF4-FFF2-40B4-BE49-F238E27FC236}">
                <a16:creationId xmlns:a16="http://schemas.microsoft.com/office/drawing/2014/main" id="{AC9B08C4-09CF-4A4A-A0A1-307FA4AA4E2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0" name="Picture 258" descr="AttachedFile" hidden="1">
            <a:hlinkClick r:id="rId3"/>
            <a:extLst>
              <a:ext uri="{FF2B5EF4-FFF2-40B4-BE49-F238E27FC236}">
                <a16:creationId xmlns:a16="http://schemas.microsoft.com/office/drawing/2014/main" id="{DD68E305-78DD-4C5C-8595-3550B1C6AA1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9" name="Picture 257" descr="AttachedFile" hidden="1">
            <a:hlinkClick r:id="rId3"/>
            <a:extLst>
              <a:ext uri="{FF2B5EF4-FFF2-40B4-BE49-F238E27FC236}">
                <a16:creationId xmlns:a16="http://schemas.microsoft.com/office/drawing/2014/main" id="{B7C7FEE8-3C12-460B-8E53-556512F36C2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8" name="Picture 256" descr="AttachedFile" hidden="1">
            <a:hlinkClick r:id="rId3"/>
            <a:extLst>
              <a:ext uri="{FF2B5EF4-FFF2-40B4-BE49-F238E27FC236}">
                <a16:creationId xmlns:a16="http://schemas.microsoft.com/office/drawing/2014/main" id="{D1E8DE55-A67E-4D69-B13D-23EC73F3496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7" name="Picture 255" descr="AttachedFile" hidden="1">
            <a:hlinkClick r:id="rId3"/>
            <a:extLst>
              <a:ext uri="{FF2B5EF4-FFF2-40B4-BE49-F238E27FC236}">
                <a16:creationId xmlns:a16="http://schemas.microsoft.com/office/drawing/2014/main" id="{94B52BE3-2981-495E-AE85-0155F66EE61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6" name="Picture 254" descr="AttachedFile" hidden="1">
            <a:hlinkClick r:id="rId3"/>
            <a:extLst>
              <a:ext uri="{FF2B5EF4-FFF2-40B4-BE49-F238E27FC236}">
                <a16:creationId xmlns:a16="http://schemas.microsoft.com/office/drawing/2014/main" id="{768380BE-5554-4BFE-BF13-97957EE6EF1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5" name="Picture 253" descr="AttachedFile" hidden="1">
            <a:hlinkClick r:id="rId3"/>
            <a:extLst>
              <a:ext uri="{FF2B5EF4-FFF2-40B4-BE49-F238E27FC236}">
                <a16:creationId xmlns:a16="http://schemas.microsoft.com/office/drawing/2014/main" id="{04166C2A-6822-469A-90A8-594007A16A9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4" name="Picture 252" descr="AttachedFile" hidden="1">
            <a:hlinkClick r:id="rId3"/>
            <a:extLst>
              <a:ext uri="{FF2B5EF4-FFF2-40B4-BE49-F238E27FC236}">
                <a16:creationId xmlns:a16="http://schemas.microsoft.com/office/drawing/2014/main" id="{FF4E84E9-25DF-4AAF-A258-5807A3941AB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3" name="Picture 251" descr="AttachedFile" hidden="1">
            <a:hlinkClick r:id="rId3"/>
            <a:extLst>
              <a:ext uri="{FF2B5EF4-FFF2-40B4-BE49-F238E27FC236}">
                <a16:creationId xmlns:a16="http://schemas.microsoft.com/office/drawing/2014/main" id="{76F06098-C7C4-4B3F-92D0-56ACF9628B3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2" name="Picture 250" descr="AttachedFile" hidden="1">
            <a:hlinkClick r:id="rId3"/>
            <a:extLst>
              <a:ext uri="{FF2B5EF4-FFF2-40B4-BE49-F238E27FC236}">
                <a16:creationId xmlns:a16="http://schemas.microsoft.com/office/drawing/2014/main" id="{F7C0A393-B0D4-4FF1-8875-EB2CD9D2CC5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1" name="Picture 249" descr="AttachedFile" hidden="1">
            <a:hlinkClick r:id="rId3"/>
            <a:extLst>
              <a:ext uri="{FF2B5EF4-FFF2-40B4-BE49-F238E27FC236}">
                <a16:creationId xmlns:a16="http://schemas.microsoft.com/office/drawing/2014/main" id="{67A06825-2090-43E8-8C60-4CD84995A2A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0" name="Picture 248" descr="AttachedFile" hidden="1">
            <a:hlinkClick r:id="rId3"/>
            <a:extLst>
              <a:ext uri="{FF2B5EF4-FFF2-40B4-BE49-F238E27FC236}">
                <a16:creationId xmlns:a16="http://schemas.microsoft.com/office/drawing/2014/main" id="{49A9B563-BCD9-46F0-9FAD-D20AA6E4958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9" name="Picture 247" descr="AttachedFile" hidden="1">
            <a:hlinkClick r:id="rId3"/>
            <a:extLst>
              <a:ext uri="{FF2B5EF4-FFF2-40B4-BE49-F238E27FC236}">
                <a16:creationId xmlns:a16="http://schemas.microsoft.com/office/drawing/2014/main" id="{C2C3AF96-6587-4539-9375-89E34E86E32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8" name="Picture 246" descr="AttachedFile" hidden="1">
            <a:hlinkClick r:id="rId3"/>
            <a:extLst>
              <a:ext uri="{FF2B5EF4-FFF2-40B4-BE49-F238E27FC236}">
                <a16:creationId xmlns:a16="http://schemas.microsoft.com/office/drawing/2014/main" id="{A53A0A2E-2925-45C1-A3EB-12E966F4F0B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7" name="Picture 245" descr="AttachedFile" hidden="1">
            <a:hlinkClick r:id="rId3"/>
            <a:extLst>
              <a:ext uri="{FF2B5EF4-FFF2-40B4-BE49-F238E27FC236}">
                <a16:creationId xmlns:a16="http://schemas.microsoft.com/office/drawing/2014/main" id="{C4073731-4AE3-4CE3-B579-2840A337AE4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6" name="Picture 244" descr="AttachedFile" hidden="1">
            <a:hlinkClick r:id="rId3"/>
            <a:extLst>
              <a:ext uri="{FF2B5EF4-FFF2-40B4-BE49-F238E27FC236}">
                <a16:creationId xmlns:a16="http://schemas.microsoft.com/office/drawing/2014/main" id="{F38E7680-C32E-483E-B550-3615E678D9A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5" name="Picture 243" descr="AttachedFile" hidden="1">
            <a:hlinkClick r:id="rId3"/>
            <a:extLst>
              <a:ext uri="{FF2B5EF4-FFF2-40B4-BE49-F238E27FC236}">
                <a16:creationId xmlns:a16="http://schemas.microsoft.com/office/drawing/2014/main" id="{B6D62B7B-2462-4F1F-953A-0F78F7F5AC1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4" name="Picture 242" descr="AttachedFile" hidden="1">
            <a:hlinkClick r:id="rId3"/>
            <a:extLst>
              <a:ext uri="{FF2B5EF4-FFF2-40B4-BE49-F238E27FC236}">
                <a16:creationId xmlns:a16="http://schemas.microsoft.com/office/drawing/2014/main" id="{43A3AADD-4D9E-4AB8-9739-800091746BB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3" name="Picture 241" descr="AttachedFile" hidden="1">
            <a:hlinkClick r:id="rId3"/>
            <a:extLst>
              <a:ext uri="{FF2B5EF4-FFF2-40B4-BE49-F238E27FC236}">
                <a16:creationId xmlns:a16="http://schemas.microsoft.com/office/drawing/2014/main" id="{898F1AD3-AFA7-4B73-8D80-F22D4E7FFD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2" name="Picture 240" descr="AttachedFile" hidden="1">
            <a:hlinkClick r:id="rId3"/>
            <a:extLst>
              <a:ext uri="{FF2B5EF4-FFF2-40B4-BE49-F238E27FC236}">
                <a16:creationId xmlns:a16="http://schemas.microsoft.com/office/drawing/2014/main" id="{56449B09-5269-4D7F-A9D2-E446C08C26E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1" name="Picture 239" descr="AttachedFile" hidden="1">
            <a:hlinkClick r:id="rId3"/>
            <a:extLst>
              <a:ext uri="{FF2B5EF4-FFF2-40B4-BE49-F238E27FC236}">
                <a16:creationId xmlns:a16="http://schemas.microsoft.com/office/drawing/2014/main" id="{A160D79E-4DA1-49B2-8E7D-382EB970A97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0" name="Picture 238" descr="AttachedFile" hidden="1">
            <a:hlinkClick r:id="rId3"/>
            <a:extLst>
              <a:ext uri="{FF2B5EF4-FFF2-40B4-BE49-F238E27FC236}">
                <a16:creationId xmlns:a16="http://schemas.microsoft.com/office/drawing/2014/main" id="{BB0BBE79-D63A-491E-B810-4E8676E91DF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9" name="Picture 237" descr="AttachedFile" hidden="1">
            <a:hlinkClick r:id="rId3"/>
            <a:extLst>
              <a:ext uri="{FF2B5EF4-FFF2-40B4-BE49-F238E27FC236}">
                <a16:creationId xmlns:a16="http://schemas.microsoft.com/office/drawing/2014/main" id="{974996BF-407C-440C-ADCF-9EC8E08F9E9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8" name="Picture 236" descr="AttachedFile" hidden="1">
            <a:hlinkClick r:id="rId3"/>
            <a:extLst>
              <a:ext uri="{FF2B5EF4-FFF2-40B4-BE49-F238E27FC236}">
                <a16:creationId xmlns:a16="http://schemas.microsoft.com/office/drawing/2014/main" id="{5D9F4A89-AC15-4A08-AA0C-4CC134C2259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7" name="Picture 235" descr="AttachedFile" hidden="1">
            <a:hlinkClick r:id="rId3"/>
            <a:extLst>
              <a:ext uri="{FF2B5EF4-FFF2-40B4-BE49-F238E27FC236}">
                <a16:creationId xmlns:a16="http://schemas.microsoft.com/office/drawing/2014/main" id="{1D8F538F-B36B-4912-83A0-DC83C1DACF4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6" name="Picture 234" descr="AttachedFile" hidden="1">
            <a:hlinkClick r:id="rId3"/>
            <a:extLst>
              <a:ext uri="{FF2B5EF4-FFF2-40B4-BE49-F238E27FC236}">
                <a16:creationId xmlns:a16="http://schemas.microsoft.com/office/drawing/2014/main" id="{44311FC5-6E58-4060-9AF1-D77E8E07EE5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5" name="Picture 233" descr="AttachedFile" hidden="1">
            <a:hlinkClick r:id="rId3"/>
            <a:extLst>
              <a:ext uri="{FF2B5EF4-FFF2-40B4-BE49-F238E27FC236}">
                <a16:creationId xmlns:a16="http://schemas.microsoft.com/office/drawing/2014/main" id="{A1D77AA0-3736-4347-B1F5-9B2DA24C0DC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4" name="Picture 232" descr="AttachedFile" hidden="1">
            <a:hlinkClick r:id="rId3"/>
            <a:extLst>
              <a:ext uri="{FF2B5EF4-FFF2-40B4-BE49-F238E27FC236}">
                <a16:creationId xmlns:a16="http://schemas.microsoft.com/office/drawing/2014/main" id="{C117BF1D-0D68-4A21-A10E-27CDE575D20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3" name="Picture 231" descr="AttachedFile" hidden="1">
            <a:hlinkClick r:id="rId3"/>
            <a:extLst>
              <a:ext uri="{FF2B5EF4-FFF2-40B4-BE49-F238E27FC236}">
                <a16:creationId xmlns:a16="http://schemas.microsoft.com/office/drawing/2014/main" id="{BDFE3988-8808-45D9-8466-56508A6840B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2" name="Picture 230" descr="AttachedFile" hidden="1">
            <a:hlinkClick r:id="rId3"/>
            <a:extLst>
              <a:ext uri="{FF2B5EF4-FFF2-40B4-BE49-F238E27FC236}">
                <a16:creationId xmlns:a16="http://schemas.microsoft.com/office/drawing/2014/main" id="{3AAC53C9-6AE3-4227-97D8-3DBC40F65C7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1" name="Picture 229" descr="AttachedFile" hidden="1">
            <a:hlinkClick r:id="rId3"/>
            <a:extLst>
              <a:ext uri="{FF2B5EF4-FFF2-40B4-BE49-F238E27FC236}">
                <a16:creationId xmlns:a16="http://schemas.microsoft.com/office/drawing/2014/main" id="{08C1EA84-167D-4C9C-9304-32B2F53CF7A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0" name="Picture 228" descr="AttachedFile" hidden="1">
            <a:hlinkClick r:id="rId3"/>
            <a:extLst>
              <a:ext uri="{FF2B5EF4-FFF2-40B4-BE49-F238E27FC236}">
                <a16:creationId xmlns:a16="http://schemas.microsoft.com/office/drawing/2014/main" id="{2B767F6F-A18D-49D9-94D1-A776BEC884C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9" name="Picture 227" descr="AttachedFile" hidden="1">
            <a:hlinkClick r:id="rId3"/>
            <a:extLst>
              <a:ext uri="{FF2B5EF4-FFF2-40B4-BE49-F238E27FC236}">
                <a16:creationId xmlns:a16="http://schemas.microsoft.com/office/drawing/2014/main" id="{AB0A6D88-932F-4259-82B9-3FF66B48D6B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8" name="Picture 226" descr="AttachedFile" hidden="1">
            <a:hlinkClick r:id="rId3"/>
            <a:extLst>
              <a:ext uri="{FF2B5EF4-FFF2-40B4-BE49-F238E27FC236}">
                <a16:creationId xmlns:a16="http://schemas.microsoft.com/office/drawing/2014/main" id="{AF24F0D8-7EF3-4916-A298-1DE8827D9F1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7" name="Picture 225" descr="AttachedFile" hidden="1">
            <a:hlinkClick r:id="rId3"/>
            <a:extLst>
              <a:ext uri="{FF2B5EF4-FFF2-40B4-BE49-F238E27FC236}">
                <a16:creationId xmlns:a16="http://schemas.microsoft.com/office/drawing/2014/main" id="{B5B9ADF2-CFCD-476C-9769-24D06205C54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6" name="Picture 224" descr="AttachedFile" hidden="1">
            <a:hlinkClick r:id="rId3"/>
            <a:extLst>
              <a:ext uri="{FF2B5EF4-FFF2-40B4-BE49-F238E27FC236}">
                <a16:creationId xmlns:a16="http://schemas.microsoft.com/office/drawing/2014/main" id="{82E81774-9760-4117-A5FD-49343BA52B8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5" name="Picture 223" descr="AttachedFile" hidden="1">
            <a:hlinkClick r:id="rId3"/>
            <a:extLst>
              <a:ext uri="{FF2B5EF4-FFF2-40B4-BE49-F238E27FC236}">
                <a16:creationId xmlns:a16="http://schemas.microsoft.com/office/drawing/2014/main" id="{13B766EB-D9D7-4403-ADBB-72B5406E8DB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4" name="Picture 222" descr="AttachedFile" hidden="1">
            <a:hlinkClick r:id="rId3"/>
            <a:extLst>
              <a:ext uri="{FF2B5EF4-FFF2-40B4-BE49-F238E27FC236}">
                <a16:creationId xmlns:a16="http://schemas.microsoft.com/office/drawing/2014/main" id="{A8BF2767-3EF4-48D7-9381-B84288DF06F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3" name="Picture 221" descr="AttachedFile" hidden="1">
            <a:hlinkClick r:id="rId3"/>
            <a:extLst>
              <a:ext uri="{FF2B5EF4-FFF2-40B4-BE49-F238E27FC236}">
                <a16:creationId xmlns:a16="http://schemas.microsoft.com/office/drawing/2014/main" id="{218F23C0-B0F0-4FAB-9529-8F723CBA8C1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2" name="Picture 220" descr="AttachedFile" hidden="1">
            <a:hlinkClick r:id="rId3"/>
            <a:extLst>
              <a:ext uri="{FF2B5EF4-FFF2-40B4-BE49-F238E27FC236}">
                <a16:creationId xmlns:a16="http://schemas.microsoft.com/office/drawing/2014/main" id="{C673077B-A0BA-458C-A85D-B1F64437B82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1" name="Picture 219" descr="AttachedFile" hidden="1">
            <a:hlinkClick r:id="rId3"/>
            <a:extLst>
              <a:ext uri="{FF2B5EF4-FFF2-40B4-BE49-F238E27FC236}">
                <a16:creationId xmlns:a16="http://schemas.microsoft.com/office/drawing/2014/main" id="{A2191F9B-8604-456A-A007-B949057FB9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0" name="Picture 218" descr="AttachedFile" hidden="1">
            <a:hlinkClick r:id="rId3"/>
            <a:extLst>
              <a:ext uri="{FF2B5EF4-FFF2-40B4-BE49-F238E27FC236}">
                <a16:creationId xmlns:a16="http://schemas.microsoft.com/office/drawing/2014/main" id="{CC845D22-2AD5-4B44-983E-AD16202C22C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9" name="Picture 217" descr="AttachedFile" hidden="1">
            <a:hlinkClick r:id="rId3"/>
            <a:extLst>
              <a:ext uri="{FF2B5EF4-FFF2-40B4-BE49-F238E27FC236}">
                <a16:creationId xmlns:a16="http://schemas.microsoft.com/office/drawing/2014/main" id="{5832D0BF-8857-489F-897A-D69E152C163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8" name="Picture 216" descr="AttachedFile" hidden="1">
            <a:hlinkClick r:id="rId3"/>
            <a:extLst>
              <a:ext uri="{FF2B5EF4-FFF2-40B4-BE49-F238E27FC236}">
                <a16:creationId xmlns:a16="http://schemas.microsoft.com/office/drawing/2014/main" id="{5EBBF2C1-4C90-4810-8D2C-3BAFAA40FED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7" name="Picture 215" descr="AttachedFile" hidden="1">
            <a:hlinkClick r:id="rId3"/>
            <a:extLst>
              <a:ext uri="{FF2B5EF4-FFF2-40B4-BE49-F238E27FC236}">
                <a16:creationId xmlns:a16="http://schemas.microsoft.com/office/drawing/2014/main" id="{A7CDBF48-F933-4721-8148-A52B78DEFEE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6" name="Picture 214" descr="AttachedFile" hidden="1">
            <a:hlinkClick r:id="rId3"/>
            <a:extLst>
              <a:ext uri="{FF2B5EF4-FFF2-40B4-BE49-F238E27FC236}">
                <a16:creationId xmlns:a16="http://schemas.microsoft.com/office/drawing/2014/main" id="{D6D37050-7ED8-4331-A711-A45BE18BDAB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5" name="Picture 213" descr="AttachedFile" hidden="1">
            <a:hlinkClick r:id="rId3"/>
            <a:extLst>
              <a:ext uri="{FF2B5EF4-FFF2-40B4-BE49-F238E27FC236}">
                <a16:creationId xmlns:a16="http://schemas.microsoft.com/office/drawing/2014/main" id="{3D1549A5-BA1A-4C38-A0B9-91B80F3789B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4" name="Picture 212" descr="AttachedFile" hidden="1">
            <a:hlinkClick r:id="rId3"/>
            <a:extLst>
              <a:ext uri="{FF2B5EF4-FFF2-40B4-BE49-F238E27FC236}">
                <a16:creationId xmlns:a16="http://schemas.microsoft.com/office/drawing/2014/main" id="{3BEBEFA0-7596-4280-81CB-71736576A46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3" name="Picture 211" descr="AttachedFile" hidden="1">
            <a:hlinkClick r:id="rId3"/>
            <a:extLst>
              <a:ext uri="{FF2B5EF4-FFF2-40B4-BE49-F238E27FC236}">
                <a16:creationId xmlns:a16="http://schemas.microsoft.com/office/drawing/2014/main" id="{B05316FF-8308-4B2A-AB15-85B0B82A128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2" name="Picture 210" descr="AttachedFile" hidden="1">
            <a:hlinkClick r:id="rId3"/>
            <a:extLst>
              <a:ext uri="{FF2B5EF4-FFF2-40B4-BE49-F238E27FC236}">
                <a16:creationId xmlns:a16="http://schemas.microsoft.com/office/drawing/2014/main" id="{D7AEA4C4-9F4F-40C5-B7F6-66F548A4BC7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1" name="Picture 209" descr="AttachedFile" hidden="1">
            <a:hlinkClick r:id="rId3"/>
            <a:extLst>
              <a:ext uri="{FF2B5EF4-FFF2-40B4-BE49-F238E27FC236}">
                <a16:creationId xmlns:a16="http://schemas.microsoft.com/office/drawing/2014/main" id="{7F254051-2A5F-4998-8357-BE85B741C0D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0" name="Picture 208" descr="AttachedFile" hidden="1">
            <a:hlinkClick r:id="rId3"/>
            <a:extLst>
              <a:ext uri="{FF2B5EF4-FFF2-40B4-BE49-F238E27FC236}">
                <a16:creationId xmlns:a16="http://schemas.microsoft.com/office/drawing/2014/main" id="{F1C24256-8410-4CC0-A159-FB97A7F4BE4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9" name="Picture 207" descr="AttachedFile" hidden="1">
            <a:hlinkClick r:id="rId3"/>
            <a:extLst>
              <a:ext uri="{FF2B5EF4-FFF2-40B4-BE49-F238E27FC236}">
                <a16:creationId xmlns:a16="http://schemas.microsoft.com/office/drawing/2014/main" id="{192BCEA0-9BFF-469E-8BC8-B083FB29A32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8" name="Picture 206" descr="AttachedFile" hidden="1">
            <a:hlinkClick r:id="rId3"/>
            <a:extLst>
              <a:ext uri="{FF2B5EF4-FFF2-40B4-BE49-F238E27FC236}">
                <a16:creationId xmlns:a16="http://schemas.microsoft.com/office/drawing/2014/main" id="{F114BFB1-585E-43CC-B73F-901CDEA08B8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7" name="Picture 205" descr="AttachedFile" hidden="1">
            <a:hlinkClick r:id="rId3"/>
            <a:extLst>
              <a:ext uri="{FF2B5EF4-FFF2-40B4-BE49-F238E27FC236}">
                <a16:creationId xmlns:a16="http://schemas.microsoft.com/office/drawing/2014/main" id="{8D2021E9-09CB-40EC-9B46-DE994919754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6" name="Picture 204" descr="AttachedFile" hidden="1">
            <a:hlinkClick r:id="rId3"/>
            <a:extLst>
              <a:ext uri="{FF2B5EF4-FFF2-40B4-BE49-F238E27FC236}">
                <a16:creationId xmlns:a16="http://schemas.microsoft.com/office/drawing/2014/main" id="{9084C570-77E5-4076-9155-CDD594A8578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5" name="Picture 203" descr="AttachedFile" hidden="1">
            <a:hlinkClick r:id="rId3"/>
            <a:extLst>
              <a:ext uri="{FF2B5EF4-FFF2-40B4-BE49-F238E27FC236}">
                <a16:creationId xmlns:a16="http://schemas.microsoft.com/office/drawing/2014/main" id="{CE3D961D-8A9C-48C5-B488-3CE0D54B0FA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4" name="Picture 202" descr="AttachedFile" hidden="1">
            <a:hlinkClick r:id="rId3"/>
            <a:extLst>
              <a:ext uri="{FF2B5EF4-FFF2-40B4-BE49-F238E27FC236}">
                <a16:creationId xmlns:a16="http://schemas.microsoft.com/office/drawing/2014/main" id="{15827318-6F84-4B8E-989B-D75D3236E5F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3" name="Picture 201" descr="AttachedFile" hidden="1">
            <a:hlinkClick r:id="rId3"/>
            <a:extLst>
              <a:ext uri="{FF2B5EF4-FFF2-40B4-BE49-F238E27FC236}">
                <a16:creationId xmlns:a16="http://schemas.microsoft.com/office/drawing/2014/main" id="{761DF926-41DF-4576-B241-E0CEB18F37B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2" name="Picture 200" descr="AttachedFile" hidden="1">
            <a:hlinkClick r:id="rId3"/>
            <a:extLst>
              <a:ext uri="{FF2B5EF4-FFF2-40B4-BE49-F238E27FC236}">
                <a16:creationId xmlns:a16="http://schemas.microsoft.com/office/drawing/2014/main" id="{363D7C42-1187-4D54-A929-377D6ADFE15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1" name="Picture 199" descr="AttachedFile" hidden="1">
            <a:hlinkClick r:id="rId3"/>
            <a:extLst>
              <a:ext uri="{FF2B5EF4-FFF2-40B4-BE49-F238E27FC236}">
                <a16:creationId xmlns:a16="http://schemas.microsoft.com/office/drawing/2014/main" id="{2A5750C1-5BDD-4241-B067-28DE3FC8C1E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0" name="Picture 198" descr="AttachedFile" hidden="1">
            <a:hlinkClick r:id="rId3"/>
            <a:extLst>
              <a:ext uri="{FF2B5EF4-FFF2-40B4-BE49-F238E27FC236}">
                <a16:creationId xmlns:a16="http://schemas.microsoft.com/office/drawing/2014/main" id="{F6D8DDC6-298A-4515-B9C6-B35BD2C4B30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9" name="Picture 197" descr="AttachedFile" hidden="1">
            <a:hlinkClick r:id="rId3"/>
            <a:extLst>
              <a:ext uri="{FF2B5EF4-FFF2-40B4-BE49-F238E27FC236}">
                <a16:creationId xmlns:a16="http://schemas.microsoft.com/office/drawing/2014/main" id="{B1F5C8E0-69C9-43E2-9145-1F60CD9D1EA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8" name="Picture 196" descr="AttachedFile" hidden="1">
            <a:hlinkClick r:id="rId3"/>
            <a:extLst>
              <a:ext uri="{FF2B5EF4-FFF2-40B4-BE49-F238E27FC236}">
                <a16:creationId xmlns:a16="http://schemas.microsoft.com/office/drawing/2014/main" id="{D5E3B4B7-4685-447B-A66C-849AA244E12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7" name="Picture 195" descr="AttachedFile" hidden="1">
            <a:hlinkClick r:id="rId3"/>
            <a:extLst>
              <a:ext uri="{FF2B5EF4-FFF2-40B4-BE49-F238E27FC236}">
                <a16:creationId xmlns:a16="http://schemas.microsoft.com/office/drawing/2014/main" id="{B283812D-7A47-4960-8A54-3805DD1E586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6" name="Picture 194" descr="AttachedFile" hidden="1">
            <a:hlinkClick r:id="rId3"/>
            <a:extLst>
              <a:ext uri="{FF2B5EF4-FFF2-40B4-BE49-F238E27FC236}">
                <a16:creationId xmlns:a16="http://schemas.microsoft.com/office/drawing/2014/main" id="{A85DBA46-A849-4121-8F81-A21835A957C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5" name="Picture 193" descr="AttachedFile" hidden="1">
            <a:hlinkClick r:id="rId3"/>
            <a:extLst>
              <a:ext uri="{FF2B5EF4-FFF2-40B4-BE49-F238E27FC236}">
                <a16:creationId xmlns:a16="http://schemas.microsoft.com/office/drawing/2014/main" id="{2190E426-F9B1-4F49-A72C-DE6225EC74A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4" name="Picture 192" descr="AttachedFile" hidden="1">
            <a:hlinkClick r:id="rId3"/>
            <a:extLst>
              <a:ext uri="{FF2B5EF4-FFF2-40B4-BE49-F238E27FC236}">
                <a16:creationId xmlns:a16="http://schemas.microsoft.com/office/drawing/2014/main" id="{409D11BF-06DE-4893-A71C-8CA22BE617C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3" name="Picture 191" descr="AttachedFile" hidden="1">
            <a:hlinkClick r:id="rId3"/>
            <a:extLst>
              <a:ext uri="{FF2B5EF4-FFF2-40B4-BE49-F238E27FC236}">
                <a16:creationId xmlns:a16="http://schemas.microsoft.com/office/drawing/2014/main" id="{E2197DFF-E393-4F19-9FC4-E455C254B44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2" name="Picture 190" descr="AttachedFile" hidden="1">
            <a:hlinkClick r:id="rId3"/>
            <a:extLst>
              <a:ext uri="{FF2B5EF4-FFF2-40B4-BE49-F238E27FC236}">
                <a16:creationId xmlns:a16="http://schemas.microsoft.com/office/drawing/2014/main" id="{8337CA15-B94B-4C74-B7EB-69422365B35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1" name="Picture 189" descr="AttachedFile" hidden="1">
            <a:hlinkClick r:id="rId3"/>
            <a:extLst>
              <a:ext uri="{FF2B5EF4-FFF2-40B4-BE49-F238E27FC236}">
                <a16:creationId xmlns:a16="http://schemas.microsoft.com/office/drawing/2014/main" id="{93211450-6E32-4116-AB71-D90CE48AF8E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0" name="Picture 188" descr="AttachedFile" hidden="1">
            <a:hlinkClick r:id="rId3"/>
            <a:extLst>
              <a:ext uri="{FF2B5EF4-FFF2-40B4-BE49-F238E27FC236}">
                <a16:creationId xmlns:a16="http://schemas.microsoft.com/office/drawing/2014/main" id="{A21289D9-97EB-407E-A3E1-585336CC3B2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9" name="Picture 187" descr="AttachedFile" hidden="1">
            <a:hlinkClick r:id="rId3"/>
            <a:extLst>
              <a:ext uri="{FF2B5EF4-FFF2-40B4-BE49-F238E27FC236}">
                <a16:creationId xmlns:a16="http://schemas.microsoft.com/office/drawing/2014/main" id="{FB976A1D-181F-48D6-9E7B-45CAB9263ED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8" name="Picture 186" descr="AttachedFile" hidden="1">
            <a:hlinkClick r:id="rId3"/>
            <a:extLst>
              <a:ext uri="{FF2B5EF4-FFF2-40B4-BE49-F238E27FC236}">
                <a16:creationId xmlns:a16="http://schemas.microsoft.com/office/drawing/2014/main" id="{C9B4E3AB-A725-4536-89B7-95468412116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7" name="Picture 185" descr="AttachedFile" hidden="1">
            <a:hlinkClick r:id="rId3"/>
            <a:extLst>
              <a:ext uri="{FF2B5EF4-FFF2-40B4-BE49-F238E27FC236}">
                <a16:creationId xmlns:a16="http://schemas.microsoft.com/office/drawing/2014/main" id="{D4DCC66C-7FD5-4D04-A5B5-2A5AD87AFA6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6" name="Picture 184" descr="AttachedFile" hidden="1">
            <a:hlinkClick r:id="rId3"/>
            <a:extLst>
              <a:ext uri="{FF2B5EF4-FFF2-40B4-BE49-F238E27FC236}">
                <a16:creationId xmlns:a16="http://schemas.microsoft.com/office/drawing/2014/main" id="{B47623D6-C410-4947-B318-2D845A2603D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5" name="Picture 183" descr="AttachedFile" hidden="1">
            <a:hlinkClick r:id="rId3"/>
            <a:extLst>
              <a:ext uri="{FF2B5EF4-FFF2-40B4-BE49-F238E27FC236}">
                <a16:creationId xmlns:a16="http://schemas.microsoft.com/office/drawing/2014/main" id="{6AD5463E-16C1-40EB-87BB-1EDB845D162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4" name="Picture 182" descr="AttachedFile" hidden="1">
            <a:hlinkClick r:id="rId3"/>
            <a:extLst>
              <a:ext uri="{FF2B5EF4-FFF2-40B4-BE49-F238E27FC236}">
                <a16:creationId xmlns:a16="http://schemas.microsoft.com/office/drawing/2014/main" id="{FDC6F8B7-C67E-4E8A-B21B-5B1265FD80D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3" name="Picture 181" descr="AttachedFile" hidden="1">
            <a:hlinkClick r:id="rId3"/>
            <a:extLst>
              <a:ext uri="{FF2B5EF4-FFF2-40B4-BE49-F238E27FC236}">
                <a16:creationId xmlns:a16="http://schemas.microsoft.com/office/drawing/2014/main" id="{068E43DC-0E02-49BA-AF73-C86EE8A77E3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2" name="Picture 180" descr="AttachedFile" hidden="1">
            <a:hlinkClick r:id="rId3"/>
            <a:extLst>
              <a:ext uri="{FF2B5EF4-FFF2-40B4-BE49-F238E27FC236}">
                <a16:creationId xmlns:a16="http://schemas.microsoft.com/office/drawing/2014/main" id="{FD89C27E-19A2-4F7E-93F9-A0E4476852D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1" name="Picture 179" descr="AttachedFile" hidden="1">
            <a:hlinkClick r:id="rId3"/>
            <a:extLst>
              <a:ext uri="{FF2B5EF4-FFF2-40B4-BE49-F238E27FC236}">
                <a16:creationId xmlns:a16="http://schemas.microsoft.com/office/drawing/2014/main" id="{CCC08ABA-F8F5-4653-A6C6-7ABA573A98F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0" name="Picture 178" descr="AttachedFile" hidden="1">
            <a:hlinkClick r:id="rId3"/>
            <a:extLst>
              <a:ext uri="{FF2B5EF4-FFF2-40B4-BE49-F238E27FC236}">
                <a16:creationId xmlns:a16="http://schemas.microsoft.com/office/drawing/2014/main" id="{99B7C423-19EF-4EDB-8C36-3E46B608B3A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9" name="Picture 177" descr="AttachedFile" hidden="1">
            <a:hlinkClick r:id="rId3"/>
            <a:extLst>
              <a:ext uri="{FF2B5EF4-FFF2-40B4-BE49-F238E27FC236}">
                <a16:creationId xmlns:a16="http://schemas.microsoft.com/office/drawing/2014/main" id="{100E148E-4C71-4A60-8533-C43A674E40D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8" name="Picture 176" descr="AttachedFile" hidden="1">
            <a:hlinkClick r:id="rId3"/>
            <a:extLst>
              <a:ext uri="{FF2B5EF4-FFF2-40B4-BE49-F238E27FC236}">
                <a16:creationId xmlns:a16="http://schemas.microsoft.com/office/drawing/2014/main" id="{CFAFFB4A-0246-45F1-83F5-D1CDE1B47F9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7" name="Picture 175" descr="AttachedFile" hidden="1">
            <a:hlinkClick r:id="rId3"/>
            <a:extLst>
              <a:ext uri="{FF2B5EF4-FFF2-40B4-BE49-F238E27FC236}">
                <a16:creationId xmlns:a16="http://schemas.microsoft.com/office/drawing/2014/main" id="{383C10BD-F89B-47E7-8C20-1C7F2E02896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6" name="Picture 174" descr="AttachedFile" hidden="1">
            <a:hlinkClick r:id="rId3"/>
            <a:extLst>
              <a:ext uri="{FF2B5EF4-FFF2-40B4-BE49-F238E27FC236}">
                <a16:creationId xmlns:a16="http://schemas.microsoft.com/office/drawing/2014/main" id="{B7C5F690-44E1-4372-8DAE-602EC287259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5" name="Picture 173" descr="AttachedFile" hidden="1">
            <a:hlinkClick r:id="rId3"/>
            <a:extLst>
              <a:ext uri="{FF2B5EF4-FFF2-40B4-BE49-F238E27FC236}">
                <a16:creationId xmlns:a16="http://schemas.microsoft.com/office/drawing/2014/main" id="{C23AAC4C-0192-4819-BE25-3BD5C51120E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4" name="Picture 172" descr="AttachedFile" hidden="1">
            <a:hlinkClick r:id="rId3"/>
            <a:extLst>
              <a:ext uri="{FF2B5EF4-FFF2-40B4-BE49-F238E27FC236}">
                <a16:creationId xmlns:a16="http://schemas.microsoft.com/office/drawing/2014/main" id="{BCB90C19-30F3-46D2-B5BF-3BD47C72A97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182" name="Picture 171" descr="AttachedFile" hidden="1">
            <a:hlinkClick r:id="rId3"/>
            <a:extLst>
              <a:ext uri="{FF2B5EF4-FFF2-40B4-BE49-F238E27FC236}">
                <a16:creationId xmlns:a16="http://schemas.microsoft.com/office/drawing/2014/main" id="{AFA3AB8B-67AB-4443-AFDC-739694A4834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cxnSp>
        <p:nvCxnSpPr>
          <p:cNvPr id="246" name="Прямая соединительная линия 245">
            <a:extLst>
              <a:ext uri="{FF2B5EF4-FFF2-40B4-BE49-F238E27FC236}">
                <a16:creationId xmlns:a16="http://schemas.microsoft.com/office/drawing/2014/main" id="{3C37EEE7-EA00-4B29-B5B3-9DB6E5591121}"/>
              </a:ext>
            </a:extLst>
          </p:cNvPr>
          <p:cNvCxnSpPr>
            <a:cxnSpLocks/>
          </p:cNvCxnSpPr>
          <p:nvPr/>
        </p:nvCxnSpPr>
        <p:spPr>
          <a:xfrm>
            <a:off x="9238712" y="1919904"/>
            <a:ext cx="0" cy="4536438"/>
          </a:xfrm>
          <a:prstGeom prst="line">
            <a:avLst/>
          </a:prstGeom>
          <a:ln w="38100">
            <a:solidFill>
              <a:srgbClr val="4E94D4"/>
            </a:solidFill>
          </a:ln>
        </p:spPr>
        <p:style>
          <a:lnRef idx="1">
            <a:schemeClr val="accent1"/>
          </a:lnRef>
          <a:fillRef idx="0">
            <a:schemeClr val="accent1"/>
          </a:fillRef>
          <a:effectRef idx="0">
            <a:schemeClr val="accent1"/>
          </a:effectRef>
          <a:fontRef idx="minor">
            <a:schemeClr val="tx1"/>
          </a:fontRef>
        </p:style>
      </p:cxnSp>
      <p:cxnSp>
        <p:nvCxnSpPr>
          <p:cNvPr id="576" name="Прямая соединительная линия 575">
            <a:extLst>
              <a:ext uri="{FF2B5EF4-FFF2-40B4-BE49-F238E27FC236}">
                <a16:creationId xmlns:a16="http://schemas.microsoft.com/office/drawing/2014/main" id="{6FAFF75F-44BD-4102-8359-1197A5F85392}"/>
              </a:ext>
            </a:extLst>
          </p:cNvPr>
          <p:cNvCxnSpPr>
            <a:cxnSpLocks/>
          </p:cNvCxnSpPr>
          <p:nvPr/>
        </p:nvCxnSpPr>
        <p:spPr>
          <a:xfrm flipV="1">
            <a:off x="667589" y="5951146"/>
            <a:ext cx="16307922" cy="31550"/>
          </a:xfrm>
          <a:prstGeom prst="line">
            <a:avLst/>
          </a:prstGeom>
          <a:ln w="28575"/>
        </p:spPr>
        <p:style>
          <a:lnRef idx="3">
            <a:schemeClr val="accent6"/>
          </a:lnRef>
          <a:fillRef idx="0">
            <a:schemeClr val="accent6"/>
          </a:fillRef>
          <a:effectRef idx="2">
            <a:schemeClr val="accent6"/>
          </a:effectRef>
          <a:fontRef idx="minor">
            <a:schemeClr val="tx1"/>
          </a:fontRef>
        </p:style>
      </p:cxnSp>
      <p:sp>
        <p:nvSpPr>
          <p:cNvPr id="548" name="AutoShape 4">
            <a:extLst>
              <a:ext uri="{FF2B5EF4-FFF2-40B4-BE49-F238E27FC236}">
                <a16:creationId xmlns:a16="http://schemas.microsoft.com/office/drawing/2014/main" id="{DED19942-8FC6-4863-A299-D8AA9AE30D67}"/>
              </a:ext>
            </a:extLst>
          </p:cNvPr>
          <p:cNvSpPr>
            <a:spLocks noChangeArrowheads="1"/>
          </p:cNvSpPr>
          <p:nvPr/>
        </p:nvSpPr>
        <p:spPr bwMode="gray">
          <a:xfrm>
            <a:off x="1793370" y="2596927"/>
            <a:ext cx="6357825" cy="425332"/>
          </a:xfrm>
          <a:prstGeom prst="roundRect">
            <a:avLst>
              <a:gd name="adj" fmla="val 50000"/>
            </a:avLst>
          </a:prstGeom>
          <a:solidFill>
            <a:schemeClr val="accent2">
              <a:lumMod val="60000"/>
              <a:lumOff val="40000"/>
            </a:schemeClr>
          </a:solidFill>
          <a:ln>
            <a:headEnd/>
            <a:tailEnd/>
          </a:ln>
        </p:spPr>
        <p:style>
          <a:lnRef idx="0">
            <a:schemeClr val="accent5"/>
          </a:lnRef>
          <a:fillRef idx="3">
            <a:schemeClr val="accent5"/>
          </a:fillRef>
          <a:effectRef idx="3">
            <a:schemeClr val="accent5"/>
          </a:effectRef>
          <a:fontRef idx="minor">
            <a:schemeClr val="lt1"/>
          </a:fontRef>
        </p:style>
        <p:txBody>
          <a:bodyPr wrap="none" anchor="ctr"/>
          <a:lstStyle/>
          <a:p>
            <a:pPr algn="ctr">
              <a:defRPr/>
            </a:pPr>
            <a:r>
              <a:rPr lang="uz-Cyrl-UZ" sz="2009" b="1" dirty="0">
                <a:solidFill>
                  <a:schemeClr val="tx1"/>
                </a:solidFill>
                <a:latin typeface="Arial" pitchFamily="34" charset="0"/>
                <a:cs typeface="Arial" pitchFamily="34" charset="0"/>
              </a:rPr>
              <a:t>TEXNOLOGIYA VA DIZAYN YО‘NALISHI</a:t>
            </a:r>
            <a:endParaRPr lang="ru-RU" sz="2009" b="1" dirty="0">
              <a:solidFill>
                <a:schemeClr val="tx1"/>
              </a:solidFill>
              <a:latin typeface="Arial" pitchFamily="34" charset="0"/>
              <a:cs typeface="Arial" pitchFamily="34" charset="0"/>
            </a:endParaRPr>
          </a:p>
        </p:txBody>
      </p:sp>
      <p:graphicFrame>
        <p:nvGraphicFramePr>
          <p:cNvPr id="2" name="Диаграмма 1"/>
          <p:cNvGraphicFramePr/>
          <p:nvPr/>
        </p:nvGraphicFramePr>
        <p:xfrm>
          <a:off x="1487466" y="3214966"/>
          <a:ext cx="5220979" cy="2815867"/>
        </p:xfrm>
        <a:graphic>
          <a:graphicData uri="http://schemas.openxmlformats.org/drawingml/2006/chart">
            <c:chart xmlns:c="http://schemas.openxmlformats.org/drawingml/2006/chart" xmlns:r="http://schemas.openxmlformats.org/officeDocument/2006/relationships" r:id="rId5"/>
          </a:graphicData>
        </a:graphic>
      </p:graphicFrame>
      <p:sp>
        <p:nvSpPr>
          <p:cNvPr id="452" name="Rectangle 120">
            <a:extLst>
              <a:ext uri="{FF2B5EF4-FFF2-40B4-BE49-F238E27FC236}">
                <a16:creationId xmlns:a16="http://schemas.microsoft.com/office/drawing/2014/main" id="{FC46A8E7-08E2-4994-BC16-F44E937F8B39}"/>
              </a:ext>
            </a:extLst>
          </p:cNvPr>
          <p:cNvSpPr/>
          <p:nvPr/>
        </p:nvSpPr>
        <p:spPr>
          <a:xfrm>
            <a:off x="1522039" y="3725309"/>
            <a:ext cx="1365913" cy="362798"/>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uz-Cyrl-UZ" sz="2009" b="1" dirty="0">
                <a:solidFill>
                  <a:schemeClr val="tx1"/>
                </a:solidFill>
                <a:latin typeface="Arial" pitchFamily="34" charset="0"/>
                <a:cs typeface="Arial" pitchFamily="34" charset="0"/>
              </a:rPr>
              <a:t>36 </a:t>
            </a:r>
            <a:r>
              <a:rPr lang="en-US" sz="2009" b="1" dirty="0" err="1">
                <a:solidFill>
                  <a:schemeClr val="tx1"/>
                </a:solidFill>
                <a:latin typeface="Arial" pitchFamily="34" charset="0"/>
                <a:cs typeface="Arial" pitchFamily="34" charset="0"/>
              </a:rPr>
              <a:t>soat</a:t>
            </a:r>
            <a:endParaRPr lang="en-US" sz="1339" b="1" dirty="0">
              <a:solidFill>
                <a:schemeClr val="tx1"/>
              </a:solidFill>
              <a:latin typeface="Arial" pitchFamily="34" charset="0"/>
              <a:cs typeface="Arial" pitchFamily="34" charset="0"/>
            </a:endParaRPr>
          </a:p>
        </p:txBody>
      </p:sp>
      <p:sp>
        <p:nvSpPr>
          <p:cNvPr id="453" name="Rectangle 120">
            <a:extLst>
              <a:ext uri="{FF2B5EF4-FFF2-40B4-BE49-F238E27FC236}">
                <a16:creationId xmlns:a16="http://schemas.microsoft.com/office/drawing/2014/main" id="{9B97C443-C65D-407D-B844-30D107A2E967}"/>
              </a:ext>
            </a:extLst>
          </p:cNvPr>
          <p:cNvSpPr/>
          <p:nvPr/>
        </p:nvSpPr>
        <p:spPr>
          <a:xfrm>
            <a:off x="5498010" y="4980529"/>
            <a:ext cx="1261562" cy="362798"/>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9" b="1" dirty="0">
                <a:solidFill>
                  <a:schemeClr val="tx1"/>
                </a:solidFill>
                <a:latin typeface="Arial" pitchFamily="34" charset="0"/>
                <a:cs typeface="Arial" pitchFamily="34" charset="0"/>
              </a:rPr>
              <a:t>32 </a:t>
            </a:r>
            <a:r>
              <a:rPr lang="en-US" sz="2009" b="1" dirty="0" err="1">
                <a:solidFill>
                  <a:schemeClr val="tx1"/>
                </a:solidFill>
                <a:latin typeface="Arial" pitchFamily="34" charset="0"/>
                <a:cs typeface="Arial" pitchFamily="34" charset="0"/>
              </a:rPr>
              <a:t>soat</a:t>
            </a:r>
            <a:endParaRPr lang="en-US" sz="2009" b="1" dirty="0">
              <a:solidFill>
                <a:schemeClr val="tx1"/>
              </a:solidFill>
              <a:latin typeface="Arial" pitchFamily="34" charset="0"/>
              <a:cs typeface="Arial" pitchFamily="34" charset="0"/>
            </a:endParaRPr>
          </a:p>
        </p:txBody>
      </p:sp>
      <p:cxnSp>
        <p:nvCxnSpPr>
          <p:cNvPr id="4" name="Прямая соединительная линия 3"/>
          <p:cNvCxnSpPr/>
          <p:nvPr/>
        </p:nvCxnSpPr>
        <p:spPr>
          <a:xfrm flipH="1" flipV="1">
            <a:off x="2887955" y="3944325"/>
            <a:ext cx="543288" cy="181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Прямая соединительная линия 27"/>
          <p:cNvCxnSpPr/>
          <p:nvPr/>
        </p:nvCxnSpPr>
        <p:spPr>
          <a:xfrm>
            <a:off x="5132131" y="4828085"/>
            <a:ext cx="365877" cy="285604"/>
          </a:xfrm>
          <a:prstGeom prst="line">
            <a:avLst/>
          </a:prstGeom>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599362" y="2565963"/>
            <a:ext cx="1782928" cy="2284890"/>
          </a:xfrm>
          <a:prstGeom prst="rect">
            <a:avLst/>
          </a:prstGeom>
          <a:ln>
            <a:noFill/>
          </a:ln>
          <a:effectLst>
            <a:outerShdw blurRad="292100" dist="139700" dir="2700000" algn="tl" rotWithShape="0">
              <a:srgbClr val="333333">
                <a:alpha val="65000"/>
              </a:srgbClr>
            </a:outerShdw>
          </a:effectLst>
          <a:extLs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3488369" y="2453577"/>
            <a:ext cx="1710112" cy="2126576"/>
          </a:xfrm>
          <a:prstGeom prst="rect">
            <a:avLst/>
          </a:prstGeom>
          <a:ln>
            <a:noFill/>
          </a:ln>
          <a:effectLst>
            <a:outerShdw blurRad="292100" dist="139700" dir="2700000" algn="tl" rotWithShape="0">
              <a:srgbClr val="333333">
                <a:alpha val="65000"/>
              </a:srgbClr>
            </a:outerShdw>
          </a:effectLst>
          <a:extLs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536993" y="3534888"/>
            <a:ext cx="1747800" cy="2222356"/>
          </a:xfrm>
          <a:prstGeom prst="rect">
            <a:avLst/>
          </a:prstGeom>
          <a:ln>
            <a:noFill/>
          </a:ln>
          <a:effectLst>
            <a:outerShdw blurRad="292100" dist="139700" dir="2700000" algn="tl" rotWithShape="0">
              <a:srgbClr val="333333">
                <a:alpha val="65000"/>
              </a:srgbClr>
            </a:outerShdw>
          </a:effectLst>
          <a:extLs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5413047" y="3671201"/>
            <a:ext cx="1666799" cy="2098289"/>
          </a:xfrm>
          <a:prstGeom prst="rect">
            <a:avLst/>
          </a:prstGeom>
          <a:ln>
            <a:noFill/>
          </a:ln>
          <a:effectLst>
            <a:outerShdw blurRad="292100" dist="139700" dir="2700000" algn="tl" rotWithShape="0">
              <a:srgbClr val="333333">
                <a:alpha val="65000"/>
              </a:srgbClr>
            </a:outerShdw>
          </a:effectLst>
          <a:extLst>
            <a:ext uri="{91240B29-F687-4F45-9708-019B960494DF}">
              <a14:hiddenLine xmlns:a14="http://schemas.microsoft.com/office/drawing/2010/main" w="9525">
                <a:solidFill>
                  <a:schemeClr val="tx1"/>
                </a:solidFill>
                <a:miter lim="800000"/>
                <a:headEnd/>
                <a:tailEnd/>
              </a14:hiddenLine>
            </a:ext>
          </a:extLst>
        </p:spPr>
      </p:pic>
      <p:grpSp>
        <p:nvGrpSpPr>
          <p:cNvPr id="467" name="Группа 466">
            <a:extLst>
              <a:ext uri="{FF2B5EF4-FFF2-40B4-BE49-F238E27FC236}">
                <a16:creationId xmlns:a16="http://schemas.microsoft.com/office/drawing/2014/main" id="{52FC8391-7AD8-41CD-B4D6-312748E9B4AA}"/>
              </a:ext>
            </a:extLst>
          </p:cNvPr>
          <p:cNvGrpSpPr/>
          <p:nvPr/>
        </p:nvGrpSpPr>
        <p:grpSpPr>
          <a:xfrm>
            <a:off x="9725230" y="1816254"/>
            <a:ext cx="6533480" cy="594172"/>
            <a:chOff x="362857" y="4882329"/>
            <a:chExt cx="19517961" cy="1775014"/>
          </a:xfrm>
        </p:grpSpPr>
        <p:sp>
          <p:nvSpPr>
            <p:cNvPr id="470" name="Прямоугольник: скругленные верхние углы 35">
              <a:extLst>
                <a:ext uri="{FF2B5EF4-FFF2-40B4-BE49-F238E27FC236}">
                  <a16:creationId xmlns:a16="http://schemas.microsoft.com/office/drawing/2014/main" id="{3F31F90B-5392-4541-AA0A-D6C57B7CDE1D}"/>
                </a:ext>
              </a:extLst>
            </p:cNvPr>
            <p:cNvSpPr/>
            <p:nvPr/>
          </p:nvSpPr>
          <p:spPr>
            <a:xfrm rot="16200000">
              <a:off x="606853" y="4638333"/>
              <a:ext cx="1521468" cy="2009460"/>
            </a:xfrm>
            <a:prstGeom prst="round2SameRect">
              <a:avLst>
                <a:gd name="adj1" fmla="val 10943"/>
                <a:gd name="adj2" fmla="val 0"/>
              </a:avLst>
            </a:prstGeom>
            <a:ln/>
          </p:spPr>
          <p:style>
            <a:lnRef idx="0">
              <a:schemeClr val="accent5"/>
            </a:lnRef>
            <a:fillRef idx="3">
              <a:schemeClr val="accent5"/>
            </a:fillRef>
            <a:effectRef idx="3">
              <a:schemeClr val="accent5"/>
            </a:effectRef>
            <a:fontRef idx="minor">
              <a:schemeClr val="lt1"/>
            </a:fontRef>
          </p:style>
          <p:txBody>
            <a:bodyPr rot="0" spcFirstLastPara="0" vertOverflow="overflow" horzOverflow="overflow" vert="horz" wrap="square" lIns="30609" tIns="15304" rIns="30609" bIns="15304" numCol="1" spcCol="0" rtlCol="0" fromWordArt="0" anchor="ctr" anchorCtr="0" forceAA="0" compatLnSpc="1">
              <a:prstTxWarp prst="textNoShape">
                <a:avLst/>
              </a:prstTxWarp>
              <a:noAutofit/>
            </a:bodyPr>
            <a:lstStyle/>
            <a:p>
              <a:pPr algn="ctr"/>
              <a:endParaRPr lang="ru-RU" sz="196" dirty="0"/>
            </a:p>
          </p:txBody>
        </p:sp>
        <p:sp>
          <p:nvSpPr>
            <p:cNvPr id="471" name="Прямоугольный треугольник 470">
              <a:extLst>
                <a:ext uri="{FF2B5EF4-FFF2-40B4-BE49-F238E27FC236}">
                  <a16:creationId xmlns:a16="http://schemas.microsoft.com/office/drawing/2014/main" id="{9D8A6641-E09E-4E3D-9800-D86A4EC97CBE}"/>
                </a:ext>
              </a:extLst>
            </p:cNvPr>
            <p:cNvSpPr/>
            <p:nvPr/>
          </p:nvSpPr>
          <p:spPr>
            <a:xfrm flipH="1">
              <a:off x="2069095" y="4882330"/>
              <a:ext cx="303222" cy="253546"/>
            </a:xfrm>
            <a:prstGeom prst="rtTriangle">
              <a:avLst/>
            </a:prstGeom>
            <a:solidFill>
              <a:schemeClr val="tx2">
                <a:lumMod val="5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0609" tIns="15304" rIns="30609" bIns="15304" numCol="1" spcCol="0" rtlCol="0" fromWordArt="0" anchor="ctr" anchorCtr="0" forceAA="0" compatLnSpc="1">
              <a:prstTxWarp prst="textNoShape">
                <a:avLst/>
              </a:prstTxWarp>
              <a:noAutofit/>
            </a:bodyPr>
            <a:lstStyle/>
            <a:p>
              <a:pPr algn="ctr"/>
              <a:endParaRPr lang="ru-RU" sz="196" dirty="0"/>
            </a:p>
          </p:txBody>
        </p:sp>
        <p:grpSp>
          <p:nvGrpSpPr>
            <p:cNvPr id="472" name="Группа 471">
              <a:extLst>
                <a:ext uri="{FF2B5EF4-FFF2-40B4-BE49-F238E27FC236}">
                  <a16:creationId xmlns:a16="http://schemas.microsoft.com/office/drawing/2014/main" id="{C4799D34-F4D8-490A-8A70-62C343BC6232}"/>
                </a:ext>
              </a:extLst>
            </p:cNvPr>
            <p:cNvGrpSpPr/>
            <p:nvPr/>
          </p:nvGrpSpPr>
          <p:grpSpPr>
            <a:xfrm>
              <a:off x="2069095" y="4933238"/>
              <a:ext cx="17811723" cy="1724105"/>
              <a:chOff x="1771477" y="4933238"/>
              <a:chExt cx="18109341" cy="1724105"/>
            </a:xfrm>
          </p:grpSpPr>
          <p:sp>
            <p:nvSpPr>
              <p:cNvPr id="473" name="Стрелка: пятиугольник 38">
                <a:extLst>
                  <a:ext uri="{FF2B5EF4-FFF2-40B4-BE49-F238E27FC236}">
                    <a16:creationId xmlns:a16="http://schemas.microsoft.com/office/drawing/2014/main" id="{A97F94A1-863B-4A6F-92D1-0E747C72E015}"/>
                  </a:ext>
                </a:extLst>
              </p:cNvPr>
              <p:cNvSpPr/>
              <p:nvPr/>
            </p:nvSpPr>
            <p:spPr>
              <a:xfrm>
                <a:off x="1771477" y="5135875"/>
                <a:ext cx="18109341" cy="1521468"/>
              </a:xfrm>
              <a:prstGeom prst="homePlate">
                <a:avLst>
                  <a:gd name="adj" fmla="val 0"/>
                </a:avLst>
              </a:prstGeom>
              <a:gradFill flip="none" rotWithShape="1">
                <a:gsLst>
                  <a:gs pos="0">
                    <a:schemeClr val="accent5">
                      <a:lumMod val="60000"/>
                      <a:lumOff val="40000"/>
                    </a:schemeClr>
                  </a:gs>
                  <a:gs pos="100000">
                    <a:schemeClr val="bg1"/>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96" dirty="0"/>
              </a:p>
            </p:txBody>
          </p:sp>
          <p:sp>
            <p:nvSpPr>
              <p:cNvPr id="474" name="Прямоугольник 473">
                <a:extLst>
                  <a:ext uri="{FF2B5EF4-FFF2-40B4-BE49-F238E27FC236}">
                    <a16:creationId xmlns:a16="http://schemas.microsoft.com/office/drawing/2014/main" id="{EDCD52F1-AD24-4768-81AA-21C2682D3563}"/>
                  </a:ext>
                </a:extLst>
              </p:cNvPr>
              <p:cNvSpPr/>
              <p:nvPr/>
            </p:nvSpPr>
            <p:spPr>
              <a:xfrm>
                <a:off x="3349611" y="4933238"/>
                <a:ext cx="9519454" cy="1507504"/>
              </a:xfrm>
              <a:prstGeom prst="rect">
                <a:avLst/>
              </a:prstGeom>
            </p:spPr>
            <p:txBody>
              <a:bodyPr wrap="none">
                <a:spAutoFit/>
              </a:bodyPr>
              <a:lstStyle/>
              <a:p>
                <a:r>
                  <a:rPr lang="en-US" sz="2679" b="1" dirty="0" err="1">
                    <a:latin typeface="Times New Roman" pitchFamily="18" charset="0"/>
                    <a:cs typeface="Times New Roman" pitchFamily="18" charset="0"/>
                  </a:rPr>
                  <a:t>Darslikdan</a:t>
                </a:r>
                <a:r>
                  <a:rPr lang="en-US" sz="2679" b="1" dirty="0">
                    <a:latin typeface="Times New Roman" pitchFamily="18" charset="0"/>
                    <a:cs typeface="Times New Roman" pitchFamily="18" charset="0"/>
                  </a:rPr>
                  <a:t> </a:t>
                </a:r>
                <a:r>
                  <a:rPr lang="en-US" sz="2679" b="1" dirty="0" err="1">
                    <a:latin typeface="Times New Roman" pitchFamily="18" charset="0"/>
                    <a:cs typeface="Times New Roman" pitchFamily="18" charset="0"/>
                  </a:rPr>
                  <a:t>lavhalar</a:t>
                </a:r>
                <a:endParaRPr lang="uz-Cyrl-UZ" sz="2679" b="1" dirty="0">
                  <a:latin typeface="Times New Roman" pitchFamily="18" charset="0"/>
                  <a:cs typeface="Times New Roman" pitchFamily="18" charset="0"/>
                </a:endParaRPr>
              </a:p>
            </p:txBody>
          </p:sp>
        </p:grpSp>
      </p:grpSp>
      <p:cxnSp>
        <p:nvCxnSpPr>
          <p:cNvPr id="376" name="Прямая соединительная линия 375">
            <a:extLst>
              <a:ext uri="{FF2B5EF4-FFF2-40B4-BE49-F238E27FC236}">
                <a16:creationId xmlns:a16="http://schemas.microsoft.com/office/drawing/2014/main" id="{3C37EEE7-EA00-4B29-B5B3-9DB6E5591121}"/>
              </a:ext>
            </a:extLst>
          </p:cNvPr>
          <p:cNvCxnSpPr>
            <a:cxnSpLocks/>
          </p:cNvCxnSpPr>
          <p:nvPr/>
        </p:nvCxnSpPr>
        <p:spPr>
          <a:xfrm>
            <a:off x="9240753" y="5595003"/>
            <a:ext cx="0" cy="4536438"/>
          </a:xfrm>
          <a:prstGeom prst="line">
            <a:avLst/>
          </a:prstGeom>
          <a:ln w="38100">
            <a:solidFill>
              <a:srgbClr val="4E94D4"/>
            </a:solidFill>
          </a:ln>
        </p:spPr>
        <p:style>
          <a:lnRef idx="1">
            <a:schemeClr val="accent1"/>
          </a:lnRef>
          <a:fillRef idx="0">
            <a:schemeClr val="accent1"/>
          </a:fillRef>
          <a:effectRef idx="0">
            <a:schemeClr val="accent1"/>
          </a:effectRef>
          <a:fontRef idx="minor">
            <a:schemeClr val="tx1"/>
          </a:fontRef>
        </p:style>
      </p:cxnSp>
      <p:grpSp>
        <p:nvGrpSpPr>
          <p:cNvPr id="395" name="Группа 394">
            <a:extLst>
              <a:ext uri="{FF2B5EF4-FFF2-40B4-BE49-F238E27FC236}">
                <a16:creationId xmlns:a16="http://schemas.microsoft.com/office/drawing/2014/main" id="{F8B0EE74-0EEF-46AD-B430-BBA3C2D1DA76}"/>
              </a:ext>
            </a:extLst>
          </p:cNvPr>
          <p:cNvGrpSpPr/>
          <p:nvPr/>
        </p:nvGrpSpPr>
        <p:grpSpPr>
          <a:xfrm>
            <a:off x="9680783" y="6113306"/>
            <a:ext cx="7399060" cy="604204"/>
            <a:chOff x="362857" y="4882329"/>
            <a:chExt cx="19560456" cy="1804982"/>
          </a:xfrm>
        </p:grpSpPr>
        <p:sp>
          <p:nvSpPr>
            <p:cNvPr id="396" name="Прямоугольник: скругленные верхние углы 340">
              <a:extLst>
                <a:ext uri="{FF2B5EF4-FFF2-40B4-BE49-F238E27FC236}">
                  <a16:creationId xmlns:a16="http://schemas.microsoft.com/office/drawing/2014/main" id="{DBDCA94A-D1D3-4E28-B8AE-C6BC66610FAF}"/>
                </a:ext>
              </a:extLst>
            </p:cNvPr>
            <p:cNvSpPr/>
            <p:nvPr/>
          </p:nvSpPr>
          <p:spPr>
            <a:xfrm rot="16200000">
              <a:off x="606853" y="4638333"/>
              <a:ext cx="1521468" cy="2009460"/>
            </a:xfrm>
            <a:prstGeom prst="round2SameRect">
              <a:avLst>
                <a:gd name="adj1" fmla="val 10943"/>
                <a:gd name="adj2" fmla="val 0"/>
              </a:avLst>
            </a:prstGeom>
            <a:solidFill>
              <a:srgbClr val="18C2D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0609" tIns="15304" rIns="30609" bIns="15304" numCol="1" spcCol="0" rtlCol="0" fromWordArt="0" anchor="ctr" anchorCtr="0" forceAA="0" compatLnSpc="1">
              <a:prstTxWarp prst="textNoShape">
                <a:avLst/>
              </a:prstTxWarp>
              <a:noAutofit/>
            </a:bodyPr>
            <a:lstStyle/>
            <a:p>
              <a:pPr algn="ctr"/>
              <a:endParaRPr lang="ru-RU" sz="196" dirty="0"/>
            </a:p>
          </p:txBody>
        </p:sp>
        <p:sp>
          <p:nvSpPr>
            <p:cNvPr id="397" name="Прямоугольный треугольник 396">
              <a:extLst>
                <a:ext uri="{FF2B5EF4-FFF2-40B4-BE49-F238E27FC236}">
                  <a16:creationId xmlns:a16="http://schemas.microsoft.com/office/drawing/2014/main" id="{24755853-6084-4356-B684-A3479171DDFD}"/>
                </a:ext>
              </a:extLst>
            </p:cNvPr>
            <p:cNvSpPr/>
            <p:nvPr/>
          </p:nvSpPr>
          <p:spPr>
            <a:xfrm flipH="1">
              <a:off x="2069095" y="4882330"/>
              <a:ext cx="303222" cy="253546"/>
            </a:xfrm>
            <a:prstGeom prst="rtTriangle">
              <a:avLst/>
            </a:prstGeom>
            <a:solidFill>
              <a:schemeClr val="tx2">
                <a:lumMod val="5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0609" tIns="15304" rIns="30609" bIns="15304" numCol="1" spcCol="0" rtlCol="0" fromWordArt="0" anchor="ctr" anchorCtr="0" forceAA="0" compatLnSpc="1">
              <a:prstTxWarp prst="textNoShape">
                <a:avLst/>
              </a:prstTxWarp>
              <a:noAutofit/>
            </a:bodyPr>
            <a:lstStyle/>
            <a:p>
              <a:pPr algn="ctr"/>
              <a:endParaRPr lang="ru-RU" sz="196" dirty="0"/>
            </a:p>
          </p:txBody>
        </p:sp>
        <p:grpSp>
          <p:nvGrpSpPr>
            <p:cNvPr id="398" name="Группа 397">
              <a:extLst>
                <a:ext uri="{FF2B5EF4-FFF2-40B4-BE49-F238E27FC236}">
                  <a16:creationId xmlns:a16="http://schemas.microsoft.com/office/drawing/2014/main" id="{C1FC3A12-D8A4-4D3D-9F38-981568E33A48}"/>
                </a:ext>
              </a:extLst>
            </p:cNvPr>
            <p:cNvGrpSpPr/>
            <p:nvPr/>
          </p:nvGrpSpPr>
          <p:grpSpPr>
            <a:xfrm>
              <a:off x="2069095" y="5135875"/>
              <a:ext cx="17854218" cy="1551436"/>
              <a:chOff x="1771477" y="5135875"/>
              <a:chExt cx="18152546" cy="1551436"/>
            </a:xfrm>
          </p:grpSpPr>
          <p:sp>
            <p:nvSpPr>
              <p:cNvPr id="399" name="Стрелка: пятиугольник 343">
                <a:extLst>
                  <a:ext uri="{FF2B5EF4-FFF2-40B4-BE49-F238E27FC236}">
                    <a16:creationId xmlns:a16="http://schemas.microsoft.com/office/drawing/2014/main" id="{64D8F161-5CC8-4BE0-B4E9-1DDF0230BDC6}"/>
                  </a:ext>
                </a:extLst>
              </p:cNvPr>
              <p:cNvSpPr/>
              <p:nvPr/>
            </p:nvSpPr>
            <p:spPr>
              <a:xfrm>
                <a:off x="1771477" y="5135875"/>
                <a:ext cx="18152546" cy="1521468"/>
              </a:xfrm>
              <a:prstGeom prst="homePlate">
                <a:avLst>
                  <a:gd name="adj" fmla="val 0"/>
                </a:avLst>
              </a:prstGeom>
              <a:gradFill flip="none" rotWithShape="1">
                <a:gsLst>
                  <a:gs pos="0">
                    <a:srgbClr val="B7EFF7"/>
                  </a:gs>
                  <a:gs pos="100000">
                    <a:schemeClr val="bg1"/>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96" dirty="0"/>
              </a:p>
            </p:txBody>
          </p:sp>
          <p:sp>
            <p:nvSpPr>
              <p:cNvPr id="400" name="Прямоугольник 399">
                <a:extLst>
                  <a:ext uri="{FF2B5EF4-FFF2-40B4-BE49-F238E27FC236}">
                    <a16:creationId xmlns:a16="http://schemas.microsoft.com/office/drawing/2014/main" id="{765F9D18-78E7-4675-B980-3012CEE0367A}"/>
                  </a:ext>
                </a:extLst>
              </p:cNvPr>
              <p:cNvSpPr/>
              <p:nvPr/>
            </p:nvSpPr>
            <p:spPr>
              <a:xfrm>
                <a:off x="2210437" y="5179807"/>
                <a:ext cx="13982524" cy="1507504"/>
              </a:xfrm>
              <a:prstGeom prst="rect">
                <a:avLst/>
              </a:prstGeom>
            </p:spPr>
            <p:txBody>
              <a:bodyPr wrap="none">
                <a:spAutoFit/>
              </a:bodyPr>
              <a:lstStyle/>
              <a:p>
                <a:r>
                  <a:rPr lang="uz-Cyrl-UZ" sz="2679" b="1" dirty="0">
                    <a:latin typeface="Arial" pitchFamily="34" charset="0"/>
                    <a:cs typeface="Arial" pitchFamily="34" charset="0"/>
                  </a:rPr>
                  <a:t>5-sinf Texnologiya fani darsligi</a:t>
                </a:r>
                <a:endParaRPr lang="ru-RU" sz="2679" dirty="0">
                  <a:latin typeface="Arial" pitchFamily="34" charset="0"/>
                  <a:cs typeface="Arial" pitchFamily="34" charset="0"/>
                </a:endParaRPr>
              </a:p>
            </p:txBody>
          </p:sp>
        </p:grpSp>
      </p:grpSp>
      <p:sp>
        <p:nvSpPr>
          <p:cNvPr id="401" name="AutoShape 4">
            <a:extLst>
              <a:ext uri="{FF2B5EF4-FFF2-40B4-BE49-F238E27FC236}">
                <a16:creationId xmlns:a16="http://schemas.microsoft.com/office/drawing/2014/main" id="{DED19942-8FC6-4863-A299-D8AA9AE30D67}"/>
              </a:ext>
            </a:extLst>
          </p:cNvPr>
          <p:cNvSpPr>
            <a:spLocks noChangeArrowheads="1"/>
          </p:cNvSpPr>
          <p:nvPr/>
        </p:nvSpPr>
        <p:spPr bwMode="gray">
          <a:xfrm>
            <a:off x="10930958" y="6896098"/>
            <a:ext cx="6548624" cy="425332"/>
          </a:xfrm>
          <a:prstGeom prst="roundRect">
            <a:avLst>
              <a:gd name="adj" fmla="val 50000"/>
            </a:avLst>
          </a:prstGeom>
          <a:solidFill>
            <a:srgbClr val="4CC1EF"/>
          </a:solidFill>
          <a:ln>
            <a:headEnd/>
            <a:tailEnd/>
          </a:ln>
        </p:spPr>
        <p:style>
          <a:lnRef idx="0">
            <a:schemeClr val="accent5"/>
          </a:lnRef>
          <a:fillRef idx="3">
            <a:schemeClr val="accent5"/>
          </a:fillRef>
          <a:effectRef idx="3">
            <a:schemeClr val="accent5"/>
          </a:effectRef>
          <a:fontRef idx="minor">
            <a:schemeClr val="lt1"/>
          </a:fontRef>
        </p:style>
        <p:txBody>
          <a:bodyPr wrap="none" anchor="ctr"/>
          <a:lstStyle/>
          <a:p>
            <a:pPr algn="ctr">
              <a:defRPr/>
            </a:pPr>
            <a:r>
              <a:rPr lang="uz-Cyrl-UZ" sz="2009" b="1" dirty="0">
                <a:solidFill>
                  <a:schemeClr val="tx1"/>
                </a:solidFill>
                <a:latin typeface="Arial" pitchFamily="34" charset="0"/>
                <a:cs typeface="Arial" pitchFamily="34" charset="0"/>
              </a:rPr>
              <a:t>SERVIS XIZMATI YО‘NALISHI</a:t>
            </a:r>
            <a:endParaRPr lang="ru-RU" sz="2009" b="1" dirty="0">
              <a:solidFill>
                <a:schemeClr val="tx1"/>
              </a:solidFill>
              <a:latin typeface="Arial" pitchFamily="34" charset="0"/>
              <a:cs typeface="Arial" pitchFamily="34" charset="0"/>
            </a:endParaRPr>
          </a:p>
        </p:txBody>
      </p:sp>
      <p:graphicFrame>
        <p:nvGraphicFramePr>
          <p:cNvPr id="21" name="Диаграмма 20"/>
          <p:cNvGraphicFramePr/>
          <p:nvPr/>
        </p:nvGraphicFramePr>
        <p:xfrm>
          <a:off x="10308657" y="7473536"/>
          <a:ext cx="5636039" cy="2543395"/>
        </p:xfrm>
        <a:graphic>
          <a:graphicData uri="http://schemas.openxmlformats.org/drawingml/2006/chart">
            <c:chart xmlns:c="http://schemas.openxmlformats.org/drawingml/2006/chart" xmlns:r="http://schemas.openxmlformats.org/officeDocument/2006/relationships" r:id="rId10"/>
          </a:graphicData>
        </a:graphic>
      </p:graphicFrame>
      <p:sp>
        <p:nvSpPr>
          <p:cNvPr id="409" name="Rectangle 120">
            <a:extLst>
              <a:ext uri="{FF2B5EF4-FFF2-40B4-BE49-F238E27FC236}">
                <a16:creationId xmlns:a16="http://schemas.microsoft.com/office/drawing/2014/main" id="{FC46A8E7-08E2-4994-BC16-F44E937F8B39}"/>
              </a:ext>
            </a:extLst>
          </p:cNvPr>
          <p:cNvSpPr/>
          <p:nvPr/>
        </p:nvSpPr>
        <p:spPr>
          <a:xfrm>
            <a:off x="12945749" y="7604922"/>
            <a:ext cx="1305842" cy="362798"/>
          </a:xfrm>
          <a:prstGeom prst="rect">
            <a:avLst/>
          </a:prstGeom>
          <a:solidFill>
            <a:srgbClr val="F7931F"/>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uz-Cyrl-UZ" sz="2009" b="1" dirty="0">
                <a:solidFill>
                  <a:schemeClr val="tx1"/>
                </a:solidFill>
                <a:latin typeface="Arial" pitchFamily="34" charset="0"/>
                <a:cs typeface="Arial" pitchFamily="34" charset="0"/>
              </a:rPr>
              <a:t>3</a:t>
            </a:r>
            <a:r>
              <a:rPr lang="en-US" sz="2009" b="1" dirty="0">
                <a:solidFill>
                  <a:schemeClr val="tx1"/>
                </a:solidFill>
                <a:latin typeface="Arial" pitchFamily="34" charset="0"/>
                <a:cs typeface="Arial" pitchFamily="34" charset="0"/>
              </a:rPr>
              <a:t>2</a:t>
            </a:r>
            <a:r>
              <a:rPr lang="uz-Cyrl-UZ" sz="2009" b="1" dirty="0">
                <a:solidFill>
                  <a:schemeClr val="tx1"/>
                </a:solidFill>
                <a:latin typeface="Arial" pitchFamily="34" charset="0"/>
                <a:cs typeface="Arial" pitchFamily="34" charset="0"/>
              </a:rPr>
              <a:t> </a:t>
            </a:r>
            <a:r>
              <a:rPr lang="en-US" sz="2009" b="1" dirty="0" err="1">
                <a:solidFill>
                  <a:schemeClr val="tx1"/>
                </a:solidFill>
                <a:latin typeface="Arial" pitchFamily="34" charset="0"/>
                <a:cs typeface="Arial" pitchFamily="34" charset="0"/>
              </a:rPr>
              <a:t>soat</a:t>
            </a:r>
            <a:endParaRPr lang="en-US" sz="1339" b="1" dirty="0">
              <a:solidFill>
                <a:schemeClr val="tx1"/>
              </a:solidFill>
              <a:latin typeface="Arial" pitchFamily="34" charset="0"/>
              <a:cs typeface="Arial" pitchFamily="34" charset="0"/>
            </a:endParaRPr>
          </a:p>
        </p:txBody>
      </p:sp>
      <p:sp>
        <p:nvSpPr>
          <p:cNvPr id="410" name="Rectangle 120">
            <a:extLst>
              <a:ext uri="{FF2B5EF4-FFF2-40B4-BE49-F238E27FC236}">
                <a16:creationId xmlns:a16="http://schemas.microsoft.com/office/drawing/2014/main" id="{9B97C443-C65D-407D-B844-30D107A2E967}"/>
              </a:ext>
            </a:extLst>
          </p:cNvPr>
          <p:cNvSpPr/>
          <p:nvPr/>
        </p:nvSpPr>
        <p:spPr>
          <a:xfrm>
            <a:off x="12590654" y="9529468"/>
            <a:ext cx="1261562" cy="362798"/>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9" b="1" dirty="0">
                <a:solidFill>
                  <a:schemeClr val="tx1"/>
                </a:solidFill>
                <a:latin typeface="Arial" pitchFamily="34" charset="0"/>
                <a:cs typeface="Arial" pitchFamily="34" charset="0"/>
              </a:rPr>
              <a:t>3</a:t>
            </a:r>
            <a:r>
              <a:rPr lang="en-US" sz="2009" b="1" dirty="0">
                <a:solidFill>
                  <a:schemeClr val="tx1"/>
                </a:solidFill>
                <a:latin typeface="Arial" pitchFamily="34" charset="0"/>
                <a:cs typeface="Arial" pitchFamily="34" charset="0"/>
              </a:rPr>
              <a:t>6</a:t>
            </a:r>
            <a:r>
              <a:rPr lang="uz-Cyrl-UZ" sz="2009" b="1" dirty="0">
                <a:solidFill>
                  <a:schemeClr val="tx1"/>
                </a:solidFill>
                <a:latin typeface="Arial" pitchFamily="34" charset="0"/>
                <a:cs typeface="Arial" pitchFamily="34" charset="0"/>
              </a:rPr>
              <a:t> </a:t>
            </a:r>
            <a:r>
              <a:rPr lang="en-US" sz="2009" b="1" dirty="0" err="1">
                <a:solidFill>
                  <a:schemeClr val="tx1"/>
                </a:solidFill>
                <a:latin typeface="Arial" pitchFamily="34" charset="0"/>
                <a:cs typeface="Arial" pitchFamily="34" charset="0"/>
              </a:rPr>
              <a:t>soat</a:t>
            </a:r>
            <a:endParaRPr lang="en-US" sz="2009" b="1" dirty="0">
              <a:solidFill>
                <a:schemeClr val="tx1"/>
              </a:solidFill>
              <a:latin typeface="Arial" pitchFamily="34" charset="0"/>
              <a:cs typeface="Arial" pitchFamily="34" charset="0"/>
            </a:endParaRPr>
          </a:p>
        </p:txBody>
      </p:sp>
      <p:pic>
        <p:nvPicPr>
          <p:cNvPr id="419" name="Picture 5"/>
          <p:cNvPicPr>
            <a:picLocks noGrp="1" noChangeAspect="1" noChangeArrowheads="1"/>
          </p:cNvPicPr>
          <p:nvPr>
            <p:ph idx="1"/>
          </p:nvPr>
        </p:nvPicPr>
        <p:blipFill rotWithShape="1">
          <a:blip r:embed="rId11" cstate="print">
            <a:extLst>
              <a:ext uri="{28A0092B-C50C-407E-A947-70E740481C1C}">
                <a14:useLocalDpi xmlns:a14="http://schemas.microsoft.com/office/drawing/2010/main" val="0"/>
              </a:ext>
            </a:extLst>
          </a:blip>
          <a:srcRect l="35066" t="23168" r="36195" b="11384"/>
          <a:stretch/>
        </p:blipFill>
        <p:spPr bwMode="auto">
          <a:xfrm>
            <a:off x="6827310" y="7687731"/>
            <a:ext cx="1961425" cy="236452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412" name="Группа 411">
            <a:extLst>
              <a:ext uri="{FF2B5EF4-FFF2-40B4-BE49-F238E27FC236}">
                <a16:creationId xmlns:a16="http://schemas.microsoft.com/office/drawing/2014/main" id="{F8B0EE74-0EEF-46AD-B430-BBA3C2D1DA76}"/>
              </a:ext>
            </a:extLst>
          </p:cNvPr>
          <p:cNvGrpSpPr/>
          <p:nvPr/>
        </p:nvGrpSpPr>
        <p:grpSpPr>
          <a:xfrm>
            <a:off x="597837" y="6069128"/>
            <a:ext cx="8389177" cy="594172"/>
            <a:chOff x="362857" y="4882329"/>
            <a:chExt cx="19560456" cy="1775014"/>
          </a:xfrm>
        </p:grpSpPr>
        <p:sp>
          <p:nvSpPr>
            <p:cNvPr id="413" name="Прямоугольник: скругленные верхние углы 340">
              <a:extLst>
                <a:ext uri="{FF2B5EF4-FFF2-40B4-BE49-F238E27FC236}">
                  <a16:creationId xmlns:a16="http://schemas.microsoft.com/office/drawing/2014/main" id="{DBDCA94A-D1D3-4E28-B8AE-C6BC66610FAF}"/>
                </a:ext>
              </a:extLst>
            </p:cNvPr>
            <p:cNvSpPr/>
            <p:nvPr/>
          </p:nvSpPr>
          <p:spPr>
            <a:xfrm rot="16200000">
              <a:off x="606853" y="4638333"/>
              <a:ext cx="1521468" cy="2009460"/>
            </a:xfrm>
            <a:prstGeom prst="round2SameRect">
              <a:avLst>
                <a:gd name="adj1" fmla="val 10943"/>
                <a:gd name="adj2" fmla="val 0"/>
              </a:avLst>
            </a:prstGeom>
            <a:solidFill>
              <a:srgbClr val="18C2D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0609" tIns="15304" rIns="30609" bIns="15304" numCol="1" spcCol="0" rtlCol="0" fromWordArt="0" anchor="ctr" anchorCtr="0" forceAA="0" compatLnSpc="1">
              <a:prstTxWarp prst="textNoShape">
                <a:avLst/>
              </a:prstTxWarp>
              <a:noAutofit/>
            </a:bodyPr>
            <a:lstStyle/>
            <a:p>
              <a:pPr algn="ctr"/>
              <a:endParaRPr lang="ru-RU" sz="196" dirty="0"/>
            </a:p>
          </p:txBody>
        </p:sp>
        <p:sp>
          <p:nvSpPr>
            <p:cNvPr id="414" name="Прямоугольный треугольник 413">
              <a:extLst>
                <a:ext uri="{FF2B5EF4-FFF2-40B4-BE49-F238E27FC236}">
                  <a16:creationId xmlns:a16="http://schemas.microsoft.com/office/drawing/2014/main" id="{24755853-6084-4356-B684-A3479171DDFD}"/>
                </a:ext>
              </a:extLst>
            </p:cNvPr>
            <p:cNvSpPr/>
            <p:nvPr/>
          </p:nvSpPr>
          <p:spPr>
            <a:xfrm flipH="1">
              <a:off x="2069095" y="4882330"/>
              <a:ext cx="303222" cy="253546"/>
            </a:xfrm>
            <a:prstGeom prst="rtTriangle">
              <a:avLst/>
            </a:prstGeom>
            <a:solidFill>
              <a:schemeClr val="tx2">
                <a:lumMod val="5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0609" tIns="15304" rIns="30609" bIns="15304" numCol="1" spcCol="0" rtlCol="0" fromWordArt="0" anchor="ctr" anchorCtr="0" forceAA="0" compatLnSpc="1">
              <a:prstTxWarp prst="textNoShape">
                <a:avLst/>
              </a:prstTxWarp>
              <a:noAutofit/>
            </a:bodyPr>
            <a:lstStyle/>
            <a:p>
              <a:pPr algn="ctr"/>
              <a:endParaRPr lang="ru-RU" sz="196" dirty="0"/>
            </a:p>
          </p:txBody>
        </p:sp>
        <p:sp>
          <p:nvSpPr>
            <p:cNvPr id="416" name="Стрелка: пятиугольник 343">
              <a:extLst>
                <a:ext uri="{FF2B5EF4-FFF2-40B4-BE49-F238E27FC236}">
                  <a16:creationId xmlns:a16="http://schemas.microsoft.com/office/drawing/2014/main" id="{64D8F161-5CC8-4BE0-B4E9-1DDF0230BDC6}"/>
                </a:ext>
              </a:extLst>
            </p:cNvPr>
            <p:cNvSpPr/>
            <p:nvPr/>
          </p:nvSpPr>
          <p:spPr>
            <a:xfrm>
              <a:off x="2069095" y="5135875"/>
              <a:ext cx="17854218" cy="1521468"/>
            </a:xfrm>
            <a:prstGeom prst="homePlate">
              <a:avLst>
                <a:gd name="adj" fmla="val 0"/>
              </a:avLst>
            </a:prstGeom>
            <a:gradFill flip="none" rotWithShape="1">
              <a:gsLst>
                <a:gs pos="0">
                  <a:srgbClr val="B7EFF7"/>
                </a:gs>
                <a:gs pos="100000">
                  <a:schemeClr val="bg1"/>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96" dirty="0"/>
            </a:p>
          </p:txBody>
        </p:sp>
      </p:grpSp>
      <p:sp>
        <p:nvSpPr>
          <p:cNvPr id="418" name="Прямоугольник 417">
            <a:extLst>
              <a:ext uri="{FF2B5EF4-FFF2-40B4-BE49-F238E27FC236}">
                <a16:creationId xmlns:a16="http://schemas.microsoft.com/office/drawing/2014/main" id="{EDCD52F1-AD24-4768-81AA-21C2682D3563}"/>
              </a:ext>
            </a:extLst>
          </p:cNvPr>
          <p:cNvSpPr/>
          <p:nvPr/>
        </p:nvSpPr>
        <p:spPr>
          <a:xfrm>
            <a:off x="1883130" y="6089298"/>
            <a:ext cx="3134191" cy="504625"/>
          </a:xfrm>
          <a:prstGeom prst="rect">
            <a:avLst/>
          </a:prstGeom>
        </p:spPr>
        <p:txBody>
          <a:bodyPr wrap="none">
            <a:spAutoFit/>
          </a:bodyPr>
          <a:lstStyle/>
          <a:p>
            <a:r>
              <a:rPr lang="en-US" sz="2679" b="1" dirty="0" err="1">
                <a:latin typeface="Times New Roman" pitchFamily="18" charset="0"/>
                <a:cs typeface="Times New Roman" pitchFamily="18" charset="0"/>
              </a:rPr>
              <a:t>Darslikdan</a:t>
            </a:r>
            <a:r>
              <a:rPr lang="en-US" sz="2679" b="1" dirty="0">
                <a:latin typeface="Times New Roman" pitchFamily="18" charset="0"/>
                <a:cs typeface="Times New Roman" pitchFamily="18" charset="0"/>
              </a:rPr>
              <a:t> </a:t>
            </a:r>
            <a:r>
              <a:rPr lang="en-US" sz="2679" b="1" dirty="0" err="1">
                <a:latin typeface="Times New Roman" pitchFamily="18" charset="0"/>
                <a:cs typeface="Times New Roman" pitchFamily="18" charset="0"/>
              </a:rPr>
              <a:t>lavhalar</a:t>
            </a:r>
            <a:endParaRPr lang="uz-Cyrl-UZ" sz="2679" b="1" dirty="0">
              <a:latin typeface="Times New Roman" pitchFamily="18" charset="0"/>
              <a:cs typeface="Times New Roman" pitchFamily="18" charset="0"/>
            </a:endParaRPr>
          </a:p>
        </p:txBody>
      </p:sp>
      <p:pic>
        <p:nvPicPr>
          <p:cNvPr id="22" name="Picture 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96229" y="6903498"/>
            <a:ext cx="2040586" cy="25762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3"/>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665251" y="7513624"/>
            <a:ext cx="1983102" cy="246145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Graphic 2">
            <a:extLst>
              <a:ext uri="{FF2B5EF4-FFF2-40B4-BE49-F238E27FC236}">
                <a16:creationId xmlns:a16="http://schemas.microsoft.com/office/drawing/2014/main" id="{08E86E47-2B34-A2C2-E638-E52157C30238}"/>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1" y="-29578"/>
            <a:ext cx="17995899" cy="1447801"/>
          </a:xfrm>
          <a:prstGeom prst="rect">
            <a:avLst/>
          </a:prstGeom>
        </p:spPr>
      </p:pic>
      <p:pic>
        <p:nvPicPr>
          <p:cNvPr id="5" name="Рисунок 4">
            <a:extLst>
              <a:ext uri="{FF2B5EF4-FFF2-40B4-BE49-F238E27FC236}">
                <a16:creationId xmlns:a16="http://schemas.microsoft.com/office/drawing/2014/main" id="{2DC58C9B-0237-BDCC-ED78-40EFD41E8CD5}"/>
              </a:ext>
            </a:extLst>
          </p:cNvPr>
          <p:cNvPicPr>
            <a:picLocks noChangeAspect="1"/>
          </p:cNvPicPr>
          <p:nvPr/>
        </p:nvPicPr>
        <p:blipFill>
          <a:blip r:embed="rId16"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4D05D36A-0681-FD6F-3A6D-492185CC7BA0}"/>
              </a:ext>
            </a:extLst>
          </p:cNvPr>
          <p:cNvPicPr>
            <a:picLocks noChangeAspect="1"/>
          </p:cNvPicPr>
          <p:nvPr/>
        </p:nvPicPr>
        <p:blipFill>
          <a:blip r:embed="rId17"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30498194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218">
          <a:extLst>
            <a:ext uri="{FF2B5EF4-FFF2-40B4-BE49-F238E27FC236}">
              <a16:creationId xmlns:a16="http://schemas.microsoft.com/office/drawing/2014/main" id="{17D18491-850E-CA63-760C-B1F270DAD6AA}"/>
            </a:ext>
          </a:extLst>
        </p:cNvPr>
        <p:cNvGrpSpPr/>
        <p:nvPr/>
      </p:nvGrpSpPr>
      <p:grpSpPr>
        <a:xfrm>
          <a:off x="0" y="0"/>
          <a:ext cx="0" cy="0"/>
          <a:chOff x="0" y="0"/>
          <a:chExt cx="0" cy="0"/>
        </a:xfrm>
      </p:grpSpPr>
      <p:pic>
        <p:nvPicPr>
          <p:cNvPr id="52" name="Graphic 2">
            <a:extLst>
              <a:ext uri="{FF2B5EF4-FFF2-40B4-BE49-F238E27FC236}">
                <a16:creationId xmlns:a16="http://schemas.microsoft.com/office/drawing/2014/main" id="{AAD0E669-A21D-6E77-E145-16ED87F55DE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 y="-29578"/>
            <a:ext cx="17995899" cy="1447801"/>
          </a:xfrm>
          <a:prstGeom prst="rect">
            <a:avLst/>
          </a:prstGeom>
        </p:spPr>
      </p:pic>
      <p:pic>
        <p:nvPicPr>
          <p:cNvPr id="53" name="Рисунок 52">
            <a:extLst>
              <a:ext uri="{FF2B5EF4-FFF2-40B4-BE49-F238E27FC236}">
                <a16:creationId xmlns:a16="http://schemas.microsoft.com/office/drawing/2014/main" id="{95580FBD-6ED1-A349-2722-DC0557474B7F}"/>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4" name="Рисунок 53">
            <a:extLst>
              <a:ext uri="{FF2B5EF4-FFF2-40B4-BE49-F238E27FC236}">
                <a16:creationId xmlns:a16="http://schemas.microsoft.com/office/drawing/2014/main" id="{A3AFD33E-1804-C154-1543-8F80BE7E9966}"/>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Text 0"/>
          <p:cNvSpPr/>
          <p:nvPr/>
        </p:nvSpPr>
        <p:spPr>
          <a:xfrm>
            <a:off x="909744" y="1400411"/>
            <a:ext cx="16043123" cy="1743646"/>
          </a:xfrm>
          <a:prstGeom prst="rect">
            <a:avLst/>
          </a:prstGeom>
          <a:noFill/>
          <a:ln/>
        </p:spPr>
        <p:txBody>
          <a:bodyPr wrap="square" lIns="0" tIns="0" rIns="0" bIns="0" rtlCol="0" anchor="t"/>
          <a:lstStyle/>
          <a:p>
            <a:pPr algn="ctr">
              <a:lnSpc>
                <a:spcPts val="6827"/>
              </a:lnSpc>
            </a:pPr>
            <a:r>
              <a:rPr lang="en-US" sz="4400" dirty="0" err="1">
                <a:solidFill>
                  <a:srgbClr val="002060"/>
                </a:solidFill>
                <a:latin typeface="Times New Roman" panose="02020603050405020304" pitchFamily="18" charset="0"/>
                <a:ea typeface="Raleway" pitchFamily="34" charset="-122"/>
                <a:cs typeface="Times New Roman" panose="02020603050405020304" pitchFamily="18" charset="0"/>
              </a:rPr>
              <a:t>Darsliklar</a:t>
            </a:r>
            <a:r>
              <a:rPr lang="en-US" sz="4400" dirty="0">
                <a:solidFill>
                  <a:srgbClr val="002060"/>
                </a:solidFill>
                <a:latin typeface="Times New Roman" panose="02020603050405020304" pitchFamily="18" charset="0"/>
                <a:ea typeface="Raleway" pitchFamily="34" charset="-122"/>
                <a:cs typeface="Times New Roman" panose="02020603050405020304" pitchFamily="18" charset="0"/>
              </a:rPr>
              <a:t> </a:t>
            </a:r>
            <a:r>
              <a:rPr lang="en-US" sz="4400" dirty="0" err="1">
                <a:solidFill>
                  <a:srgbClr val="002060"/>
                </a:solidFill>
                <a:latin typeface="Times New Roman" panose="02020603050405020304" pitchFamily="18" charset="0"/>
                <a:ea typeface="Raleway" pitchFamily="34" charset="-122"/>
                <a:cs typeface="Times New Roman" panose="02020603050405020304" pitchFamily="18" charset="0"/>
              </a:rPr>
              <a:t>va</a:t>
            </a:r>
            <a:r>
              <a:rPr lang="en-US" sz="4400" dirty="0">
                <a:solidFill>
                  <a:srgbClr val="002060"/>
                </a:solidFill>
                <a:latin typeface="Times New Roman" panose="02020603050405020304" pitchFamily="18" charset="0"/>
                <a:ea typeface="Raleway" pitchFamily="34" charset="-122"/>
                <a:cs typeface="Times New Roman" panose="02020603050405020304" pitchFamily="18" charset="0"/>
              </a:rPr>
              <a:t> </a:t>
            </a:r>
            <a:r>
              <a:rPr lang="en-US" sz="4400" dirty="0" err="1">
                <a:solidFill>
                  <a:srgbClr val="002060"/>
                </a:solidFill>
                <a:latin typeface="Times New Roman" panose="02020603050405020304" pitchFamily="18" charset="0"/>
                <a:ea typeface="Raleway" pitchFamily="34" charset="-122"/>
                <a:cs typeface="Times New Roman" panose="02020603050405020304" pitchFamily="18" charset="0"/>
              </a:rPr>
              <a:t>metodik</a:t>
            </a:r>
            <a:r>
              <a:rPr lang="en-US" sz="4400" dirty="0">
                <a:solidFill>
                  <a:srgbClr val="002060"/>
                </a:solidFill>
                <a:latin typeface="Times New Roman" panose="02020603050405020304" pitchFamily="18" charset="0"/>
                <a:ea typeface="Raleway" pitchFamily="34" charset="-122"/>
                <a:cs typeface="Times New Roman" panose="02020603050405020304" pitchFamily="18" charset="0"/>
              </a:rPr>
              <a:t> </a:t>
            </a:r>
            <a:r>
              <a:rPr lang="en-US" sz="4400" dirty="0" err="1">
                <a:solidFill>
                  <a:srgbClr val="002060"/>
                </a:solidFill>
                <a:latin typeface="Times New Roman" panose="02020603050405020304" pitchFamily="18" charset="0"/>
                <a:ea typeface="Raleway" pitchFamily="34" charset="-122"/>
                <a:cs typeface="Times New Roman" panose="02020603050405020304" pitchFamily="18" charset="0"/>
              </a:rPr>
              <a:t>qo‘llanmalar</a:t>
            </a:r>
            <a:r>
              <a:rPr lang="en-US" sz="4400" dirty="0">
                <a:solidFill>
                  <a:srgbClr val="002060"/>
                </a:solidFill>
                <a:latin typeface="Times New Roman" panose="02020603050405020304" pitchFamily="18" charset="0"/>
                <a:ea typeface="Raleway" pitchFamily="34" charset="-122"/>
                <a:cs typeface="Times New Roman" panose="02020603050405020304" pitchFamily="18" charset="0"/>
              </a:rPr>
              <a:t>: </a:t>
            </a:r>
            <a:r>
              <a:rPr lang="en-US" sz="4400" dirty="0" err="1">
                <a:solidFill>
                  <a:srgbClr val="002060"/>
                </a:solidFill>
                <a:latin typeface="Times New Roman" panose="02020603050405020304" pitchFamily="18" charset="0"/>
                <a:ea typeface="Raleway" pitchFamily="34" charset="-122"/>
                <a:cs typeface="Times New Roman" panose="02020603050405020304" pitchFamily="18" charset="0"/>
              </a:rPr>
              <a:t>o‘qituvchilarga</a:t>
            </a:r>
            <a:r>
              <a:rPr lang="en-US" sz="4400" dirty="0">
                <a:solidFill>
                  <a:srgbClr val="002060"/>
                </a:solidFill>
                <a:latin typeface="Times New Roman" panose="02020603050405020304" pitchFamily="18" charset="0"/>
                <a:ea typeface="Raleway" pitchFamily="34" charset="-122"/>
                <a:cs typeface="Times New Roman" panose="02020603050405020304" pitchFamily="18" charset="0"/>
              </a:rPr>
              <a:t> </a:t>
            </a:r>
            <a:r>
              <a:rPr lang="en-US" sz="4400" dirty="0" err="1">
                <a:solidFill>
                  <a:srgbClr val="002060"/>
                </a:solidFill>
                <a:latin typeface="Times New Roman" panose="02020603050405020304" pitchFamily="18" charset="0"/>
                <a:ea typeface="Raleway" pitchFamily="34" charset="-122"/>
                <a:cs typeface="Times New Roman" panose="02020603050405020304" pitchFamily="18" charset="0"/>
              </a:rPr>
              <a:t>ko‘mak</a:t>
            </a:r>
            <a:endParaRPr lang="en-US" sz="4400" dirty="0">
              <a:solidFill>
                <a:srgbClr val="002060"/>
              </a:solidFill>
              <a:latin typeface="Times New Roman" panose="02020603050405020304" pitchFamily="18" charset="0"/>
              <a:cs typeface="Times New Roman" panose="02020603050405020304" pitchFamily="18" charset="0"/>
            </a:endParaRPr>
          </a:p>
        </p:txBody>
      </p:sp>
      <p:sp>
        <p:nvSpPr>
          <p:cNvPr id="4" name="Text 2"/>
          <p:cNvSpPr/>
          <p:nvPr/>
        </p:nvSpPr>
        <p:spPr>
          <a:xfrm>
            <a:off x="976387" y="4816482"/>
            <a:ext cx="7681209" cy="1785531"/>
          </a:xfrm>
          <a:prstGeom prst="rect">
            <a:avLst/>
          </a:prstGeom>
          <a:noFill/>
          <a:ln/>
        </p:spPr>
        <p:txBody>
          <a:bodyPr wrap="square" lIns="0" tIns="0" rIns="0" bIns="0" rtlCol="0" anchor="t"/>
          <a:lstStyle/>
          <a:p>
            <a:pPr>
              <a:lnSpc>
                <a:spcPts val="3506"/>
              </a:lnSpc>
            </a:pPr>
            <a:endParaRPr lang="en-US" sz="2153" dirty="0"/>
          </a:p>
        </p:txBody>
      </p:sp>
      <p:sp>
        <p:nvSpPr>
          <p:cNvPr id="5" name="Text 3"/>
          <p:cNvSpPr/>
          <p:nvPr/>
        </p:nvSpPr>
        <p:spPr>
          <a:xfrm>
            <a:off x="971852" y="6226536"/>
            <a:ext cx="3487437" cy="435838"/>
          </a:xfrm>
          <a:prstGeom prst="rect">
            <a:avLst/>
          </a:prstGeom>
          <a:noFill/>
          <a:ln/>
        </p:spPr>
        <p:txBody>
          <a:bodyPr wrap="none" lIns="0" tIns="0" rIns="0" bIns="0" rtlCol="0" anchor="t"/>
          <a:lstStyle/>
          <a:p>
            <a:pPr>
              <a:lnSpc>
                <a:spcPts val="3383"/>
              </a:lnSpc>
            </a:pPr>
            <a:endParaRPr lang="en-US" sz="2706" dirty="0"/>
          </a:p>
        </p:txBody>
      </p:sp>
      <p:sp>
        <p:nvSpPr>
          <p:cNvPr id="6" name="Text 4"/>
          <p:cNvSpPr/>
          <p:nvPr/>
        </p:nvSpPr>
        <p:spPr>
          <a:xfrm>
            <a:off x="971851" y="6941364"/>
            <a:ext cx="7681209" cy="2678296"/>
          </a:xfrm>
          <a:prstGeom prst="rect">
            <a:avLst/>
          </a:prstGeom>
          <a:noFill/>
          <a:ln/>
        </p:spPr>
        <p:txBody>
          <a:bodyPr wrap="square" lIns="0" tIns="0" rIns="0" bIns="0" rtlCol="0" anchor="t"/>
          <a:lstStyle/>
          <a:p>
            <a:pPr>
              <a:lnSpc>
                <a:spcPts val="3506"/>
              </a:lnSpc>
            </a:pPr>
            <a:endParaRPr lang="en-US" sz="2153" dirty="0"/>
          </a:p>
        </p:txBody>
      </p:sp>
      <p:grpSp>
        <p:nvGrpSpPr>
          <p:cNvPr id="738" name="Google Shape;738;p27"/>
          <p:cNvGrpSpPr/>
          <p:nvPr/>
        </p:nvGrpSpPr>
        <p:grpSpPr>
          <a:xfrm>
            <a:off x="82550" y="2872122"/>
            <a:ext cx="3964414" cy="2597044"/>
            <a:chOff x="457205" y="1286952"/>
            <a:chExt cx="2014381" cy="1319599"/>
          </a:xfrm>
        </p:grpSpPr>
        <p:sp>
          <p:nvSpPr>
            <p:cNvPr id="739" name="Google Shape;739;p27"/>
            <p:cNvSpPr/>
            <p:nvPr/>
          </p:nvSpPr>
          <p:spPr>
            <a:xfrm rot="-5400000">
              <a:off x="1525650" y="1814522"/>
              <a:ext cx="309769" cy="149903"/>
            </a:xfrm>
            <a:custGeom>
              <a:avLst/>
              <a:gdLst/>
              <a:ahLst/>
              <a:cxnLst/>
              <a:rect l="l" t="t" r="r" b="b"/>
              <a:pathLst>
                <a:path w="27143" h="13135" extrusionOk="0">
                  <a:moveTo>
                    <a:pt x="467" y="9865"/>
                  </a:moveTo>
                  <a:lnTo>
                    <a:pt x="467" y="9865"/>
                  </a:lnTo>
                  <a:cubicBezTo>
                    <a:pt x="876" y="11850"/>
                    <a:pt x="2919" y="13134"/>
                    <a:pt x="4904" y="12667"/>
                  </a:cubicBezTo>
                  <a:lnTo>
                    <a:pt x="23874" y="7764"/>
                  </a:lnTo>
                  <a:cubicBezTo>
                    <a:pt x="25917" y="7239"/>
                    <a:pt x="27143" y="5254"/>
                    <a:pt x="26734" y="3269"/>
                  </a:cubicBezTo>
                  <a:lnTo>
                    <a:pt x="26734" y="3269"/>
                  </a:lnTo>
                  <a:cubicBezTo>
                    <a:pt x="26267" y="1226"/>
                    <a:pt x="24283" y="1"/>
                    <a:pt x="22240" y="468"/>
                  </a:cubicBezTo>
                  <a:lnTo>
                    <a:pt x="3269" y="5371"/>
                  </a:lnTo>
                  <a:cubicBezTo>
                    <a:pt x="1285" y="5838"/>
                    <a:pt x="0" y="7822"/>
                    <a:pt x="467" y="9865"/>
                  </a:cubicBezTo>
                  <a:close/>
                </a:path>
              </a:pathLst>
            </a:custGeom>
            <a:solidFill>
              <a:srgbClr val="F0BD94"/>
            </a:solidFill>
            <a:ln>
              <a:noFill/>
            </a:ln>
          </p:spPr>
          <p:txBody>
            <a:bodyPr spcFirstLastPara="1" wrap="square" lIns="179929" tIns="179929" rIns="179929" bIns="179929" anchor="ctr" anchorCtr="0">
              <a:noAutofit/>
            </a:bodyPr>
            <a:lstStyle/>
            <a:p>
              <a:endParaRPr sz="3543"/>
            </a:p>
          </p:txBody>
        </p:sp>
        <p:sp>
          <p:nvSpPr>
            <p:cNvPr id="740" name="Google Shape;740;p27"/>
            <p:cNvSpPr/>
            <p:nvPr/>
          </p:nvSpPr>
          <p:spPr>
            <a:xfrm rot="-5400000">
              <a:off x="1437720" y="1843167"/>
              <a:ext cx="313102" cy="103934"/>
            </a:xfrm>
            <a:custGeom>
              <a:avLst/>
              <a:gdLst/>
              <a:ahLst/>
              <a:cxnLst/>
              <a:rect l="l" t="t" r="r" b="b"/>
              <a:pathLst>
                <a:path w="27435" h="9107" extrusionOk="0">
                  <a:moveTo>
                    <a:pt x="234" y="3561"/>
                  </a:moveTo>
                  <a:lnTo>
                    <a:pt x="234" y="3561"/>
                  </a:lnTo>
                  <a:cubicBezTo>
                    <a:pt x="0" y="5604"/>
                    <a:pt x="1518" y="7472"/>
                    <a:pt x="3619" y="7647"/>
                  </a:cubicBezTo>
                  <a:lnTo>
                    <a:pt x="23173" y="8931"/>
                  </a:lnTo>
                  <a:cubicBezTo>
                    <a:pt x="25216" y="9106"/>
                    <a:pt x="26968" y="7647"/>
                    <a:pt x="27201" y="5604"/>
                  </a:cubicBezTo>
                  <a:lnTo>
                    <a:pt x="27201" y="5604"/>
                  </a:lnTo>
                  <a:cubicBezTo>
                    <a:pt x="27435" y="3561"/>
                    <a:pt x="25917" y="1693"/>
                    <a:pt x="23874" y="1518"/>
                  </a:cubicBezTo>
                  <a:lnTo>
                    <a:pt x="4378" y="176"/>
                  </a:lnTo>
                  <a:cubicBezTo>
                    <a:pt x="2277" y="1"/>
                    <a:pt x="467" y="1518"/>
                    <a:pt x="234" y="3561"/>
                  </a:cubicBezTo>
                  <a:close/>
                </a:path>
              </a:pathLst>
            </a:custGeom>
            <a:solidFill>
              <a:srgbClr val="F0BD94"/>
            </a:solidFill>
            <a:ln>
              <a:noFill/>
            </a:ln>
          </p:spPr>
          <p:txBody>
            <a:bodyPr spcFirstLastPara="1" wrap="square" lIns="179929" tIns="179929" rIns="179929" bIns="179929" anchor="ctr" anchorCtr="0">
              <a:noAutofit/>
            </a:bodyPr>
            <a:lstStyle/>
            <a:p>
              <a:endParaRPr sz="3543"/>
            </a:p>
          </p:txBody>
        </p:sp>
        <p:sp>
          <p:nvSpPr>
            <p:cNvPr id="741" name="Google Shape;741;p27"/>
            <p:cNvSpPr/>
            <p:nvPr/>
          </p:nvSpPr>
          <p:spPr>
            <a:xfrm rot="-5400000">
              <a:off x="1344806" y="1644323"/>
              <a:ext cx="327756" cy="391038"/>
            </a:xfrm>
            <a:custGeom>
              <a:avLst/>
              <a:gdLst/>
              <a:ahLst/>
              <a:cxnLst/>
              <a:rect l="l" t="t" r="r" b="b"/>
              <a:pathLst>
                <a:path w="28719" h="34264" extrusionOk="0">
                  <a:moveTo>
                    <a:pt x="24574" y="0"/>
                  </a:moveTo>
                  <a:lnTo>
                    <a:pt x="28718" y="23874"/>
                  </a:lnTo>
                  <a:lnTo>
                    <a:pt x="12316" y="34264"/>
                  </a:lnTo>
                  <a:lnTo>
                    <a:pt x="0" y="31637"/>
                  </a:lnTo>
                  <a:lnTo>
                    <a:pt x="11908" y="2627"/>
                  </a:lnTo>
                  <a:close/>
                </a:path>
              </a:pathLst>
            </a:custGeom>
            <a:solidFill>
              <a:srgbClr val="F0BD94"/>
            </a:solidFill>
            <a:ln>
              <a:noFill/>
            </a:ln>
          </p:spPr>
          <p:txBody>
            <a:bodyPr spcFirstLastPara="1" wrap="square" lIns="179929" tIns="179929" rIns="179929" bIns="179929" anchor="ctr" anchorCtr="0">
              <a:noAutofit/>
            </a:bodyPr>
            <a:lstStyle/>
            <a:p>
              <a:endParaRPr sz="3543"/>
            </a:p>
          </p:txBody>
        </p:sp>
        <p:sp>
          <p:nvSpPr>
            <p:cNvPr id="742" name="Google Shape;742;p27"/>
            <p:cNvSpPr/>
            <p:nvPr/>
          </p:nvSpPr>
          <p:spPr>
            <a:xfrm rot="-5400000">
              <a:off x="1142631" y="1665311"/>
              <a:ext cx="321102" cy="313102"/>
            </a:xfrm>
            <a:custGeom>
              <a:avLst/>
              <a:gdLst/>
              <a:ahLst/>
              <a:cxnLst/>
              <a:rect l="l" t="t" r="r" b="b"/>
              <a:pathLst>
                <a:path w="28136" h="27435" extrusionOk="0">
                  <a:moveTo>
                    <a:pt x="22415" y="20605"/>
                  </a:moveTo>
                  <a:cubicBezTo>
                    <a:pt x="28135" y="15294"/>
                    <a:pt x="23174" y="4203"/>
                    <a:pt x="17979" y="2102"/>
                  </a:cubicBezTo>
                  <a:cubicBezTo>
                    <a:pt x="12784" y="0"/>
                    <a:pt x="6655" y="4145"/>
                    <a:pt x="3328" y="11208"/>
                  </a:cubicBezTo>
                  <a:cubicBezTo>
                    <a:pt x="1" y="18329"/>
                    <a:pt x="3445" y="25392"/>
                    <a:pt x="6247" y="26442"/>
                  </a:cubicBezTo>
                  <a:cubicBezTo>
                    <a:pt x="9048" y="27435"/>
                    <a:pt x="16695" y="25859"/>
                    <a:pt x="22415" y="20605"/>
                  </a:cubicBezTo>
                  <a:close/>
                </a:path>
              </a:pathLst>
            </a:custGeom>
            <a:solidFill>
              <a:srgbClr val="F9CBA4"/>
            </a:solidFill>
            <a:ln>
              <a:noFill/>
            </a:ln>
          </p:spPr>
          <p:txBody>
            <a:bodyPr spcFirstLastPara="1" wrap="square" lIns="179929" tIns="179929" rIns="179929" bIns="179929" anchor="ctr" anchorCtr="0">
              <a:noAutofit/>
            </a:bodyPr>
            <a:lstStyle/>
            <a:p>
              <a:endParaRPr sz="3543"/>
            </a:p>
          </p:txBody>
        </p:sp>
        <p:sp>
          <p:nvSpPr>
            <p:cNvPr id="743" name="Google Shape;743;p27"/>
            <p:cNvSpPr/>
            <p:nvPr/>
          </p:nvSpPr>
          <p:spPr>
            <a:xfrm rot="-5400000">
              <a:off x="1375776" y="1515433"/>
              <a:ext cx="147906" cy="365063"/>
            </a:xfrm>
            <a:custGeom>
              <a:avLst/>
              <a:gdLst/>
              <a:ahLst/>
              <a:cxnLst/>
              <a:rect l="l" t="t" r="r" b="b"/>
              <a:pathLst>
                <a:path w="12960" h="31988" extrusionOk="0">
                  <a:moveTo>
                    <a:pt x="4145" y="0"/>
                  </a:moveTo>
                  <a:lnTo>
                    <a:pt x="4145" y="0"/>
                  </a:lnTo>
                  <a:cubicBezTo>
                    <a:pt x="2102" y="0"/>
                    <a:pt x="1" y="1752"/>
                    <a:pt x="410" y="3736"/>
                  </a:cubicBezTo>
                  <a:lnTo>
                    <a:pt x="5488" y="28252"/>
                  </a:lnTo>
                  <a:cubicBezTo>
                    <a:pt x="5955" y="30236"/>
                    <a:pt x="7181" y="31988"/>
                    <a:pt x="9224" y="31988"/>
                  </a:cubicBezTo>
                  <a:lnTo>
                    <a:pt x="9224" y="31988"/>
                  </a:lnTo>
                  <a:cubicBezTo>
                    <a:pt x="11325" y="31988"/>
                    <a:pt x="12959" y="30295"/>
                    <a:pt x="12959" y="28252"/>
                  </a:cubicBezTo>
                  <a:lnTo>
                    <a:pt x="7881" y="3736"/>
                  </a:lnTo>
                  <a:cubicBezTo>
                    <a:pt x="7472" y="1752"/>
                    <a:pt x="6188" y="0"/>
                    <a:pt x="4145" y="0"/>
                  </a:cubicBezTo>
                  <a:close/>
                </a:path>
              </a:pathLst>
            </a:custGeom>
            <a:solidFill>
              <a:srgbClr val="F9CBA4"/>
            </a:solidFill>
            <a:ln>
              <a:noFill/>
            </a:ln>
          </p:spPr>
          <p:txBody>
            <a:bodyPr spcFirstLastPara="1" wrap="square" lIns="179929" tIns="179929" rIns="179929" bIns="179929" anchor="ctr" anchorCtr="0">
              <a:noAutofit/>
            </a:bodyPr>
            <a:lstStyle/>
            <a:p>
              <a:endParaRPr sz="3543"/>
            </a:p>
          </p:txBody>
        </p:sp>
        <p:sp>
          <p:nvSpPr>
            <p:cNvPr id="744" name="Google Shape;744;p27"/>
            <p:cNvSpPr/>
            <p:nvPr/>
          </p:nvSpPr>
          <p:spPr>
            <a:xfrm rot="-5400000">
              <a:off x="1570282" y="1588043"/>
              <a:ext cx="193864" cy="255138"/>
            </a:xfrm>
            <a:custGeom>
              <a:avLst/>
              <a:gdLst/>
              <a:ahLst/>
              <a:cxnLst/>
              <a:rect l="l" t="t" r="r" b="b"/>
              <a:pathLst>
                <a:path w="16987" h="22356" extrusionOk="0">
                  <a:moveTo>
                    <a:pt x="2452" y="21364"/>
                  </a:moveTo>
                  <a:lnTo>
                    <a:pt x="2452" y="21364"/>
                  </a:lnTo>
                  <a:cubicBezTo>
                    <a:pt x="4261" y="22356"/>
                    <a:pt x="6538" y="21655"/>
                    <a:pt x="7589" y="19904"/>
                  </a:cubicBezTo>
                  <a:lnTo>
                    <a:pt x="15994" y="6129"/>
                  </a:lnTo>
                  <a:cubicBezTo>
                    <a:pt x="16986" y="4319"/>
                    <a:pt x="16344" y="1985"/>
                    <a:pt x="14535" y="1051"/>
                  </a:cubicBezTo>
                  <a:lnTo>
                    <a:pt x="14535" y="1051"/>
                  </a:lnTo>
                  <a:cubicBezTo>
                    <a:pt x="12725" y="0"/>
                    <a:pt x="10390" y="642"/>
                    <a:pt x="9398" y="2452"/>
                  </a:cubicBezTo>
                  <a:lnTo>
                    <a:pt x="1051" y="16227"/>
                  </a:lnTo>
                  <a:cubicBezTo>
                    <a:pt x="0" y="18036"/>
                    <a:pt x="642" y="20313"/>
                    <a:pt x="2452" y="21364"/>
                  </a:cubicBezTo>
                  <a:close/>
                </a:path>
              </a:pathLst>
            </a:custGeom>
            <a:solidFill>
              <a:srgbClr val="F9CBA4"/>
            </a:solidFill>
            <a:ln>
              <a:noFill/>
            </a:ln>
          </p:spPr>
          <p:txBody>
            <a:bodyPr spcFirstLastPara="1" wrap="square" lIns="179929" tIns="179929" rIns="179929" bIns="179929" anchor="ctr" anchorCtr="0">
              <a:noAutofit/>
            </a:bodyPr>
            <a:lstStyle/>
            <a:p>
              <a:endParaRPr sz="3543"/>
            </a:p>
          </p:txBody>
        </p:sp>
        <p:sp>
          <p:nvSpPr>
            <p:cNvPr id="745" name="Google Shape;745;p27"/>
            <p:cNvSpPr/>
            <p:nvPr/>
          </p:nvSpPr>
          <p:spPr>
            <a:xfrm rot="-5400000">
              <a:off x="1645881" y="1778887"/>
              <a:ext cx="300445" cy="186537"/>
            </a:xfrm>
            <a:custGeom>
              <a:avLst/>
              <a:gdLst/>
              <a:ahLst/>
              <a:cxnLst/>
              <a:rect l="l" t="t" r="r" b="b"/>
              <a:pathLst>
                <a:path w="26326" h="16345" extrusionOk="0">
                  <a:moveTo>
                    <a:pt x="701" y="13484"/>
                  </a:moveTo>
                  <a:lnTo>
                    <a:pt x="701" y="13484"/>
                  </a:lnTo>
                  <a:cubicBezTo>
                    <a:pt x="1460" y="15411"/>
                    <a:pt x="3620" y="16345"/>
                    <a:pt x="5546" y="15586"/>
                  </a:cubicBezTo>
                  <a:lnTo>
                    <a:pt x="23524" y="7764"/>
                  </a:lnTo>
                  <a:cubicBezTo>
                    <a:pt x="25392" y="6947"/>
                    <a:pt x="26326" y="4787"/>
                    <a:pt x="25625" y="2919"/>
                  </a:cubicBezTo>
                  <a:lnTo>
                    <a:pt x="25625" y="2919"/>
                  </a:lnTo>
                  <a:cubicBezTo>
                    <a:pt x="24867" y="993"/>
                    <a:pt x="22648" y="1"/>
                    <a:pt x="20781" y="818"/>
                  </a:cubicBezTo>
                  <a:lnTo>
                    <a:pt x="2802" y="8640"/>
                  </a:lnTo>
                  <a:cubicBezTo>
                    <a:pt x="935" y="9398"/>
                    <a:pt x="1" y="11558"/>
                    <a:pt x="701" y="13484"/>
                  </a:cubicBezTo>
                  <a:close/>
                </a:path>
              </a:pathLst>
            </a:custGeom>
            <a:solidFill>
              <a:srgbClr val="FDD5B5"/>
            </a:solidFill>
            <a:ln>
              <a:noFill/>
            </a:ln>
          </p:spPr>
          <p:txBody>
            <a:bodyPr spcFirstLastPara="1" wrap="square" lIns="179929" tIns="179929" rIns="179929" bIns="179929" anchor="ctr" anchorCtr="0">
              <a:noAutofit/>
            </a:bodyPr>
            <a:lstStyle/>
            <a:p>
              <a:endParaRPr sz="3543"/>
            </a:p>
          </p:txBody>
        </p:sp>
        <p:sp>
          <p:nvSpPr>
            <p:cNvPr id="746" name="Google Shape;746;p27"/>
            <p:cNvSpPr/>
            <p:nvPr/>
          </p:nvSpPr>
          <p:spPr>
            <a:xfrm rot="-5400000">
              <a:off x="1286182" y="1624341"/>
              <a:ext cx="317770" cy="338415"/>
            </a:xfrm>
            <a:custGeom>
              <a:avLst/>
              <a:gdLst/>
              <a:ahLst/>
              <a:cxnLst/>
              <a:rect l="l" t="t" r="r" b="b"/>
              <a:pathLst>
                <a:path w="27844" h="29653" extrusionOk="0">
                  <a:moveTo>
                    <a:pt x="17220" y="29653"/>
                  </a:moveTo>
                  <a:cubicBezTo>
                    <a:pt x="17103" y="27726"/>
                    <a:pt x="15761" y="20839"/>
                    <a:pt x="12784" y="17628"/>
                  </a:cubicBezTo>
                  <a:cubicBezTo>
                    <a:pt x="10157" y="14943"/>
                    <a:pt x="5954" y="15468"/>
                    <a:pt x="4904" y="18737"/>
                  </a:cubicBezTo>
                  <a:cubicBezTo>
                    <a:pt x="3620" y="22706"/>
                    <a:pt x="1" y="14535"/>
                    <a:pt x="2219" y="8172"/>
                  </a:cubicBezTo>
                  <a:cubicBezTo>
                    <a:pt x="3970" y="3152"/>
                    <a:pt x="11558" y="0"/>
                    <a:pt x="11558" y="0"/>
                  </a:cubicBezTo>
                  <a:lnTo>
                    <a:pt x="23057" y="8989"/>
                  </a:lnTo>
                  <a:cubicBezTo>
                    <a:pt x="23057" y="8989"/>
                    <a:pt x="27843" y="22940"/>
                    <a:pt x="17220" y="29653"/>
                  </a:cubicBezTo>
                  <a:close/>
                </a:path>
              </a:pathLst>
            </a:custGeom>
            <a:solidFill>
              <a:srgbClr val="F9CBA4"/>
            </a:solidFill>
            <a:ln w="4375" cap="flat" cmpd="sng">
              <a:solidFill>
                <a:srgbClr val="F9CBA4"/>
              </a:solidFill>
              <a:prstDash val="solid"/>
              <a:miter lim="58370"/>
              <a:headEnd type="none" w="sm" len="sm"/>
              <a:tailEnd type="none" w="sm" len="sm"/>
            </a:ln>
          </p:spPr>
          <p:txBody>
            <a:bodyPr spcFirstLastPara="1" wrap="square" lIns="179929" tIns="179929" rIns="179929" bIns="179929" anchor="ctr" anchorCtr="0">
              <a:noAutofit/>
            </a:bodyPr>
            <a:lstStyle/>
            <a:p>
              <a:endParaRPr sz="3543"/>
            </a:p>
          </p:txBody>
        </p:sp>
        <p:sp>
          <p:nvSpPr>
            <p:cNvPr id="747" name="Google Shape;747;p27"/>
            <p:cNvSpPr/>
            <p:nvPr/>
          </p:nvSpPr>
          <p:spPr>
            <a:xfrm rot="-5400000">
              <a:off x="965118" y="1609021"/>
              <a:ext cx="237163" cy="412368"/>
            </a:xfrm>
            <a:custGeom>
              <a:avLst/>
              <a:gdLst/>
              <a:ahLst/>
              <a:cxnLst/>
              <a:rect l="l" t="t" r="r" b="b"/>
              <a:pathLst>
                <a:path w="20781" h="36133" extrusionOk="0">
                  <a:moveTo>
                    <a:pt x="1" y="36132"/>
                  </a:moveTo>
                  <a:lnTo>
                    <a:pt x="118" y="4028"/>
                  </a:lnTo>
                  <a:lnTo>
                    <a:pt x="12142" y="1"/>
                  </a:lnTo>
                  <a:lnTo>
                    <a:pt x="20781" y="12317"/>
                  </a:lnTo>
                  <a:lnTo>
                    <a:pt x="20722" y="35081"/>
                  </a:lnTo>
                  <a:close/>
                </a:path>
              </a:pathLst>
            </a:custGeom>
            <a:solidFill>
              <a:srgbClr val="F9CBA4"/>
            </a:solidFill>
            <a:ln>
              <a:noFill/>
            </a:ln>
          </p:spPr>
          <p:txBody>
            <a:bodyPr spcFirstLastPara="1" wrap="square" lIns="179929" tIns="179929" rIns="179929" bIns="179929" anchor="ctr" anchorCtr="0">
              <a:noAutofit/>
            </a:bodyPr>
            <a:lstStyle/>
            <a:p>
              <a:endParaRPr sz="3543"/>
            </a:p>
          </p:txBody>
        </p:sp>
        <p:sp>
          <p:nvSpPr>
            <p:cNvPr id="748" name="Google Shape;748;p27"/>
            <p:cNvSpPr/>
            <p:nvPr/>
          </p:nvSpPr>
          <p:spPr>
            <a:xfrm rot="-5400000">
              <a:off x="642059" y="1474460"/>
              <a:ext cx="311105" cy="680813"/>
            </a:xfrm>
            <a:custGeom>
              <a:avLst/>
              <a:gdLst/>
              <a:ahLst/>
              <a:cxnLst/>
              <a:rect l="l" t="t" r="r" b="b"/>
              <a:pathLst>
                <a:path w="27260" h="59655" extrusionOk="0">
                  <a:moveTo>
                    <a:pt x="1" y="59421"/>
                  </a:moveTo>
                  <a:lnTo>
                    <a:pt x="1" y="0"/>
                  </a:lnTo>
                  <a:lnTo>
                    <a:pt x="27260" y="0"/>
                  </a:lnTo>
                  <a:lnTo>
                    <a:pt x="27260" y="59655"/>
                  </a:lnTo>
                  <a:close/>
                </a:path>
              </a:pathLst>
            </a:custGeom>
            <a:solidFill>
              <a:srgbClr val="F3F3F3"/>
            </a:solidFill>
            <a:ln>
              <a:noFill/>
            </a:ln>
          </p:spPr>
          <p:txBody>
            <a:bodyPr spcFirstLastPara="1" wrap="square" lIns="179929" tIns="179929" rIns="179929" bIns="179929" anchor="ctr" anchorCtr="0">
              <a:noAutofit/>
            </a:bodyPr>
            <a:lstStyle/>
            <a:p>
              <a:endParaRPr sz="3543"/>
            </a:p>
          </p:txBody>
        </p:sp>
        <p:sp>
          <p:nvSpPr>
            <p:cNvPr id="749" name="Google Shape;749;p27"/>
            <p:cNvSpPr/>
            <p:nvPr/>
          </p:nvSpPr>
          <p:spPr>
            <a:xfrm flipH="1">
              <a:off x="1542300" y="2450656"/>
              <a:ext cx="929286" cy="155895"/>
            </a:xfrm>
            <a:custGeom>
              <a:avLst/>
              <a:gdLst/>
              <a:ahLst/>
              <a:cxnLst/>
              <a:rect l="l" t="t" r="r" b="b"/>
              <a:pathLst>
                <a:path w="81427" h="13660" extrusionOk="0">
                  <a:moveTo>
                    <a:pt x="74597" y="13659"/>
                  </a:moveTo>
                  <a:lnTo>
                    <a:pt x="0" y="13659"/>
                  </a:lnTo>
                  <a:lnTo>
                    <a:pt x="0" y="1"/>
                  </a:lnTo>
                  <a:lnTo>
                    <a:pt x="74597" y="1"/>
                  </a:lnTo>
                  <a:cubicBezTo>
                    <a:pt x="78333" y="59"/>
                    <a:pt x="81368" y="3094"/>
                    <a:pt x="81427" y="6830"/>
                  </a:cubicBezTo>
                  <a:lnTo>
                    <a:pt x="81427" y="6830"/>
                  </a:lnTo>
                  <a:cubicBezTo>
                    <a:pt x="81368" y="10566"/>
                    <a:pt x="78333" y="13601"/>
                    <a:pt x="74597" y="13659"/>
                  </a:cubicBezTo>
                  <a:close/>
                </a:path>
              </a:pathLst>
            </a:custGeom>
            <a:solidFill>
              <a:schemeClr val="dk2"/>
            </a:solidFill>
            <a:ln>
              <a:noFill/>
            </a:ln>
          </p:spPr>
          <p:txBody>
            <a:bodyPr spcFirstLastPara="1" wrap="square" lIns="179929" tIns="179929" rIns="179929" bIns="179929" anchor="ctr" anchorCtr="0">
              <a:noAutofit/>
            </a:bodyPr>
            <a:lstStyle/>
            <a:p>
              <a:endParaRPr sz="3543"/>
            </a:p>
          </p:txBody>
        </p:sp>
        <p:sp>
          <p:nvSpPr>
            <p:cNvPr id="750" name="Google Shape;750;p27"/>
            <p:cNvSpPr/>
            <p:nvPr/>
          </p:nvSpPr>
          <p:spPr>
            <a:xfrm flipH="1">
              <a:off x="1560948" y="2469303"/>
              <a:ext cx="910638" cy="118587"/>
            </a:xfrm>
            <a:custGeom>
              <a:avLst/>
              <a:gdLst/>
              <a:ahLst/>
              <a:cxnLst/>
              <a:rect l="l" t="t" r="r" b="b"/>
              <a:pathLst>
                <a:path w="79793" h="10391" extrusionOk="0">
                  <a:moveTo>
                    <a:pt x="74597" y="10391"/>
                  </a:moveTo>
                  <a:lnTo>
                    <a:pt x="0" y="10391"/>
                  </a:lnTo>
                  <a:lnTo>
                    <a:pt x="0" y="1"/>
                  </a:lnTo>
                  <a:lnTo>
                    <a:pt x="74597" y="1"/>
                  </a:lnTo>
                  <a:cubicBezTo>
                    <a:pt x="77458" y="1"/>
                    <a:pt x="79792" y="2336"/>
                    <a:pt x="79792" y="5196"/>
                  </a:cubicBezTo>
                  <a:cubicBezTo>
                    <a:pt x="79792" y="8056"/>
                    <a:pt x="77458" y="10391"/>
                    <a:pt x="74597" y="1039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751" name="Google Shape;751;p27"/>
            <p:cNvSpPr/>
            <p:nvPr/>
          </p:nvSpPr>
          <p:spPr>
            <a:xfrm flipH="1">
              <a:off x="1542300" y="1286952"/>
              <a:ext cx="929286" cy="1241714"/>
            </a:xfrm>
            <a:custGeom>
              <a:avLst/>
              <a:gdLst/>
              <a:ahLst/>
              <a:cxnLst/>
              <a:rect l="l" t="t" r="r" b="b"/>
              <a:pathLst>
                <a:path w="81427" h="108803" extrusionOk="0">
                  <a:moveTo>
                    <a:pt x="81427" y="6830"/>
                  </a:moveTo>
                  <a:lnTo>
                    <a:pt x="81427" y="108803"/>
                  </a:lnTo>
                  <a:cubicBezTo>
                    <a:pt x="81368" y="105067"/>
                    <a:pt x="78333" y="102032"/>
                    <a:pt x="74597" y="101974"/>
                  </a:cubicBezTo>
                  <a:lnTo>
                    <a:pt x="0" y="101974"/>
                  </a:lnTo>
                  <a:lnTo>
                    <a:pt x="0" y="0"/>
                  </a:lnTo>
                  <a:lnTo>
                    <a:pt x="74597" y="0"/>
                  </a:lnTo>
                  <a:cubicBezTo>
                    <a:pt x="78333" y="0"/>
                    <a:pt x="81368" y="3036"/>
                    <a:pt x="81427" y="6771"/>
                  </a:cubicBezTo>
                  <a:close/>
                </a:path>
              </a:pathLst>
            </a:custGeom>
            <a:solidFill>
              <a:schemeClr val="dk2"/>
            </a:solidFill>
            <a:ln>
              <a:noFill/>
            </a:ln>
          </p:spPr>
          <p:txBody>
            <a:bodyPr spcFirstLastPara="1" wrap="square" lIns="179929" tIns="179929" rIns="179929" bIns="179929" anchor="ctr" anchorCtr="0">
              <a:noAutofit/>
            </a:bodyPr>
            <a:lstStyle/>
            <a:p>
              <a:endParaRPr sz="3543"/>
            </a:p>
          </p:txBody>
        </p:sp>
        <p:sp>
          <p:nvSpPr>
            <p:cNvPr id="752" name="Google Shape;752;p27"/>
            <p:cNvSpPr/>
            <p:nvPr/>
          </p:nvSpPr>
          <p:spPr>
            <a:xfrm flipH="1">
              <a:off x="1620266" y="1286952"/>
              <a:ext cx="36646" cy="1182426"/>
            </a:xfrm>
            <a:custGeom>
              <a:avLst/>
              <a:gdLst/>
              <a:ahLst/>
              <a:cxnLst/>
              <a:rect l="l" t="t" r="r" b="b"/>
              <a:pathLst>
                <a:path w="3211" h="103608" extrusionOk="0">
                  <a:moveTo>
                    <a:pt x="0" y="0"/>
                  </a:moveTo>
                  <a:lnTo>
                    <a:pt x="0" y="103608"/>
                  </a:lnTo>
                  <a:lnTo>
                    <a:pt x="3210" y="103608"/>
                  </a:lnTo>
                  <a:lnTo>
                    <a:pt x="3210" y="0"/>
                  </a:lnTo>
                  <a:close/>
                </a:path>
              </a:pathLst>
            </a:custGeom>
            <a:solidFill>
              <a:srgbClr val="7D1956"/>
            </a:solidFill>
            <a:ln>
              <a:noFill/>
            </a:ln>
          </p:spPr>
          <p:txBody>
            <a:bodyPr spcFirstLastPara="1" wrap="square" lIns="179929" tIns="179929" rIns="179929" bIns="179929" anchor="ctr" anchorCtr="0">
              <a:noAutofit/>
            </a:bodyPr>
            <a:lstStyle/>
            <a:p>
              <a:endParaRPr sz="3543"/>
            </a:p>
          </p:txBody>
        </p:sp>
        <p:sp>
          <p:nvSpPr>
            <p:cNvPr id="753" name="Google Shape;753;p27"/>
            <p:cNvSpPr/>
            <p:nvPr/>
          </p:nvSpPr>
          <p:spPr>
            <a:xfrm flipH="1">
              <a:off x="1762793" y="1945075"/>
              <a:ext cx="598220" cy="365725"/>
            </a:xfrm>
            <a:custGeom>
              <a:avLst/>
              <a:gdLst/>
              <a:ahLst/>
              <a:cxnLst/>
              <a:rect l="l" t="t" r="r" b="b"/>
              <a:pathLst>
                <a:path w="52418" h="32046" extrusionOk="0">
                  <a:moveTo>
                    <a:pt x="0" y="32046"/>
                  </a:moveTo>
                  <a:lnTo>
                    <a:pt x="52417" y="31871"/>
                  </a:lnTo>
                  <a:lnTo>
                    <a:pt x="52417" y="0"/>
                  </a:lnTo>
                  <a:lnTo>
                    <a:pt x="59" y="175"/>
                  </a:lnTo>
                  <a:close/>
                </a:path>
              </a:pathLst>
            </a:custGeom>
            <a:solidFill>
              <a:srgbClr val="C767A2"/>
            </a:solidFill>
            <a:ln>
              <a:noFill/>
            </a:ln>
          </p:spPr>
          <p:txBody>
            <a:bodyPr spcFirstLastPara="1" wrap="square" lIns="179929" tIns="179929" rIns="179929" bIns="179929" anchor="ctr" anchorCtr="0">
              <a:noAutofit/>
            </a:bodyPr>
            <a:lstStyle/>
            <a:p>
              <a:endParaRPr sz="3543"/>
            </a:p>
          </p:txBody>
        </p:sp>
        <p:sp>
          <p:nvSpPr>
            <p:cNvPr id="754" name="Google Shape;754;p27"/>
            <p:cNvSpPr/>
            <p:nvPr/>
          </p:nvSpPr>
          <p:spPr>
            <a:xfrm flipH="1">
              <a:off x="1762793" y="1768556"/>
              <a:ext cx="598220" cy="119249"/>
            </a:xfrm>
            <a:custGeom>
              <a:avLst/>
              <a:gdLst/>
              <a:ahLst/>
              <a:cxnLst/>
              <a:rect l="l" t="t" r="r" b="b"/>
              <a:pathLst>
                <a:path w="52418" h="10449" extrusionOk="0">
                  <a:moveTo>
                    <a:pt x="0" y="10448"/>
                  </a:moveTo>
                  <a:lnTo>
                    <a:pt x="52417" y="10273"/>
                  </a:lnTo>
                  <a:lnTo>
                    <a:pt x="52417" y="0"/>
                  </a:lnTo>
                  <a:lnTo>
                    <a:pt x="59" y="175"/>
                  </a:lnTo>
                  <a:close/>
                </a:path>
              </a:pathLst>
            </a:custGeom>
            <a:solidFill>
              <a:srgbClr val="C767A2"/>
            </a:solidFill>
            <a:ln>
              <a:noFill/>
            </a:ln>
          </p:spPr>
          <p:txBody>
            <a:bodyPr spcFirstLastPara="1" wrap="square" lIns="179929" tIns="179929" rIns="179929" bIns="179929" anchor="ctr" anchorCtr="0">
              <a:noAutofit/>
            </a:bodyPr>
            <a:lstStyle/>
            <a:p>
              <a:endParaRPr sz="3543"/>
            </a:p>
          </p:txBody>
        </p:sp>
        <p:sp>
          <p:nvSpPr>
            <p:cNvPr id="755" name="Google Shape;755;p27"/>
            <p:cNvSpPr/>
            <p:nvPr/>
          </p:nvSpPr>
          <p:spPr>
            <a:xfrm flipH="1">
              <a:off x="1762793" y="1490779"/>
              <a:ext cx="597558" cy="41987"/>
            </a:xfrm>
            <a:custGeom>
              <a:avLst/>
              <a:gdLst/>
              <a:ahLst/>
              <a:cxnLst/>
              <a:rect l="l" t="t" r="r" b="b"/>
              <a:pathLst>
                <a:path w="52360" h="3679" extrusionOk="0">
                  <a:moveTo>
                    <a:pt x="1" y="3678"/>
                  </a:moveTo>
                  <a:lnTo>
                    <a:pt x="52359" y="3503"/>
                  </a:lnTo>
                  <a:lnTo>
                    <a:pt x="52359" y="1"/>
                  </a:lnTo>
                  <a:lnTo>
                    <a:pt x="1" y="117"/>
                  </a:lnTo>
                  <a:close/>
                </a:path>
              </a:pathLst>
            </a:custGeom>
            <a:solidFill>
              <a:srgbClr val="C767A2"/>
            </a:solidFill>
            <a:ln>
              <a:noFill/>
            </a:ln>
          </p:spPr>
          <p:txBody>
            <a:bodyPr spcFirstLastPara="1" wrap="square" lIns="179929" tIns="179929" rIns="179929" bIns="179929" anchor="ctr" anchorCtr="0">
              <a:noAutofit/>
            </a:bodyPr>
            <a:lstStyle/>
            <a:p>
              <a:endParaRPr sz="3543"/>
            </a:p>
          </p:txBody>
        </p:sp>
        <p:sp>
          <p:nvSpPr>
            <p:cNvPr id="756" name="Google Shape;756;p27"/>
            <p:cNvSpPr/>
            <p:nvPr/>
          </p:nvSpPr>
          <p:spPr>
            <a:xfrm rot="-5400000">
              <a:off x="1395765" y="1743245"/>
              <a:ext cx="179210" cy="407038"/>
            </a:xfrm>
            <a:custGeom>
              <a:avLst/>
              <a:gdLst/>
              <a:ahLst/>
              <a:cxnLst/>
              <a:rect l="l" t="t" r="r" b="b"/>
              <a:pathLst>
                <a:path w="15703" h="35666" extrusionOk="0">
                  <a:moveTo>
                    <a:pt x="12142" y="701"/>
                  </a:moveTo>
                  <a:lnTo>
                    <a:pt x="12142" y="701"/>
                  </a:lnTo>
                  <a:cubicBezTo>
                    <a:pt x="9866" y="1"/>
                    <a:pt x="7239" y="1226"/>
                    <a:pt x="6655" y="3561"/>
                  </a:cubicBezTo>
                  <a:lnTo>
                    <a:pt x="643" y="29419"/>
                  </a:lnTo>
                  <a:cubicBezTo>
                    <a:pt x="1" y="31696"/>
                    <a:pt x="1227" y="34147"/>
                    <a:pt x="3503" y="34906"/>
                  </a:cubicBezTo>
                  <a:lnTo>
                    <a:pt x="3503" y="34906"/>
                  </a:lnTo>
                  <a:cubicBezTo>
                    <a:pt x="5780" y="35665"/>
                    <a:pt x="8290" y="34381"/>
                    <a:pt x="8990" y="32104"/>
                  </a:cubicBezTo>
                  <a:lnTo>
                    <a:pt x="15061" y="6246"/>
                  </a:lnTo>
                  <a:cubicBezTo>
                    <a:pt x="15703" y="3911"/>
                    <a:pt x="14418" y="1460"/>
                    <a:pt x="12142" y="701"/>
                  </a:cubicBezTo>
                  <a:close/>
                </a:path>
              </a:pathLst>
            </a:custGeom>
            <a:solidFill>
              <a:srgbClr val="F9CBA4"/>
            </a:solidFill>
            <a:ln>
              <a:noFill/>
            </a:ln>
          </p:spPr>
          <p:txBody>
            <a:bodyPr spcFirstLastPara="1" wrap="square" lIns="179929" tIns="179929" rIns="179929" bIns="179929" anchor="ctr" anchorCtr="0">
              <a:noAutofit/>
            </a:bodyPr>
            <a:lstStyle/>
            <a:p>
              <a:endParaRPr sz="3543"/>
            </a:p>
          </p:txBody>
        </p:sp>
      </p:grpSp>
      <p:grpSp>
        <p:nvGrpSpPr>
          <p:cNvPr id="757" name="Google Shape;757;p27"/>
          <p:cNvGrpSpPr/>
          <p:nvPr/>
        </p:nvGrpSpPr>
        <p:grpSpPr>
          <a:xfrm>
            <a:off x="4176952" y="2792141"/>
            <a:ext cx="12142289" cy="1691154"/>
            <a:chOff x="2466924" y="1459825"/>
            <a:chExt cx="6169688" cy="859302"/>
          </a:xfrm>
        </p:grpSpPr>
        <p:sp>
          <p:nvSpPr>
            <p:cNvPr id="758" name="Google Shape;758;p27"/>
            <p:cNvSpPr txBox="1"/>
            <p:nvPr/>
          </p:nvSpPr>
          <p:spPr>
            <a:xfrm>
              <a:off x="2466925" y="1459825"/>
              <a:ext cx="2476800" cy="456600"/>
            </a:xfrm>
            <a:prstGeom prst="rect">
              <a:avLst/>
            </a:prstGeom>
            <a:noFill/>
            <a:ln>
              <a:noFill/>
            </a:ln>
          </p:spPr>
          <p:txBody>
            <a:bodyPr spcFirstLastPara="1" wrap="square" lIns="179929" tIns="179929" rIns="179929" bIns="179929" anchor="b" anchorCtr="0">
              <a:noAutofit/>
            </a:bodyPr>
            <a:lstStyle/>
            <a:p>
              <a:pPr>
                <a:lnSpc>
                  <a:spcPts val="3500"/>
                </a:lnSpc>
              </a:pPr>
              <a:r>
                <a:rPr lang="az-Latn-AZ" sz="4400" dirty="0">
                  <a:solidFill>
                    <a:schemeClr val="dk2"/>
                  </a:solidFill>
                  <a:latin typeface="Times New Roman" panose="02020603050405020304" pitchFamily="18" charset="0"/>
                  <a:ea typeface="Fira Sans Extra Condensed Medium"/>
                  <a:cs typeface="Times New Roman" panose="02020603050405020304" pitchFamily="18" charset="0"/>
                  <a:sym typeface="Fira Sans Extra Condensed Medium"/>
                </a:rPr>
                <a:t>Darslik</a:t>
              </a:r>
            </a:p>
          </p:txBody>
        </p:sp>
        <p:sp>
          <p:nvSpPr>
            <p:cNvPr id="759" name="Google Shape;759;p27"/>
            <p:cNvSpPr txBox="1"/>
            <p:nvPr/>
          </p:nvSpPr>
          <p:spPr>
            <a:xfrm>
              <a:off x="2466924" y="1804027"/>
              <a:ext cx="6169688" cy="515100"/>
            </a:xfrm>
            <a:prstGeom prst="rect">
              <a:avLst/>
            </a:prstGeom>
            <a:noFill/>
            <a:ln>
              <a:noFill/>
            </a:ln>
          </p:spPr>
          <p:txBody>
            <a:bodyPr spcFirstLastPara="1" wrap="square" lIns="179929" tIns="179929" rIns="179929" bIns="179929" anchor="t" anchorCtr="0">
              <a:noAutofit/>
            </a:bodyPr>
            <a:lstStyle/>
            <a:p>
              <a:pPr>
                <a:lnSpc>
                  <a:spcPts val="3500"/>
                </a:lnSpc>
              </a:pP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Darslik</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muayyan</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fanga</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doir</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bilim</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asoslarini</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ma’lum</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tartibda</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bayon</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etadigan</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va</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yuqori</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ma’naviy-g‘oyaviy</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ilmiy</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uslubiy</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saviyada</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yozilgan</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kitob</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o‘quv</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adabiyotining</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asosiy</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va</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yetakchi</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turi</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grpSp>
      <p:grpSp>
        <p:nvGrpSpPr>
          <p:cNvPr id="760" name="Google Shape;760;p27"/>
          <p:cNvGrpSpPr/>
          <p:nvPr/>
        </p:nvGrpSpPr>
        <p:grpSpPr>
          <a:xfrm>
            <a:off x="82550" y="6427676"/>
            <a:ext cx="3964414" cy="2597044"/>
            <a:chOff x="457205" y="3373906"/>
            <a:chExt cx="2014381" cy="1319599"/>
          </a:xfrm>
        </p:grpSpPr>
        <p:sp>
          <p:nvSpPr>
            <p:cNvPr id="761" name="Google Shape;761;p27"/>
            <p:cNvSpPr/>
            <p:nvPr/>
          </p:nvSpPr>
          <p:spPr>
            <a:xfrm rot="-5400000">
              <a:off x="1525650" y="3901476"/>
              <a:ext cx="309769" cy="149903"/>
            </a:xfrm>
            <a:custGeom>
              <a:avLst/>
              <a:gdLst/>
              <a:ahLst/>
              <a:cxnLst/>
              <a:rect l="l" t="t" r="r" b="b"/>
              <a:pathLst>
                <a:path w="27143" h="13135" extrusionOk="0">
                  <a:moveTo>
                    <a:pt x="467" y="9865"/>
                  </a:moveTo>
                  <a:lnTo>
                    <a:pt x="467" y="9865"/>
                  </a:lnTo>
                  <a:cubicBezTo>
                    <a:pt x="876" y="11850"/>
                    <a:pt x="2919" y="13134"/>
                    <a:pt x="4904" y="12667"/>
                  </a:cubicBezTo>
                  <a:lnTo>
                    <a:pt x="23874" y="7764"/>
                  </a:lnTo>
                  <a:cubicBezTo>
                    <a:pt x="25917" y="7239"/>
                    <a:pt x="27143" y="5254"/>
                    <a:pt x="26734" y="3269"/>
                  </a:cubicBezTo>
                  <a:lnTo>
                    <a:pt x="26734" y="3269"/>
                  </a:lnTo>
                  <a:cubicBezTo>
                    <a:pt x="26267" y="1226"/>
                    <a:pt x="24283" y="1"/>
                    <a:pt x="22240" y="468"/>
                  </a:cubicBezTo>
                  <a:lnTo>
                    <a:pt x="3269" y="5371"/>
                  </a:lnTo>
                  <a:cubicBezTo>
                    <a:pt x="1285" y="5838"/>
                    <a:pt x="0" y="7822"/>
                    <a:pt x="467" y="9865"/>
                  </a:cubicBezTo>
                  <a:close/>
                </a:path>
              </a:pathLst>
            </a:custGeom>
            <a:solidFill>
              <a:srgbClr val="F0BD94"/>
            </a:solidFill>
            <a:ln>
              <a:noFill/>
            </a:ln>
          </p:spPr>
          <p:txBody>
            <a:bodyPr spcFirstLastPara="1" wrap="square" lIns="179929" tIns="179929" rIns="179929" bIns="179929" anchor="ctr" anchorCtr="0">
              <a:noAutofit/>
            </a:bodyPr>
            <a:lstStyle/>
            <a:p>
              <a:endParaRPr sz="3543"/>
            </a:p>
          </p:txBody>
        </p:sp>
        <p:sp>
          <p:nvSpPr>
            <p:cNvPr id="762" name="Google Shape;762;p27"/>
            <p:cNvSpPr/>
            <p:nvPr/>
          </p:nvSpPr>
          <p:spPr>
            <a:xfrm rot="-5400000">
              <a:off x="1437720" y="3930121"/>
              <a:ext cx="313102" cy="103934"/>
            </a:xfrm>
            <a:custGeom>
              <a:avLst/>
              <a:gdLst/>
              <a:ahLst/>
              <a:cxnLst/>
              <a:rect l="l" t="t" r="r" b="b"/>
              <a:pathLst>
                <a:path w="27435" h="9107" extrusionOk="0">
                  <a:moveTo>
                    <a:pt x="234" y="3561"/>
                  </a:moveTo>
                  <a:lnTo>
                    <a:pt x="234" y="3561"/>
                  </a:lnTo>
                  <a:cubicBezTo>
                    <a:pt x="0" y="5604"/>
                    <a:pt x="1518" y="7472"/>
                    <a:pt x="3619" y="7647"/>
                  </a:cubicBezTo>
                  <a:lnTo>
                    <a:pt x="23173" y="8931"/>
                  </a:lnTo>
                  <a:cubicBezTo>
                    <a:pt x="25216" y="9106"/>
                    <a:pt x="26968" y="7647"/>
                    <a:pt x="27201" y="5604"/>
                  </a:cubicBezTo>
                  <a:lnTo>
                    <a:pt x="27201" y="5604"/>
                  </a:lnTo>
                  <a:cubicBezTo>
                    <a:pt x="27435" y="3561"/>
                    <a:pt x="25917" y="1693"/>
                    <a:pt x="23874" y="1518"/>
                  </a:cubicBezTo>
                  <a:lnTo>
                    <a:pt x="4378" y="176"/>
                  </a:lnTo>
                  <a:cubicBezTo>
                    <a:pt x="2277" y="1"/>
                    <a:pt x="467" y="1518"/>
                    <a:pt x="234" y="3561"/>
                  </a:cubicBezTo>
                  <a:close/>
                </a:path>
              </a:pathLst>
            </a:custGeom>
            <a:solidFill>
              <a:srgbClr val="F0BD94"/>
            </a:solidFill>
            <a:ln>
              <a:noFill/>
            </a:ln>
          </p:spPr>
          <p:txBody>
            <a:bodyPr spcFirstLastPara="1" wrap="square" lIns="179929" tIns="179929" rIns="179929" bIns="179929" anchor="ctr" anchorCtr="0">
              <a:noAutofit/>
            </a:bodyPr>
            <a:lstStyle/>
            <a:p>
              <a:endParaRPr sz="3543"/>
            </a:p>
          </p:txBody>
        </p:sp>
        <p:sp>
          <p:nvSpPr>
            <p:cNvPr id="763" name="Google Shape;763;p27"/>
            <p:cNvSpPr/>
            <p:nvPr/>
          </p:nvSpPr>
          <p:spPr>
            <a:xfrm rot="-5400000">
              <a:off x="1344806" y="3731277"/>
              <a:ext cx="327756" cy="391038"/>
            </a:xfrm>
            <a:custGeom>
              <a:avLst/>
              <a:gdLst/>
              <a:ahLst/>
              <a:cxnLst/>
              <a:rect l="l" t="t" r="r" b="b"/>
              <a:pathLst>
                <a:path w="28719" h="34264" extrusionOk="0">
                  <a:moveTo>
                    <a:pt x="24574" y="0"/>
                  </a:moveTo>
                  <a:lnTo>
                    <a:pt x="28718" y="23874"/>
                  </a:lnTo>
                  <a:lnTo>
                    <a:pt x="12316" y="34264"/>
                  </a:lnTo>
                  <a:lnTo>
                    <a:pt x="0" y="31637"/>
                  </a:lnTo>
                  <a:lnTo>
                    <a:pt x="11908" y="2627"/>
                  </a:lnTo>
                  <a:close/>
                </a:path>
              </a:pathLst>
            </a:custGeom>
            <a:solidFill>
              <a:srgbClr val="F0BD94"/>
            </a:solidFill>
            <a:ln>
              <a:noFill/>
            </a:ln>
          </p:spPr>
          <p:txBody>
            <a:bodyPr spcFirstLastPara="1" wrap="square" lIns="179929" tIns="179929" rIns="179929" bIns="179929" anchor="ctr" anchorCtr="0">
              <a:noAutofit/>
            </a:bodyPr>
            <a:lstStyle/>
            <a:p>
              <a:endParaRPr sz="3543"/>
            </a:p>
          </p:txBody>
        </p:sp>
        <p:sp>
          <p:nvSpPr>
            <p:cNvPr id="764" name="Google Shape;764;p27"/>
            <p:cNvSpPr/>
            <p:nvPr/>
          </p:nvSpPr>
          <p:spPr>
            <a:xfrm rot="-5400000">
              <a:off x="1142631" y="3752266"/>
              <a:ext cx="321102" cy="313102"/>
            </a:xfrm>
            <a:custGeom>
              <a:avLst/>
              <a:gdLst/>
              <a:ahLst/>
              <a:cxnLst/>
              <a:rect l="l" t="t" r="r" b="b"/>
              <a:pathLst>
                <a:path w="28136" h="27435" extrusionOk="0">
                  <a:moveTo>
                    <a:pt x="22415" y="20605"/>
                  </a:moveTo>
                  <a:cubicBezTo>
                    <a:pt x="28135" y="15294"/>
                    <a:pt x="23174" y="4203"/>
                    <a:pt x="17979" y="2102"/>
                  </a:cubicBezTo>
                  <a:cubicBezTo>
                    <a:pt x="12784" y="0"/>
                    <a:pt x="6655" y="4145"/>
                    <a:pt x="3328" y="11208"/>
                  </a:cubicBezTo>
                  <a:cubicBezTo>
                    <a:pt x="1" y="18329"/>
                    <a:pt x="3445" y="25392"/>
                    <a:pt x="6247" y="26442"/>
                  </a:cubicBezTo>
                  <a:cubicBezTo>
                    <a:pt x="9048" y="27435"/>
                    <a:pt x="16695" y="25859"/>
                    <a:pt x="22415" y="20605"/>
                  </a:cubicBezTo>
                  <a:close/>
                </a:path>
              </a:pathLst>
            </a:custGeom>
            <a:solidFill>
              <a:srgbClr val="F9CBA4"/>
            </a:solidFill>
            <a:ln>
              <a:noFill/>
            </a:ln>
          </p:spPr>
          <p:txBody>
            <a:bodyPr spcFirstLastPara="1" wrap="square" lIns="179929" tIns="179929" rIns="179929" bIns="179929" anchor="ctr" anchorCtr="0">
              <a:noAutofit/>
            </a:bodyPr>
            <a:lstStyle/>
            <a:p>
              <a:endParaRPr sz="3543"/>
            </a:p>
          </p:txBody>
        </p:sp>
        <p:sp>
          <p:nvSpPr>
            <p:cNvPr id="765" name="Google Shape;765;p27"/>
            <p:cNvSpPr/>
            <p:nvPr/>
          </p:nvSpPr>
          <p:spPr>
            <a:xfrm rot="-5400000">
              <a:off x="1375776" y="3602387"/>
              <a:ext cx="147906" cy="365063"/>
            </a:xfrm>
            <a:custGeom>
              <a:avLst/>
              <a:gdLst/>
              <a:ahLst/>
              <a:cxnLst/>
              <a:rect l="l" t="t" r="r" b="b"/>
              <a:pathLst>
                <a:path w="12960" h="31988" extrusionOk="0">
                  <a:moveTo>
                    <a:pt x="4145" y="0"/>
                  </a:moveTo>
                  <a:lnTo>
                    <a:pt x="4145" y="0"/>
                  </a:lnTo>
                  <a:cubicBezTo>
                    <a:pt x="2102" y="0"/>
                    <a:pt x="1" y="1752"/>
                    <a:pt x="410" y="3736"/>
                  </a:cubicBezTo>
                  <a:lnTo>
                    <a:pt x="5488" y="28252"/>
                  </a:lnTo>
                  <a:cubicBezTo>
                    <a:pt x="5955" y="30236"/>
                    <a:pt x="7181" y="31988"/>
                    <a:pt x="9224" y="31988"/>
                  </a:cubicBezTo>
                  <a:lnTo>
                    <a:pt x="9224" y="31988"/>
                  </a:lnTo>
                  <a:cubicBezTo>
                    <a:pt x="11325" y="31988"/>
                    <a:pt x="12959" y="30295"/>
                    <a:pt x="12959" y="28252"/>
                  </a:cubicBezTo>
                  <a:lnTo>
                    <a:pt x="7881" y="3736"/>
                  </a:lnTo>
                  <a:cubicBezTo>
                    <a:pt x="7472" y="1752"/>
                    <a:pt x="6188" y="0"/>
                    <a:pt x="4145" y="0"/>
                  </a:cubicBezTo>
                  <a:close/>
                </a:path>
              </a:pathLst>
            </a:custGeom>
            <a:solidFill>
              <a:srgbClr val="F9CBA4"/>
            </a:solidFill>
            <a:ln>
              <a:noFill/>
            </a:ln>
          </p:spPr>
          <p:txBody>
            <a:bodyPr spcFirstLastPara="1" wrap="square" lIns="179929" tIns="179929" rIns="179929" bIns="179929" anchor="ctr" anchorCtr="0">
              <a:noAutofit/>
            </a:bodyPr>
            <a:lstStyle/>
            <a:p>
              <a:endParaRPr sz="3543"/>
            </a:p>
          </p:txBody>
        </p:sp>
        <p:sp>
          <p:nvSpPr>
            <p:cNvPr id="766" name="Google Shape;766;p27"/>
            <p:cNvSpPr/>
            <p:nvPr/>
          </p:nvSpPr>
          <p:spPr>
            <a:xfrm rot="-5400000">
              <a:off x="1570282" y="3674998"/>
              <a:ext cx="193864" cy="255138"/>
            </a:xfrm>
            <a:custGeom>
              <a:avLst/>
              <a:gdLst/>
              <a:ahLst/>
              <a:cxnLst/>
              <a:rect l="l" t="t" r="r" b="b"/>
              <a:pathLst>
                <a:path w="16987" h="22356" extrusionOk="0">
                  <a:moveTo>
                    <a:pt x="2452" y="21364"/>
                  </a:moveTo>
                  <a:lnTo>
                    <a:pt x="2452" y="21364"/>
                  </a:lnTo>
                  <a:cubicBezTo>
                    <a:pt x="4261" y="22356"/>
                    <a:pt x="6538" y="21655"/>
                    <a:pt x="7589" y="19904"/>
                  </a:cubicBezTo>
                  <a:lnTo>
                    <a:pt x="15994" y="6129"/>
                  </a:lnTo>
                  <a:cubicBezTo>
                    <a:pt x="16986" y="4319"/>
                    <a:pt x="16344" y="1985"/>
                    <a:pt x="14535" y="1051"/>
                  </a:cubicBezTo>
                  <a:lnTo>
                    <a:pt x="14535" y="1051"/>
                  </a:lnTo>
                  <a:cubicBezTo>
                    <a:pt x="12725" y="0"/>
                    <a:pt x="10390" y="642"/>
                    <a:pt x="9398" y="2452"/>
                  </a:cubicBezTo>
                  <a:lnTo>
                    <a:pt x="1051" y="16227"/>
                  </a:lnTo>
                  <a:cubicBezTo>
                    <a:pt x="0" y="18036"/>
                    <a:pt x="642" y="20313"/>
                    <a:pt x="2452" y="21364"/>
                  </a:cubicBezTo>
                  <a:close/>
                </a:path>
              </a:pathLst>
            </a:custGeom>
            <a:solidFill>
              <a:srgbClr val="F9CBA4"/>
            </a:solidFill>
            <a:ln>
              <a:noFill/>
            </a:ln>
          </p:spPr>
          <p:txBody>
            <a:bodyPr spcFirstLastPara="1" wrap="square" lIns="179929" tIns="179929" rIns="179929" bIns="179929" anchor="ctr" anchorCtr="0">
              <a:noAutofit/>
            </a:bodyPr>
            <a:lstStyle/>
            <a:p>
              <a:endParaRPr sz="3543"/>
            </a:p>
          </p:txBody>
        </p:sp>
        <p:sp>
          <p:nvSpPr>
            <p:cNvPr id="767" name="Google Shape;767;p27"/>
            <p:cNvSpPr/>
            <p:nvPr/>
          </p:nvSpPr>
          <p:spPr>
            <a:xfrm rot="-5400000">
              <a:off x="1645881" y="3865841"/>
              <a:ext cx="300445" cy="186537"/>
            </a:xfrm>
            <a:custGeom>
              <a:avLst/>
              <a:gdLst/>
              <a:ahLst/>
              <a:cxnLst/>
              <a:rect l="l" t="t" r="r" b="b"/>
              <a:pathLst>
                <a:path w="26326" h="16345" extrusionOk="0">
                  <a:moveTo>
                    <a:pt x="701" y="13484"/>
                  </a:moveTo>
                  <a:lnTo>
                    <a:pt x="701" y="13484"/>
                  </a:lnTo>
                  <a:cubicBezTo>
                    <a:pt x="1460" y="15411"/>
                    <a:pt x="3620" y="16345"/>
                    <a:pt x="5546" y="15586"/>
                  </a:cubicBezTo>
                  <a:lnTo>
                    <a:pt x="23524" y="7764"/>
                  </a:lnTo>
                  <a:cubicBezTo>
                    <a:pt x="25392" y="6947"/>
                    <a:pt x="26326" y="4787"/>
                    <a:pt x="25625" y="2919"/>
                  </a:cubicBezTo>
                  <a:lnTo>
                    <a:pt x="25625" y="2919"/>
                  </a:lnTo>
                  <a:cubicBezTo>
                    <a:pt x="24867" y="993"/>
                    <a:pt x="22648" y="1"/>
                    <a:pt x="20781" y="818"/>
                  </a:cubicBezTo>
                  <a:lnTo>
                    <a:pt x="2802" y="8640"/>
                  </a:lnTo>
                  <a:cubicBezTo>
                    <a:pt x="935" y="9398"/>
                    <a:pt x="1" y="11558"/>
                    <a:pt x="701" y="13484"/>
                  </a:cubicBezTo>
                  <a:close/>
                </a:path>
              </a:pathLst>
            </a:custGeom>
            <a:solidFill>
              <a:srgbClr val="FDD5B5"/>
            </a:solidFill>
            <a:ln>
              <a:noFill/>
            </a:ln>
          </p:spPr>
          <p:txBody>
            <a:bodyPr spcFirstLastPara="1" wrap="square" lIns="179929" tIns="179929" rIns="179929" bIns="179929" anchor="ctr" anchorCtr="0">
              <a:noAutofit/>
            </a:bodyPr>
            <a:lstStyle/>
            <a:p>
              <a:endParaRPr sz="3543"/>
            </a:p>
          </p:txBody>
        </p:sp>
        <p:sp>
          <p:nvSpPr>
            <p:cNvPr id="768" name="Google Shape;768;p27"/>
            <p:cNvSpPr/>
            <p:nvPr/>
          </p:nvSpPr>
          <p:spPr>
            <a:xfrm rot="-5400000">
              <a:off x="1286182" y="3711296"/>
              <a:ext cx="317770" cy="338415"/>
            </a:xfrm>
            <a:custGeom>
              <a:avLst/>
              <a:gdLst/>
              <a:ahLst/>
              <a:cxnLst/>
              <a:rect l="l" t="t" r="r" b="b"/>
              <a:pathLst>
                <a:path w="27844" h="29653" extrusionOk="0">
                  <a:moveTo>
                    <a:pt x="17220" y="29653"/>
                  </a:moveTo>
                  <a:cubicBezTo>
                    <a:pt x="17103" y="27726"/>
                    <a:pt x="15761" y="20839"/>
                    <a:pt x="12784" y="17628"/>
                  </a:cubicBezTo>
                  <a:cubicBezTo>
                    <a:pt x="10157" y="14943"/>
                    <a:pt x="5954" y="15468"/>
                    <a:pt x="4904" y="18737"/>
                  </a:cubicBezTo>
                  <a:cubicBezTo>
                    <a:pt x="3620" y="22706"/>
                    <a:pt x="1" y="14535"/>
                    <a:pt x="2219" y="8172"/>
                  </a:cubicBezTo>
                  <a:cubicBezTo>
                    <a:pt x="3970" y="3152"/>
                    <a:pt x="11558" y="0"/>
                    <a:pt x="11558" y="0"/>
                  </a:cubicBezTo>
                  <a:lnTo>
                    <a:pt x="23057" y="8989"/>
                  </a:lnTo>
                  <a:cubicBezTo>
                    <a:pt x="23057" y="8989"/>
                    <a:pt x="27843" y="22940"/>
                    <a:pt x="17220" y="29653"/>
                  </a:cubicBezTo>
                  <a:close/>
                </a:path>
              </a:pathLst>
            </a:custGeom>
            <a:solidFill>
              <a:srgbClr val="F9CBA4"/>
            </a:solidFill>
            <a:ln w="4375" cap="flat" cmpd="sng">
              <a:solidFill>
                <a:srgbClr val="F9CBA4"/>
              </a:solidFill>
              <a:prstDash val="solid"/>
              <a:miter lim="58370"/>
              <a:headEnd type="none" w="sm" len="sm"/>
              <a:tailEnd type="none" w="sm" len="sm"/>
            </a:ln>
          </p:spPr>
          <p:txBody>
            <a:bodyPr spcFirstLastPara="1" wrap="square" lIns="179929" tIns="179929" rIns="179929" bIns="179929" anchor="ctr" anchorCtr="0">
              <a:noAutofit/>
            </a:bodyPr>
            <a:lstStyle/>
            <a:p>
              <a:endParaRPr sz="3543"/>
            </a:p>
          </p:txBody>
        </p:sp>
        <p:sp>
          <p:nvSpPr>
            <p:cNvPr id="769" name="Google Shape;769;p27"/>
            <p:cNvSpPr/>
            <p:nvPr/>
          </p:nvSpPr>
          <p:spPr>
            <a:xfrm rot="-5400000">
              <a:off x="965118" y="3695975"/>
              <a:ext cx="237163" cy="412368"/>
            </a:xfrm>
            <a:custGeom>
              <a:avLst/>
              <a:gdLst/>
              <a:ahLst/>
              <a:cxnLst/>
              <a:rect l="l" t="t" r="r" b="b"/>
              <a:pathLst>
                <a:path w="20781" h="36133" extrusionOk="0">
                  <a:moveTo>
                    <a:pt x="1" y="36132"/>
                  </a:moveTo>
                  <a:lnTo>
                    <a:pt x="118" y="4028"/>
                  </a:lnTo>
                  <a:lnTo>
                    <a:pt x="12142" y="1"/>
                  </a:lnTo>
                  <a:lnTo>
                    <a:pt x="20781" y="12317"/>
                  </a:lnTo>
                  <a:lnTo>
                    <a:pt x="20722" y="35081"/>
                  </a:lnTo>
                  <a:close/>
                </a:path>
              </a:pathLst>
            </a:custGeom>
            <a:solidFill>
              <a:srgbClr val="F9CBA4"/>
            </a:solidFill>
            <a:ln>
              <a:noFill/>
            </a:ln>
          </p:spPr>
          <p:txBody>
            <a:bodyPr spcFirstLastPara="1" wrap="square" lIns="179929" tIns="179929" rIns="179929" bIns="179929" anchor="ctr" anchorCtr="0">
              <a:noAutofit/>
            </a:bodyPr>
            <a:lstStyle/>
            <a:p>
              <a:endParaRPr sz="3543"/>
            </a:p>
          </p:txBody>
        </p:sp>
        <p:sp>
          <p:nvSpPr>
            <p:cNvPr id="770" name="Google Shape;770;p27"/>
            <p:cNvSpPr/>
            <p:nvPr/>
          </p:nvSpPr>
          <p:spPr>
            <a:xfrm rot="-5400000">
              <a:off x="642059" y="3561415"/>
              <a:ext cx="311105" cy="680813"/>
            </a:xfrm>
            <a:custGeom>
              <a:avLst/>
              <a:gdLst/>
              <a:ahLst/>
              <a:cxnLst/>
              <a:rect l="l" t="t" r="r" b="b"/>
              <a:pathLst>
                <a:path w="27260" h="59655" extrusionOk="0">
                  <a:moveTo>
                    <a:pt x="1" y="59421"/>
                  </a:moveTo>
                  <a:lnTo>
                    <a:pt x="1" y="0"/>
                  </a:lnTo>
                  <a:lnTo>
                    <a:pt x="27260" y="0"/>
                  </a:lnTo>
                  <a:lnTo>
                    <a:pt x="27260" y="59655"/>
                  </a:lnTo>
                  <a:close/>
                </a:path>
              </a:pathLst>
            </a:custGeom>
            <a:solidFill>
              <a:srgbClr val="F3F3F3"/>
            </a:solidFill>
            <a:ln>
              <a:noFill/>
            </a:ln>
          </p:spPr>
          <p:txBody>
            <a:bodyPr spcFirstLastPara="1" wrap="square" lIns="179929" tIns="179929" rIns="179929" bIns="179929" anchor="ctr" anchorCtr="0">
              <a:noAutofit/>
            </a:bodyPr>
            <a:lstStyle/>
            <a:p>
              <a:endParaRPr sz="3543"/>
            </a:p>
          </p:txBody>
        </p:sp>
        <p:sp>
          <p:nvSpPr>
            <p:cNvPr id="771" name="Google Shape;771;p27"/>
            <p:cNvSpPr/>
            <p:nvPr/>
          </p:nvSpPr>
          <p:spPr>
            <a:xfrm flipH="1">
              <a:off x="1542300" y="4537611"/>
              <a:ext cx="929286" cy="155895"/>
            </a:xfrm>
            <a:custGeom>
              <a:avLst/>
              <a:gdLst/>
              <a:ahLst/>
              <a:cxnLst/>
              <a:rect l="l" t="t" r="r" b="b"/>
              <a:pathLst>
                <a:path w="81427" h="13660" extrusionOk="0">
                  <a:moveTo>
                    <a:pt x="74597" y="13659"/>
                  </a:moveTo>
                  <a:lnTo>
                    <a:pt x="0" y="13659"/>
                  </a:lnTo>
                  <a:lnTo>
                    <a:pt x="0" y="1"/>
                  </a:lnTo>
                  <a:lnTo>
                    <a:pt x="74597" y="1"/>
                  </a:lnTo>
                  <a:cubicBezTo>
                    <a:pt x="78333" y="59"/>
                    <a:pt x="81368" y="3094"/>
                    <a:pt x="81427" y="6830"/>
                  </a:cubicBezTo>
                  <a:lnTo>
                    <a:pt x="81427" y="6830"/>
                  </a:lnTo>
                  <a:cubicBezTo>
                    <a:pt x="81368" y="10566"/>
                    <a:pt x="78333" y="13601"/>
                    <a:pt x="74597" y="13659"/>
                  </a:cubicBezTo>
                  <a:close/>
                </a:path>
              </a:pathLst>
            </a:custGeom>
            <a:solidFill>
              <a:schemeClr val="accent1"/>
            </a:solidFill>
            <a:ln>
              <a:noFill/>
            </a:ln>
          </p:spPr>
          <p:txBody>
            <a:bodyPr spcFirstLastPara="1" wrap="square" lIns="179929" tIns="179929" rIns="179929" bIns="179929" anchor="ctr" anchorCtr="0">
              <a:noAutofit/>
            </a:bodyPr>
            <a:lstStyle/>
            <a:p>
              <a:endParaRPr sz="3543"/>
            </a:p>
          </p:txBody>
        </p:sp>
        <p:sp>
          <p:nvSpPr>
            <p:cNvPr id="772" name="Google Shape;772;p27"/>
            <p:cNvSpPr/>
            <p:nvPr/>
          </p:nvSpPr>
          <p:spPr>
            <a:xfrm flipH="1">
              <a:off x="1560948" y="4556258"/>
              <a:ext cx="910638" cy="118587"/>
            </a:xfrm>
            <a:custGeom>
              <a:avLst/>
              <a:gdLst/>
              <a:ahLst/>
              <a:cxnLst/>
              <a:rect l="l" t="t" r="r" b="b"/>
              <a:pathLst>
                <a:path w="79793" h="10391" extrusionOk="0">
                  <a:moveTo>
                    <a:pt x="74597" y="10391"/>
                  </a:moveTo>
                  <a:lnTo>
                    <a:pt x="0" y="10391"/>
                  </a:lnTo>
                  <a:lnTo>
                    <a:pt x="0" y="1"/>
                  </a:lnTo>
                  <a:lnTo>
                    <a:pt x="74597" y="1"/>
                  </a:lnTo>
                  <a:cubicBezTo>
                    <a:pt x="77458" y="1"/>
                    <a:pt x="79792" y="2336"/>
                    <a:pt x="79792" y="5196"/>
                  </a:cubicBezTo>
                  <a:cubicBezTo>
                    <a:pt x="79792" y="8056"/>
                    <a:pt x="77458" y="10391"/>
                    <a:pt x="74597" y="1039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773" name="Google Shape;773;p27"/>
            <p:cNvSpPr/>
            <p:nvPr/>
          </p:nvSpPr>
          <p:spPr>
            <a:xfrm flipH="1">
              <a:off x="1542300" y="3373906"/>
              <a:ext cx="929286" cy="1241714"/>
            </a:xfrm>
            <a:custGeom>
              <a:avLst/>
              <a:gdLst/>
              <a:ahLst/>
              <a:cxnLst/>
              <a:rect l="l" t="t" r="r" b="b"/>
              <a:pathLst>
                <a:path w="81427" h="108803" extrusionOk="0">
                  <a:moveTo>
                    <a:pt x="81427" y="6830"/>
                  </a:moveTo>
                  <a:lnTo>
                    <a:pt x="81427" y="108803"/>
                  </a:lnTo>
                  <a:cubicBezTo>
                    <a:pt x="81368" y="105067"/>
                    <a:pt x="78333" y="102032"/>
                    <a:pt x="74597" y="101974"/>
                  </a:cubicBezTo>
                  <a:lnTo>
                    <a:pt x="0" y="101974"/>
                  </a:lnTo>
                  <a:lnTo>
                    <a:pt x="0" y="0"/>
                  </a:lnTo>
                  <a:lnTo>
                    <a:pt x="74597" y="0"/>
                  </a:lnTo>
                  <a:cubicBezTo>
                    <a:pt x="78333" y="0"/>
                    <a:pt x="81368" y="3036"/>
                    <a:pt x="81427" y="6771"/>
                  </a:cubicBezTo>
                  <a:close/>
                </a:path>
              </a:pathLst>
            </a:custGeom>
            <a:solidFill>
              <a:schemeClr val="accent1"/>
            </a:solidFill>
            <a:ln>
              <a:noFill/>
            </a:ln>
          </p:spPr>
          <p:txBody>
            <a:bodyPr spcFirstLastPara="1" wrap="square" lIns="179929" tIns="179929" rIns="179929" bIns="179929" anchor="ctr" anchorCtr="0">
              <a:noAutofit/>
            </a:bodyPr>
            <a:lstStyle/>
            <a:p>
              <a:endParaRPr sz="3543"/>
            </a:p>
          </p:txBody>
        </p:sp>
        <p:sp>
          <p:nvSpPr>
            <p:cNvPr id="774" name="Google Shape;774;p27"/>
            <p:cNvSpPr/>
            <p:nvPr/>
          </p:nvSpPr>
          <p:spPr>
            <a:xfrm flipH="1">
              <a:off x="1620266" y="3373906"/>
              <a:ext cx="36646" cy="1182426"/>
            </a:xfrm>
            <a:custGeom>
              <a:avLst/>
              <a:gdLst/>
              <a:ahLst/>
              <a:cxnLst/>
              <a:rect l="l" t="t" r="r" b="b"/>
              <a:pathLst>
                <a:path w="3211" h="103608" extrusionOk="0">
                  <a:moveTo>
                    <a:pt x="0" y="0"/>
                  </a:moveTo>
                  <a:lnTo>
                    <a:pt x="0" y="103608"/>
                  </a:lnTo>
                  <a:lnTo>
                    <a:pt x="3210" y="103608"/>
                  </a:lnTo>
                  <a:lnTo>
                    <a:pt x="3210" y="0"/>
                  </a:lnTo>
                  <a:close/>
                </a:path>
              </a:pathLst>
            </a:custGeom>
            <a:solidFill>
              <a:srgbClr val="ED7B33"/>
            </a:solidFill>
            <a:ln>
              <a:noFill/>
            </a:ln>
          </p:spPr>
          <p:txBody>
            <a:bodyPr spcFirstLastPara="1" wrap="square" lIns="179929" tIns="179929" rIns="179929" bIns="179929" anchor="ctr" anchorCtr="0">
              <a:noAutofit/>
            </a:bodyPr>
            <a:lstStyle/>
            <a:p>
              <a:endParaRPr sz="3543"/>
            </a:p>
          </p:txBody>
        </p:sp>
        <p:sp>
          <p:nvSpPr>
            <p:cNvPr id="775" name="Google Shape;775;p27"/>
            <p:cNvSpPr/>
            <p:nvPr/>
          </p:nvSpPr>
          <p:spPr>
            <a:xfrm flipH="1">
              <a:off x="1762793" y="4032030"/>
              <a:ext cx="598220" cy="365725"/>
            </a:xfrm>
            <a:custGeom>
              <a:avLst/>
              <a:gdLst/>
              <a:ahLst/>
              <a:cxnLst/>
              <a:rect l="l" t="t" r="r" b="b"/>
              <a:pathLst>
                <a:path w="52418" h="32046" extrusionOk="0">
                  <a:moveTo>
                    <a:pt x="0" y="32046"/>
                  </a:moveTo>
                  <a:lnTo>
                    <a:pt x="52417" y="31871"/>
                  </a:lnTo>
                  <a:lnTo>
                    <a:pt x="52417" y="0"/>
                  </a:lnTo>
                  <a:lnTo>
                    <a:pt x="59" y="175"/>
                  </a:lnTo>
                  <a:close/>
                </a:path>
              </a:pathLst>
            </a:custGeom>
            <a:solidFill>
              <a:srgbClr val="F0B486"/>
            </a:solidFill>
            <a:ln>
              <a:noFill/>
            </a:ln>
          </p:spPr>
          <p:txBody>
            <a:bodyPr spcFirstLastPara="1" wrap="square" lIns="179929" tIns="179929" rIns="179929" bIns="179929" anchor="ctr" anchorCtr="0">
              <a:noAutofit/>
            </a:bodyPr>
            <a:lstStyle/>
            <a:p>
              <a:endParaRPr sz="3543"/>
            </a:p>
          </p:txBody>
        </p:sp>
        <p:sp>
          <p:nvSpPr>
            <p:cNvPr id="776" name="Google Shape;776;p27"/>
            <p:cNvSpPr/>
            <p:nvPr/>
          </p:nvSpPr>
          <p:spPr>
            <a:xfrm flipH="1">
              <a:off x="1762793" y="3855511"/>
              <a:ext cx="598220" cy="119249"/>
            </a:xfrm>
            <a:custGeom>
              <a:avLst/>
              <a:gdLst/>
              <a:ahLst/>
              <a:cxnLst/>
              <a:rect l="l" t="t" r="r" b="b"/>
              <a:pathLst>
                <a:path w="52418" h="10449" extrusionOk="0">
                  <a:moveTo>
                    <a:pt x="0" y="10448"/>
                  </a:moveTo>
                  <a:lnTo>
                    <a:pt x="52417" y="10273"/>
                  </a:lnTo>
                  <a:lnTo>
                    <a:pt x="52417" y="0"/>
                  </a:lnTo>
                  <a:lnTo>
                    <a:pt x="59" y="175"/>
                  </a:lnTo>
                  <a:close/>
                </a:path>
              </a:pathLst>
            </a:custGeom>
            <a:solidFill>
              <a:srgbClr val="F0B486"/>
            </a:solidFill>
            <a:ln>
              <a:noFill/>
            </a:ln>
          </p:spPr>
          <p:txBody>
            <a:bodyPr spcFirstLastPara="1" wrap="square" lIns="179929" tIns="179929" rIns="179929" bIns="179929" anchor="ctr" anchorCtr="0">
              <a:noAutofit/>
            </a:bodyPr>
            <a:lstStyle/>
            <a:p>
              <a:endParaRPr sz="3543"/>
            </a:p>
          </p:txBody>
        </p:sp>
        <p:sp>
          <p:nvSpPr>
            <p:cNvPr id="777" name="Google Shape;777;p27"/>
            <p:cNvSpPr/>
            <p:nvPr/>
          </p:nvSpPr>
          <p:spPr>
            <a:xfrm flipH="1">
              <a:off x="1762793" y="3577734"/>
              <a:ext cx="597558" cy="41987"/>
            </a:xfrm>
            <a:custGeom>
              <a:avLst/>
              <a:gdLst/>
              <a:ahLst/>
              <a:cxnLst/>
              <a:rect l="l" t="t" r="r" b="b"/>
              <a:pathLst>
                <a:path w="52360" h="3679" extrusionOk="0">
                  <a:moveTo>
                    <a:pt x="1" y="3678"/>
                  </a:moveTo>
                  <a:lnTo>
                    <a:pt x="52359" y="3503"/>
                  </a:lnTo>
                  <a:lnTo>
                    <a:pt x="52359" y="1"/>
                  </a:lnTo>
                  <a:lnTo>
                    <a:pt x="1" y="117"/>
                  </a:lnTo>
                  <a:close/>
                </a:path>
              </a:pathLst>
            </a:custGeom>
            <a:solidFill>
              <a:srgbClr val="F0B486"/>
            </a:solidFill>
            <a:ln>
              <a:noFill/>
            </a:ln>
          </p:spPr>
          <p:txBody>
            <a:bodyPr spcFirstLastPara="1" wrap="square" lIns="179929" tIns="179929" rIns="179929" bIns="179929" anchor="ctr" anchorCtr="0">
              <a:noAutofit/>
            </a:bodyPr>
            <a:lstStyle/>
            <a:p>
              <a:endParaRPr sz="3543"/>
            </a:p>
          </p:txBody>
        </p:sp>
        <p:sp>
          <p:nvSpPr>
            <p:cNvPr id="778" name="Google Shape;778;p27"/>
            <p:cNvSpPr/>
            <p:nvPr/>
          </p:nvSpPr>
          <p:spPr>
            <a:xfrm rot="-5400000">
              <a:off x="1395765" y="3830200"/>
              <a:ext cx="179210" cy="407038"/>
            </a:xfrm>
            <a:custGeom>
              <a:avLst/>
              <a:gdLst/>
              <a:ahLst/>
              <a:cxnLst/>
              <a:rect l="l" t="t" r="r" b="b"/>
              <a:pathLst>
                <a:path w="15703" h="35666" extrusionOk="0">
                  <a:moveTo>
                    <a:pt x="12142" y="701"/>
                  </a:moveTo>
                  <a:lnTo>
                    <a:pt x="12142" y="701"/>
                  </a:lnTo>
                  <a:cubicBezTo>
                    <a:pt x="9866" y="1"/>
                    <a:pt x="7239" y="1226"/>
                    <a:pt x="6655" y="3561"/>
                  </a:cubicBezTo>
                  <a:lnTo>
                    <a:pt x="643" y="29419"/>
                  </a:lnTo>
                  <a:cubicBezTo>
                    <a:pt x="1" y="31696"/>
                    <a:pt x="1227" y="34147"/>
                    <a:pt x="3503" y="34906"/>
                  </a:cubicBezTo>
                  <a:lnTo>
                    <a:pt x="3503" y="34906"/>
                  </a:lnTo>
                  <a:cubicBezTo>
                    <a:pt x="5780" y="35665"/>
                    <a:pt x="8290" y="34381"/>
                    <a:pt x="8990" y="32104"/>
                  </a:cubicBezTo>
                  <a:lnTo>
                    <a:pt x="15061" y="6246"/>
                  </a:lnTo>
                  <a:cubicBezTo>
                    <a:pt x="15703" y="3911"/>
                    <a:pt x="14418" y="1460"/>
                    <a:pt x="12142" y="701"/>
                  </a:cubicBezTo>
                  <a:close/>
                </a:path>
              </a:pathLst>
            </a:custGeom>
            <a:solidFill>
              <a:srgbClr val="F9CBA4"/>
            </a:solidFill>
            <a:ln>
              <a:noFill/>
            </a:ln>
          </p:spPr>
          <p:txBody>
            <a:bodyPr spcFirstLastPara="1" wrap="square" lIns="179929" tIns="179929" rIns="179929" bIns="179929" anchor="ctr" anchorCtr="0">
              <a:noAutofit/>
            </a:bodyPr>
            <a:lstStyle/>
            <a:p>
              <a:endParaRPr sz="3543"/>
            </a:p>
          </p:txBody>
        </p:sp>
      </p:grpSp>
      <p:grpSp>
        <p:nvGrpSpPr>
          <p:cNvPr id="779" name="Google Shape;779;p27"/>
          <p:cNvGrpSpPr/>
          <p:nvPr/>
        </p:nvGrpSpPr>
        <p:grpSpPr>
          <a:xfrm>
            <a:off x="4176952" y="6347696"/>
            <a:ext cx="12279439" cy="1691154"/>
            <a:chOff x="2466924" y="3546780"/>
            <a:chExt cx="6239376" cy="859302"/>
          </a:xfrm>
        </p:grpSpPr>
        <p:sp>
          <p:nvSpPr>
            <p:cNvPr id="780" name="Google Shape;780;p27"/>
            <p:cNvSpPr txBox="1"/>
            <p:nvPr/>
          </p:nvSpPr>
          <p:spPr>
            <a:xfrm>
              <a:off x="2466925" y="3546780"/>
              <a:ext cx="2476800" cy="456600"/>
            </a:xfrm>
            <a:prstGeom prst="rect">
              <a:avLst/>
            </a:prstGeom>
            <a:noFill/>
            <a:ln>
              <a:noFill/>
            </a:ln>
          </p:spPr>
          <p:txBody>
            <a:bodyPr spcFirstLastPara="1" wrap="square" lIns="179929" tIns="179929" rIns="179929" bIns="179929" anchor="b" anchorCtr="0">
              <a:noAutofit/>
            </a:bodyPr>
            <a:lstStyle/>
            <a:p>
              <a:pPr>
                <a:lnSpc>
                  <a:spcPts val="3500"/>
                </a:lnSpc>
              </a:pPr>
              <a:r>
                <a:rPr lang="az-Latn-AZ" sz="4400" dirty="0">
                  <a:solidFill>
                    <a:schemeClr val="accent1"/>
                  </a:solidFill>
                  <a:latin typeface="Times New Roman" panose="02020603050405020304" pitchFamily="18" charset="0"/>
                  <a:ea typeface="Fira Sans Extra Condensed Medium"/>
                  <a:cs typeface="Times New Roman" panose="02020603050405020304" pitchFamily="18" charset="0"/>
                  <a:sym typeface="Fira Sans Extra Condensed Medium"/>
                </a:rPr>
                <a:t>Metodik </a:t>
              </a:r>
              <a:r>
                <a:rPr lang="en-US" sz="4400" dirty="0">
                  <a:solidFill>
                    <a:schemeClr val="accent1"/>
                  </a:solidFill>
                  <a:latin typeface="Times New Roman" panose="02020603050405020304" pitchFamily="18" charset="0"/>
                  <a:ea typeface="Fira Sans Extra Condensed Medium"/>
                  <a:cs typeface="Times New Roman" panose="02020603050405020304" pitchFamily="18" charset="0"/>
                  <a:sym typeface="Fira Sans Extra Condensed Medium"/>
                </a:rPr>
                <a:t>q</a:t>
              </a:r>
              <a:r>
                <a:rPr lang="az-Latn-AZ" sz="4400" dirty="0">
                  <a:solidFill>
                    <a:schemeClr val="accent1"/>
                  </a:solidFill>
                  <a:latin typeface="Times New Roman" panose="02020603050405020304" pitchFamily="18" charset="0"/>
                  <a:ea typeface="Fira Sans Extra Condensed Medium"/>
                  <a:cs typeface="Times New Roman" panose="02020603050405020304" pitchFamily="18" charset="0"/>
                  <a:sym typeface="Fira Sans Extra Condensed Medium"/>
                </a:rPr>
                <a:t>o‘llanma</a:t>
              </a:r>
            </a:p>
          </p:txBody>
        </p:sp>
        <p:sp>
          <p:nvSpPr>
            <p:cNvPr id="781" name="Google Shape;781;p27"/>
            <p:cNvSpPr txBox="1"/>
            <p:nvPr/>
          </p:nvSpPr>
          <p:spPr>
            <a:xfrm>
              <a:off x="2466924" y="3890982"/>
              <a:ext cx="6239376" cy="515100"/>
            </a:xfrm>
            <a:prstGeom prst="rect">
              <a:avLst/>
            </a:prstGeom>
            <a:noFill/>
            <a:ln>
              <a:noFill/>
            </a:ln>
          </p:spPr>
          <p:txBody>
            <a:bodyPr spcFirstLastPara="1" wrap="square" lIns="179929" tIns="179929" rIns="179929" bIns="179929" anchor="t" anchorCtr="0">
              <a:noAutofit/>
            </a:bodyPr>
            <a:lstStyle/>
            <a:p>
              <a:pPr>
                <a:lnSpc>
                  <a:spcPts val="3500"/>
                </a:lnSpc>
              </a:pP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Metodik</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qo‘llanma</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o‘qituvchi</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kitobi</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o‘qituvchilar</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va</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bilim</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oluvchilar</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uchun</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mo‘ljallangan</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bo‘lib</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unda</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bir</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darsning</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maqsadi</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dars</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o‘tish</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vositalari</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va</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ulardan</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foydalanish</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usullari</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darsning</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mazmuni</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nazariy</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va</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amaliy</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mashg‘ulotlar</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qo‘shimcha</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topshiriqlar</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va</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boshqalar</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haqida</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tavsiyalar</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bayon</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qilinadigan</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200" dirty="0" err="1">
                  <a:solidFill>
                    <a:srgbClr val="3C3939"/>
                  </a:solidFill>
                  <a:latin typeface="Times New Roman" panose="02020603050405020304" pitchFamily="18" charset="0"/>
                  <a:ea typeface="Roboto" pitchFamily="34" charset="-122"/>
                  <a:cs typeface="Times New Roman" panose="02020603050405020304" pitchFamily="18" charset="0"/>
                </a:rPr>
                <a:t>nashr</a:t>
              </a: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001555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 name="Picture 2">
            <a:extLst>
              <a:ext uri="{FF2B5EF4-FFF2-40B4-BE49-F238E27FC236}">
                <a16:creationId xmlns:a16="http://schemas.microsoft.com/office/drawing/2014/main" id="{3368BBFF-F37F-47FE-B4CA-7B092F5B88AF}"/>
              </a:ext>
            </a:extLst>
          </p:cNvPr>
          <p:cNvPicPr/>
          <p:nvPr/>
        </p:nvPicPr>
        <p:blipFill rotWithShape="1">
          <a:blip r:embed="rId2" cstate="print">
            <a:extLst>
              <a:ext uri="{28A0092B-C50C-407E-A947-70E740481C1C}">
                <a14:useLocalDpi xmlns:a14="http://schemas.microsoft.com/office/drawing/2010/main" val="0"/>
              </a:ext>
            </a:extLst>
          </a:blip>
          <a:srcRect t="1149"/>
          <a:stretch/>
        </p:blipFill>
        <p:spPr bwMode="auto">
          <a:xfrm>
            <a:off x="398816" y="2511956"/>
            <a:ext cx="6164750" cy="5232377"/>
          </a:xfrm>
          <a:prstGeom prst="rect">
            <a:avLst/>
          </a:prstGeom>
          <a:noFill/>
          <a:ln>
            <a:noFill/>
          </a:ln>
          <a:effectLst/>
        </p:spPr>
      </p:pic>
      <p:pic>
        <p:nvPicPr>
          <p:cNvPr id="57" name="Рисунок 56">
            <a:extLst>
              <a:ext uri="{FF2B5EF4-FFF2-40B4-BE49-F238E27FC236}">
                <a16:creationId xmlns:a16="http://schemas.microsoft.com/office/drawing/2014/main" id="{8E56900D-E511-468D-BF44-82E7B7ECF66C}"/>
              </a:ext>
            </a:extLst>
          </p:cNvPr>
          <p:cNvPicPr/>
          <p:nvPr/>
        </p:nvPicPr>
        <p:blipFill>
          <a:blip r:embed="rId3"/>
          <a:stretch>
            <a:fillRect/>
          </a:stretch>
        </p:blipFill>
        <p:spPr>
          <a:xfrm>
            <a:off x="11430730" y="3570990"/>
            <a:ext cx="1925870" cy="2672663"/>
          </a:xfrm>
          <a:prstGeom prst="rect">
            <a:avLst/>
          </a:prstGeom>
        </p:spPr>
      </p:pic>
      <p:grpSp>
        <p:nvGrpSpPr>
          <p:cNvPr id="50" name="Google Shape;1797;p42">
            <a:extLst>
              <a:ext uri="{FF2B5EF4-FFF2-40B4-BE49-F238E27FC236}">
                <a16:creationId xmlns:a16="http://schemas.microsoft.com/office/drawing/2014/main" id="{C34CE4AA-3E6A-4A43-9A80-A4CFC6EE9ABF}"/>
              </a:ext>
            </a:extLst>
          </p:cNvPr>
          <p:cNvGrpSpPr>
            <a:grpSpLocks/>
          </p:cNvGrpSpPr>
          <p:nvPr/>
        </p:nvGrpSpPr>
        <p:grpSpPr bwMode="auto">
          <a:xfrm>
            <a:off x="4207973" y="1685413"/>
            <a:ext cx="667901" cy="597342"/>
            <a:chOff x="4297650" y="2397600"/>
            <a:chExt cx="548700" cy="688500"/>
          </a:xfrm>
        </p:grpSpPr>
        <p:sp>
          <p:nvSpPr>
            <p:cNvPr id="51" name="Google Shape;1798;p42">
              <a:extLst>
                <a:ext uri="{FF2B5EF4-FFF2-40B4-BE49-F238E27FC236}">
                  <a16:creationId xmlns:a16="http://schemas.microsoft.com/office/drawing/2014/main" id="{85D48E28-2168-4377-B1C4-8A12FDE64448}"/>
                </a:ext>
              </a:extLst>
            </p:cNvPr>
            <p:cNvSpPr>
              <a:spLocks noChangeArrowheads="1"/>
            </p:cNvSpPr>
            <p:nvPr/>
          </p:nvSpPr>
          <p:spPr bwMode="auto">
            <a:xfrm rot="5400000">
              <a:off x="4227675" y="2660700"/>
              <a:ext cx="688500" cy="162300"/>
            </a:xfrm>
            <a:prstGeom prst="roundRect">
              <a:avLst>
                <a:gd name="adj" fmla="val 50000"/>
              </a:avLst>
            </a:prstGeom>
            <a:solidFill>
              <a:schemeClr val="accent2">
                <a:lumMod val="75000"/>
              </a:schemeClr>
            </a:solidFill>
            <a:ln w="9525">
              <a:solidFill>
                <a:schemeClr val="accent2">
                  <a:lumMod val="75000"/>
                </a:schemeClr>
              </a:solidFill>
              <a:round/>
              <a:headEnd/>
              <a:tailEnd/>
            </a:ln>
          </p:spPr>
          <p:txBody>
            <a:bodyPr lIns="134947" tIns="134947" rIns="134947" bIns="134947" anchor="ctr"/>
            <a:lstStyle>
              <a:lvl1pPr>
                <a:defRPr>
                  <a:solidFill>
                    <a:schemeClr val="tx1"/>
                  </a:solidFill>
                  <a:latin typeface="Arial" panose="020B0604020202020204" pitchFamily="34" charset="0"/>
                  <a:ea typeface="Arial Unicode MS" pitchFamily="34" charset="-128"/>
                </a:defRPr>
              </a:lvl1pPr>
              <a:lvl2pPr marL="742950" indent="-285750">
                <a:defRPr>
                  <a:solidFill>
                    <a:schemeClr val="tx1"/>
                  </a:solidFill>
                  <a:latin typeface="Arial" panose="020B0604020202020204" pitchFamily="34" charset="0"/>
                  <a:ea typeface="Arial Unicode MS" pitchFamily="34" charset="-128"/>
                </a:defRPr>
              </a:lvl2pPr>
              <a:lvl3pPr marL="1143000" indent="-228600">
                <a:defRPr>
                  <a:solidFill>
                    <a:schemeClr val="tx1"/>
                  </a:solidFill>
                  <a:latin typeface="Arial" panose="020B0604020202020204" pitchFamily="34" charset="0"/>
                  <a:ea typeface="Arial Unicode MS" pitchFamily="34" charset="-128"/>
                </a:defRPr>
              </a:lvl3pPr>
              <a:lvl4pPr marL="1600200" indent="-228600">
                <a:defRPr>
                  <a:solidFill>
                    <a:schemeClr val="tx1"/>
                  </a:solidFill>
                  <a:latin typeface="Arial" panose="020B0604020202020204" pitchFamily="34" charset="0"/>
                  <a:ea typeface="Arial Unicode MS" pitchFamily="34" charset="-128"/>
                </a:defRPr>
              </a:lvl4pPr>
              <a:lvl5pPr marL="2057400" indent="-22860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endParaRPr lang="ru-RU" altLang="ru-RU" sz="3542" b="1" dirty="0"/>
            </a:p>
          </p:txBody>
        </p:sp>
        <p:sp>
          <p:nvSpPr>
            <p:cNvPr id="52" name="Google Shape;1799;p42">
              <a:extLst>
                <a:ext uri="{FF2B5EF4-FFF2-40B4-BE49-F238E27FC236}">
                  <a16:creationId xmlns:a16="http://schemas.microsoft.com/office/drawing/2014/main" id="{F73A7EF3-F494-4BC1-ADCF-E8AA630C9F3A}"/>
                </a:ext>
              </a:extLst>
            </p:cNvPr>
            <p:cNvSpPr/>
            <p:nvPr/>
          </p:nvSpPr>
          <p:spPr>
            <a:xfrm>
              <a:off x="4297650" y="2467402"/>
              <a:ext cx="548700" cy="548896"/>
            </a:xfrm>
            <a:prstGeom prst="ellipse">
              <a:avLst/>
            </a:prstGeom>
            <a:solidFill>
              <a:srgbClr val="FFFFFF"/>
            </a:solidFill>
            <a:ln w="38100" cap="flat" cmpd="sng">
              <a:solidFill>
                <a:schemeClr val="accent2">
                  <a:lumMod val="75000"/>
                </a:schemeClr>
              </a:solidFill>
              <a:prstDash val="solid"/>
              <a:round/>
              <a:headEnd type="none" w="sm" len="sm"/>
              <a:tailEnd type="none" w="sm" len="sm"/>
            </a:ln>
            <a:effectLst>
              <a:outerShdw blurRad="57150" dist="19050" dir="5400000" algn="bl" rotWithShape="0">
                <a:srgbClr val="000000">
                  <a:alpha val="50000"/>
                </a:srgbClr>
              </a:outerShdw>
            </a:effectLst>
          </p:spPr>
          <p:txBody>
            <a:bodyPr lIns="134947" tIns="134947" rIns="134947" bIns="134947" anchor="ctr"/>
            <a:lstStyle>
              <a:lvl1pPr>
                <a:defRPr>
                  <a:solidFill>
                    <a:schemeClr val="tx1"/>
                  </a:solidFill>
                  <a:latin typeface="Arial" panose="020B0604020202020204" pitchFamily="34" charset="0"/>
                  <a:ea typeface="Arial Unicode MS"/>
                  <a:cs typeface="Arial Unicode MS"/>
                </a:defRPr>
              </a:lvl1pPr>
              <a:lvl2pPr marL="742950" indent="-285750">
                <a:defRPr>
                  <a:solidFill>
                    <a:schemeClr val="tx1"/>
                  </a:solidFill>
                  <a:latin typeface="Arial" panose="020B0604020202020204" pitchFamily="34" charset="0"/>
                  <a:ea typeface="Arial Unicode MS"/>
                  <a:cs typeface="Arial Unicode MS"/>
                </a:defRPr>
              </a:lvl2pPr>
              <a:lvl3pPr marL="1143000" indent="-228600">
                <a:defRPr>
                  <a:solidFill>
                    <a:schemeClr val="tx1"/>
                  </a:solidFill>
                  <a:latin typeface="Arial" panose="020B0604020202020204" pitchFamily="34" charset="0"/>
                  <a:ea typeface="Arial Unicode MS"/>
                  <a:cs typeface="Arial Unicode MS"/>
                </a:defRPr>
              </a:lvl3pPr>
              <a:lvl4pPr marL="1600200" indent="-228600">
                <a:defRPr>
                  <a:solidFill>
                    <a:schemeClr val="tx1"/>
                  </a:solidFill>
                  <a:latin typeface="Arial" panose="020B0604020202020204" pitchFamily="34" charset="0"/>
                  <a:ea typeface="Arial Unicode MS"/>
                  <a:cs typeface="Arial Unicode MS"/>
                </a:defRPr>
              </a:lvl4pPr>
              <a:lvl5pPr marL="2057400" indent="-228600">
                <a:defRPr>
                  <a:solidFill>
                    <a:schemeClr val="tx1"/>
                  </a:solidFill>
                  <a:latin typeface="Arial" panose="020B0604020202020204" pitchFamily="34" charset="0"/>
                  <a:ea typeface="Arial Unicode MS"/>
                  <a:cs typeface="Arial Unicode MS"/>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a:cs typeface="Arial Unicode MS"/>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a:cs typeface="Arial Unicode MS"/>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a:cs typeface="Arial Unicode MS"/>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a:cs typeface="Arial Unicode MS"/>
                </a:defRPr>
              </a:lvl9pPr>
            </a:lstStyle>
            <a:p>
              <a:pPr algn="ctr">
                <a:defRPr/>
              </a:pPr>
              <a:r>
                <a:rPr lang="ru-RU" altLang="ru-RU" sz="3542" b="1" dirty="0">
                  <a:solidFill>
                    <a:schemeClr val="accent2">
                      <a:lumMod val="75000"/>
                    </a:schemeClr>
                  </a:solidFill>
                  <a:latin typeface="Fira Sans Extra Condensed Mediu"/>
                  <a:ea typeface="Fira Sans Extra Condensed Mediu"/>
                  <a:cs typeface="Fira Sans Extra Condensed Mediu"/>
                  <a:sym typeface="Fira Sans Extra Condensed Mediu"/>
                </a:rPr>
                <a:t>3</a:t>
              </a:r>
            </a:p>
          </p:txBody>
        </p:sp>
      </p:grpSp>
      <p:sp>
        <p:nvSpPr>
          <p:cNvPr id="53" name="TextBox 52">
            <a:extLst>
              <a:ext uri="{FF2B5EF4-FFF2-40B4-BE49-F238E27FC236}">
                <a16:creationId xmlns:a16="http://schemas.microsoft.com/office/drawing/2014/main" id="{25661C85-ABF8-41A5-8884-7CC3374F4F2F}"/>
              </a:ext>
            </a:extLst>
          </p:cNvPr>
          <p:cNvSpPr txBox="1"/>
          <p:nvPr/>
        </p:nvSpPr>
        <p:spPr>
          <a:xfrm>
            <a:off x="4885530" y="1693609"/>
            <a:ext cx="11279726" cy="501227"/>
          </a:xfrm>
          <a:prstGeom prst="rect">
            <a:avLst/>
          </a:prstGeom>
          <a:noFill/>
          <a:ln>
            <a:noFill/>
          </a:ln>
        </p:spPr>
        <p:style>
          <a:lnRef idx="0">
            <a:scrgbClr r="0" g="0" b="0"/>
          </a:lnRef>
          <a:fillRef idx="0">
            <a:scrgbClr r="0" g="0" b="0"/>
          </a:fillRef>
          <a:effectRef idx="0">
            <a:scrgbClr r="0" g="0" b="0"/>
          </a:effectRef>
          <a:fontRef idx="minor">
            <a:schemeClr val="accent5"/>
          </a:fontRef>
        </p:style>
        <p:txBody>
          <a:bodyPr wrap="square">
            <a:spAutoFit/>
          </a:bodyPr>
          <a:lstStyle>
            <a:lvl1pPr>
              <a:defRPr>
                <a:solidFill>
                  <a:schemeClr val="tx1"/>
                </a:solidFill>
                <a:latin typeface="Arial" pitchFamily="34" charset="0"/>
                <a:ea typeface="Arial Unicode MS" pitchFamily="34" charset="-128"/>
                <a:cs typeface="Arial Unicode MS" pitchFamily="34" charset="-128"/>
              </a:defRPr>
            </a:lvl1pPr>
            <a:lvl2pPr marL="742950" indent="-285750">
              <a:defRPr>
                <a:solidFill>
                  <a:schemeClr val="tx1"/>
                </a:solidFill>
                <a:latin typeface="Arial" pitchFamily="34" charset="0"/>
                <a:ea typeface="Arial Unicode MS" pitchFamily="34" charset="-128"/>
                <a:cs typeface="Arial Unicode MS" pitchFamily="34" charset="-128"/>
              </a:defRPr>
            </a:lvl2pPr>
            <a:lvl3pPr marL="1143000" indent="-228600">
              <a:defRPr>
                <a:solidFill>
                  <a:schemeClr val="tx1"/>
                </a:solidFill>
                <a:latin typeface="Arial" pitchFamily="34" charset="0"/>
                <a:ea typeface="Arial Unicode MS" pitchFamily="34" charset="-128"/>
                <a:cs typeface="Arial Unicode MS" pitchFamily="34" charset="-128"/>
              </a:defRPr>
            </a:lvl3pPr>
            <a:lvl4pPr marL="1600200" indent="-228600">
              <a:defRPr>
                <a:solidFill>
                  <a:schemeClr val="tx1"/>
                </a:solidFill>
                <a:latin typeface="Arial" pitchFamily="34" charset="0"/>
                <a:ea typeface="Arial Unicode MS" pitchFamily="34" charset="-128"/>
                <a:cs typeface="Arial Unicode MS" pitchFamily="34" charset="-128"/>
              </a:defRPr>
            </a:lvl4pPr>
            <a:lvl5pPr marL="2057400" indent="-228600">
              <a:defRPr>
                <a:solidFill>
                  <a:schemeClr val="tx1"/>
                </a:solidFill>
                <a:latin typeface="Arial" pitchFamily="34" charset="0"/>
                <a:ea typeface="Arial Unicode MS" pitchFamily="34" charset="-128"/>
                <a:cs typeface="Arial Unicode MS" pitchFamily="34" charset="-128"/>
              </a:defRPr>
            </a:lvl5pPr>
            <a:lvl6pPr marL="2514600" indent="-228600" eaLnBrk="0" fontAlgn="base" hangingPunct="0">
              <a:spcBef>
                <a:spcPct val="0"/>
              </a:spcBef>
              <a:spcAft>
                <a:spcPct val="0"/>
              </a:spcAft>
              <a:defRPr>
                <a:solidFill>
                  <a:schemeClr val="tx1"/>
                </a:solidFill>
                <a:latin typeface="Arial" pitchFamily="34" charset="0"/>
                <a:ea typeface="Arial Unicode MS" pitchFamily="34" charset="-128"/>
                <a:cs typeface="Arial Unicode MS" pitchFamily="34" charset="-128"/>
              </a:defRPr>
            </a:lvl6pPr>
            <a:lvl7pPr marL="2971800" indent="-228600" eaLnBrk="0" fontAlgn="base" hangingPunct="0">
              <a:spcBef>
                <a:spcPct val="0"/>
              </a:spcBef>
              <a:spcAft>
                <a:spcPct val="0"/>
              </a:spcAft>
              <a:defRPr>
                <a:solidFill>
                  <a:schemeClr val="tx1"/>
                </a:solidFill>
                <a:latin typeface="Arial" pitchFamily="34" charset="0"/>
                <a:ea typeface="Arial Unicode MS" pitchFamily="34" charset="-128"/>
                <a:cs typeface="Arial Unicode MS" pitchFamily="34" charset="-128"/>
              </a:defRPr>
            </a:lvl7pPr>
            <a:lvl8pPr marL="3429000" indent="-228600" eaLnBrk="0" fontAlgn="base" hangingPunct="0">
              <a:spcBef>
                <a:spcPct val="0"/>
              </a:spcBef>
              <a:spcAft>
                <a:spcPct val="0"/>
              </a:spcAft>
              <a:defRPr>
                <a:solidFill>
                  <a:schemeClr val="tx1"/>
                </a:solidFill>
                <a:latin typeface="Arial" pitchFamily="34" charset="0"/>
                <a:ea typeface="Arial Unicode MS" pitchFamily="34" charset="-128"/>
                <a:cs typeface="Arial Unicode MS" pitchFamily="34" charset="-128"/>
              </a:defRPr>
            </a:lvl8pPr>
            <a:lvl9pPr marL="3886200" indent="-228600" eaLnBrk="0" fontAlgn="base" hangingPunct="0">
              <a:spcBef>
                <a:spcPct val="0"/>
              </a:spcBef>
              <a:spcAft>
                <a:spcPct val="0"/>
              </a:spcAft>
              <a:defRPr>
                <a:solidFill>
                  <a:schemeClr val="tx1"/>
                </a:solidFill>
                <a:latin typeface="Arial" pitchFamily="34" charset="0"/>
                <a:ea typeface="Arial Unicode MS" pitchFamily="34" charset="-128"/>
                <a:cs typeface="Arial Unicode MS" pitchFamily="34" charset="-128"/>
              </a:defRPr>
            </a:lvl9pPr>
          </a:lstStyle>
          <a:p>
            <a:pPr>
              <a:defRPr/>
            </a:pPr>
            <a:r>
              <a:rPr lang="uz-Cyrl-UZ" sz="2657" b="1" dirty="0">
                <a:solidFill>
                  <a:schemeClr val="accent2">
                    <a:lumMod val="75000"/>
                  </a:schemeClr>
                </a:solidFill>
                <a:effectLst>
                  <a:outerShdw blurRad="38100" dist="38100" dir="2700000" algn="tl">
                    <a:srgbClr val="000000">
                      <a:alpha val="43137"/>
                    </a:srgbClr>
                  </a:outerShdw>
                </a:effectLst>
              </a:rPr>
              <a:t>Yangidan yaratilgan darslik va metodik</a:t>
            </a:r>
            <a:r>
              <a:rPr lang="en-US" sz="2657" b="1" dirty="0">
                <a:solidFill>
                  <a:schemeClr val="accent2">
                    <a:lumMod val="75000"/>
                  </a:schemeClr>
                </a:solidFill>
                <a:effectLst>
                  <a:outerShdw blurRad="38100" dist="38100" dir="2700000" algn="tl">
                    <a:srgbClr val="000000">
                      <a:alpha val="43137"/>
                    </a:srgbClr>
                  </a:outerShdw>
                </a:effectLst>
              </a:rPr>
              <a:t> </a:t>
            </a:r>
            <a:r>
              <a:rPr lang="uz-Cyrl-UZ" sz="2657" b="1" dirty="0">
                <a:solidFill>
                  <a:schemeClr val="accent2">
                    <a:lumMod val="75000"/>
                  </a:schemeClr>
                </a:solidFill>
                <a:effectLst>
                  <a:outerShdw blurRad="38100" dist="38100" dir="2700000" algn="tl">
                    <a:srgbClr val="000000">
                      <a:alpha val="43137"/>
                    </a:srgbClr>
                  </a:outerShdw>
                </a:effectLst>
              </a:rPr>
              <a:t>qo‘llanmalar mazmuni</a:t>
            </a:r>
            <a:endParaRPr lang="ru-RU" sz="3542" b="1" dirty="0">
              <a:solidFill>
                <a:schemeClr val="accent2">
                  <a:lumMod val="75000"/>
                </a:schemeClr>
              </a:solidFill>
              <a:effectLst>
                <a:outerShdw blurRad="38100" dist="38100" dir="2700000" algn="tl">
                  <a:srgbClr val="000000">
                    <a:alpha val="43137"/>
                  </a:srgbClr>
                </a:outerShdw>
              </a:effectLst>
              <a:cs typeface="Calibri" pitchFamily="34" charset="0"/>
            </a:endParaRPr>
          </a:p>
        </p:txBody>
      </p:sp>
      <p:sp>
        <p:nvSpPr>
          <p:cNvPr id="2" name="Прямоугольник 1">
            <a:extLst>
              <a:ext uri="{FF2B5EF4-FFF2-40B4-BE49-F238E27FC236}">
                <a16:creationId xmlns:a16="http://schemas.microsoft.com/office/drawing/2014/main" id="{016BD1B5-25BD-4116-8CC1-9C94D006F391}"/>
              </a:ext>
            </a:extLst>
          </p:cNvPr>
          <p:cNvSpPr/>
          <p:nvPr/>
        </p:nvSpPr>
        <p:spPr>
          <a:xfrm>
            <a:off x="7915166" y="2354452"/>
            <a:ext cx="7961667" cy="910121"/>
          </a:xfrm>
          <a:prstGeom prst="rect">
            <a:avLst/>
          </a:prstGeom>
          <a:solidFill>
            <a:schemeClr val="accent4">
              <a:lumMod val="7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4"/>
          </a:lnRef>
          <a:fillRef idx="3">
            <a:schemeClr val="accent4"/>
          </a:fillRef>
          <a:effectRef idx="3">
            <a:schemeClr val="accent4"/>
          </a:effectRef>
          <a:fontRef idx="minor">
            <a:schemeClr val="lt1"/>
          </a:fontRef>
        </p:style>
        <p:txBody>
          <a:bodyPr wrap="square">
            <a:spAutoFit/>
          </a:bodyPr>
          <a:lstStyle/>
          <a:p>
            <a:pPr algn="ctr"/>
            <a:r>
              <a:rPr lang="uz-Cyrl-UZ" sz="2657" b="1" dirty="0">
                <a:latin typeface="Times New Roman" panose="02020603050405020304" pitchFamily="18" charset="0"/>
                <a:ea typeface="Calibri" panose="020F0502020204030204" pitchFamily="34" charset="0"/>
              </a:rPr>
              <a:t>2019-2021 yillarda chop etilgan </a:t>
            </a:r>
            <a:endParaRPr lang="en-US" sz="2657" b="1" dirty="0">
              <a:latin typeface="Times New Roman" panose="02020603050405020304" pitchFamily="18" charset="0"/>
              <a:ea typeface="Calibri" panose="020F0502020204030204" pitchFamily="34" charset="0"/>
            </a:endParaRPr>
          </a:p>
          <a:p>
            <a:pPr algn="ctr"/>
            <a:r>
              <a:rPr lang="uz-Cyrl-UZ" sz="2657" b="1" dirty="0">
                <a:latin typeface="Times New Roman" panose="02020603050405020304" pitchFamily="18" charset="0"/>
                <a:ea typeface="Calibri" panose="020F0502020204030204" pitchFamily="34" charset="0"/>
              </a:rPr>
              <a:t>yangi avlod darsliklari</a:t>
            </a:r>
            <a:endParaRPr lang="ru-RU" sz="2657" dirty="0"/>
          </a:p>
        </p:txBody>
      </p:sp>
      <p:pic>
        <p:nvPicPr>
          <p:cNvPr id="55" name="Рисунок 54">
            <a:extLst>
              <a:ext uri="{FF2B5EF4-FFF2-40B4-BE49-F238E27FC236}">
                <a16:creationId xmlns:a16="http://schemas.microsoft.com/office/drawing/2014/main" id="{922D6B38-FF7A-4F65-ADB2-B4457A8067CA}"/>
              </a:ext>
            </a:extLst>
          </p:cNvPr>
          <p:cNvPicPr/>
          <p:nvPr/>
        </p:nvPicPr>
        <p:blipFill rotWithShape="1">
          <a:blip r:embed="rId4"/>
          <a:srcRect l="48212"/>
          <a:stretch/>
        </p:blipFill>
        <p:spPr bwMode="auto">
          <a:xfrm>
            <a:off x="6846041" y="3497930"/>
            <a:ext cx="2208427" cy="2809997"/>
          </a:xfrm>
          <a:prstGeom prst="rect">
            <a:avLst/>
          </a:prstGeom>
          <a:ln>
            <a:noFill/>
          </a:ln>
          <a:extLst>
            <a:ext uri="{53640926-AAD7-44D8-BBD7-CCE9431645EC}">
              <a14:shadowObscured xmlns:a14="http://schemas.microsoft.com/office/drawing/2010/main"/>
            </a:ext>
          </a:extLst>
        </p:spPr>
      </p:pic>
      <p:pic>
        <p:nvPicPr>
          <p:cNvPr id="56" name="Рисунок 55">
            <a:extLst>
              <a:ext uri="{FF2B5EF4-FFF2-40B4-BE49-F238E27FC236}">
                <a16:creationId xmlns:a16="http://schemas.microsoft.com/office/drawing/2014/main" id="{CD3F17C3-3019-4240-A5CB-251ACA913816}"/>
              </a:ext>
            </a:extLst>
          </p:cNvPr>
          <p:cNvPicPr/>
          <p:nvPr/>
        </p:nvPicPr>
        <p:blipFill rotWithShape="1">
          <a:blip r:embed="rId5"/>
          <a:srcRect l="8022" t="6749" r="3737" b="4762"/>
          <a:stretch/>
        </p:blipFill>
        <p:spPr bwMode="auto">
          <a:xfrm>
            <a:off x="9094080" y="3617603"/>
            <a:ext cx="2194827" cy="2673228"/>
          </a:xfrm>
          <a:prstGeom prst="rect">
            <a:avLst/>
          </a:prstGeom>
          <a:ln>
            <a:noFill/>
          </a:ln>
          <a:extLst>
            <a:ext uri="{53640926-AAD7-44D8-BBD7-CCE9431645EC}">
              <a14:shadowObscured xmlns:a14="http://schemas.microsoft.com/office/drawing/2010/main"/>
            </a:ext>
          </a:extLst>
        </p:spPr>
      </p:pic>
      <p:pic>
        <p:nvPicPr>
          <p:cNvPr id="61" name="Рисунок 60">
            <a:extLst>
              <a:ext uri="{FF2B5EF4-FFF2-40B4-BE49-F238E27FC236}">
                <a16:creationId xmlns:a16="http://schemas.microsoft.com/office/drawing/2014/main" id="{DF3C2C97-B504-4AA8-B803-9D7C0C40FFCB}"/>
              </a:ext>
            </a:extLst>
          </p:cNvPr>
          <p:cNvPicPr/>
          <p:nvPr/>
        </p:nvPicPr>
        <p:blipFill rotWithShape="1">
          <a:blip r:embed="rId6" cstate="print">
            <a:extLst>
              <a:ext uri="{28A0092B-C50C-407E-A947-70E740481C1C}">
                <a14:useLocalDpi xmlns:a14="http://schemas.microsoft.com/office/drawing/2010/main" val="0"/>
              </a:ext>
            </a:extLst>
          </a:blip>
          <a:srcRect l="49510" t="7174" r="1303" b="10762"/>
          <a:stretch/>
        </p:blipFill>
        <p:spPr bwMode="auto">
          <a:xfrm>
            <a:off x="9266897" y="6416203"/>
            <a:ext cx="1903416" cy="2445475"/>
          </a:xfrm>
          <a:prstGeom prst="rect">
            <a:avLst/>
          </a:prstGeom>
          <a:noFill/>
          <a:ln>
            <a:noFill/>
          </a:ln>
          <a:extLst>
            <a:ext uri="{53640926-AAD7-44D8-BBD7-CCE9431645EC}">
              <a14:shadowObscured xmlns:a14="http://schemas.microsoft.com/office/drawing/2010/main"/>
            </a:ext>
          </a:extLst>
        </p:spPr>
      </p:pic>
      <p:pic>
        <p:nvPicPr>
          <p:cNvPr id="62" name="Рисунок 61">
            <a:extLst>
              <a:ext uri="{FF2B5EF4-FFF2-40B4-BE49-F238E27FC236}">
                <a16:creationId xmlns:a16="http://schemas.microsoft.com/office/drawing/2014/main" id="{C625BF06-469D-4305-9AB2-238E461131FE}"/>
              </a:ext>
            </a:extLst>
          </p:cNvPr>
          <p:cNvPicPr/>
          <p:nvPr/>
        </p:nvPicPr>
        <p:blipFill rotWithShape="1">
          <a:blip r:embed="rId7" cstate="print">
            <a:extLst>
              <a:ext uri="{28A0092B-C50C-407E-A947-70E740481C1C}">
                <a14:useLocalDpi xmlns:a14="http://schemas.microsoft.com/office/drawing/2010/main" val="0"/>
              </a:ext>
            </a:extLst>
          </a:blip>
          <a:srcRect l="5612" t="12327" r="53483" b="16192"/>
          <a:stretch/>
        </p:blipFill>
        <p:spPr bwMode="auto">
          <a:xfrm>
            <a:off x="11281381" y="6385119"/>
            <a:ext cx="2075219" cy="2445475"/>
          </a:xfrm>
          <a:prstGeom prst="rect">
            <a:avLst/>
          </a:prstGeom>
          <a:noFill/>
          <a:ln>
            <a:noFill/>
          </a:ln>
          <a:extLst>
            <a:ext uri="{53640926-AAD7-44D8-BBD7-CCE9431645EC}">
              <a14:shadowObscured xmlns:a14="http://schemas.microsoft.com/office/drawing/2010/main"/>
            </a:ext>
          </a:extLst>
        </p:spPr>
      </p:pic>
      <p:sp>
        <p:nvSpPr>
          <p:cNvPr id="3" name="Прямоугольник 2">
            <a:extLst>
              <a:ext uri="{FF2B5EF4-FFF2-40B4-BE49-F238E27FC236}">
                <a16:creationId xmlns:a16="http://schemas.microsoft.com/office/drawing/2014/main" id="{1C7AEF88-0E61-4DBB-AFAA-EA604E913F2E}"/>
              </a:ext>
            </a:extLst>
          </p:cNvPr>
          <p:cNvSpPr/>
          <p:nvPr/>
        </p:nvSpPr>
        <p:spPr>
          <a:xfrm>
            <a:off x="8441911" y="9107741"/>
            <a:ext cx="4812536" cy="910121"/>
          </a:xfrm>
          <a:prstGeom prst="rect">
            <a:avLst/>
          </a:prstGeom>
        </p:spPr>
        <p:txBody>
          <a:bodyPr wrap="none">
            <a:spAutoFit/>
          </a:bodyPr>
          <a:lstStyle/>
          <a:p>
            <a:pPr algn="ctr"/>
            <a:r>
              <a:rPr lang="uz-Cyrl-UZ" sz="2657" b="1" dirty="0">
                <a:latin typeface="Times New Roman" panose="02020603050405020304" pitchFamily="18" charset="0"/>
                <a:ea typeface="Calibri" panose="020F0502020204030204" pitchFamily="34" charset="0"/>
              </a:rPr>
              <a:t>2019-2021 yillarda chop etilgan </a:t>
            </a:r>
            <a:endParaRPr lang="en-US" sz="2657" b="1" dirty="0">
              <a:latin typeface="Times New Roman" panose="02020603050405020304" pitchFamily="18" charset="0"/>
              <a:ea typeface="Calibri" panose="020F0502020204030204" pitchFamily="34" charset="0"/>
            </a:endParaRPr>
          </a:p>
          <a:p>
            <a:pPr algn="ctr"/>
            <a:r>
              <a:rPr lang="uz-Cyrl-UZ" sz="2657" b="1" dirty="0">
                <a:latin typeface="Times New Roman" panose="02020603050405020304" pitchFamily="18" charset="0"/>
                <a:ea typeface="Calibri" panose="020F0502020204030204" pitchFamily="34" charset="0"/>
              </a:rPr>
              <a:t>metodik qо‘llanmalar</a:t>
            </a:r>
            <a:endParaRPr lang="ru-RU" sz="2657" dirty="0"/>
          </a:p>
        </p:txBody>
      </p:sp>
      <p:pic>
        <p:nvPicPr>
          <p:cNvPr id="63" name="Рисунок 62">
            <a:extLst>
              <a:ext uri="{FF2B5EF4-FFF2-40B4-BE49-F238E27FC236}">
                <a16:creationId xmlns:a16="http://schemas.microsoft.com/office/drawing/2014/main" id="{19CF0FBD-405A-412C-A02D-73FC0BBCDFAB}"/>
              </a:ext>
            </a:extLst>
          </p:cNvPr>
          <p:cNvPicPr/>
          <p:nvPr/>
        </p:nvPicPr>
        <p:blipFill rotWithShape="1">
          <a:blip r:embed="rId8"/>
          <a:srcRect l="6150" t="5450" r="3076" b="4995"/>
          <a:stretch/>
        </p:blipFill>
        <p:spPr bwMode="auto">
          <a:xfrm>
            <a:off x="378759" y="7624114"/>
            <a:ext cx="2575892" cy="2773634"/>
          </a:xfrm>
          <a:prstGeom prst="rect">
            <a:avLst/>
          </a:prstGeom>
          <a:ln>
            <a:noFill/>
          </a:ln>
          <a:extLst>
            <a:ext uri="{53640926-AAD7-44D8-BBD7-CCE9431645EC}">
              <a14:shadowObscured xmlns:a14="http://schemas.microsoft.com/office/drawing/2010/main"/>
            </a:ext>
          </a:extLst>
        </p:spPr>
      </p:pic>
      <p:pic>
        <p:nvPicPr>
          <p:cNvPr id="64" name="Рисунок 63">
            <a:extLst>
              <a:ext uri="{FF2B5EF4-FFF2-40B4-BE49-F238E27FC236}">
                <a16:creationId xmlns:a16="http://schemas.microsoft.com/office/drawing/2014/main" id="{2AA08993-A669-4875-88BC-ADFF17C62C8E}"/>
              </a:ext>
            </a:extLst>
          </p:cNvPr>
          <p:cNvPicPr/>
          <p:nvPr/>
        </p:nvPicPr>
        <p:blipFill rotWithShape="1">
          <a:blip r:embed="rId9"/>
          <a:srcRect l="5423" t="5286" r="3503" b="3836"/>
          <a:stretch/>
        </p:blipFill>
        <p:spPr bwMode="auto">
          <a:xfrm>
            <a:off x="3185059" y="7768235"/>
            <a:ext cx="2437417" cy="2679014"/>
          </a:xfrm>
          <a:prstGeom prst="rect">
            <a:avLst/>
          </a:prstGeom>
          <a:ln>
            <a:noFill/>
          </a:ln>
          <a:extLst>
            <a:ext uri="{53640926-AAD7-44D8-BBD7-CCE9431645EC}">
              <a14:shadowObscured xmlns:a14="http://schemas.microsoft.com/office/drawing/2010/main"/>
            </a:ext>
          </a:extLst>
        </p:spPr>
      </p:pic>
      <p:pic>
        <p:nvPicPr>
          <p:cNvPr id="65" name="Рисунок 64">
            <a:extLst>
              <a:ext uri="{FF2B5EF4-FFF2-40B4-BE49-F238E27FC236}">
                <a16:creationId xmlns:a16="http://schemas.microsoft.com/office/drawing/2014/main" id="{D441B216-3AAB-4410-95C8-38699589248B}"/>
              </a:ext>
            </a:extLst>
          </p:cNvPr>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4032970" y="6568274"/>
            <a:ext cx="3141235" cy="2079161"/>
          </a:xfrm>
          <a:prstGeom prst="rect">
            <a:avLst/>
          </a:prstGeom>
          <a:noFill/>
          <a:ln>
            <a:noFill/>
          </a:ln>
        </p:spPr>
      </p:pic>
      <p:pic>
        <p:nvPicPr>
          <p:cNvPr id="36" name="Рисунок 35">
            <a:extLst>
              <a:ext uri="{FF2B5EF4-FFF2-40B4-BE49-F238E27FC236}">
                <a16:creationId xmlns:a16="http://schemas.microsoft.com/office/drawing/2014/main" id="{B5C97FE4-7303-499C-A294-C68E1D2AF7D1}"/>
              </a:ext>
            </a:extLst>
          </p:cNvPr>
          <p:cNvPicPr/>
          <p:nvPr/>
        </p:nvPicPr>
        <p:blipFill rotWithShape="1">
          <a:blip r:embed="rId11"/>
          <a:srcRect l="6067" t="3827" r="5783" b="3957"/>
          <a:stretch/>
        </p:blipFill>
        <p:spPr bwMode="auto">
          <a:xfrm>
            <a:off x="15447910" y="3511648"/>
            <a:ext cx="2339361" cy="2830592"/>
          </a:xfrm>
          <a:prstGeom prst="rect">
            <a:avLst/>
          </a:prstGeom>
          <a:ln>
            <a:noFill/>
          </a:ln>
          <a:extLst>
            <a:ext uri="{53640926-AAD7-44D8-BBD7-CCE9431645EC}">
              <a14:shadowObscured xmlns:a14="http://schemas.microsoft.com/office/drawing/2010/main"/>
            </a:ext>
          </a:extLst>
        </p:spPr>
      </p:pic>
      <p:pic>
        <p:nvPicPr>
          <p:cNvPr id="37" name="Рисунок 36">
            <a:extLst>
              <a:ext uri="{FF2B5EF4-FFF2-40B4-BE49-F238E27FC236}">
                <a16:creationId xmlns:a16="http://schemas.microsoft.com/office/drawing/2014/main" id="{71C9ADDD-5288-4B60-B528-ABAF7F17BB0F}"/>
              </a:ext>
            </a:extLst>
          </p:cNvPr>
          <p:cNvPicPr/>
          <p:nvPr/>
        </p:nvPicPr>
        <p:blipFill rotWithShape="1">
          <a:blip r:embed="rId12"/>
          <a:srcRect l="4590" t="2886" r="2449" b="5041"/>
          <a:stretch/>
        </p:blipFill>
        <p:spPr bwMode="auto">
          <a:xfrm>
            <a:off x="13395161" y="3564600"/>
            <a:ext cx="2208427" cy="2672663"/>
          </a:xfrm>
          <a:prstGeom prst="rect">
            <a:avLst/>
          </a:prstGeom>
          <a:ln>
            <a:noFill/>
          </a:ln>
          <a:extLst>
            <a:ext uri="{53640926-AAD7-44D8-BBD7-CCE9431645EC}">
              <a14:shadowObscured xmlns:a14="http://schemas.microsoft.com/office/drawing/2010/main"/>
            </a:ext>
          </a:extLst>
        </p:spPr>
      </p:pic>
      <p:pic>
        <p:nvPicPr>
          <p:cNvPr id="38" name="Рисунок 37">
            <a:extLst>
              <a:ext uri="{FF2B5EF4-FFF2-40B4-BE49-F238E27FC236}">
                <a16:creationId xmlns:a16="http://schemas.microsoft.com/office/drawing/2014/main" id="{2FA9F339-1316-469F-8FD7-F6E95B8C6EE4}"/>
              </a:ext>
            </a:extLst>
          </p:cNvPr>
          <p:cNvPicPr/>
          <p:nvPr/>
        </p:nvPicPr>
        <p:blipFill rotWithShape="1">
          <a:blip r:embed="rId13"/>
          <a:srcRect l="39560"/>
          <a:stretch/>
        </p:blipFill>
        <p:spPr bwMode="auto">
          <a:xfrm>
            <a:off x="6793975" y="6342240"/>
            <a:ext cx="2203975" cy="2672661"/>
          </a:xfrm>
          <a:prstGeom prst="rect">
            <a:avLst/>
          </a:prstGeom>
          <a:ln>
            <a:noFill/>
          </a:ln>
          <a:extLst>
            <a:ext uri="{53640926-AAD7-44D8-BBD7-CCE9431645EC}">
              <a14:shadowObscured xmlns:a14="http://schemas.microsoft.com/office/drawing/2010/main"/>
            </a:ext>
          </a:extLst>
        </p:spPr>
      </p:pic>
      <p:sp>
        <p:nvSpPr>
          <p:cNvPr id="10" name="Стрелка: штриховая вправо 9">
            <a:extLst>
              <a:ext uri="{FF2B5EF4-FFF2-40B4-BE49-F238E27FC236}">
                <a16:creationId xmlns:a16="http://schemas.microsoft.com/office/drawing/2014/main" id="{07FE1CE3-653F-403D-A0B5-8D5D703D32D1}"/>
              </a:ext>
            </a:extLst>
          </p:cNvPr>
          <p:cNvSpPr/>
          <p:nvPr/>
        </p:nvSpPr>
        <p:spPr>
          <a:xfrm rot="10800000">
            <a:off x="6684190" y="9280098"/>
            <a:ext cx="1444171" cy="715337"/>
          </a:xfrm>
          <a:prstGeom prst="stripedRightArrow">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4"/>
          </a:lnRef>
          <a:fillRef idx="3">
            <a:schemeClr val="accent4"/>
          </a:fillRef>
          <a:effectRef idx="3">
            <a:schemeClr val="accent4"/>
          </a:effectRef>
          <a:fontRef idx="minor">
            <a:schemeClr val="lt1"/>
          </a:fontRef>
        </p:style>
        <p:txBody>
          <a:bodyPr rtlCol="0" anchor="ctr"/>
          <a:lstStyle/>
          <a:p>
            <a:pPr algn="ctr"/>
            <a:endParaRPr lang="ru-RU" sz="2657"/>
          </a:p>
        </p:txBody>
      </p:sp>
      <p:pic>
        <p:nvPicPr>
          <p:cNvPr id="5" name="Graphic 2">
            <a:extLst>
              <a:ext uri="{FF2B5EF4-FFF2-40B4-BE49-F238E27FC236}">
                <a16:creationId xmlns:a16="http://schemas.microsoft.com/office/drawing/2014/main" id="{C261B1CA-2C4A-5E3E-9B7D-F9917F6B85C2}"/>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1" y="-29578"/>
            <a:ext cx="17995899" cy="1447801"/>
          </a:xfrm>
          <a:prstGeom prst="rect">
            <a:avLst/>
          </a:prstGeom>
        </p:spPr>
      </p:pic>
      <p:pic>
        <p:nvPicPr>
          <p:cNvPr id="6" name="Рисунок 5">
            <a:extLst>
              <a:ext uri="{FF2B5EF4-FFF2-40B4-BE49-F238E27FC236}">
                <a16:creationId xmlns:a16="http://schemas.microsoft.com/office/drawing/2014/main" id="{A6F020B2-4428-247D-C986-246DFD5AD691}"/>
              </a:ext>
            </a:extLst>
          </p:cNvPr>
          <p:cNvPicPr>
            <a:picLocks noChangeAspect="1"/>
          </p:cNvPicPr>
          <p:nvPr/>
        </p:nvPicPr>
        <p:blipFill>
          <a:blip r:embed="rId16"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a16="http://schemas.microsoft.com/office/drawing/2014/main" id="{BFA2F38F-3148-CFA6-CD2A-5B211F363E00}"/>
              </a:ext>
            </a:extLst>
          </p:cNvPr>
          <p:cNvPicPr>
            <a:picLocks noChangeAspect="1"/>
          </p:cNvPicPr>
          <p:nvPr/>
        </p:nvPicPr>
        <p:blipFill>
          <a:blip r:embed="rId17"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37947462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9" name="Google Shape;1884;p52">
            <a:extLst>
              <a:ext uri="{FF2B5EF4-FFF2-40B4-BE49-F238E27FC236}">
                <a16:creationId xmlns:a16="http://schemas.microsoft.com/office/drawing/2014/main" id="{5F800CB0-63DB-4662-A10A-6705935FEF37}"/>
              </a:ext>
            </a:extLst>
          </p:cNvPr>
          <p:cNvSpPr/>
          <p:nvPr/>
        </p:nvSpPr>
        <p:spPr>
          <a:xfrm>
            <a:off x="2447069" y="3409466"/>
            <a:ext cx="1541013" cy="1405909"/>
          </a:xfrm>
          <a:custGeom>
            <a:avLst/>
            <a:gdLst/>
            <a:ahLst/>
            <a:cxnLst/>
            <a:rect l="l" t="t" r="r" b="b"/>
            <a:pathLst>
              <a:path w="10220" h="6269" extrusionOk="0">
                <a:moveTo>
                  <a:pt x="0" y="0"/>
                </a:moveTo>
                <a:lnTo>
                  <a:pt x="0" y="6269"/>
                </a:lnTo>
                <a:lnTo>
                  <a:pt x="10219" y="6269"/>
                </a:lnTo>
                <a:lnTo>
                  <a:pt x="10219" y="0"/>
                </a:lnTo>
                <a:close/>
              </a:path>
            </a:pathLst>
          </a:custGeom>
          <a:solidFill>
            <a:srgbClr val="4C4C4C"/>
          </a:solidFill>
          <a:ln>
            <a:noFill/>
          </a:ln>
        </p:spPr>
        <p:txBody>
          <a:bodyPr spcFirstLastPara="1" wrap="square" lIns="179929" tIns="179929" rIns="179929" bIns="179929" anchor="ctr" anchorCtr="0">
            <a:noAutofit/>
          </a:bodyPr>
          <a:lstStyle/>
          <a:p>
            <a:endParaRPr sz="3543"/>
          </a:p>
        </p:txBody>
      </p:sp>
      <p:sp>
        <p:nvSpPr>
          <p:cNvPr id="10" name="Google Shape;1885;p52">
            <a:extLst>
              <a:ext uri="{FF2B5EF4-FFF2-40B4-BE49-F238E27FC236}">
                <a16:creationId xmlns:a16="http://schemas.microsoft.com/office/drawing/2014/main" id="{21C5D768-7C39-43F4-AF40-A62402CE6325}"/>
              </a:ext>
            </a:extLst>
          </p:cNvPr>
          <p:cNvSpPr/>
          <p:nvPr/>
        </p:nvSpPr>
        <p:spPr>
          <a:xfrm>
            <a:off x="2447069" y="3409466"/>
            <a:ext cx="1541013" cy="784248"/>
          </a:xfrm>
          <a:custGeom>
            <a:avLst/>
            <a:gdLst/>
            <a:ahLst/>
            <a:cxnLst/>
            <a:rect l="l" t="t" r="r" b="b"/>
            <a:pathLst>
              <a:path w="10220" h="3497" extrusionOk="0">
                <a:moveTo>
                  <a:pt x="0" y="0"/>
                </a:moveTo>
                <a:lnTo>
                  <a:pt x="0" y="3497"/>
                </a:lnTo>
                <a:lnTo>
                  <a:pt x="10219" y="1153"/>
                </a:lnTo>
                <a:lnTo>
                  <a:pt x="0" y="0"/>
                </a:lnTo>
                <a:close/>
              </a:path>
            </a:pathLst>
          </a:custGeom>
          <a:solidFill>
            <a:srgbClr val="D2D2D2"/>
          </a:solidFill>
          <a:ln>
            <a:noFill/>
          </a:ln>
        </p:spPr>
        <p:txBody>
          <a:bodyPr spcFirstLastPara="1" wrap="square" lIns="179929" tIns="179929" rIns="179929" bIns="179929" anchor="ctr" anchorCtr="0">
            <a:noAutofit/>
          </a:bodyPr>
          <a:lstStyle/>
          <a:p>
            <a:endParaRPr sz="3543"/>
          </a:p>
        </p:txBody>
      </p:sp>
      <p:sp>
        <p:nvSpPr>
          <p:cNvPr id="11" name="Google Shape;1886;p52">
            <a:extLst>
              <a:ext uri="{FF2B5EF4-FFF2-40B4-BE49-F238E27FC236}">
                <a16:creationId xmlns:a16="http://schemas.microsoft.com/office/drawing/2014/main" id="{17F11C62-E020-4DD2-A64E-A28428837092}"/>
              </a:ext>
            </a:extLst>
          </p:cNvPr>
          <p:cNvSpPr/>
          <p:nvPr/>
        </p:nvSpPr>
        <p:spPr>
          <a:xfrm>
            <a:off x="1845132" y="3290255"/>
            <a:ext cx="2708832" cy="569405"/>
          </a:xfrm>
          <a:custGeom>
            <a:avLst/>
            <a:gdLst/>
            <a:ahLst/>
            <a:cxnLst/>
            <a:rect l="l" t="t" r="r" b="b"/>
            <a:pathLst>
              <a:path w="17965" h="2539" extrusionOk="0">
                <a:moveTo>
                  <a:pt x="8989" y="0"/>
                </a:moveTo>
                <a:lnTo>
                  <a:pt x="0" y="1049"/>
                </a:lnTo>
                <a:lnTo>
                  <a:pt x="0" y="1489"/>
                </a:lnTo>
                <a:lnTo>
                  <a:pt x="8989" y="2539"/>
                </a:lnTo>
                <a:lnTo>
                  <a:pt x="17964" y="1489"/>
                </a:lnTo>
                <a:lnTo>
                  <a:pt x="17964" y="1049"/>
                </a:lnTo>
                <a:lnTo>
                  <a:pt x="8989" y="0"/>
                </a:lnTo>
                <a:close/>
              </a:path>
            </a:pathLst>
          </a:custGeom>
          <a:solidFill>
            <a:srgbClr val="2C2C2C"/>
          </a:solidFill>
          <a:ln>
            <a:noFill/>
          </a:ln>
        </p:spPr>
        <p:txBody>
          <a:bodyPr spcFirstLastPara="1" wrap="square" lIns="179929" tIns="179929" rIns="179929" bIns="179929" anchor="ctr" anchorCtr="0">
            <a:noAutofit/>
          </a:bodyPr>
          <a:lstStyle/>
          <a:p>
            <a:endParaRPr sz="3543"/>
          </a:p>
        </p:txBody>
      </p:sp>
      <p:sp>
        <p:nvSpPr>
          <p:cNvPr id="12" name="Google Shape;1887;p52">
            <a:extLst>
              <a:ext uri="{FF2B5EF4-FFF2-40B4-BE49-F238E27FC236}">
                <a16:creationId xmlns:a16="http://schemas.microsoft.com/office/drawing/2014/main" id="{2C6BE2A6-727E-42FB-8153-1BF078CD381A}"/>
              </a:ext>
            </a:extLst>
          </p:cNvPr>
          <p:cNvSpPr/>
          <p:nvPr/>
        </p:nvSpPr>
        <p:spPr>
          <a:xfrm>
            <a:off x="1845132" y="3290256"/>
            <a:ext cx="2708832" cy="470730"/>
          </a:xfrm>
          <a:custGeom>
            <a:avLst/>
            <a:gdLst/>
            <a:ahLst/>
            <a:cxnLst/>
            <a:rect l="l" t="t" r="r" b="b"/>
            <a:pathLst>
              <a:path w="17965" h="2099" extrusionOk="0">
                <a:moveTo>
                  <a:pt x="8989" y="0"/>
                </a:moveTo>
                <a:lnTo>
                  <a:pt x="0" y="1049"/>
                </a:lnTo>
                <a:lnTo>
                  <a:pt x="8989" y="2098"/>
                </a:lnTo>
                <a:lnTo>
                  <a:pt x="17964" y="1049"/>
                </a:lnTo>
                <a:lnTo>
                  <a:pt x="8989" y="0"/>
                </a:lnTo>
                <a:close/>
              </a:path>
            </a:pathLst>
          </a:custGeom>
          <a:solidFill>
            <a:srgbClr val="4C4C4C"/>
          </a:solidFill>
          <a:ln>
            <a:noFill/>
          </a:ln>
        </p:spPr>
        <p:txBody>
          <a:bodyPr spcFirstLastPara="1" wrap="square" lIns="179929" tIns="179929" rIns="179929" bIns="179929" anchor="ctr" anchorCtr="0">
            <a:noAutofit/>
          </a:bodyPr>
          <a:lstStyle/>
          <a:p>
            <a:endParaRPr sz="3543"/>
          </a:p>
        </p:txBody>
      </p:sp>
      <p:sp>
        <p:nvSpPr>
          <p:cNvPr id="13" name="Google Shape;1888;p52">
            <a:extLst>
              <a:ext uri="{FF2B5EF4-FFF2-40B4-BE49-F238E27FC236}">
                <a16:creationId xmlns:a16="http://schemas.microsoft.com/office/drawing/2014/main" id="{D7F7E40E-3CC7-466D-B5D2-C8E2535041D3}"/>
              </a:ext>
            </a:extLst>
          </p:cNvPr>
          <p:cNvSpPr/>
          <p:nvPr/>
        </p:nvSpPr>
        <p:spPr>
          <a:xfrm>
            <a:off x="2190992" y="3448549"/>
            <a:ext cx="1009799" cy="575234"/>
          </a:xfrm>
          <a:custGeom>
            <a:avLst/>
            <a:gdLst/>
            <a:ahLst/>
            <a:cxnLst/>
            <a:rect l="l" t="t" r="r" b="b"/>
            <a:pathLst>
              <a:path w="6697" h="2565" fill="none" extrusionOk="0">
                <a:moveTo>
                  <a:pt x="6697" y="0"/>
                </a:moveTo>
                <a:lnTo>
                  <a:pt x="1" y="415"/>
                </a:lnTo>
                <a:lnTo>
                  <a:pt x="1" y="2565"/>
                </a:lnTo>
              </a:path>
            </a:pathLst>
          </a:custGeom>
          <a:noFill/>
          <a:ln w="4200" cap="flat" cmpd="sng">
            <a:solidFill>
              <a:srgbClr val="303030"/>
            </a:solidFill>
            <a:prstDash val="solid"/>
            <a:miter lim="12951"/>
            <a:headEnd type="none" w="sm" len="sm"/>
            <a:tailEnd type="none" w="sm" len="sm"/>
          </a:ln>
        </p:spPr>
        <p:txBody>
          <a:bodyPr spcFirstLastPara="1" wrap="square" lIns="179929" tIns="179929" rIns="179929" bIns="179929" anchor="ctr" anchorCtr="0">
            <a:noAutofit/>
          </a:bodyPr>
          <a:lstStyle/>
          <a:p>
            <a:endParaRPr sz="3543"/>
          </a:p>
        </p:txBody>
      </p:sp>
      <p:sp>
        <p:nvSpPr>
          <p:cNvPr id="14" name="Google Shape;1889;p52">
            <a:extLst>
              <a:ext uri="{FF2B5EF4-FFF2-40B4-BE49-F238E27FC236}">
                <a16:creationId xmlns:a16="http://schemas.microsoft.com/office/drawing/2014/main" id="{844500B9-5B5A-4E59-B90F-5E11466051B5}"/>
              </a:ext>
            </a:extLst>
          </p:cNvPr>
          <p:cNvSpPr/>
          <p:nvPr/>
        </p:nvSpPr>
        <p:spPr>
          <a:xfrm>
            <a:off x="2128521" y="3878458"/>
            <a:ext cx="125150" cy="430138"/>
          </a:xfrm>
          <a:custGeom>
            <a:avLst/>
            <a:gdLst/>
            <a:ahLst/>
            <a:cxnLst/>
            <a:rect l="l" t="t" r="r" b="b"/>
            <a:pathLst>
              <a:path w="830" h="1918" extrusionOk="0">
                <a:moveTo>
                  <a:pt x="402" y="0"/>
                </a:moveTo>
                <a:cubicBezTo>
                  <a:pt x="182" y="0"/>
                  <a:pt x="0" y="169"/>
                  <a:pt x="13" y="389"/>
                </a:cubicBezTo>
                <a:lnTo>
                  <a:pt x="13" y="1917"/>
                </a:lnTo>
                <a:lnTo>
                  <a:pt x="829" y="1917"/>
                </a:lnTo>
                <a:lnTo>
                  <a:pt x="829" y="389"/>
                </a:lnTo>
                <a:cubicBezTo>
                  <a:pt x="829" y="169"/>
                  <a:pt x="648" y="0"/>
                  <a:pt x="441" y="0"/>
                </a:cubicBezTo>
                <a:close/>
              </a:path>
            </a:pathLst>
          </a:custGeom>
          <a:solidFill>
            <a:srgbClr val="FFAD5A"/>
          </a:solidFill>
          <a:ln>
            <a:noFill/>
          </a:ln>
        </p:spPr>
        <p:txBody>
          <a:bodyPr spcFirstLastPara="1" wrap="square" lIns="179929" tIns="179929" rIns="179929" bIns="179929" anchor="ctr" anchorCtr="0">
            <a:noAutofit/>
          </a:bodyPr>
          <a:lstStyle/>
          <a:p>
            <a:endParaRPr sz="3543"/>
          </a:p>
        </p:txBody>
      </p:sp>
      <p:sp>
        <p:nvSpPr>
          <p:cNvPr id="15" name="Google Shape;1890;p52">
            <a:extLst>
              <a:ext uri="{FF2B5EF4-FFF2-40B4-BE49-F238E27FC236}">
                <a16:creationId xmlns:a16="http://schemas.microsoft.com/office/drawing/2014/main" id="{8F6A9EA8-9662-4A86-B67C-FBB90929171E}"/>
              </a:ext>
            </a:extLst>
          </p:cNvPr>
          <p:cNvSpPr/>
          <p:nvPr/>
        </p:nvSpPr>
        <p:spPr>
          <a:xfrm>
            <a:off x="2140292" y="3772980"/>
            <a:ext cx="103589" cy="154069"/>
          </a:xfrm>
          <a:custGeom>
            <a:avLst/>
            <a:gdLst/>
            <a:ahLst/>
            <a:cxnLst/>
            <a:rect l="l" t="t" r="r" b="b"/>
            <a:pathLst>
              <a:path w="687" h="687" extrusionOk="0">
                <a:moveTo>
                  <a:pt x="337" y="0"/>
                </a:moveTo>
                <a:cubicBezTo>
                  <a:pt x="155" y="0"/>
                  <a:pt x="0" y="155"/>
                  <a:pt x="0" y="350"/>
                </a:cubicBezTo>
                <a:cubicBezTo>
                  <a:pt x="0" y="531"/>
                  <a:pt x="155" y="687"/>
                  <a:pt x="337" y="687"/>
                </a:cubicBezTo>
                <a:cubicBezTo>
                  <a:pt x="531" y="687"/>
                  <a:pt x="687" y="531"/>
                  <a:pt x="687" y="350"/>
                </a:cubicBezTo>
                <a:cubicBezTo>
                  <a:pt x="687" y="155"/>
                  <a:pt x="531" y="0"/>
                  <a:pt x="337" y="0"/>
                </a:cubicBezTo>
                <a:close/>
              </a:path>
            </a:pathLst>
          </a:custGeom>
          <a:solidFill>
            <a:srgbClr val="FFAD5A"/>
          </a:solidFill>
          <a:ln>
            <a:noFill/>
          </a:ln>
        </p:spPr>
        <p:txBody>
          <a:bodyPr spcFirstLastPara="1" wrap="square" lIns="179929" tIns="179929" rIns="179929" bIns="179929" anchor="ctr" anchorCtr="0">
            <a:noAutofit/>
          </a:bodyPr>
          <a:lstStyle/>
          <a:p>
            <a:endParaRPr sz="3543"/>
          </a:p>
        </p:txBody>
      </p:sp>
      <p:sp>
        <p:nvSpPr>
          <p:cNvPr id="16" name="Google Shape;1891;p52">
            <a:extLst>
              <a:ext uri="{FF2B5EF4-FFF2-40B4-BE49-F238E27FC236}">
                <a16:creationId xmlns:a16="http://schemas.microsoft.com/office/drawing/2014/main" id="{9BD92B1A-CE63-4F92-B386-B840F46A73A7}"/>
              </a:ext>
            </a:extLst>
          </p:cNvPr>
          <p:cNvSpPr/>
          <p:nvPr/>
        </p:nvSpPr>
        <p:spPr>
          <a:xfrm>
            <a:off x="3251145" y="7693102"/>
            <a:ext cx="489502" cy="236902"/>
          </a:xfrm>
          <a:custGeom>
            <a:avLst/>
            <a:gdLst/>
            <a:ahLst/>
            <a:cxnLst/>
            <a:rect l="l" t="t" r="r" b="b"/>
            <a:pathLst>
              <a:path w="3070" h="999" extrusionOk="0">
                <a:moveTo>
                  <a:pt x="1542" y="1"/>
                </a:moveTo>
                <a:lnTo>
                  <a:pt x="0" y="998"/>
                </a:lnTo>
                <a:lnTo>
                  <a:pt x="1542" y="234"/>
                </a:lnTo>
                <a:lnTo>
                  <a:pt x="3070" y="998"/>
                </a:lnTo>
                <a:lnTo>
                  <a:pt x="3070" y="998"/>
                </a:lnTo>
                <a:lnTo>
                  <a:pt x="1542" y="1"/>
                </a:lnTo>
                <a:close/>
              </a:path>
            </a:pathLst>
          </a:custGeom>
          <a:solidFill>
            <a:srgbClr val="D7D7D7"/>
          </a:solidFill>
          <a:ln>
            <a:noFill/>
          </a:ln>
        </p:spPr>
        <p:txBody>
          <a:bodyPr spcFirstLastPara="1" wrap="square" lIns="179929" tIns="179929" rIns="179929" bIns="179929" anchor="ctr" anchorCtr="0">
            <a:noAutofit/>
          </a:bodyPr>
          <a:lstStyle/>
          <a:p>
            <a:endParaRPr sz="3543"/>
          </a:p>
        </p:txBody>
      </p:sp>
      <p:sp>
        <p:nvSpPr>
          <p:cNvPr id="17" name="Google Shape;1892;p52">
            <a:extLst>
              <a:ext uri="{FF2B5EF4-FFF2-40B4-BE49-F238E27FC236}">
                <a16:creationId xmlns:a16="http://schemas.microsoft.com/office/drawing/2014/main" id="{D27A266A-4FF2-420E-9689-53A0FF6EDAEB}"/>
              </a:ext>
            </a:extLst>
          </p:cNvPr>
          <p:cNvSpPr/>
          <p:nvPr/>
        </p:nvSpPr>
        <p:spPr>
          <a:xfrm>
            <a:off x="1266585" y="4355298"/>
            <a:ext cx="3695111" cy="2045057"/>
          </a:xfrm>
          <a:custGeom>
            <a:avLst/>
            <a:gdLst/>
            <a:ahLst/>
            <a:cxnLst/>
            <a:rect l="l" t="t" r="r" b="b"/>
            <a:pathLst>
              <a:path w="24506" h="9119" extrusionOk="0">
                <a:moveTo>
                  <a:pt x="3381" y="1"/>
                </a:moveTo>
                <a:cubicBezTo>
                  <a:pt x="1516" y="1"/>
                  <a:pt x="1" y="1529"/>
                  <a:pt x="1" y="3394"/>
                </a:cubicBezTo>
                <a:lnTo>
                  <a:pt x="1" y="5725"/>
                </a:lnTo>
                <a:cubicBezTo>
                  <a:pt x="1" y="7603"/>
                  <a:pt x="1516" y="9119"/>
                  <a:pt x="3381" y="9119"/>
                </a:cubicBezTo>
                <a:lnTo>
                  <a:pt x="24505" y="9119"/>
                </a:lnTo>
                <a:lnTo>
                  <a:pt x="24505" y="8251"/>
                </a:lnTo>
                <a:cubicBezTo>
                  <a:pt x="23741" y="8251"/>
                  <a:pt x="23132" y="6593"/>
                  <a:pt x="23132" y="4560"/>
                </a:cubicBezTo>
                <a:cubicBezTo>
                  <a:pt x="23132" y="2526"/>
                  <a:pt x="23741" y="868"/>
                  <a:pt x="24505" y="868"/>
                </a:cubicBezTo>
                <a:lnTo>
                  <a:pt x="24505" y="1"/>
                </a:lnTo>
                <a:close/>
              </a:path>
            </a:pathLst>
          </a:custGeom>
          <a:solidFill>
            <a:schemeClr val="accent2"/>
          </a:solidFill>
          <a:ln>
            <a:noFill/>
          </a:ln>
        </p:spPr>
        <p:txBody>
          <a:bodyPr spcFirstLastPara="1" wrap="square" lIns="179929" tIns="179929" rIns="179929" bIns="179929" anchor="ctr" anchorCtr="0">
            <a:noAutofit/>
          </a:bodyPr>
          <a:lstStyle/>
          <a:p>
            <a:endParaRPr sz="3543"/>
          </a:p>
        </p:txBody>
      </p:sp>
      <p:sp>
        <p:nvSpPr>
          <p:cNvPr id="18" name="Google Shape;1893;p52">
            <a:extLst>
              <a:ext uri="{FF2B5EF4-FFF2-40B4-BE49-F238E27FC236}">
                <a16:creationId xmlns:a16="http://schemas.microsoft.com/office/drawing/2014/main" id="{669906DE-D975-4A7C-A883-9CC51B10E540}"/>
              </a:ext>
            </a:extLst>
          </p:cNvPr>
          <p:cNvSpPr/>
          <p:nvPr/>
        </p:nvSpPr>
        <p:spPr>
          <a:xfrm>
            <a:off x="1377950" y="4486275"/>
            <a:ext cx="3583831" cy="1655739"/>
          </a:xfrm>
          <a:custGeom>
            <a:avLst/>
            <a:gdLst/>
            <a:ahLst/>
            <a:cxnLst/>
            <a:rect l="l" t="t" r="r" b="b"/>
            <a:pathLst>
              <a:path w="23768" h="7383" extrusionOk="0">
                <a:moveTo>
                  <a:pt x="3096" y="0"/>
                </a:moveTo>
                <a:cubicBezTo>
                  <a:pt x="1387" y="0"/>
                  <a:pt x="1" y="1386"/>
                  <a:pt x="1" y="3083"/>
                </a:cubicBezTo>
                <a:lnTo>
                  <a:pt x="1" y="4300"/>
                </a:lnTo>
                <a:cubicBezTo>
                  <a:pt x="1" y="5997"/>
                  <a:pt x="1387" y="7383"/>
                  <a:pt x="3096" y="7383"/>
                </a:cubicBezTo>
                <a:lnTo>
                  <a:pt x="23767" y="7383"/>
                </a:lnTo>
                <a:cubicBezTo>
                  <a:pt x="23003" y="7383"/>
                  <a:pt x="22394" y="5725"/>
                  <a:pt x="22394" y="3692"/>
                </a:cubicBezTo>
                <a:cubicBezTo>
                  <a:pt x="22394" y="1658"/>
                  <a:pt x="23003" y="0"/>
                  <a:pt x="23767" y="0"/>
                </a:cubicBezTo>
                <a:close/>
              </a:path>
            </a:pathLst>
          </a:custGeom>
          <a:solidFill>
            <a:srgbClr val="F5F5F5"/>
          </a:solidFill>
          <a:ln>
            <a:noFill/>
          </a:ln>
        </p:spPr>
        <p:txBody>
          <a:bodyPr spcFirstLastPara="1" wrap="square" lIns="179929" tIns="179929" rIns="179929" bIns="179929" anchor="ctr" anchorCtr="0">
            <a:noAutofit/>
          </a:bodyPr>
          <a:lstStyle/>
          <a:p>
            <a:endParaRPr sz="3543"/>
          </a:p>
        </p:txBody>
      </p:sp>
      <p:sp>
        <p:nvSpPr>
          <p:cNvPr id="19" name="Google Shape;1894;p52">
            <a:extLst>
              <a:ext uri="{FF2B5EF4-FFF2-40B4-BE49-F238E27FC236}">
                <a16:creationId xmlns:a16="http://schemas.microsoft.com/office/drawing/2014/main" id="{E1BFEBF9-16BF-4860-AB29-D89D7A17CCAD}"/>
              </a:ext>
            </a:extLst>
          </p:cNvPr>
          <p:cNvSpPr/>
          <p:nvPr/>
        </p:nvSpPr>
        <p:spPr>
          <a:xfrm>
            <a:off x="1874407" y="5262194"/>
            <a:ext cx="465018" cy="223817"/>
          </a:xfrm>
          <a:custGeom>
            <a:avLst/>
            <a:gdLst/>
            <a:ahLst/>
            <a:cxnLst/>
            <a:rect l="l" t="t" r="r" b="b"/>
            <a:pathLst>
              <a:path w="3084" h="998" extrusionOk="0">
                <a:moveTo>
                  <a:pt x="1542" y="0"/>
                </a:moveTo>
                <a:lnTo>
                  <a:pt x="1" y="997"/>
                </a:lnTo>
                <a:lnTo>
                  <a:pt x="1542" y="233"/>
                </a:lnTo>
                <a:lnTo>
                  <a:pt x="3083" y="997"/>
                </a:lnTo>
                <a:lnTo>
                  <a:pt x="1542" y="0"/>
                </a:lnTo>
                <a:close/>
              </a:path>
            </a:pathLst>
          </a:custGeom>
          <a:solidFill>
            <a:srgbClr val="D7D7D7"/>
          </a:solidFill>
          <a:ln>
            <a:noFill/>
          </a:ln>
        </p:spPr>
        <p:txBody>
          <a:bodyPr spcFirstLastPara="1" wrap="square" lIns="179929" tIns="179929" rIns="179929" bIns="179929" anchor="ctr" anchorCtr="0">
            <a:noAutofit/>
          </a:bodyPr>
          <a:lstStyle/>
          <a:p>
            <a:endParaRPr sz="3543"/>
          </a:p>
        </p:txBody>
      </p:sp>
      <p:sp>
        <p:nvSpPr>
          <p:cNvPr id="20" name="Google Shape;1895;p52">
            <a:extLst>
              <a:ext uri="{FF2B5EF4-FFF2-40B4-BE49-F238E27FC236}">
                <a16:creationId xmlns:a16="http://schemas.microsoft.com/office/drawing/2014/main" id="{1ED6BB1F-D5D9-4CD6-B9E0-011A65782B9C}"/>
              </a:ext>
            </a:extLst>
          </p:cNvPr>
          <p:cNvSpPr/>
          <p:nvPr/>
        </p:nvSpPr>
        <p:spPr>
          <a:xfrm>
            <a:off x="1606713" y="4722735"/>
            <a:ext cx="3185309" cy="64138"/>
          </a:xfrm>
          <a:custGeom>
            <a:avLst/>
            <a:gdLst/>
            <a:ahLst/>
            <a:cxnLst/>
            <a:rect l="l" t="t" r="r" b="b"/>
            <a:pathLst>
              <a:path w="21125" h="286" extrusionOk="0">
                <a:moveTo>
                  <a:pt x="0" y="1"/>
                </a:moveTo>
                <a:lnTo>
                  <a:pt x="21047" y="285"/>
                </a:lnTo>
                <a:cubicBezTo>
                  <a:pt x="21072" y="195"/>
                  <a:pt x="21098" y="91"/>
                  <a:pt x="21124" y="1"/>
                </a:cubicBezTo>
                <a:close/>
              </a:path>
            </a:pathLst>
          </a:custGeom>
          <a:solidFill>
            <a:srgbClr val="CDCDCD"/>
          </a:solidFill>
          <a:ln>
            <a:noFill/>
          </a:ln>
        </p:spPr>
        <p:txBody>
          <a:bodyPr spcFirstLastPara="1" wrap="square" lIns="179929" tIns="179929" rIns="179929" bIns="179929" anchor="ctr" anchorCtr="0">
            <a:noAutofit/>
          </a:bodyPr>
          <a:lstStyle/>
          <a:p>
            <a:endParaRPr sz="3543"/>
          </a:p>
        </p:txBody>
      </p:sp>
      <p:sp>
        <p:nvSpPr>
          <p:cNvPr id="21" name="Google Shape;1896;p52">
            <a:extLst>
              <a:ext uri="{FF2B5EF4-FFF2-40B4-BE49-F238E27FC236}">
                <a16:creationId xmlns:a16="http://schemas.microsoft.com/office/drawing/2014/main" id="{F32D8586-36F5-4428-A343-FE3AC4C4CDD7}"/>
              </a:ext>
            </a:extLst>
          </p:cNvPr>
          <p:cNvSpPr/>
          <p:nvPr/>
        </p:nvSpPr>
        <p:spPr>
          <a:xfrm>
            <a:off x="1377950" y="4486275"/>
            <a:ext cx="3583831" cy="653729"/>
          </a:xfrm>
          <a:custGeom>
            <a:avLst/>
            <a:gdLst/>
            <a:ahLst/>
            <a:cxnLst/>
            <a:rect l="l" t="t" r="r" b="b"/>
            <a:pathLst>
              <a:path w="23768" h="2915" extrusionOk="0">
                <a:moveTo>
                  <a:pt x="2358" y="0"/>
                </a:moveTo>
                <a:cubicBezTo>
                  <a:pt x="1050" y="0"/>
                  <a:pt x="1" y="1049"/>
                  <a:pt x="1" y="2345"/>
                </a:cubicBezTo>
                <a:lnTo>
                  <a:pt x="1" y="2914"/>
                </a:lnTo>
                <a:cubicBezTo>
                  <a:pt x="1" y="1619"/>
                  <a:pt x="1050" y="570"/>
                  <a:pt x="2358" y="570"/>
                </a:cubicBezTo>
                <a:lnTo>
                  <a:pt x="23029" y="570"/>
                </a:lnTo>
                <a:cubicBezTo>
                  <a:pt x="23249" y="208"/>
                  <a:pt x="23495" y="0"/>
                  <a:pt x="23767" y="0"/>
                </a:cubicBezTo>
                <a:close/>
              </a:path>
            </a:pathLst>
          </a:custGeom>
          <a:solidFill>
            <a:srgbClr val="D7D7D7"/>
          </a:solidFill>
          <a:ln>
            <a:noFill/>
          </a:ln>
        </p:spPr>
        <p:txBody>
          <a:bodyPr spcFirstLastPara="1" wrap="square" lIns="179929" tIns="179929" rIns="179929" bIns="179929" anchor="ctr" anchorCtr="0">
            <a:noAutofit/>
          </a:bodyPr>
          <a:lstStyle/>
          <a:p>
            <a:endParaRPr sz="3543"/>
          </a:p>
        </p:txBody>
      </p:sp>
      <p:sp>
        <p:nvSpPr>
          <p:cNvPr id="22" name="Google Shape;1897;p52">
            <a:extLst>
              <a:ext uri="{FF2B5EF4-FFF2-40B4-BE49-F238E27FC236}">
                <a16:creationId xmlns:a16="http://schemas.microsoft.com/office/drawing/2014/main" id="{A16C64B0-D1D9-4FE6-822E-45DE8087156C}"/>
              </a:ext>
            </a:extLst>
          </p:cNvPr>
          <p:cNvSpPr/>
          <p:nvPr/>
        </p:nvSpPr>
        <p:spPr>
          <a:xfrm>
            <a:off x="490664" y="5731190"/>
            <a:ext cx="3929429" cy="1795228"/>
          </a:xfrm>
          <a:custGeom>
            <a:avLst/>
            <a:gdLst/>
            <a:ahLst/>
            <a:cxnLst/>
            <a:rect l="l" t="t" r="r" b="b"/>
            <a:pathLst>
              <a:path w="26060" h="8005" extrusionOk="0">
                <a:moveTo>
                  <a:pt x="3342" y="1"/>
                </a:moveTo>
                <a:cubicBezTo>
                  <a:pt x="1503" y="1"/>
                  <a:pt x="1" y="1490"/>
                  <a:pt x="1" y="3342"/>
                </a:cubicBezTo>
                <a:lnTo>
                  <a:pt x="1" y="4521"/>
                </a:lnTo>
                <a:cubicBezTo>
                  <a:pt x="1" y="6437"/>
                  <a:pt x="1555" y="8005"/>
                  <a:pt x="3485" y="8005"/>
                </a:cubicBezTo>
                <a:lnTo>
                  <a:pt x="26059" y="8005"/>
                </a:lnTo>
                <a:lnTo>
                  <a:pt x="26059" y="7137"/>
                </a:lnTo>
                <a:cubicBezTo>
                  <a:pt x="25295" y="7124"/>
                  <a:pt x="24687" y="5725"/>
                  <a:pt x="24687" y="3990"/>
                </a:cubicBezTo>
                <a:cubicBezTo>
                  <a:pt x="24687" y="2267"/>
                  <a:pt x="25295" y="855"/>
                  <a:pt x="26059" y="855"/>
                </a:cubicBezTo>
                <a:lnTo>
                  <a:pt x="26059" y="1"/>
                </a:ln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23" name="Google Shape;1898;p52">
            <a:extLst>
              <a:ext uri="{FF2B5EF4-FFF2-40B4-BE49-F238E27FC236}">
                <a16:creationId xmlns:a16="http://schemas.microsoft.com/office/drawing/2014/main" id="{3FDCF262-E235-4EC7-9669-AFA235340DBF}"/>
              </a:ext>
            </a:extLst>
          </p:cNvPr>
          <p:cNvSpPr/>
          <p:nvPr/>
        </p:nvSpPr>
        <p:spPr>
          <a:xfrm>
            <a:off x="604140" y="5860207"/>
            <a:ext cx="3816039" cy="1405909"/>
          </a:xfrm>
          <a:custGeom>
            <a:avLst/>
            <a:gdLst/>
            <a:ahLst/>
            <a:cxnLst/>
            <a:rect l="l" t="t" r="r" b="b"/>
            <a:pathLst>
              <a:path w="25308" h="6269" extrusionOk="0">
                <a:moveTo>
                  <a:pt x="3083" y="0"/>
                </a:moveTo>
                <a:cubicBezTo>
                  <a:pt x="1386" y="13"/>
                  <a:pt x="0" y="1386"/>
                  <a:pt x="0" y="3083"/>
                </a:cubicBezTo>
                <a:lnTo>
                  <a:pt x="0" y="3186"/>
                </a:lnTo>
                <a:cubicBezTo>
                  <a:pt x="0" y="4896"/>
                  <a:pt x="1386" y="6269"/>
                  <a:pt x="3083" y="6269"/>
                </a:cubicBezTo>
                <a:lnTo>
                  <a:pt x="25307" y="6269"/>
                </a:lnTo>
                <a:cubicBezTo>
                  <a:pt x="24543" y="6269"/>
                  <a:pt x="23935" y="4870"/>
                  <a:pt x="23935" y="3135"/>
                </a:cubicBezTo>
                <a:cubicBezTo>
                  <a:pt x="23935" y="1412"/>
                  <a:pt x="24543" y="0"/>
                  <a:pt x="25307" y="0"/>
                </a:cubicBezTo>
                <a:close/>
              </a:path>
            </a:pathLst>
          </a:custGeom>
          <a:solidFill>
            <a:srgbClr val="F5F5F5"/>
          </a:solidFill>
          <a:ln>
            <a:noFill/>
          </a:ln>
        </p:spPr>
        <p:txBody>
          <a:bodyPr spcFirstLastPara="1" wrap="square" lIns="179929" tIns="179929" rIns="179929" bIns="179929" anchor="ctr" anchorCtr="0">
            <a:noAutofit/>
          </a:bodyPr>
          <a:lstStyle/>
          <a:p>
            <a:endParaRPr sz="3543"/>
          </a:p>
        </p:txBody>
      </p:sp>
      <p:sp>
        <p:nvSpPr>
          <p:cNvPr id="24" name="Google Shape;1899;p52">
            <a:extLst>
              <a:ext uri="{FF2B5EF4-FFF2-40B4-BE49-F238E27FC236}">
                <a16:creationId xmlns:a16="http://schemas.microsoft.com/office/drawing/2014/main" id="{75919282-6560-47D9-8FE2-C2A51FC3A554}"/>
              </a:ext>
            </a:extLst>
          </p:cNvPr>
          <p:cNvSpPr/>
          <p:nvPr/>
        </p:nvSpPr>
        <p:spPr>
          <a:xfrm>
            <a:off x="604140" y="5860206"/>
            <a:ext cx="3816039" cy="723475"/>
          </a:xfrm>
          <a:custGeom>
            <a:avLst/>
            <a:gdLst/>
            <a:ahLst/>
            <a:cxnLst/>
            <a:rect l="l" t="t" r="r" b="b"/>
            <a:pathLst>
              <a:path w="25308" h="3226" extrusionOk="0">
                <a:moveTo>
                  <a:pt x="2785" y="0"/>
                </a:moveTo>
                <a:cubicBezTo>
                  <a:pt x="1244" y="0"/>
                  <a:pt x="0" y="1257"/>
                  <a:pt x="0" y="2798"/>
                </a:cubicBezTo>
                <a:lnTo>
                  <a:pt x="0" y="3225"/>
                </a:lnTo>
                <a:cubicBezTo>
                  <a:pt x="0" y="1684"/>
                  <a:pt x="1244" y="441"/>
                  <a:pt x="2785" y="441"/>
                </a:cubicBezTo>
                <a:lnTo>
                  <a:pt x="24608" y="441"/>
                </a:lnTo>
                <a:cubicBezTo>
                  <a:pt x="24815" y="169"/>
                  <a:pt x="25048" y="0"/>
                  <a:pt x="25307" y="0"/>
                </a:cubicBezTo>
                <a:close/>
              </a:path>
            </a:pathLst>
          </a:custGeom>
          <a:solidFill>
            <a:srgbClr val="D7D7D7"/>
          </a:solidFill>
          <a:ln>
            <a:noFill/>
          </a:ln>
        </p:spPr>
        <p:txBody>
          <a:bodyPr spcFirstLastPara="1" wrap="square" lIns="179929" tIns="179929" rIns="179929" bIns="179929" anchor="ctr" anchorCtr="0">
            <a:noAutofit/>
          </a:bodyPr>
          <a:lstStyle/>
          <a:p>
            <a:endParaRPr sz="3543"/>
          </a:p>
        </p:txBody>
      </p:sp>
      <p:sp>
        <p:nvSpPr>
          <p:cNvPr id="25" name="Google Shape;1900;p52">
            <a:extLst>
              <a:ext uri="{FF2B5EF4-FFF2-40B4-BE49-F238E27FC236}">
                <a16:creationId xmlns:a16="http://schemas.microsoft.com/office/drawing/2014/main" id="{7BF7506C-B326-475E-BED7-B54D1724A228}"/>
              </a:ext>
            </a:extLst>
          </p:cNvPr>
          <p:cNvSpPr/>
          <p:nvPr/>
        </p:nvSpPr>
        <p:spPr>
          <a:xfrm>
            <a:off x="2488113" y="6528533"/>
            <a:ext cx="464867" cy="223817"/>
          </a:xfrm>
          <a:custGeom>
            <a:avLst/>
            <a:gdLst/>
            <a:ahLst/>
            <a:cxnLst/>
            <a:rect l="l" t="t" r="r" b="b"/>
            <a:pathLst>
              <a:path w="3083" h="998" extrusionOk="0">
                <a:moveTo>
                  <a:pt x="1542" y="1"/>
                </a:moveTo>
                <a:lnTo>
                  <a:pt x="0" y="998"/>
                </a:lnTo>
                <a:lnTo>
                  <a:pt x="1542" y="234"/>
                </a:lnTo>
                <a:lnTo>
                  <a:pt x="3083" y="998"/>
                </a:lnTo>
                <a:lnTo>
                  <a:pt x="1542" y="1"/>
                </a:lnTo>
                <a:close/>
              </a:path>
            </a:pathLst>
          </a:custGeom>
          <a:solidFill>
            <a:srgbClr val="D7D7D7"/>
          </a:solidFill>
          <a:ln>
            <a:noFill/>
          </a:ln>
        </p:spPr>
        <p:txBody>
          <a:bodyPr spcFirstLastPara="1" wrap="square" lIns="179929" tIns="179929" rIns="179929" bIns="179929" anchor="ctr" anchorCtr="0">
            <a:noAutofit/>
          </a:bodyPr>
          <a:lstStyle/>
          <a:p>
            <a:endParaRPr sz="3543"/>
          </a:p>
        </p:txBody>
      </p:sp>
      <p:sp>
        <p:nvSpPr>
          <p:cNvPr id="26" name="Google Shape;1901;p52">
            <a:extLst>
              <a:ext uri="{FF2B5EF4-FFF2-40B4-BE49-F238E27FC236}">
                <a16:creationId xmlns:a16="http://schemas.microsoft.com/office/drawing/2014/main" id="{26A33B0C-79DE-40FF-8ABB-DFB08824EF19}"/>
              </a:ext>
            </a:extLst>
          </p:cNvPr>
          <p:cNvSpPr/>
          <p:nvPr/>
        </p:nvSpPr>
        <p:spPr>
          <a:xfrm>
            <a:off x="1659376" y="5989226"/>
            <a:ext cx="2619117" cy="64138"/>
          </a:xfrm>
          <a:custGeom>
            <a:avLst/>
            <a:gdLst/>
            <a:ahLst/>
            <a:cxnLst/>
            <a:rect l="l" t="t" r="r" b="b"/>
            <a:pathLst>
              <a:path w="17370" h="286" extrusionOk="0">
                <a:moveTo>
                  <a:pt x="1" y="0"/>
                </a:moveTo>
                <a:lnTo>
                  <a:pt x="17252" y="285"/>
                </a:lnTo>
                <a:cubicBezTo>
                  <a:pt x="17291" y="181"/>
                  <a:pt x="17330" y="91"/>
                  <a:pt x="17369" y="0"/>
                </a:cubicBezTo>
                <a:close/>
              </a:path>
            </a:pathLst>
          </a:custGeom>
          <a:solidFill>
            <a:srgbClr val="CDCDCD"/>
          </a:solidFill>
          <a:ln>
            <a:noFill/>
          </a:ln>
        </p:spPr>
        <p:txBody>
          <a:bodyPr spcFirstLastPara="1" wrap="square" lIns="179929" tIns="179929" rIns="179929" bIns="179929" anchor="ctr" anchorCtr="0">
            <a:noAutofit/>
          </a:bodyPr>
          <a:lstStyle/>
          <a:p>
            <a:endParaRPr sz="3543"/>
          </a:p>
        </p:txBody>
      </p:sp>
      <p:sp>
        <p:nvSpPr>
          <p:cNvPr id="27" name="Google Shape;1902;p52">
            <a:extLst>
              <a:ext uri="{FF2B5EF4-FFF2-40B4-BE49-F238E27FC236}">
                <a16:creationId xmlns:a16="http://schemas.microsoft.com/office/drawing/2014/main" id="{CD13280C-5B9D-470A-9706-C0D47947473F}"/>
              </a:ext>
            </a:extLst>
          </p:cNvPr>
          <p:cNvSpPr/>
          <p:nvPr/>
        </p:nvSpPr>
        <p:spPr>
          <a:xfrm>
            <a:off x="541517" y="5731190"/>
            <a:ext cx="3878615" cy="424306"/>
          </a:xfrm>
          <a:custGeom>
            <a:avLst/>
            <a:gdLst/>
            <a:ahLst/>
            <a:cxnLst/>
            <a:rect l="l" t="t" r="r" b="b"/>
            <a:pathLst>
              <a:path w="25723" h="1892" extrusionOk="0">
                <a:moveTo>
                  <a:pt x="3005" y="1"/>
                </a:moveTo>
                <a:cubicBezTo>
                  <a:pt x="1723" y="1"/>
                  <a:pt x="558" y="739"/>
                  <a:pt x="1" y="1891"/>
                </a:cubicBezTo>
                <a:lnTo>
                  <a:pt x="25722" y="1"/>
                </a:lnTo>
                <a:close/>
              </a:path>
            </a:pathLst>
          </a:custGeom>
          <a:solidFill>
            <a:srgbClr val="D2D2D2">
              <a:alpha val="26789"/>
            </a:srgbClr>
          </a:solidFill>
          <a:ln>
            <a:noFill/>
          </a:ln>
        </p:spPr>
        <p:txBody>
          <a:bodyPr spcFirstLastPara="1" wrap="square" lIns="179929" tIns="179929" rIns="179929" bIns="179929" anchor="ctr" anchorCtr="0">
            <a:noAutofit/>
          </a:bodyPr>
          <a:lstStyle/>
          <a:p>
            <a:endParaRPr sz="3543"/>
          </a:p>
        </p:txBody>
      </p:sp>
      <p:sp>
        <p:nvSpPr>
          <p:cNvPr id="28" name="Google Shape;1903;p52">
            <a:extLst>
              <a:ext uri="{FF2B5EF4-FFF2-40B4-BE49-F238E27FC236}">
                <a16:creationId xmlns:a16="http://schemas.microsoft.com/office/drawing/2014/main" id="{45792F22-862E-4980-80A5-BCBD6913CF04}"/>
              </a:ext>
            </a:extLst>
          </p:cNvPr>
          <p:cNvSpPr/>
          <p:nvPr/>
        </p:nvSpPr>
        <p:spPr>
          <a:xfrm>
            <a:off x="604140" y="6358473"/>
            <a:ext cx="1669781" cy="45719"/>
          </a:xfrm>
          <a:custGeom>
            <a:avLst/>
            <a:gdLst/>
            <a:ahLst/>
            <a:cxnLst/>
            <a:rect l="l" t="t" r="r" b="b"/>
            <a:pathLst>
              <a:path w="11074" h="170" extrusionOk="0">
                <a:moveTo>
                  <a:pt x="0" y="1"/>
                </a:moveTo>
                <a:lnTo>
                  <a:pt x="13" y="169"/>
                </a:lnTo>
                <a:lnTo>
                  <a:pt x="11074" y="92"/>
                </a:lnTo>
                <a:lnTo>
                  <a:pt x="0" y="1"/>
                </a:lnTo>
                <a:close/>
              </a:path>
            </a:pathLst>
          </a:custGeom>
          <a:solidFill>
            <a:srgbClr val="CDCDCD"/>
          </a:solidFill>
          <a:ln>
            <a:noFill/>
          </a:ln>
        </p:spPr>
        <p:txBody>
          <a:bodyPr spcFirstLastPara="1" wrap="square" lIns="179929" tIns="179929" rIns="179929" bIns="179929" anchor="ctr" anchorCtr="0">
            <a:noAutofit/>
          </a:bodyPr>
          <a:lstStyle/>
          <a:p>
            <a:endParaRPr sz="3543"/>
          </a:p>
        </p:txBody>
      </p:sp>
      <p:sp>
        <p:nvSpPr>
          <p:cNvPr id="29" name="Google Shape;1904;p52">
            <a:extLst>
              <a:ext uri="{FF2B5EF4-FFF2-40B4-BE49-F238E27FC236}">
                <a16:creationId xmlns:a16="http://schemas.microsoft.com/office/drawing/2014/main" id="{AAC8208E-0036-4C10-8298-0819E8FCFF30}"/>
              </a:ext>
            </a:extLst>
          </p:cNvPr>
          <p:cNvSpPr/>
          <p:nvPr/>
        </p:nvSpPr>
        <p:spPr>
          <a:xfrm>
            <a:off x="1116139" y="6937017"/>
            <a:ext cx="4224211" cy="2045057"/>
          </a:xfrm>
          <a:custGeom>
            <a:avLst/>
            <a:gdLst/>
            <a:ahLst/>
            <a:cxnLst/>
            <a:rect l="l" t="t" r="r" b="b"/>
            <a:pathLst>
              <a:path w="28015" h="9119" extrusionOk="0">
                <a:moveTo>
                  <a:pt x="3653" y="1"/>
                </a:moveTo>
                <a:cubicBezTo>
                  <a:pt x="1645" y="1"/>
                  <a:pt x="0" y="1633"/>
                  <a:pt x="13" y="3653"/>
                </a:cubicBezTo>
                <a:lnTo>
                  <a:pt x="13" y="5466"/>
                </a:lnTo>
                <a:cubicBezTo>
                  <a:pt x="13" y="7474"/>
                  <a:pt x="1645" y="9118"/>
                  <a:pt x="3653" y="9118"/>
                </a:cubicBezTo>
                <a:lnTo>
                  <a:pt x="28015" y="9118"/>
                </a:lnTo>
                <a:lnTo>
                  <a:pt x="28015" y="8251"/>
                </a:lnTo>
                <a:cubicBezTo>
                  <a:pt x="27251" y="8251"/>
                  <a:pt x="26642" y="6593"/>
                  <a:pt x="26642" y="4560"/>
                </a:cubicBezTo>
                <a:cubicBezTo>
                  <a:pt x="26642" y="2513"/>
                  <a:pt x="27251" y="868"/>
                  <a:pt x="28015" y="868"/>
                </a:cubicBezTo>
                <a:lnTo>
                  <a:pt x="28015" y="1"/>
                </a:lnTo>
                <a:close/>
              </a:path>
            </a:pathLst>
          </a:custGeom>
          <a:solidFill>
            <a:schemeClr val="accent4"/>
          </a:solidFill>
          <a:ln>
            <a:noFill/>
          </a:ln>
        </p:spPr>
        <p:txBody>
          <a:bodyPr spcFirstLastPara="1" wrap="square" lIns="179929" tIns="179929" rIns="179929" bIns="179929" anchor="ctr" anchorCtr="0">
            <a:noAutofit/>
          </a:bodyPr>
          <a:lstStyle/>
          <a:p>
            <a:endParaRPr sz="3543"/>
          </a:p>
        </p:txBody>
      </p:sp>
      <p:sp>
        <p:nvSpPr>
          <p:cNvPr id="30" name="Google Shape;1905;p52">
            <a:extLst>
              <a:ext uri="{FF2B5EF4-FFF2-40B4-BE49-F238E27FC236}">
                <a16:creationId xmlns:a16="http://schemas.microsoft.com/office/drawing/2014/main" id="{D8C4CEC6-7C03-436A-BA64-A81A9BE53EE6}"/>
              </a:ext>
            </a:extLst>
          </p:cNvPr>
          <p:cNvSpPr/>
          <p:nvPr/>
        </p:nvSpPr>
        <p:spPr>
          <a:xfrm>
            <a:off x="1231426" y="7067998"/>
            <a:ext cx="4109011" cy="1652822"/>
          </a:xfrm>
          <a:custGeom>
            <a:avLst/>
            <a:gdLst/>
            <a:ahLst/>
            <a:cxnLst/>
            <a:rect l="l" t="t" r="r" b="b"/>
            <a:pathLst>
              <a:path w="27251" h="7370" extrusionOk="0">
                <a:moveTo>
                  <a:pt x="3070" y="0"/>
                </a:moveTo>
                <a:cubicBezTo>
                  <a:pt x="1373" y="0"/>
                  <a:pt x="1" y="1386"/>
                  <a:pt x="1" y="3083"/>
                </a:cubicBezTo>
                <a:lnTo>
                  <a:pt x="1" y="4300"/>
                </a:lnTo>
                <a:cubicBezTo>
                  <a:pt x="1" y="5997"/>
                  <a:pt x="1373" y="7370"/>
                  <a:pt x="3070" y="7370"/>
                </a:cubicBezTo>
                <a:lnTo>
                  <a:pt x="27233" y="7370"/>
                </a:lnTo>
                <a:cubicBezTo>
                  <a:pt x="26477" y="7357"/>
                  <a:pt x="25878" y="5709"/>
                  <a:pt x="25878" y="3692"/>
                </a:cubicBezTo>
                <a:cubicBezTo>
                  <a:pt x="25878" y="1645"/>
                  <a:pt x="26487" y="0"/>
                  <a:pt x="27251" y="0"/>
                </a:cubicBezTo>
                <a:close/>
                <a:moveTo>
                  <a:pt x="27233" y="7370"/>
                </a:moveTo>
                <a:cubicBezTo>
                  <a:pt x="27236" y="7370"/>
                  <a:pt x="27239" y="7370"/>
                  <a:pt x="27242" y="7370"/>
                </a:cubicBezTo>
                <a:cubicBezTo>
                  <a:pt x="27245" y="7370"/>
                  <a:pt x="27248" y="7370"/>
                  <a:pt x="27251" y="7370"/>
                </a:cubicBezTo>
                <a:close/>
              </a:path>
            </a:pathLst>
          </a:custGeom>
          <a:solidFill>
            <a:srgbClr val="F5F5F5"/>
          </a:solidFill>
          <a:ln>
            <a:noFill/>
          </a:ln>
        </p:spPr>
        <p:txBody>
          <a:bodyPr spcFirstLastPara="1" wrap="square" lIns="179929" tIns="179929" rIns="179929" bIns="179929" anchor="ctr" anchorCtr="0">
            <a:noAutofit/>
          </a:bodyPr>
          <a:lstStyle/>
          <a:p>
            <a:endParaRPr sz="3543"/>
          </a:p>
        </p:txBody>
      </p:sp>
      <p:sp>
        <p:nvSpPr>
          <p:cNvPr id="31" name="Google Shape;1906;p52">
            <a:extLst>
              <a:ext uri="{FF2B5EF4-FFF2-40B4-BE49-F238E27FC236}">
                <a16:creationId xmlns:a16="http://schemas.microsoft.com/office/drawing/2014/main" id="{73832D10-AD06-4409-84F0-C96EC3A08948}"/>
              </a:ext>
            </a:extLst>
          </p:cNvPr>
          <p:cNvSpPr/>
          <p:nvPr/>
        </p:nvSpPr>
        <p:spPr>
          <a:xfrm>
            <a:off x="1229468" y="7067997"/>
            <a:ext cx="4110972" cy="735137"/>
          </a:xfrm>
          <a:custGeom>
            <a:avLst/>
            <a:gdLst/>
            <a:ahLst/>
            <a:cxnLst/>
            <a:rect l="l" t="t" r="r" b="b"/>
            <a:pathLst>
              <a:path w="27264" h="3278" extrusionOk="0">
                <a:moveTo>
                  <a:pt x="2785" y="0"/>
                </a:moveTo>
                <a:cubicBezTo>
                  <a:pt x="1244" y="0"/>
                  <a:pt x="1" y="1244"/>
                  <a:pt x="1" y="2785"/>
                </a:cubicBezTo>
                <a:lnTo>
                  <a:pt x="1" y="3277"/>
                </a:lnTo>
                <a:cubicBezTo>
                  <a:pt x="1" y="1744"/>
                  <a:pt x="1231" y="492"/>
                  <a:pt x="2762" y="492"/>
                </a:cubicBezTo>
                <a:cubicBezTo>
                  <a:pt x="2769" y="492"/>
                  <a:pt x="2777" y="492"/>
                  <a:pt x="2785" y="493"/>
                </a:cubicBezTo>
                <a:lnTo>
                  <a:pt x="26577" y="493"/>
                </a:lnTo>
                <a:cubicBezTo>
                  <a:pt x="26784" y="182"/>
                  <a:pt x="27018" y="0"/>
                  <a:pt x="27264" y="0"/>
                </a:cubicBezTo>
                <a:close/>
              </a:path>
            </a:pathLst>
          </a:custGeom>
          <a:solidFill>
            <a:srgbClr val="E7E7E7"/>
          </a:solidFill>
          <a:ln>
            <a:noFill/>
          </a:ln>
        </p:spPr>
        <p:txBody>
          <a:bodyPr spcFirstLastPara="1" wrap="square" lIns="179929" tIns="179929" rIns="179929" bIns="179929" anchor="ctr" anchorCtr="0">
            <a:noAutofit/>
          </a:bodyPr>
          <a:lstStyle/>
          <a:p>
            <a:endParaRPr sz="3543"/>
          </a:p>
        </p:txBody>
      </p:sp>
      <p:sp>
        <p:nvSpPr>
          <p:cNvPr id="32" name="Google Shape;1907;p52">
            <a:extLst>
              <a:ext uri="{FF2B5EF4-FFF2-40B4-BE49-F238E27FC236}">
                <a16:creationId xmlns:a16="http://schemas.microsoft.com/office/drawing/2014/main" id="{B46166D7-77E2-43AE-955C-1432489C7255}"/>
              </a:ext>
            </a:extLst>
          </p:cNvPr>
          <p:cNvSpPr/>
          <p:nvPr/>
        </p:nvSpPr>
        <p:spPr>
          <a:xfrm>
            <a:off x="1659377" y="7281067"/>
            <a:ext cx="3519297" cy="64138"/>
          </a:xfrm>
          <a:custGeom>
            <a:avLst/>
            <a:gdLst/>
            <a:ahLst/>
            <a:cxnLst/>
            <a:rect l="l" t="t" r="r" b="b"/>
            <a:pathLst>
              <a:path w="23340" h="286" extrusionOk="0">
                <a:moveTo>
                  <a:pt x="1" y="0"/>
                </a:moveTo>
                <a:lnTo>
                  <a:pt x="23262" y="285"/>
                </a:lnTo>
                <a:cubicBezTo>
                  <a:pt x="23288" y="181"/>
                  <a:pt x="23314" y="91"/>
                  <a:pt x="23340" y="0"/>
                </a:cubicBezTo>
                <a:close/>
              </a:path>
            </a:pathLst>
          </a:custGeom>
          <a:solidFill>
            <a:srgbClr val="CDCDCD"/>
          </a:solidFill>
          <a:ln>
            <a:noFill/>
          </a:ln>
        </p:spPr>
        <p:txBody>
          <a:bodyPr spcFirstLastPara="1" wrap="square" lIns="179929" tIns="179929" rIns="179929" bIns="179929" anchor="ctr" anchorCtr="0">
            <a:noAutofit/>
          </a:bodyPr>
          <a:lstStyle/>
          <a:p>
            <a:endParaRPr sz="3543"/>
          </a:p>
        </p:txBody>
      </p:sp>
      <p:sp>
        <p:nvSpPr>
          <p:cNvPr id="33" name="Google Shape;1908;p52">
            <a:extLst>
              <a:ext uri="{FF2B5EF4-FFF2-40B4-BE49-F238E27FC236}">
                <a16:creationId xmlns:a16="http://schemas.microsoft.com/office/drawing/2014/main" id="{8EED1840-A31C-4B1B-AB61-A59A3EF0B364}"/>
              </a:ext>
            </a:extLst>
          </p:cNvPr>
          <p:cNvSpPr/>
          <p:nvPr/>
        </p:nvSpPr>
        <p:spPr>
          <a:xfrm>
            <a:off x="1123986" y="6937017"/>
            <a:ext cx="3294629" cy="697236"/>
          </a:xfrm>
          <a:custGeom>
            <a:avLst/>
            <a:gdLst/>
            <a:ahLst/>
            <a:cxnLst/>
            <a:rect l="l" t="t" r="r" b="b"/>
            <a:pathLst>
              <a:path w="21850" h="3109" extrusionOk="0">
                <a:moveTo>
                  <a:pt x="3601" y="1"/>
                </a:moveTo>
                <a:cubicBezTo>
                  <a:pt x="1801" y="1"/>
                  <a:pt x="259" y="1322"/>
                  <a:pt x="0" y="3109"/>
                </a:cubicBezTo>
                <a:lnTo>
                  <a:pt x="21850" y="1"/>
                </a:lnTo>
                <a:close/>
              </a:path>
            </a:pathLst>
          </a:custGeom>
          <a:solidFill>
            <a:srgbClr val="D2D2D2">
              <a:alpha val="26789"/>
            </a:srgbClr>
          </a:solidFill>
          <a:ln>
            <a:noFill/>
          </a:ln>
        </p:spPr>
        <p:txBody>
          <a:bodyPr spcFirstLastPara="1" wrap="square" lIns="179929" tIns="179929" rIns="179929" bIns="179929" anchor="ctr" anchorCtr="0">
            <a:noAutofit/>
          </a:bodyPr>
          <a:lstStyle/>
          <a:p>
            <a:endParaRPr sz="3543"/>
          </a:p>
        </p:txBody>
      </p:sp>
      <p:sp>
        <p:nvSpPr>
          <p:cNvPr id="34" name="Google Shape;1909;p52">
            <a:extLst>
              <a:ext uri="{FF2B5EF4-FFF2-40B4-BE49-F238E27FC236}">
                <a16:creationId xmlns:a16="http://schemas.microsoft.com/office/drawing/2014/main" id="{EFA0F2D3-644A-4EB1-8F20-460E97C49556}"/>
              </a:ext>
            </a:extLst>
          </p:cNvPr>
          <p:cNvSpPr/>
          <p:nvPr/>
        </p:nvSpPr>
        <p:spPr>
          <a:xfrm>
            <a:off x="1229465" y="7730442"/>
            <a:ext cx="1669933" cy="45719"/>
          </a:xfrm>
          <a:custGeom>
            <a:avLst/>
            <a:gdLst/>
            <a:ahLst/>
            <a:cxnLst/>
            <a:rect l="l" t="t" r="r" b="b"/>
            <a:pathLst>
              <a:path w="11075" h="170" extrusionOk="0">
                <a:moveTo>
                  <a:pt x="1" y="1"/>
                </a:moveTo>
                <a:lnTo>
                  <a:pt x="14" y="169"/>
                </a:lnTo>
                <a:lnTo>
                  <a:pt x="11074" y="92"/>
                </a:lnTo>
                <a:lnTo>
                  <a:pt x="1" y="1"/>
                </a:lnTo>
                <a:close/>
              </a:path>
            </a:pathLst>
          </a:custGeom>
          <a:solidFill>
            <a:srgbClr val="CDCDCD"/>
          </a:solidFill>
          <a:ln>
            <a:noFill/>
          </a:ln>
        </p:spPr>
        <p:txBody>
          <a:bodyPr spcFirstLastPara="1" wrap="square" lIns="179929" tIns="179929" rIns="179929" bIns="179929" anchor="ctr" anchorCtr="0">
            <a:noAutofit/>
          </a:bodyPr>
          <a:lstStyle/>
          <a:p>
            <a:endParaRPr sz="3543"/>
          </a:p>
        </p:txBody>
      </p:sp>
      <p:sp>
        <p:nvSpPr>
          <p:cNvPr id="42" name="Google Shape;1917;p52">
            <a:extLst>
              <a:ext uri="{FF2B5EF4-FFF2-40B4-BE49-F238E27FC236}">
                <a16:creationId xmlns:a16="http://schemas.microsoft.com/office/drawing/2014/main" id="{EEF13B61-6B09-4499-A6A4-2B02269E9B2D}"/>
              </a:ext>
            </a:extLst>
          </p:cNvPr>
          <p:cNvSpPr/>
          <p:nvPr/>
        </p:nvSpPr>
        <p:spPr>
          <a:xfrm>
            <a:off x="1874407" y="4722735"/>
            <a:ext cx="465018" cy="1025557"/>
          </a:xfrm>
          <a:custGeom>
            <a:avLst/>
            <a:gdLst/>
            <a:ahLst/>
            <a:cxnLst/>
            <a:rect l="l" t="t" r="r" b="b"/>
            <a:pathLst>
              <a:path w="3084" h="4573" extrusionOk="0">
                <a:moveTo>
                  <a:pt x="1" y="1"/>
                </a:moveTo>
                <a:lnTo>
                  <a:pt x="1" y="4572"/>
                </a:lnTo>
                <a:lnTo>
                  <a:pt x="1542" y="3575"/>
                </a:lnTo>
                <a:lnTo>
                  <a:pt x="3083" y="4572"/>
                </a:lnTo>
                <a:lnTo>
                  <a:pt x="3083" y="1"/>
                </a:lnTo>
                <a:close/>
              </a:path>
            </a:pathLst>
          </a:custGeom>
          <a:solidFill>
            <a:schemeClr val="accent2"/>
          </a:solidFill>
          <a:ln>
            <a:noFill/>
          </a:ln>
        </p:spPr>
        <p:txBody>
          <a:bodyPr spcFirstLastPara="1" wrap="square" lIns="179929" tIns="179929" rIns="179929" bIns="179929" anchor="ctr" anchorCtr="0">
            <a:noAutofit/>
          </a:bodyPr>
          <a:lstStyle/>
          <a:p>
            <a:endParaRPr sz="3543"/>
          </a:p>
        </p:txBody>
      </p:sp>
      <p:sp>
        <p:nvSpPr>
          <p:cNvPr id="43" name="Google Shape;1918;p52">
            <a:extLst>
              <a:ext uri="{FF2B5EF4-FFF2-40B4-BE49-F238E27FC236}">
                <a16:creationId xmlns:a16="http://schemas.microsoft.com/office/drawing/2014/main" id="{35FF8B42-2910-4540-9946-81DA9E149474}"/>
              </a:ext>
            </a:extLst>
          </p:cNvPr>
          <p:cNvSpPr/>
          <p:nvPr/>
        </p:nvSpPr>
        <p:spPr>
          <a:xfrm>
            <a:off x="2488113" y="5989223"/>
            <a:ext cx="464867" cy="1025333"/>
          </a:xfrm>
          <a:custGeom>
            <a:avLst/>
            <a:gdLst/>
            <a:ahLst/>
            <a:cxnLst/>
            <a:rect l="l" t="t" r="r" b="b"/>
            <a:pathLst>
              <a:path w="3083" h="4572" extrusionOk="0">
                <a:moveTo>
                  <a:pt x="0" y="0"/>
                </a:moveTo>
                <a:lnTo>
                  <a:pt x="0" y="4572"/>
                </a:lnTo>
                <a:lnTo>
                  <a:pt x="1542" y="3575"/>
                </a:lnTo>
                <a:lnTo>
                  <a:pt x="3083" y="4572"/>
                </a:lnTo>
                <a:lnTo>
                  <a:pt x="3083" y="0"/>
                </a:ln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44" name="Google Shape;1919;p52">
            <a:extLst>
              <a:ext uri="{FF2B5EF4-FFF2-40B4-BE49-F238E27FC236}">
                <a16:creationId xmlns:a16="http://schemas.microsoft.com/office/drawing/2014/main" id="{814DA1CE-DCF6-494F-B740-76A6B65DB233}"/>
              </a:ext>
            </a:extLst>
          </p:cNvPr>
          <p:cNvSpPr/>
          <p:nvPr/>
        </p:nvSpPr>
        <p:spPr>
          <a:xfrm>
            <a:off x="3251145" y="7124888"/>
            <a:ext cx="489502" cy="1081358"/>
          </a:xfrm>
          <a:custGeom>
            <a:avLst/>
            <a:gdLst/>
            <a:ahLst/>
            <a:cxnLst/>
            <a:rect l="l" t="t" r="r" b="b"/>
            <a:pathLst>
              <a:path w="3070" h="4560" extrusionOk="0">
                <a:moveTo>
                  <a:pt x="0" y="0"/>
                </a:moveTo>
                <a:lnTo>
                  <a:pt x="0" y="4559"/>
                </a:lnTo>
                <a:lnTo>
                  <a:pt x="1542" y="3562"/>
                </a:lnTo>
                <a:lnTo>
                  <a:pt x="3070" y="4559"/>
                </a:lnTo>
                <a:lnTo>
                  <a:pt x="3070" y="0"/>
                </a:lnTo>
                <a:close/>
              </a:path>
            </a:pathLst>
          </a:custGeom>
          <a:solidFill>
            <a:schemeClr val="accent4"/>
          </a:solidFill>
          <a:ln>
            <a:noFill/>
          </a:ln>
        </p:spPr>
        <p:txBody>
          <a:bodyPr spcFirstLastPara="1" wrap="square" lIns="179929" tIns="179929" rIns="179929" bIns="179929" anchor="ctr" anchorCtr="0">
            <a:noAutofit/>
          </a:bodyPr>
          <a:lstStyle/>
          <a:p>
            <a:endParaRPr sz="3543"/>
          </a:p>
        </p:txBody>
      </p:sp>
      <p:sp>
        <p:nvSpPr>
          <p:cNvPr id="46" name="Google Shape;1921;p52">
            <a:extLst>
              <a:ext uri="{FF2B5EF4-FFF2-40B4-BE49-F238E27FC236}">
                <a16:creationId xmlns:a16="http://schemas.microsoft.com/office/drawing/2014/main" id="{6C727B9C-D474-42F6-8D96-DF37C85AABEA}"/>
              </a:ext>
            </a:extLst>
          </p:cNvPr>
          <p:cNvSpPr txBox="1"/>
          <p:nvPr/>
        </p:nvSpPr>
        <p:spPr>
          <a:xfrm>
            <a:off x="5694776" y="3180944"/>
            <a:ext cx="598076" cy="752510"/>
          </a:xfrm>
          <a:prstGeom prst="rect">
            <a:avLst/>
          </a:prstGeom>
          <a:noFill/>
          <a:ln>
            <a:noFill/>
          </a:ln>
        </p:spPr>
        <p:txBody>
          <a:bodyPr spcFirstLastPara="1" wrap="square" lIns="179929" tIns="179929" rIns="179929" bIns="179929" anchor="ctr" anchorCtr="0">
            <a:noAutofit/>
          </a:bodyPr>
          <a:lstStyle/>
          <a:p>
            <a:pPr algn="ctr"/>
            <a:r>
              <a:rPr lang="en" sz="3600" b="1" dirty="0">
                <a:solidFill>
                  <a:schemeClr val="accent2">
                    <a:lumMod val="75000"/>
                  </a:schemeClr>
                </a:solidFill>
                <a:latin typeface="Fira Sans"/>
                <a:ea typeface="Fira Sans"/>
                <a:cs typeface="Fira Sans"/>
                <a:sym typeface="Fira Sans"/>
              </a:rPr>
              <a:t>1</a:t>
            </a:r>
          </a:p>
        </p:txBody>
      </p:sp>
      <p:grpSp>
        <p:nvGrpSpPr>
          <p:cNvPr id="50" name="Google Shape;1925;p52">
            <a:extLst>
              <a:ext uri="{FF2B5EF4-FFF2-40B4-BE49-F238E27FC236}">
                <a16:creationId xmlns:a16="http://schemas.microsoft.com/office/drawing/2014/main" id="{C04E6AC2-3559-49E3-9337-2D49F1EF1D15}"/>
              </a:ext>
            </a:extLst>
          </p:cNvPr>
          <p:cNvGrpSpPr/>
          <p:nvPr/>
        </p:nvGrpSpPr>
        <p:grpSpPr>
          <a:xfrm>
            <a:off x="5580843" y="2962275"/>
            <a:ext cx="1982246" cy="1401250"/>
            <a:chOff x="3389671" y="1132715"/>
            <a:chExt cx="1182402" cy="479083"/>
          </a:xfrm>
          <a:solidFill>
            <a:schemeClr val="accent2"/>
          </a:solidFill>
        </p:grpSpPr>
        <p:sp>
          <p:nvSpPr>
            <p:cNvPr id="51" name="Google Shape;1926;p52">
              <a:extLst>
                <a:ext uri="{FF2B5EF4-FFF2-40B4-BE49-F238E27FC236}">
                  <a16:creationId xmlns:a16="http://schemas.microsoft.com/office/drawing/2014/main" id="{FCFED389-0C5D-4242-B612-62E2BEFFAB5B}"/>
                </a:ext>
              </a:extLst>
            </p:cNvPr>
            <p:cNvSpPr/>
            <p:nvPr/>
          </p:nvSpPr>
          <p:spPr>
            <a:xfrm>
              <a:off x="4569764" y="1176387"/>
              <a:ext cx="2309" cy="435399"/>
            </a:xfrm>
            <a:custGeom>
              <a:avLst/>
              <a:gdLst/>
              <a:ahLst/>
              <a:cxnLst/>
              <a:rect l="l" t="t" r="r" b="b"/>
              <a:pathLst>
                <a:path w="27" h="6581" fill="none" extrusionOk="0">
                  <a:moveTo>
                    <a:pt x="0" y="1"/>
                  </a:moveTo>
                  <a:cubicBezTo>
                    <a:pt x="26" y="195"/>
                    <a:pt x="0" y="6580"/>
                    <a:pt x="0" y="6580"/>
                  </a:cubicBezTo>
                </a:path>
              </a:pathLst>
            </a:custGeom>
            <a:grpFill/>
            <a:ln w="38100" cap="flat" cmpd="sng">
              <a:solidFill>
                <a:schemeClr val="accent2"/>
              </a:solidFill>
              <a:prstDash val="solid"/>
              <a:miter lim="12951"/>
              <a:headEnd type="none" w="sm" len="sm"/>
              <a:tailEnd type="none" w="sm" len="sm"/>
            </a:ln>
          </p:spPr>
          <p:txBody>
            <a:bodyPr spcFirstLastPara="1" wrap="square" lIns="179929" tIns="179929" rIns="179929" bIns="179929" anchor="ctr" anchorCtr="0">
              <a:noAutofit/>
            </a:bodyPr>
            <a:lstStyle/>
            <a:p>
              <a:endParaRPr sz="3543"/>
            </a:p>
          </p:txBody>
        </p:sp>
        <p:sp>
          <p:nvSpPr>
            <p:cNvPr id="52" name="Google Shape;1927;p52">
              <a:extLst>
                <a:ext uri="{FF2B5EF4-FFF2-40B4-BE49-F238E27FC236}">
                  <a16:creationId xmlns:a16="http://schemas.microsoft.com/office/drawing/2014/main" id="{5C636A01-77D9-4BF1-A82A-3CE2290EA8C1}"/>
                </a:ext>
              </a:extLst>
            </p:cNvPr>
            <p:cNvSpPr/>
            <p:nvPr/>
          </p:nvSpPr>
          <p:spPr>
            <a:xfrm>
              <a:off x="3868673" y="1380357"/>
              <a:ext cx="702294" cy="66"/>
            </a:xfrm>
            <a:custGeom>
              <a:avLst/>
              <a:gdLst/>
              <a:ahLst/>
              <a:cxnLst/>
              <a:rect l="l" t="t" r="r" b="b"/>
              <a:pathLst>
                <a:path w="8213" h="1" fill="none" extrusionOk="0">
                  <a:moveTo>
                    <a:pt x="1" y="0"/>
                  </a:moveTo>
                  <a:lnTo>
                    <a:pt x="8212" y="0"/>
                  </a:lnTo>
                </a:path>
              </a:pathLst>
            </a:custGeom>
            <a:grpFill/>
            <a:ln w="38100" cap="flat" cmpd="sng">
              <a:solidFill>
                <a:schemeClr val="accent2"/>
              </a:solidFill>
              <a:prstDash val="solid"/>
              <a:miter lim="12951"/>
              <a:headEnd type="none" w="sm" len="sm"/>
              <a:tailEnd type="none" w="sm" len="sm"/>
            </a:ln>
          </p:spPr>
          <p:txBody>
            <a:bodyPr spcFirstLastPara="1" wrap="square" lIns="179929" tIns="179929" rIns="179929" bIns="179929" anchor="ctr" anchorCtr="0">
              <a:noAutofit/>
            </a:bodyPr>
            <a:lstStyle/>
            <a:p>
              <a:endParaRPr sz="3543"/>
            </a:p>
          </p:txBody>
        </p:sp>
        <p:sp>
          <p:nvSpPr>
            <p:cNvPr id="53" name="Google Shape;1928;p52">
              <a:extLst>
                <a:ext uri="{FF2B5EF4-FFF2-40B4-BE49-F238E27FC236}">
                  <a16:creationId xmlns:a16="http://schemas.microsoft.com/office/drawing/2014/main" id="{9355482C-803B-4042-BE91-32F7AAE20078}"/>
                </a:ext>
              </a:extLst>
            </p:cNvPr>
            <p:cNvSpPr/>
            <p:nvPr/>
          </p:nvSpPr>
          <p:spPr>
            <a:xfrm>
              <a:off x="3389671" y="1132715"/>
              <a:ext cx="479083" cy="479083"/>
            </a:xfrm>
            <a:custGeom>
              <a:avLst/>
              <a:gdLst/>
              <a:ahLst/>
              <a:cxnLst/>
              <a:rect l="l" t="t" r="r" b="b"/>
              <a:pathLst>
                <a:path w="7241" h="7241" fill="none" extrusionOk="0">
                  <a:moveTo>
                    <a:pt x="7241" y="3627"/>
                  </a:moveTo>
                  <a:cubicBezTo>
                    <a:pt x="7241" y="5621"/>
                    <a:pt x="5622" y="7240"/>
                    <a:pt x="3627" y="7240"/>
                  </a:cubicBezTo>
                  <a:cubicBezTo>
                    <a:pt x="1620" y="7240"/>
                    <a:pt x="1" y="5621"/>
                    <a:pt x="1" y="3627"/>
                  </a:cubicBezTo>
                  <a:cubicBezTo>
                    <a:pt x="1" y="1632"/>
                    <a:pt x="1620" y="0"/>
                    <a:pt x="3627" y="0"/>
                  </a:cubicBezTo>
                  <a:cubicBezTo>
                    <a:pt x="5622" y="0"/>
                    <a:pt x="7241" y="1632"/>
                    <a:pt x="7241" y="3627"/>
                  </a:cubicBezTo>
                  <a:close/>
                </a:path>
              </a:pathLst>
            </a:custGeom>
            <a:grpFill/>
            <a:ln w="38100" cap="flat" cmpd="sng">
              <a:solidFill>
                <a:schemeClr val="accent2"/>
              </a:solidFill>
              <a:prstDash val="solid"/>
              <a:miter lim="12951"/>
              <a:headEnd type="none" w="sm" len="sm"/>
              <a:tailEnd type="none" w="sm" len="sm"/>
            </a:ln>
          </p:spPr>
          <p:txBody>
            <a:bodyPr spcFirstLastPara="1" wrap="square" lIns="179929" tIns="179929" rIns="179929" bIns="179929" anchor="ctr" anchorCtr="0">
              <a:noAutofit/>
            </a:bodyPr>
            <a:lstStyle/>
            <a:p>
              <a:endParaRPr sz="3543"/>
            </a:p>
          </p:txBody>
        </p:sp>
      </p:grpSp>
      <p:grpSp>
        <p:nvGrpSpPr>
          <p:cNvPr id="58" name="Google Shape;1939;p52">
            <a:extLst>
              <a:ext uri="{FF2B5EF4-FFF2-40B4-BE49-F238E27FC236}">
                <a16:creationId xmlns:a16="http://schemas.microsoft.com/office/drawing/2014/main" id="{5D0560AC-CEB2-4CB0-82F4-E6F4930016FB}"/>
              </a:ext>
            </a:extLst>
          </p:cNvPr>
          <p:cNvGrpSpPr/>
          <p:nvPr/>
        </p:nvGrpSpPr>
        <p:grpSpPr>
          <a:xfrm>
            <a:off x="5568029" y="5384010"/>
            <a:ext cx="1982121" cy="1401250"/>
            <a:chOff x="3389671" y="2132074"/>
            <a:chExt cx="1182327" cy="479083"/>
          </a:xfrm>
          <a:solidFill>
            <a:schemeClr val="accent2"/>
          </a:solidFill>
        </p:grpSpPr>
        <p:sp>
          <p:nvSpPr>
            <p:cNvPr id="59" name="Google Shape;1940;p52">
              <a:extLst>
                <a:ext uri="{FF2B5EF4-FFF2-40B4-BE49-F238E27FC236}">
                  <a16:creationId xmlns:a16="http://schemas.microsoft.com/office/drawing/2014/main" id="{4FB8C33D-D9E7-4FD8-B224-95E53CE86940}"/>
                </a:ext>
              </a:extLst>
            </p:cNvPr>
            <p:cNvSpPr/>
            <p:nvPr/>
          </p:nvSpPr>
          <p:spPr>
            <a:xfrm>
              <a:off x="3868673" y="2380579"/>
              <a:ext cx="702232" cy="66"/>
            </a:xfrm>
            <a:custGeom>
              <a:avLst/>
              <a:gdLst/>
              <a:ahLst/>
              <a:cxnLst/>
              <a:rect l="l" t="t" r="r" b="b"/>
              <a:pathLst>
                <a:path w="8213" h="1" fill="none" extrusionOk="0">
                  <a:moveTo>
                    <a:pt x="1" y="0"/>
                  </a:moveTo>
                  <a:lnTo>
                    <a:pt x="8212" y="0"/>
                  </a:lnTo>
                </a:path>
              </a:pathLst>
            </a:custGeom>
            <a:grpFill/>
            <a:ln w="38100" cap="flat" cmpd="sng">
              <a:solidFill>
                <a:schemeClr val="accent1"/>
              </a:solidFill>
              <a:prstDash val="solid"/>
              <a:miter lim="12951"/>
              <a:headEnd type="none" w="sm" len="sm"/>
              <a:tailEnd type="none" w="sm" len="sm"/>
            </a:ln>
          </p:spPr>
          <p:txBody>
            <a:bodyPr spcFirstLastPara="1" wrap="square" lIns="179929" tIns="179929" rIns="179929" bIns="179929" anchor="ctr" anchorCtr="0">
              <a:noAutofit/>
            </a:bodyPr>
            <a:lstStyle/>
            <a:p>
              <a:endParaRPr sz="3543"/>
            </a:p>
          </p:txBody>
        </p:sp>
        <p:grpSp>
          <p:nvGrpSpPr>
            <p:cNvPr id="60" name="Google Shape;1941;p52">
              <a:extLst>
                <a:ext uri="{FF2B5EF4-FFF2-40B4-BE49-F238E27FC236}">
                  <a16:creationId xmlns:a16="http://schemas.microsoft.com/office/drawing/2014/main" id="{259F5E7D-F7B0-4ABC-9A6E-A88065B4753B}"/>
                </a:ext>
              </a:extLst>
            </p:cNvPr>
            <p:cNvGrpSpPr/>
            <p:nvPr/>
          </p:nvGrpSpPr>
          <p:grpSpPr>
            <a:xfrm>
              <a:off x="3389671" y="2132074"/>
              <a:ext cx="1182327" cy="479083"/>
              <a:chOff x="5259156" y="2454834"/>
              <a:chExt cx="1182327" cy="479083"/>
            </a:xfrm>
            <a:grpFill/>
          </p:grpSpPr>
          <p:sp>
            <p:nvSpPr>
              <p:cNvPr id="61" name="Google Shape;1942;p52">
                <a:extLst>
                  <a:ext uri="{FF2B5EF4-FFF2-40B4-BE49-F238E27FC236}">
                    <a16:creationId xmlns:a16="http://schemas.microsoft.com/office/drawing/2014/main" id="{A0FF01F4-FAA4-4969-B3F5-84991E289AA4}"/>
                  </a:ext>
                </a:extLst>
              </p:cNvPr>
              <p:cNvSpPr/>
              <p:nvPr/>
            </p:nvSpPr>
            <p:spPr>
              <a:xfrm>
                <a:off x="6439174" y="2518215"/>
                <a:ext cx="2309" cy="383955"/>
              </a:xfrm>
              <a:custGeom>
                <a:avLst/>
                <a:gdLst/>
                <a:ahLst/>
                <a:cxnLst/>
                <a:rect l="l" t="t" r="r" b="b"/>
                <a:pathLst>
                  <a:path w="27" h="5803" fill="none" extrusionOk="0">
                    <a:moveTo>
                      <a:pt x="0" y="1"/>
                    </a:moveTo>
                    <a:cubicBezTo>
                      <a:pt x="26" y="182"/>
                      <a:pt x="0" y="5803"/>
                      <a:pt x="0" y="5803"/>
                    </a:cubicBezTo>
                  </a:path>
                </a:pathLst>
              </a:custGeom>
              <a:grpFill/>
              <a:ln w="38100" cap="flat" cmpd="sng">
                <a:solidFill>
                  <a:schemeClr val="accent1"/>
                </a:solidFill>
                <a:prstDash val="solid"/>
                <a:miter lim="12951"/>
                <a:headEnd type="none" w="sm" len="sm"/>
                <a:tailEnd type="none" w="sm" len="sm"/>
              </a:ln>
            </p:spPr>
            <p:txBody>
              <a:bodyPr spcFirstLastPara="1" wrap="square" lIns="179929" tIns="179929" rIns="179929" bIns="179929" anchor="ctr" anchorCtr="0">
                <a:noAutofit/>
              </a:bodyPr>
              <a:lstStyle/>
              <a:p>
                <a:endParaRPr sz="3543"/>
              </a:p>
            </p:txBody>
          </p:sp>
          <p:sp>
            <p:nvSpPr>
              <p:cNvPr id="62" name="Google Shape;1943;p52">
                <a:extLst>
                  <a:ext uri="{FF2B5EF4-FFF2-40B4-BE49-F238E27FC236}">
                    <a16:creationId xmlns:a16="http://schemas.microsoft.com/office/drawing/2014/main" id="{476E0AD5-6B78-4985-AC76-A48F1988A8A0}"/>
                  </a:ext>
                </a:extLst>
              </p:cNvPr>
              <p:cNvSpPr/>
              <p:nvPr/>
            </p:nvSpPr>
            <p:spPr>
              <a:xfrm>
                <a:off x="5259156" y="2454834"/>
                <a:ext cx="479083" cy="479083"/>
              </a:xfrm>
              <a:custGeom>
                <a:avLst/>
                <a:gdLst/>
                <a:ahLst/>
                <a:cxnLst/>
                <a:rect l="l" t="t" r="r" b="b"/>
                <a:pathLst>
                  <a:path w="7241" h="7241" fill="none" extrusionOk="0">
                    <a:moveTo>
                      <a:pt x="7241" y="3614"/>
                    </a:moveTo>
                    <a:cubicBezTo>
                      <a:pt x="7241" y="5621"/>
                      <a:pt x="5622" y="7240"/>
                      <a:pt x="3627" y="7240"/>
                    </a:cubicBezTo>
                    <a:cubicBezTo>
                      <a:pt x="1620" y="7240"/>
                      <a:pt x="1" y="5621"/>
                      <a:pt x="1" y="3614"/>
                    </a:cubicBezTo>
                    <a:cubicBezTo>
                      <a:pt x="1" y="1619"/>
                      <a:pt x="1620" y="0"/>
                      <a:pt x="3627" y="0"/>
                    </a:cubicBezTo>
                    <a:cubicBezTo>
                      <a:pt x="5622" y="0"/>
                      <a:pt x="7241" y="1619"/>
                      <a:pt x="7241" y="3614"/>
                    </a:cubicBezTo>
                    <a:close/>
                  </a:path>
                </a:pathLst>
              </a:custGeom>
              <a:grpFill/>
              <a:ln w="38100" cap="flat" cmpd="sng">
                <a:solidFill>
                  <a:schemeClr val="accent1"/>
                </a:solidFill>
                <a:prstDash val="solid"/>
                <a:miter lim="12951"/>
                <a:headEnd type="none" w="sm" len="sm"/>
                <a:tailEnd type="none" w="sm" len="sm"/>
              </a:ln>
            </p:spPr>
            <p:txBody>
              <a:bodyPr spcFirstLastPara="1" wrap="square" lIns="179929" tIns="179929" rIns="179929" bIns="179929" anchor="ctr" anchorCtr="0">
                <a:noAutofit/>
              </a:bodyPr>
              <a:lstStyle/>
              <a:p>
                <a:endParaRPr sz="3543"/>
              </a:p>
            </p:txBody>
          </p:sp>
        </p:grpSp>
      </p:grpSp>
      <p:grpSp>
        <p:nvGrpSpPr>
          <p:cNvPr id="63" name="Google Shape;1947;p52">
            <a:extLst>
              <a:ext uri="{FF2B5EF4-FFF2-40B4-BE49-F238E27FC236}">
                <a16:creationId xmlns:a16="http://schemas.microsoft.com/office/drawing/2014/main" id="{D04329F6-8FF3-45A8-8041-AB72212B56BC}"/>
              </a:ext>
            </a:extLst>
          </p:cNvPr>
          <p:cNvGrpSpPr/>
          <p:nvPr/>
        </p:nvGrpSpPr>
        <p:grpSpPr>
          <a:xfrm>
            <a:off x="5528065" y="7805404"/>
            <a:ext cx="1982121" cy="1401057"/>
            <a:chOff x="3389671" y="3131466"/>
            <a:chExt cx="1182327" cy="479016"/>
          </a:xfrm>
          <a:solidFill>
            <a:schemeClr val="accent2"/>
          </a:solidFill>
        </p:grpSpPr>
        <p:sp>
          <p:nvSpPr>
            <p:cNvPr id="64" name="Google Shape;1948;p52">
              <a:extLst>
                <a:ext uri="{FF2B5EF4-FFF2-40B4-BE49-F238E27FC236}">
                  <a16:creationId xmlns:a16="http://schemas.microsoft.com/office/drawing/2014/main" id="{4CE080A3-0B94-4E57-A0C1-1E30A436F28C}"/>
                </a:ext>
              </a:extLst>
            </p:cNvPr>
            <p:cNvSpPr/>
            <p:nvPr/>
          </p:nvSpPr>
          <p:spPr>
            <a:xfrm>
              <a:off x="4569689" y="3161446"/>
              <a:ext cx="2309" cy="435349"/>
            </a:xfrm>
            <a:custGeom>
              <a:avLst/>
              <a:gdLst/>
              <a:ahLst/>
              <a:cxnLst/>
              <a:rect l="l" t="t" r="r" b="b"/>
              <a:pathLst>
                <a:path w="27" h="6580" fill="none" extrusionOk="0">
                  <a:moveTo>
                    <a:pt x="0" y="0"/>
                  </a:moveTo>
                  <a:cubicBezTo>
                    <a:pt x="26" y="195"/>
                    <a:pt x="0" y="6580"/>
                    <a:pt x="0" y="6580"/>
                  </a:cubicBezTo>
                </a:path>
              </a:pathLst>
            </a:custGeom>
            <a:grpFill/>
            <a:ln w="38100" cap="flat" cmpd="sng">
              <a:solidFill>
                <a:schemeClr val="accent4"/>
              </a:solidFill>
              <a:prstDash val="solid"/>
              <a:miter lim="12951"/>
              <a:headEnd type="none" w="sm" len="sm"/>
              <a:tailEnd type="none" w="sm" len="sm"/>
            </a:ln>
          </p:spPr>
          <p:txBody>
            <a:bodyPr spcFirstLastPara="1" wrap="square" lIns="179929" tIns="179929" rIns="179929" bIns="179929" anchor="ctr" anchorCtr="0">
              <a:noAutofit/>
            </a:bodyPr>
            <a:lstStyle/>
            <a:p>
              <a:endParaRPr sz="3543"/>
            </a:p>
          </p:txBody>
        </p:sp>
        <p:sp>
          <p:nvSpPr>
            <p:cNvPr id="65" name="Google Shape;1949;p52">
              <a:extLst>
                <a:ext uri="{FF2B5EF4-FFF2-40B4-BE49-F238E27FC236}">
                  <a16:creationId xmlns:a16="http://schemas.microsoft.com/office/drawing/2014/main" id="{21544B4D-31C9-43A1-A14A-7B44B4E89B9E}"/>
                </a:ext>
              </a:extLst>
            </p:cNvPr>
            <p:cNvSpPr/>
            <p:nvPr/>
          </p:nvSpPr>
          <p:spPr>
            <a:xfrm>
              <a:off x="3868673" y="3371378"/>
              <a:ext cx="702232" cy="66"/>
            </a:xfrm>
            <a:custGeom>
              <a:avLst/>
              <a:gdLst/>
              <a:ahLst/>
              <a:cxnLst/>
              <a:rect l="l" t="t" r="r" b="b"/>
              <a:pathLst>
                <a:path w="8213" h="1" fill="none" extrusionOk="0">
                  <a:moveTo>
                    <a:pt x="1" y="1"/>
                  </a:moveTo>
                  <a:lnTo>
                    <a:pt x="8212" y="1"/>
                  </a:lnTo>
                </a:path>
              </a:pathLst>
            </a:custGeom>
            <a:grpFill/>
            <a:ln w="38100" cap="flat" cmpd="sng">
              <a:solidFill>
                <a:schemeClr val="accent4"/>
              </a:solidFill>
              <a:prstDash val="solid"/>
              <a:miter lim="12951"/>
              <a:headEnd type="none" w="sm" len="sm"/>
              <a:tailEnd type="none" w="sm" len="sm"/>
            </a:ln>
          </p:spPr>
          <p:txBody>
            <a:bodyPr spcFirstLastPara="1" wrap="square" lIns="179929" tIns="179929" rIns="179929" bIns="179929" anchor="ctr" anchorCtr="0">
              <a:noAutofit/>
            </a:bodyPr>
            <a:lstStyle/>
            <a:p>
              <a:endParaRPr sz="3543"/>
            </a:p>
          </p:txBody>
        </p:sp>
        <p:sp>
          <p:nvSpPr>
            <p:cNvPr id="66" name="Google Shape;1950;p52">
              <a:extLst>
                <a:ext uri="{FF2B5EF4-FFF2-40B4-BE49-F238E27FC236}">
                  <a16:creationId xmlns:a16="http://schemas.microsoft.com/office/drawing/2014/main" id="{6BB56093-FB11-4694-BDBF-F7E25D7DD243}"/>
                </a:ext>
              </a:extLst>
            </p:cNvPr>
            <p:cNvSpPr/>
            <p:nvPr/>
          </p:nvSpPr>
          <p:spPr>
            <a:xfrm>
              <a:off x="3389671" y="3131466"/>
              <a:ext cx="479083" cy="479016"/>
            </a:xfrm>
            <a:custGeom>
              <a:avLst/>
              <a:gdLst/>
              <a:ahLst/>
              <a:cxnLst/>
              <a:rect l="l" t="t" r="r" b="b"/>
              <a:pathLst>
                <a:path w="7241" h="7240" fill="none" extrusionOk="0">
                  <a:moveTo>
                    <a:pt x="7241" y="3627"/>
                  </a:moveTo>
                  <a:cubicBezTo>
                    <a:pt x="7241" y="5621"/>
                    <a:pt x="5622" y="7240"/>
                    <a:pt x="3627" y="7240"/>
                  </a:cubicBezTo>
                  <a:cubicBezTo>
                    <a:pt x="1620" y="7240"/>
                    <a:pt x="1" y="5621"/>
                    <a:pt x="1" y="3627"/>
                  </a:cubicBezTo>
                  <a:cubicBezTo>
                    <a:pt x="1" y="1619"/>
                    <a:pt x="1620" y="0"/>
                    <a:pt x="3627" y="0"/>
                  </a:cubicBezTo>
                  <a:cubicBezTo>
                    <a:pt x="5622" y="0"/>
                    <a:pt x="7241" y="1619"/>
                    <a:pt x="7241" y="3627"/>
                  </a:cubicBezTo>
                  <a:close/>
                </a:path>
              </a:pathLst>
            </a:custGeom>
            <a:grpFill/>
            <a:ln w="38100" cap="flat" cmpd="sng">
              <a:solidFill>
                <a:schemeClr val="accent4"/>
              </a:solidFill>
              <a:prstDash val="solid"/>
              <a:miter lim="12951"/>
              <a:headEnd type="none" w="sm" len="sm"/>
              <a:tailEnd type="none" w="sm" len="sm"/>
            </a:ln>
          </p:spPr>
          <p:txBody>
            <a:bodyPr spcFirstLastPara="1" wrap="square" lIns="179929" tIns="179929" rIns="179929" bIns="179929" anchor="ctr" anchorCtr="0">
              <a:noAutofit/>
            </a:bodyPr>
            <a:lstStyle/>
            <a:p>
              <a:endParaRPr sz="3543"/>
            </a:p>
          </p:txBody>
        </p:sp>
      </p:grpSp>
      <p:sp>
        <p:nvSpPr>
          <p:cNvPr id="68" name="Прямоугольник 67">
            <a:extLst>
              <a:ext uri="{FF2B5EF4-FFF2-40B4-BE49-F238E27FC236}">
                <a16:creationId xmlns:a16="http://schemas.microsoft.com/office/drawing/2014/main" id="{19E6AAD6-E129-4064-92EF-414AD023C088}"/>
              </a:ext>
            </a:extLst>
          </p:cNvPr>
          <p:cNvSpPr/>
          <p:nvPr/>
        </p:nvSpPr>
        <p:spPr>
          <a:xfrm>
            <a:off x="1720849" y="1587450"/>
            <a:ext cx="14322361" cy="830933"/>
          </a:xfrm>
          <a:prstGeom prst="rect">
            <a:avLst/>
          </a:prstGeom>
        </p:spPr>
        <p:txBody>
          <a:bodyPr wrap="square">
            <a:spAutoFit/>
          </a:bodyPr>
          <a:lstStyle/>
          <a:p>
            <a:pPr>
              <a:lnSpc>
                <a:spcPts val="6273"/>
              </a:lnSpc>
            </a:pPr>
            <a:r>
              <a:rPr lang="en-US" sz="4400" b="1" dirty="0" err="1">
                <a:solidFill>
                  <a:srgbClr val="002060"/>
                </a:solidFill>
                <a:latin typeface="Times New Roman" panose="02020603050405020304" pitchFamily="18" charset="0"/>
                <a:ea typeface="Raleway" pitchFamily="34" charset="-122"/>
                <a:cs typeface="Times New Roman" panose="02020603050405020304" pitchFamily="18" charset="0"/>
              </a:rPr>
              <a:t>Darsliklarning</a:t>
            </a:r>
            <a:r>
              <a:rPr lang="en-US" sz="4400" b="1" dirty="0">
                <a:solidFill>
                  <a:srgbClr val="002060"/>
                </a:solidFill>
                <a:latin typeface="Times New Roman" panose="02020603050405020304" pitchFamily="18" charset="0"/>
                <a:ea typeface="Raleway" pitchFamily="34" charset="-122"/>
                <a:cs typeface="Times New Roman" panose="02020603050405020304" pitchFamily="18" charset="0"/>
              </a:rPr>
              <a:t> </a:t>
            </a:r>
            <a:r>
              <a:rPr lang="en-US" sz="4400" b="1" dirty="0" err="1">
                <a:solidFill>
                  <a:srgbClr val="002060"/>
                </a:solidFill>
                <a:latin typeface="Times New Roman" panose="02020603050405020304" pitchFamily="18" charset="0"/>
                <a:ea typeface="Raleway" pitchFamily="34" charset="-122"/>
                <a:cs typeface="Times New Roman" panose="02020603050405020304" pitchFamily="18" charset="0"/>
              </a:rPr>
              <a:t>mazmuni</a:t>
            </a:r>
            <a:r>
              <a:rPr lang="en-US" sz="4400" b="1" dirty="0">
                <a:solidFill>
                  <a:srgbClr val="002060"/>
                </a:solidFill>
                <a:latin typeface="Times New Roman" panose="02020603050405020304" pitchFamily="18" charset="0"/>
                <a:ea typeface="Raleway" pitchFamily="34" charset="-122"/>
                <a:cs typeface="Times New Roman" panose="02020603050405020304" pitchFamily="18" charset="0"/>
              </a:rPr>
              <a:t> </a:t>
            </a:r>
            <a:r>
              <a:rPr lang="en-US" sz="4400" b="1" dirty="0" err="1">
                <a:solidFill>
                  <a:srgbClr val="002060"/>
                </a:solidFill>
                <a:latin typeface="Times New Roman" panose="02020603050405020304" pitchFamily="18" charset="0"/>
                <a:ea typeface="Raleway" pitchFamily="34" charset="-122"/>
                <a:cs typeface="Times New Roman" panose="02020603050405020304" pitchFamily="18" charset="0"/>
              </a:rPr>
              <a:t>va</a:t>
            </a:r>
            <a:r>
              <a:rPr lang="en-US" sz="4400" b="1" dirty="0">
                <a:solidFill>
                  <a:srgbClr val="002060"/>
                </a:solidFill>
                <a:latin typeface="Times New Roman" panose="02020603050405020304" pitchFamily="18" charset="0"/>
                <a:ea typeface="Raleway" pitchFamily="34" charset="-122"/>
                <a:cs typeface="Times New Roman" panose="02020603050405020304" pitchFamily="18" charset="0"/>
              </a:rPr>
              <a:t> </a:t>
            </a:r>
            <a:r>
              <a:rPr lang="en-US" sz="4400" b="1" dirty="0" err="1">
                <a:solidFill>
                  <a:srgbClr val="002060"/>
                </a:solidFill>
                <a:latin typeface="Times New Roman" panose="02020603050405020304" pitchFamily="18" charset="0"/>
                <a:ea typeface="Raleway" pitchFamily="34" charset="-122"/>
                <a:cs typeface="Times New Roman" panose="02020603050405020304" pitchFamily="18" charset="0"/>
              </a:rPr>
              <a:t>tuzilishi</a:t>
            </a:r>
            <a:endParaRPr lang="en-US" sz="4400" b="1" dirty="0">
              <a:solidFill>
                <a:srgbClr val="002060"/>
              </a:solidFill>
              <a:latin typeface="Times New Roman" panose="02020603050405020304" pitchFamily="18" charset="0"/>
              <a:cs typeface="Times New Roman" panose="02020603050405020304" pitchFamily="18" charset="0"/>
            </a:endParaRPr>
          </a:p>
        </p:txBody>
      </p:sp>
      <p:sp>
        <p:nvSpPr>
          <p:cNvPr id="69" name="Прямоугольник 68">
            <a:extLst>
              <a:ext uri="{FF2B5EF4-FFF2-40B4-BE49-F238E27FC236}">
                <a16:creationId xmlns:a16="http://schemas.microsoft.com/office/drawing/2014/main" id="{7C2AA117-9BD7-4EE4-96DE-D5D1D45E8B9E}"/>
              </a:ext>
            </a:extLst>
          </p:cNvPr>
          <p:cNvSpPr/>
          <p:nvPr/>
        </p:nvSpPr>
        <p:spPr>
          <a:xfrm>
            <a:off x="7706829" y="3292541"/>
            <a:ext cx="3765314" cy="583750"/>
          </a:xfrm>
          <a:prstGeom prst="rect">
            <a:avLst/>
          </a:prstGeom>
        </p:spPr>
        <p:txBody>
          <a:bodyPr wrap="square">
            <a:spAutoFit/>
          </a:bodyPr>
          <a:lstStyle/>
          <a:p>
            <a:pPr lvl="0" algn="ctr">
              <a:lnSpc>
                <a:spcPct val="107000"/>
              </a:lnSpc>
              <a:spcAft>
                <a:spcPts val="800"/>
              </a:spcAft>
              <a:tabLst>
                <a:tab pos="457200" algn="l"/>
              </a:tabLst>
            </a:pPr>
            <a:r>
              <a:rPr lang="en-US" sz="3200" b="1" noProof="1">
                <a:latin typeface="Times New Roman" panose="02020603050405020304" pitchFamily="18" charset="0"/>
                <a:ea typeface="Times New Roman" panose="02020603050405020304" pitchFamily="18" charset="0"/>
                <a:cs typeface="Times New Roman" panose="02020603050405020304" pitchFamily="18" charset="0"/>
              </a:rPr>
              <a:t>Boshlang‘ich sinflar</a:t>
            </a:r>
          </a:p>
        </p:txBody>
      </p:sp>
      <p:sp>
        <p:nvSpPr>
          <p:cNvPr id="70" name="Прямоугольник 69">
            <a:extLst>
              <a:ext uri="{FF2B5EF4-FFF2-40B4-BE49-F238E27FC236}">
                <a16:creationId xmlns:a16="http://schemas.microsoft.com/office/drawing/2014/main" id="{BD674487-3B82-46BB-A184-0B6109A03B13}"/>
              </a:ext>
            </a:extLst>
          </p:cNvPr>
          <p:cNvSpPr/>
          <p:nvPr/>
        </p:nvSpPr>
        <p:spPr>
          <a:xfrm>
            <a:off x="7628432" y="5709273"/>
            <a:ext cx="3747823" cy="583750"/>
          </a:xfrm>
          <a:prstGeom prst="rect">
            <a:avLst/>
          </a:prstGeom>
        </p:spPr>
        <p:txBody>
          <a:bodyPr wrap="square">
            <a:spAutoFit/>
          </a:bodyPr>
          <a:lstStyle/>
          <a:p>
            <a:pPr lvl="0" algn="ctr">
              <a:lnSpc>
                <a:spcPct val="107000"/>
              </a:lnSpc>
              <a:spcAft>
                <a:spcPts val="800"/>
              </a:spcAft>
              <a:tabLst>
                <a:tab pos="457200" algn="l"/>
              </a:tabLst>
            </a:pPr>
            <a:r>
              <a:rPr lang="en-US" sz="3200" b="1" noProof="1">
                <a:latin typeface="Times New Roman" panose="02020603050405020304" pitchFamily="18" charset="0"/>
                <a:ea typeface="Times New Roman" panose="02020603050405020304" pitchFamily="18" charset="0"/>
                <a:cs typeface="Times New Roman" panose="02020603050405020304" pitchFamily="18" charset="0"/>
              </a:rPr>
              <a:t>O‘rta sinflar</a:t>
            </a:r>
          </a:p>
        </p:txBody>
      </p:sp>
      <p:sp>
        <p:nvSpPr>
          <p:cNvPr id="71" name="Прямоугольник 70">
            <a:extLst>
              <a:ext uri="{FF2B5EF4-FFF2-40B4-BE49-F238E27FC236}">
                <a16:creationId xmlns:a16="http://schemas.microsoft.com/office/drawing/2014/main" id="{2BC670DD-E5FC-4F2B-808C-9C3EE48FD323}"/>
              </a:ext>
            </a:extLst>
          </p:cNvPr>
          <p:cNvSpPr/>
          <p:nvPr/>
        </p:nvSpPr>
        <p:spPr>
          <a:xfrm>
            <a:off x="7730616" y="7916892"/>
            <a:ext cx="3765314" cy="583750"/>
          </a:xfrm>
          <a:prstGeom prst="rect">
            <a:avLst/>
          </a:prstGeom>
        </p:spPr>
        <p:txBody>
          <a:bodyPr wrap="square">
            <a:spAutoFit/>
          </a:bodyPr>
          <a:lstStyle/>
          <a:p>
            <a:pPr lvl="0" algn="ctr">
              <a:lnSpc>
                <a:spcPct val="107000"/>
              </a:lnSpc>
              <a:spcAft>
                <a:spcPts val="800"/>
              </a:spcAft>
              <a:tabLst>
                <a:tab pos="457200" algn="l"/>
              </a:tabLst>
            </a:pPr>
            <a:r>
              <a:rPr lang="en-US" sz="3200" b="1" noProof="1">
                <a:latin typeface="Times New Roman" panose="02020603050405020304" pitchFamily="18" charset="0"/>
                <a:ea typeface="Times New Roman" panose="02020603050405020304" pitchFamily="18" charset="0"/>
                <a:cs typeface="Times New Roman" panose="02020603050405020304" pitchFamily="18" charset="0"/>
              </a:rPr>
              <a:t>Amaliy ko‘nikmalar</a:t>
            </a:r>
          </a:p>
        </p:txBody>
      </p:sp>
      <p:sp>
        <p:nvSpPr>
          <p:cNvPr id="4" name="Прямоугольник 3">
            <a:extLst>
              <a:ext uri="{FF2B5EF4-FFF2-40B4-BE49-F238E27FC236}">
                <a16:creationId xmlns:a16="http://schemas.microsoft.com/office/drawing/2014/main" id="{7661072D-CA68-41CB-B4AA-B1A91B21E5EC}"/>
              </a:ext>
            </a:extLst>
          </p:cNvPr>
          <p:cNvSpPr/>
          <p:nvPr/>
        </p:nvSpPr>
        <p:spPr>
          <a:xfrm>
            <a:off x="11664950" y="1587450"/>
            <a:ext cx="5862860" cy="2826489"/>
          </a:xfrm>
          <a:prstGeom prst="rect">
            <a:avLst/>
          </a:prstGeom>
          <a:solidFill>
            <a:schemeClr val="accent2">
              <a:lumMod val="20000"/>
              <a:lumOff val="80000"/>
            </a:schemeClr>
          </a:solidFill>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sz="2600" noProof="1">
                <a:latin typeface="Times New Roman" panose="02020603050405020304" pitchFamily="18" charset="0"/>
                <a:ea typeface="Times New Roman" panose="02020603050405020304" pitchFamily="18" charset="0"/>
                <a:cs typeface="Times New Roman" panose="02020603050405020304" pitchFamily="18" charset="0"/>
              </a:rPr>
              <a:t>Boshlang‘ich sinflar uchun mo‘ljallangan darsliklar o‘quvchilarga turli materiallardan buyumlar yasash, hunarmandchilik asoslari va ijodiy fikrlashni rivojlantirishga yo‘naltirilgan.</a:t>
            </a:r>
          </a:p>
        </p:txBody>
      </p:sp>
      <p:sp>
        <p:nvSpPr>
          <p:cNvPr id="73" name="Прямоугольник 72">
            <a:extLst>
              <a:ext uri="{FF2B5EF4-FFF2-40B4-BE49-F238E27FC236}">
                <a16:creationId xmlns:a16="http://schemas.microsoft.com/office/drawing/2014/main" id="{99504537-35E9-4BCB-80DD-2625D76E4795}"/>
              </a:ext>
            </a:extLst>
          </p:cNvPr>
          <p:cNvSpPr/>
          <p:nvPr/>
        </p:nvSpPr>
        <p:spPr>
          <a:xfrm>
            <a:off x="11664950" y="4595583"/>
            <a:ext cx="5869205" cy="2826489"/>
          </a:xfrm>
          <a:prstGeom prst="rect">
            <a:avLst/>
          </a:prstGeom>
          <a:solidFill>
            <a:schemeClr val="accent1">
              <a:lumMod val="20000"/>
              <a:lumOff val="80000"/>
            </a:schemeClr>
          </a:solidFill>
          <a:ln w="38100"/>
        </p:spPr>
        <p:style>
          <a:lnRef idx="2">
            <a:schemeClr val="accent5"/>
          </a:lnRef>
          <a:fillRef idx="1">
            <a:schemeClr val="lt1"/>
          </a:fillRef>
          <a:effectRef idx="0">
            <a:schemeClr val="accent5"/>
          </a:effectRef>
          <a:fontRef idx="minor">
            <a:schemeClr val="dk1"/>
          </a:fontRef>
        </p:style>
        <p:txBody>
          <a:bodyPr rtlCol="0" anchor="ctr"/>
          <a:lstStyle/>
          <a:p>
            <a:pPr algn="ctr"/>
            <a:r>
              <a:rPr lang="en-US" sz="2600" noProof="1">
                <a:latin typeface="Times New Roman" panose="02020603050405020304" pitchFamily="18" charset="0"/>
                <a:ea typeface="Times New Roman" panose="02020603050405020304" pitchFamily="18" charset="0"/>
                <a:cs typeface="Times New Roman" panose="02020603050405020304" pitchFamily="18" charset="0"/>
              </a:rPr>
              <a:t>O‘rta sinflar uchun darsliklar texnologiya fanining chuqurroq jihatlarini o‘z ichiga oladi. Masalan, 5-sinf darsligida kompozit materiallar, energiyani ishlab chiqarish va undan foydalanish, robototexnika asoslari kabi mavzular yoritilgan.</a:t>
            </a:r>
          </a:p>
          <a:p>
            <a:pPr algn="ctr"/>
            <a:endParaRPr lang="en-US" sz="600" b="1" dirty="0"/>
          </a:p>
        </p:txBody>
      </p:sp>
      <p:sp>
        <p:nvSpPr>
          <p:cNvPr id="74" name="Прямоугольник 73">
            <a:extLst>
              <a:ext uri="{FF2B5EF4-FFF2-40B4-BE49-F238E27FC236}">
                <a16:creationId xmlns:a16="http://schemas.microsoft.com/office/drawing/2014/main" id="{6A9E1851-BC55-45C8-9F3E-FA3303B54F1D}"/>
              </a:ext>
            </a:extLst>
          </p:cNvPr>
          <p:cNvSpPr/>
          <p:nvPr/>
        </p:nvSpPr>
        <p:spPr>
          <a:xfrm>
            <a:off x="11658600" y="7610475"/>
            <a:ext cx="5869205" cy="2826488"/>
          </a:xfrm>
          <a:prstGeom prst="rect">
            <a:avLst/>
          </a:prstGeom>
          <a:solidFill>
            <a:schemeClr val="accent4">
              <a:lumMod val="20000"/>
              <a:lumOff val="80000"/>
            </a:schemeClr>
          </a:solidFill>
          <a:ln w="38100"/>
        </p:spPr>
        <p:style>
          <a:lnRef idx="2">
            <a:schemeClr val="accent4"/>
          </a:lnRef>
          <a:fillRef idx="1">
            <a:schemeClr val="lt1"/>
          </a:fillRef>
          <a:effectRef idx="0">
            <a:schemeClr val="accent4"/>
          </a:effectRef>
          <a:fontRef idx="minor">
            <a:schemeClr val="dk1"/>
          </a:fontRef>
        </p:style>
        <p:txBody>
          <a:bodyPr rtlCol="0" anchor="ctr"/>
          <a:lstStyle/>
          <a:p>
            <a:pPr algn="ctr"/>
            <a:r>
              <a:rPr lang="en-US" sz="2600" noProof="1">
                <a:latin typeface="Times New Roman" panose="02020603050405020304" pitchFamily="18" charset="0"/>
                <a:ea typeface="Times New Roman" panose="02020603050405020304" pitchFamily="18" charset="0"/>
                <a:cs typeface="Times New Roman" panose="02020603050405020304" pitchFamily="18" charset="0"/>
              </a:rPr>
              <a:t>Darsliklar o‘quvchilarning amaliy ko‘nikmalarini rivojlantirishga qaratilgan bo‘lib, unda turli materiallar bilan ishlash, hunarmandchilik, texnik ijodkorlik va boshqa mavzular yoritilgan.</a:t>
            </a:r>
          </a:p>
        </p:txBody>
      </p:sp>
      <p:sp>
        <p:nvSpPr>
          <p:cNvPr id="80" name="Google Shape;1921;p52">
            <a:extLst>
              <a:ext uri="{FF2B5EF4-FFF2-40B4-BE49-F238E27FC236}">
                <a16:creationId xmlns:a16="http://schemas.microsoft.com/office/drawing/2014/main" id="{8CBFE08E-7B75-4EB7-AC5B-FB4A02D2FD83}"/>
              </a:ext>
            </a:extLst>
          </p:cNvPr>
          <p:cNvSpPr txBox="1"/>
          <p:nvPr/>
        </p:nvSpPr>
        <p:spPr>
          <a:xfrm>
            <a:off x="5681884" y="5663555"/>
            <a:ext cx="609058" cy="570348"/>
          </a:xfrm>
          <a:prstGeom prst="rect">
            <a:avLst/>
          </a:prstGeom>
          <a:noFill/>
          <a:ln>
            <a:noFill/>
          </a:ln>
        </p:spPr>
        <p:txBody>
          <a:bodyPr spcFirstLastPara="1" wrap="square" lIns="179929" tIns="179929" rIns="179929" bIns="179929" anchor="ctr" anchorCtr="0">
            <a:noAutofit/>
          </a:bodyPr>
          <a:lstStyle/>
          <a:p>
            <a:pPr algn="ctr"/>
            <a:r>
              <a:rPr lang="en" sz="3600" b="1" dirty="0">
                <a:solidFill>
                  <a:schemeClr val="accent1">
                    <a:lumMod val="75000"/>
                  </a:schemeClr>
                </a:solidFill>
                <a:latin typeface="Fira Sans"/>
                <a:ea typeface="Fira Sans"/>
                <a:cs typeface="Fira Sans"/>
                <a:sym typeface="Fira Sans"/>
              </a:rPr>
              <a:t>2</a:t>
            </a:r>
          </a:p>
        </p:txBody>
      </p:sp>
      <p:sp>
        <p:nvSpPr>
          <p:cNvPr id="81" name="Google Shape;1921;p52">
            <a:extLst>
              <a:ext uri="{FF2B5EF4-FFF2-40B4-BE49-F238E27FC236}">
                <a16:creationId xmlns:a16="http://schemas.microsoft.com/office/drawing/2014/main" id="{EEC26B55-36EB-4D34-A84C-1EE32569436F}"/>
              </a:ext>
            </a:extLst>
          </p:cNvPr>
          <p:cNvSpPr txBox="1"/>
          <p:nvPr/>
        </p:nvSpPr>
        <p:spPr>
          <a:xfrm>
            <a:off x="5645151" y="8062337"/>
            <a:ext cx="609058" cy="570348"/>
          </a:xfrm>
          <a:prstGeom prst="rect">
            <a:avLst/>
          </a:prstGeom>
          <a:noFill/>
          <a:ln>
            <a:noFill/>
          </a:ln>
        </p:spPr>
        <p:txBody>
          <a:bodyPr spcFirstLastPara="1" wrap="square" lIns="179929" tIns="179929" rIns="179929" bIns="179929" anchor="ctr" anchorCtr="0">
            <a:noAutofit/>
          </a:bodyPr>
          <a:lstStyle/>
          <a:p>
            <a:pPr algn="ctr"/>
            <a:r>
              <a:rPr lang="en" sz="3600" b="1" dirty="0">
                <a:solidFill>
                  <a:schemeClr val="accent4">
                    <a:lumMod val="75000"/>
                  </a:schemeClr>
                </a:solidFill>
                <a:latin typeface="Fira Sans"/>
                <a:ea typeface="Fira Sans"/>
                <a:cs typeface="Fira Sans"/>
                <a:sym typeface="Fira Sans"/>
              </a:rPr>
              <a:t>3</a:t>
            </a:r>
          </a:p>
        </p:txBody>
      </p:sp>
    </p:spTree>
    <p:extLst>
      <p:ext uri="{BB962C8B-B14F-4D97-AF65-F5344CB8AC3E}">
        <p14:creationId xmlns:p14="http://schemas.microsoft.com/office/powerpoint/2010/main" val="18351164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3B4B71-E306-CEF8-B338-B2F198F16AAF}"/>
            </a:ext>
          </a:extLst>
        </p:cNvPr>
        <p:cNvGrpSpPr/>
        <p:nvPr/>
      </p:nvGrpSpPr>
      <p:grpSpPr>
        <a:xfrm>
          <a:off x="0" y="0"/>
          <a:ext cx="0" cy="0"/>
          <a:chOff x="0" y="0"/>
          <a:chExt cx="0" cy="0"/>
        </a:xfrm>
      </p:grpSpPr>
      <p:pic>
        <p:nvPicPr>
          <p:cNvPr id="5" name="Graphic 2">
            <a:extLst>
              <a:ext uri="{FF2B5EF4-FFF2-40B4-BE49-F238E27FC236}">
                <a16:creationId xmlns:a16="http://schemas.microsoft.com/office/drawing/2014/main" id="{BE6E86AB-6A50-4C8B-C8A4-68E8AD45DFC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 y="-29578"/>
            <a:ext cx="17995899" cy="1447801"/>
          </a:xfrm>
          <a:prstGeom prst="rect">
            <a:avLst/>
          </a:prstGeom>
        </p:spPr>
      </p:pic>
      <p:pic>
        <p:nvPicPr>
          <p:cNvPr id="6" name="Рисунок 5">
            <a:extLst>
              <a:ext uri="{FF2B5EF4-FFF2-40B4-BE49-F238E27FC236}">
                <a16:creationId xmlns:a16="http://schemas.microsoft.com/office/drawing/2014/main" id="{70EB2F00-EBBA-FEB2-F758-F3B69941CB15}"/>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a16="http://schemas.microsoft.com/office/drawing/2014/main" id="{2DAD929E-9958-B74E-3FFC-AE6E5631FA8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4" name="Text 0"/>
          <p:cNvSpPr/>
          <p:nvPr/>
        </p:nvSpPr>
        <p:spPr>
          <a:xfrm>
            <a:off x="996951" y="1514475"/>
            <a:ext cx="16198450" cy="731963"/>
          </a:xfrm>
          <a:prstGeom prst="rect">
            <a:avLst/>
          </a:prstGeom>
          <a:noFill/>
          <a:ln/>
        </p:spPr>
        <p:txBody>
          <a:bodyPr wrap="square" lIns="0" tIns="0" rIns="0" bIns="0" rtlCol="0" anchor="t"/>
          <a:lstStyle/>
          <a:p>
            <a:pPr algn="ctr">
              <a:lnSpc>
                <a:spcPts val="5597"/>
              </a:lnSpc>
            </a:pPr>
            <a:r>
              <a:rPr lang="en-US" sz="4490" dirty="0" err="1">
                <a:solidFill>
                  <a:srgbClr val="002060"/>
                </a:solidFill>
                <a:latin typeface="Times New Roman" panose="02020603050405020304" pitchFamily="18" charset="0"/>
                <a:ea typeface="Raleway" pitchFamily="34" charset="-122"/>
                <a:cs typeface="Times New Roman" panose="02020603050405020304" pitchFamily="18" charset="0"/>
              </a:rPr>
              <a:t>Metodik</a:t>
            </a:r>
            <a:r>
              <a:rPr lang="en-US" sz="4490" dirty="0">
                <a:solidFill>
                  <a:srgbClr val="002060"/>
                </a:solidFill>
                <a:latin typeface="Times New Roman" panose="02020603050405020304" pitchFamily="18" charset="0"/>
                <a:ea typeface="Raleway" pitchFamily="34" charset="-122"/>
                <a:cs typeface="Times New Roman" panose="02020603050405020304" pitchFamily="18" charset="0"/>
              </a:rPr>
              <a:t> </a:t>
            </a:r>
            <a:r>
              <a:rPr lang="en-US" sz="4490" dirty="0" err="1">
                <a:solidFill>
                  <a:srgbClr val="002060"/>
                </a:solidFill>
                <a:latin typeface="Times New Roman" panose="02020603050405020304" pitchFamily="18" charset="0"/>
                <a:ea typeface="Raleway" pitchFamily="34" charset="-122"/>
                <a:cs typeface="Times New Roman" panose="02020603050405020304" pitchFamily="18" charset="0"/>
              </a:rPr>
              <a:t>qo‘llanmalar</a:t>
            </a:r>
            <a:r>
              <a:rPr lang="en-US" sz="4490" dirty="0">
                <a:solidFill>
                  <a:srgbClr val="002060"/>
                </a:solidFill>
                <a:latin typeface="Times New Roman" panose="02020603050405020304" pitchFamily="18" charset="0"/>
                <a:ea typeface="Raleway" pitchFamily="34" charset="-122"/>
                <a:cs typeface="Times New Roman" panose="02020603050405020304" pitchFamily="18" charset="0"/>
              </a:rPr>
              <a:t>: </a:t>
            </a:r>
            <a:r>
              <a:rPr lang="en-US" sz="4490" dirty="0" err="1">
                <a:solidFill>
                  <a:srgbClr val="002060"/>
                </a:solidFill>
                <a:latin typeface="Times New Roman" panose="02020603050405020304" pitchFamily="18" charset="0"/>
                <a:ea typeface="Raleway" pitchFamily="34" charset="-122"/>
                <a:cs typeface="Times New Roman" panose="02020603050405020304" pitchFamily="18" charset="0"/>
              </a:rPr>
              <a:t>o‘qituvchilarga</a:t>
            </a:r>
            <a:r>
              <a:rPr lang="en-US" sz="4490" dirty="0">
                <a:solidFill>
                  <a:srgbClr val="002060"/>
                </a:solidFill>
                <a:latin typeface="Times New Roman" panose="02020603050405020304" pitchFamily="18" charset="0"/>
                <a:ea typeface="Raleway" pitchFamily="34" charset="-122"/>
                <a:cs typeface="Times New Roman" panose="02020603050405020304" pitchFamily="18" charset="0"/>
              </a:rPr>
              <a:t> </a:t>
            </a:r>
            <a:r>
              <a:rPr lang="en-US" sz="4490" dirty="0" err="1">
                <a:solidFill>
                  <a:srgbClr val="002060"/>
                </a:solidFill>
                <a:latin typeface="Times New Roman" panose="02020603050405020304" pitchFamily="18" charset="0"/>
                <a:ea typeface="Raleway" pitchFamily="34" charset="-122"/>
                <a:cs typeface="Times New Roman" panose="02020603050405020304" pitchFamily="18" charset="0"/>
              </a:rPr>
              <a:t>qo‘llanma</a:t>
            </a:r>
            <a:endParaRPr lang="en-US" sz="4490" dirty="0">
              <a:solidFill>
                <a:srgbClr val="002060"/>
              </a:solidFill>
              <a:latin typeface="Times New Roman" panose="02020603050405020304" pitchFamily="18" charset="0"/>
              <a:cs typeface="Times New Roman" panose="02020603050405020304" pitchFamily="18" charset="0"/>
            </a:endParaRPr>
          </a:p>
        </p:txBody>
      </p:sp>
      <p:pic>
        <p:nvPicPr>
          <p:cNvPr id="25" name="Image 1" descr="preencoded.png"/>
          <p:cNvPicPr>
            <a:picLocks noChangeAspect="1"/>
          </p:cNvPicPr>
          <p:nvPr/>
        </p:nvPicPr>
        <p:blipFill>
          <a:blip r:embed="rId6"/>
          <a:stretch>
            <a:fillRect/>
          </a:stretch>
        </p:blipFill>
        <p:spPr>
          <a:xfrm>
            <a:off x="844550" y="2809875"/>
            <a:ext cx="1143636" cy="2781690"/>
          </a:xfrm>
          <a:prstGeom prst="rect">
            <a:avLst/>
          </a:prstGeom>
        </p:spPr>
      </p:pic>
      <p:sp>
        <p:nvSpPr>
          <p:cNvPr id="26" name="Text 1"/>
          <p:cNvSpPr/>
          <p:nvPr/>
        </p:nvSpPr>
        <p:spPr>
          <a:xfrm>
            <a:off x="2331173" y="3038484"/>
            <a:ext cx="2859163" cy="357341"/>
          </a:xfrm>
          <a:prstGeom prst="rect">
            <a:avLst/>
          </a:prstGeom>
          <a:noFill/>
          <a:ln/>
        </p:spPr>
        <p:txBody>
          <a:bodyPr wrap="none" lIns="0" tIns="0" rIns="0" bIns="0" rtlCol="0" anchor="t"/>
          <a:lstStyle/>
          <a:p>
            <a:pPr>
              <a:lnSpc>
                <a:spcPts val="2768"/>
              </a:lnSpc>
            </a:pPr>
            <a:r>
              <a:rPr lang="en-US" sz="3200" b="1" dirty="0" err="1">
                <a:solidFill>
                  <a:srgbClr val="002060"/>
                </a:solidFill>
                <a:latin typeface="Times New Roman" panose="02020603050405020304" pitchFamily="18" charset="0"/>
                <a:ea typeface="Raleway" pitchFamily="34" charset="-122"/>
                <a:cs typeface="Times New Roman" panose="02020603050405020304" pitchFamily="18" charset="0"/>
              </a:rPr>
              <a:t>Darslik</a:t>
            </a:r>
            <a:r>
              <a:rPr lang="en-US" sz="3200" b="1" dirty="0">
                <a:solidFill>
                  <a:srgbClr val="002060"/>
                </a:solidFill>
                <a:latin typeface="Times New Roman" panose="02020603050405020304" pitchFamily="18" charset="0"/>
                <a:ea typeface="Raleway" pitchFamily="34" charset="-122"/>
                <a:cs typeface="Times New Roman" panose="02020603050405020304" pitchFamily="18" charset="0"/>
              </a:rPr>
              <a:t> </a:t>
            </a:r>
            <a:r>
              <a:rPr lang="en-US" sz="3200" b="1" dirty="0" err="1">
                <a:solidFill>
                  <a:srgbClr val="002060"/>
                </a:solidFill>
                <a:latin typeface="Times New Roman" panose="02020603050405020304" pitchFamily="18" charset="0"/>
                <a:ea typeface="Raleway" pitchFamily="34" charset="-122"/>
                <a:cs typeface="Times New Roman" panose="02020603050405020304" pitchFamily="18" charset="0"/>
              </a:rPr>
              <a:t>mazmuni</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27" name="Text 2"/>
          <p:cNvSpPr/>
          <p:nvPr/>
        </p:nvSpPr>
        <p:spPr>
          <a:xfrm>
            <a:off x="2331174" y="3533049"/>
            <a:ext cx="14362976" cy="1829905"/>
          </a:xfrm>
          <a:prstGeom prst="rect">
            <a:avLst/>
          </a:prstGeom>
          <a:noFill/>
          <a:ln/>
        </p:spPr>
        <p:txBody>
          <a:bodyPr wrap="square" lIns="0" tIns="0" rIns="0" bIns="0" rtlCol="0" anchor="t"/>
          <a:lstStyle/>
          <a:p>
            <a:pPr>
              <a:lnSpc>
                <a:spcPts val="2829"/>
              </a:lnSpc>
            </a:pPr>
            <a:r>
              <a:rPr lang="en-US" sz="2800" dirty="0">
                <a:solidFill>
                  <a:srgbClr val="002060"/>
                </a:solidFill>
                <a:latin typeface="Times New Roman" panose="02020603050405020304" pitchFamily="18" charset="0"/>
                <a:ea typeface="Roboto" pitchFamily="34" charset="-122"/>
                <a:cs typeface="Times New Roman" panose="02020603050405020304" pitchFamily="18" charset="0"/>
              </a:rPr>
              <a:t>Metodik qo‘llanmalar mazmuni darslikda nazariy, amaliy va loyiha ishi mavzulari bayoni, multimedia materiallariga murojaat etish uchun QR-kod, har bir dars uchun taqdimot, video – darslar, amaliy mashg‘ulot va loyiha ishi topshiriqlari to‘plami hamda o‘quv-metodik qo‘llanmasidan iborat kompleks majmuasidan tashkil topgan.</a:t>
            </a:r>
            <a:endParaRPr lang="en-US" sz="2800" dirty="0">
              <a:solidFill>
                <a:srgbClr val="002060"/>
              </a:solidFill>
              <a:latin typeface="Times New Roman" panose="02020603050405020304" pitchFamily="18" charset="0"/>
              <a:cs typeface="Times New Roman" panose="02020603050405020304" pitchFamily="18" charset="0"/>
            </a:endParaRPr>
          </a:p>
        </p:txBody>
      </p:sp>
      <p:pic>
        <p:nvPicPr>
          <p:cNvPr id="28" name="Image 2" descr="preencoded.png"/>
          <p:cNvPicPr>
            <a:picLocks noChangeAspect="1"/>
          </p:cNvPicPr>
          <p:nvPr/>
        </p:nvPicPr>
        <p:blipFill>
          <a:blip r:embed="rId7"/>
          <a:stretch>
            <a:fillRect/>
          </a:stretch>
        </p:blipFill>
        <p:spPr>
          <a:xfrm>
            <a:off x="844550" y="5591565"/>
            <a:ext cx="1143636" cy="2415709"/>
          </a:xfrm>
          <a:prstGeom prst="rect">
            <a:avLst/>
          </a:prstGeom>
        </p:spPr>
      </p:pic>
      <p:sp>
        <p:nvSpPr>
          <p:cNvPr id="29" name="Text 3"/>
          <p:cNvSpPr/>
          <p:nvPr/>
        </p:nvSpPr>
        <p:spPr>
          <a:xfrm>
            <a:off x="2331173" y="5820175"/>
            <a:ext cx="3518340" cy="357341"/>
          </a:xfrm>
          <a:prstGeom prst="rect">
            <a:avLst/>
          </a:prstGeom>
          <a:noFill/>
          <a:ln/>
        </p:spPr>
        <p:txBody>
          <a:bodyPr wrap="none" lIns="0" tIns="0" rIns="0" bIns="0" rtlCol="0" anchor="t"/>
          <a:lstStyle/>
          <a:p>
            <a:pPr>
              <a:lnSpc>
                <a:spcPts val="2768"/>
              </a:lnSpc>
            </a:pPr>
            <a:r>
              <a:rPr lang="en-US" sz="3200" b="1" dirty="0" err="1">
                <a:solidFill>
                  <a:srgbClr val="002060"/>
                </a:solidFill>
                <a:latin typeface="Times New Roman" panose="02020603050405020304" pitchFamily="18" charset="0"/>
                <a:ea typeface="Raleway" pitchFamily="34" charset="-122"/>
                <a:cs typeface="Times New Roman" panose="02020603050405020304" pitchFamily="18" charset="0"/>
              </a:rPr>
              <a:t>Metodologik</a:t>
            </a:r>
            <a:r>
              <a:rPr lang="en-US" sz="3200" b="1" dirty="0">
                <a:solidFill>
                  <a:srgbClr val="002060"/>
                </a:solidFill>
                <a:latin typeface="Times New Roman" panose="02020603050405020304" pitchFamily="18" charset="0"/>
                <a:ea typeface="Raleway" pitchFamily="34" charset="-122"/>
                <a:cs typeface="Times New Roman" panose="02020603050405020304" pitchFamily="18" charset="0"/>
              </a:rPr>
              <a:t> </a:t>
            </a:r>
            <a:r>
              <a:rPr lang="en-US" sz="3200" b="1" dirty="0" err="1">
                <a:solidFill>
                  <a:srgbClr val="002060"/>
                </a:solidFill>
                <a:latin typeface="Times New Roman" panose="02020603050405020304" pitchFamily="18" charset="0"/>
                <a:ea typeface="Raleway" pitchFamily="34" charset="-122"/>
                <a:cs typeface="Times New Roman" panose="02020603050405020304" pitchFamily="18" charset="0"/>
              </a:rPr>
              <a:t>yondashuvlar</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30" name="Text 4"/>
          <p:cNvSpPr/>
          <p:nvPr/>
        </p:nvSpPr>
        <p:spPr>
          <a:xfrm>
            <a:off x="2331174" y="6314740"/>
            <a:ext cx="14362976" cy="1463925"/>
          </a:xfrm>
          <a:prstGeom prst="rect">
            <a:avLst/>
          </a:prstGeom>
          <a:noFill/>
          <a:ln/>
        </p:spPr>
        <p:txBody>
          <a:bodyPr wrap="square" lIns="0" tIns="0" rIns="0" bIns="0" rtlCol="0" anchor="t"/>
          <a:lstStyle/>
          <a:p>
            <a:pPr>
              <a:lnSpc>
                <a:spcPts val="2829"/>
              </a:lnSpc>
            </a:pPr>
            <a:r>
              <a:rPr lang="en-US" sz="2800" dirty="0">
                <a:solidFill>
                  <a:srgbClr val="002060"/>
                </a:solidFill>
                <a:latin typeface="Times New Roman" panose="02020603050405020304" pitchFamily="18" charset="0"/>
                <a:ea typeface="Roboto" pitchFamily="34" charset="-122"/>
                <a:cs typeface="Times New Roman" panose="02020603050405020304" pitchFamily="18" charset="0"/>
              </a:rPr>
              <a:t>Yaratilayotgan yangi avlod darsliklari va metodik qo‘llanmalar mazmunida yuqorida tahlil qilingan yo‘nalishlar, bo‘limlar va mavzular mazmunan yangi aspektdagi metodologik yondashuvlar, ilg‘or xorijiy tajribalar hamda milliy xalq hunarmandchilikning yangicha ish usullari asosida ochib berilgan.</a:t>
            </a:r>
            <a:endParaRPr lang="en-US" sz="2800" dirty="0">
              <a:solidFill>
                <a:srgbClr val="002060"/>
              </a:solidFill>
              <a:latin typeface="Times New Roman" panose="02020603050405020304" pitchFamily="18" charset="0"/>
              <a:cs typeface="Times New Roman" panose="02020603050405020304" pitchFamily="18" charset="0"/>
            </a:endParaRPr>
          </a:p>
        </p:txBody>
      </p:sp>
      <p:pic>
        <p:nvPicPr>
          <p:cNvPr id="31" name="Image 3" descr="preencoded.png"/>
          <p:cNvPicPr>
            <a:picLocks noChangeAspect="1"/>
          </p:cNvPicPr>
          <p:nvPr/>
        </p:nvPicPr>
        <p:blipFill>
          <a:blip r:embed="rId8"/>
          <a:stretch>
            <a:fillRect/>
          </a:stretch>
        </p:blipFill>
        <p:spPr>
          <a:xfrm>
            <a:off x="844550" y="8007275"/>
            <a:ext cx="1143636" cy="1829759"/>
          </a:xfrm>
          <a:prstGeom prst="rect">
            <a:avLst/>
          </a:prstGeom>
        </p:spPr>
      </p:pic>
      <p:sp>
        <p:nvSpPr>
          <p:cNvPr id="32" name="Text 5"/>
          <p:cNvSpPr/>
          <p:nvPr/>
        </p:nvSpPr>
        <p:spPr>
          <a:xfrm>
            <a:off x="2331173" y="8235884"/>
            <a:ext cx="2859163" cy="357341"/>
          </a:xfrm>
          <a:prstGeom prst="rect">
            <a:avLst/>
          </a:prstGeom>
          <a:noFill/>
          <a:ln/>
        </p:spPr>
        <p:txBody>
          <a:bodyPr wrap="none" lIns="0" tIns="0" rIns="0" bIns="0" rtlCol="0" anchor="t"/>
          <a:lstStyle/>
          <a:p>
            <a:pPr>
              <a:lnSpc>
                <a:spcPts val="2768"/>
              </a:lnSpc>
            </a:pPr>
            <a:r>
              <a:rPr lang="en-US" sz="3200" b="1" dirty="0">
                <a:solidFill>
                  <a:srgbClr val="002060"/>
                </a:solidFill>
                <a:latin typeface="Times New Roman" panose="02020603050405020304" pitchFamily="18" charset="0"/>
                <a:ea typeface="Raleway" pitchFamily="34" charset="-122"/>
                <a:cs typeface="Times New Roman" panose="02020603050405020304" pitchFamily="18" charset="0"/>
              </a:rPr>
              <a:t>Tavsiyalar</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33" name="Text 6"/>
          <p:cNvSpPr/>
          <p:nvPr/>
        </p:nvSpPr>
        <p:spPr>
          <a:xfrm>
            <a:off x="2331174" y="8730448"/>
            <a:ext cx="14362976" cy="731962"/>
          </a:xfrm>
          <a:prstGeom prst="rect">
            <a:avLst/>
          </a:prstGeom>
          <a:noFill/>
          <a:ln/>
        </p:spPr>
        <p:txBody>
          <a:bodyPr wrap="square" lIns="0" tIns="0" rIns="0" bIns="0" rtlCol="0" anchor="t"/>
          <a:lstStyle/>
          <a:p>
            <a:pPr>
              <a:lnSpc>
                <a:spcPts val="2829"/>
              </a:lnSpc>
            </a:pPr>
            <a:r>
              <a:rPr lang="en-US" sz="2800" dirty="0">
                <a:solidFill>
                  <a:srgbClr val="002060"/>
                </a:solidFill>
                <a:latin typeface="Times New Roman" panose="02020603050405020304" pitchFamily="18" charset="0"/>
                <a:ea typeface="Roboto" pitchFamily="34" charset="-122"/>
                <a:cs typeface="Times New Roman" panose="02020603050405020304" pitchFamily="18" charset="0"/>
              </a:rPr>
              <a:t>Metodik qo‘llanmada har bir mavzuga alohida yondashilgan bo‘lib, tanlangan metodlardan qanday tartibda foydalanish bo‘yicha tavsiyalar ham keltirilgan.</a:t>
            </a:r>
            <a:endParaRPr lang="en-US" sz="28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16564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 name="Прямоугольник: скругленные углы 26">
            <a:extLst>
              <a:ext uri="{FF2B5EF4-FFF2-40B4-BE49-F238E27FC236}">
                <a16:creationId xmlns:a16="http://schemas.microsoft.com/office/drawing/2014/main" id="{0588FD96-02A0-4963-A992-15B8474FFDA2}"/>
              </a:ext>
            </a:extLst>
          </p:cNvPr>
          <p:cNvSpPr/>
          <p:nvPr/>
        </p:nvSpPr>
        <p:spPr>
          <a:xfrm>
            <a:off x="1845296" y="5768623"/>
            <a:ext cx="5845670" cy="611092"/>
          </a:xfrm>
          <a:prstGeom prst="roundRect">
            <a:avLst>
              <a:gd name="adj" fmla="val 50000"/>
            </a:avLst>
          </a:prstGeom>
          <a:ln/>
        </p:spPr>
        <p:style>
          <a:lnRef idx="1">
            <a:schemeClr val="accent6"/>
          </a:lnRef>
          <a:fillRef idx="2">
            <a:schemeClr val="accent6"/>
          </a:fillRef>
          <a:effectRef idx="1">
            <a:schemeClr val="accent6"/>
          </a:effectRef>
          <a:fontRef idx="minor">
            <a:schemeClr val="dk1"/>
          </a:fontRef>
        </p:style>
        <p:txBody>
          <a:bodyPr rtlCol="0" anchor="ctr"/>
          <a:lstStyle/>
          <a:p>
            <a:pPr indent="538870"/>
            <a:r>
              <a:rPr lang="uz-Cyrl-UZ" sz="2679" b="1" dirty="0">
                <a:latin typeface="Arial" pitchFamily="34" charset="0"/>
                <a:cs typeface="Arial" pitchFamily="34" charset="0"/>
              </a:rPr>
              <a:t>       17 </a:t>
            </a:r>
            <a:r>
              <a:rPr lang="en-US" sz="2679" b="1" dirty="0">
                <a:latin typeface="Arial" pitchFamily="34" charset="0"/>
                <a:cs typeface="Arial" pitchFamily="34" charset="0"/>
              </a:rPr>
              <a:t>ta</a:t>
            </a:r>
            <a:r>
              <a:rPr lang="en-US" sz="2009" dirty="0">
                <a:latin typeface="Arial" pitchFamily="34" charset="0"/>
                <a:cs typeface="Arial" pitchFamily="34" charset="0"/>
              </a:rPr>
              <a:t> </a:t>
            </a:r>
            <a:r>
              <a:rPr lang="en-US" sz="2679" dirty="0" err="1">
                <a:latin typeface="Arial" pitchFamily="34" charset="0"/>
                <a:cs typeface="Arial" pitchFamily="34" charset="0"/>
              </a:rPr>
              <a:t>mavzu</a:t>
            </a:r>
            <a:r>
              <a:rPr lang="en-US" sz="2679" dirty="0">
                <a:latin typeface="Arial" pitchFamily="34" charset="0"/>
                <a:cs typeface="Arial" pitchFamily="34" charset="0"/>
              </a:rPr>
              <a:t> </a:t>
            </a:r>
            <a:r>
              <a:rPr lang="en-US" sz="2679" dirty="0" err="1">
                <a:latin typeface="Arial" pitchFamily="34" charset="0"/>
                <a:cs typeface="Arial" pitchFamily="34" charset="0"/>
              </a:rPr>
              <a:t>chiqarildi</a:t>
            </a:r>
            <a:r>
              <a:rPr lang="en-US" sz="2679" dirty="0">
                <a:latin typeface="Arial" pitchFamily="34" charset="0"/>
                <a:cs typeface="Arial" pitchFamily="34" charset="0"/>
              </a:rPr>
              <a:t>.</a:t>
            </a:r>
            <a:endParaRPr lang="ru-RU" sz="2679" dirty="0">
              <a:latin typeface="Arial" pitchFamily="34" charset="0"/>
              <a:cs typeface="Arial" pitchFamily="34" charset="0"/>
            </a:endParaRPr>
          </a:p>
        </p:txBody>
      </p:sp>
      <p:grpSp>
        <p:nvGrpSpPr>
          <p:cNvPr id="35" name="Группа 34">
            <a:extLst>
              <a:ext uri="{FF2B5EF4-FFF2-40B4-BE49-F238E27FC236}">
                <a16:creationId xmlns:a16="http://schemas.microsoft.com/office/drawing/2014/main" id="{52FC8391-7AD8-41CD-B4D6-312748E9B4AA}"/>
              </a:ext>
            </a:extLst>
          </p:cNvPr>
          <p:cNvGrpSpPr/>
          <p:nvPr/>
        </p:nvGrpSpPr>
        <p:grpSpPr>
          <a:xfrm>
            <a:off x="671869" y="1835033"/>
            <a:ext cx="8073393" cy="594172"/>
            <a:chOff x="362857" y="4882329"/>
            <a:chExt cx="19517960" cy="1775014"/>
          </a:xfrm>
        </p:grpSpPr>
        <p:sp>
          <p:nvSpPr>
            <p:cNvPr id="36" name="Прямоугольник: скругленные верхние углы 35">
              <a:extLst>
                <a:ext uri="{FF2B5EF4-FFF2-40B4-BE49-F238E27FC236}">
                  <a16:creationId xmlns:a16="http://schemas.microsoft.com/office/drawing/2014/main" id="{3F31F90B-5392-4541-AA0A-D6C57B7CDE1D}"/>
                </a:ext>
              </a:extLst>
            </p:cNvPr>
            <p:cNvSpPr/>
            <p:nvPr/>
          </p:nvSpPr>
          <p:spPr>
            <a:xfrm rot="16200000">
              <a:off x="606853" y="4638333"/>
              <a:ext cx="1521468" cy="2009460"/>
            </a:xfrm>
            <a:prstGeom prst="round2SameRect">
              <a:avLst>
                <a:gd name="adj1" fmla="val 10943"/>
                <a:gd name="adj2" fmla="val 0"/>
              </a:avLst>
            </a:prstGeom>
            <a:ln/>
          </p:spPr>
          <p:style>
            <a:lnRef idx="0">
              <a:schemeClr val="accent5"/>
            </a:lnRef>
            <a:fillRef idx="3">
              <a:schemeClr val="accent5"/>
            </a:fillRef>
            <a:effectRef idx="3">
              <a:schemeClr val="accent5"/>
            </a:effectRef>
            <a:fontRef idx="minor">
              <a:schemeClr val="lt1"/>
            </a:fontRef>
          </p:style>
          <p:txBody>
            <a:bodyPr rot="0" spcFirstLastPara="0" vertOverflow="overflow" horzOverflow="overflow" vert="horz" wrap="square" lIns="30609" tIns="15304" rIns="30609" bIns="15304" numCol="1" spcCol="0" rtlCol="0" fromWordArt="0" anchor="ctr" anchorCtr="0" forceAA="0" compatLnSpc="1">
              <a:prstTxWarp prst="textNoShape">
                <a:avLst/>
              </a:prstTxWarp>
              <a:noAutofit/>
            </a:bodyPr>
            <a:lstStyle/>
            <a:p>
              <a:pPr algn="ctr"/>
              <a:endParaRPr lang="ru-RU" sz="196" dirty="0"/>
            </a:p>
          </p:txBody>
        </p:sp>
        <p:sp>
          <p:nvSpPr>
            <p:cNvPr id="37" name="Прямоугольный треугольник 36">
              <a:extLst>
                <a:ext uri="{FF2B5EF4-FFF2-40B4-BE49-F238E27FC236}">
                  <a16:creationId xmlns:a16="http://schemas.microsoft.com/office/drawing/2014/main" id="{9D8A6641-E09E-4E3D-9800-D86A4EC97CBE}"/>
                </a:ext>
              </a:extLst>
            </p:cNvPr>
            <p:cNvSpPr/>
            <p:nvPr/>
          </p:nvSpPr>
          <p:spPr>
            <a:xfrm flipH="1">
              <a:off x="2069095" y="4882330"/>
              <a:ext cx="303222" cy="253546"/>
            </a:xfrm>
            <a:prstGeom prst="rtTriangle">
              <a:avLst/>
            </a:prstGeom>
            <a:solidFill>
              <a:schemeClr val="tx2">
                <a:lumMod val="5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0609" tIns="15304" rIns="30609" bIns="15304" numCol="1" spcCol="0" rtlCol="0" fromWordArt="0" anchor="ctr" anchorCtr="0" forceAA="0" compatLnSpc="1">
              <a:prstTxWarp prst="textNoShape">
                <a:avLst/>
              </a:prstTxWarp>
              <a:noAutofit/>
            </a:bodyPr>
            <a:lstStyle/>
            <a:p>
              <a:pPr algn="ctr"/>
              <a:endParaRPr lang="ru-RU" sz="196" dirty="0"/>
            </a:p>
          </p:txBody>
        </p:sp>
        <p:grpSp>
          <p:nvGrpSpPr>
            <p:cNvPr id="38" name="Группа 37">
              <a:extLst>
                <a:ext uri="{FF2B5EF4-FFF2-40B4-BE49-F238E27FC236}">
                  <a16:creationId xmlns:a16="http://schemas.microsoft.com/office/drawing/2014/main" id="{C4799D34-F4D8-490A-8A70-62C343BC6232}"/>
                </a:ext>
              </a:extLst>
            </p:cNvPr>
            <p:cNvGrpSpPr/>
            <p:nvPr/>
          </p:nvGrpSpPr>
          <p:grpSpPr>
            <a:xfrm>
              <a:off x="2069095" y="5036185"/>
              <a:ext cx="17811722" cy="1621158"/>
              <a:chOff x="1771477" y="5036185"/>
              <a:chExt cx="18109341" cy="1621158"/>
            </a:xfrm>
          </p:grpSpPr>
          <p:sp>
            <p:nvSpPr>
              <p:cNvPr id="39" name="Стрелка: пятиугольник 38">
                <a:extLst>
                  <a:ext uri="{FF2B5EF4-FFF2-40B4-BE49-F238E27FC236}">
                    <a16:creationId xmlns:a16="http://schemas.microsoft.com/office/drawing/2014/main" id="{A97F94A1-863B-4A6F-92D1-0E747C72E015}"/>
                  </a:ext>
                </a:extLst>
              </p:cNvPr>
              <p:cNvSpPr/>
              <p:nvPr/>
            </p:nvSpPr>
            <p:spPr>
              <a:xfrm>
                <a:off x="1771477" y="5135875"/>
                <a:ext cx="18109341" cy="1521468"/>
              </a:xfrm>
              <a:prstGeom prst="homePlate">
                <a:avLst>
                  <a:gd name="adj" fmla="val 0"/>
                </a:avLst>
              </a:prstGeom>
              <a:gradFill flip="none" rotWithShape="1">
                <a:gsLst>
                  <a:gs pos="0">
                    <a:schemeClr val="accent5">
                      <a:lumMod val="60000"/>
                      <a:lumOff val="40000"/>
                    </a:schemeClr>
                  </a:gs>
                  <a:gs pos="100000">
                    <a:schemeClr val="bg1"/>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96" dirty="0"/>
              </a:p>
            </p:txBody>
          </p:sp>
          <p:sp>
            <p:nvSpPr>
              <p:cNvPr id="40" name="Прямоугольник 39">
                <a:extLst>
                  <a:ext uri="{FF2B5EF4-FFF2-40B4-BE49-F238E27FC236}">
                    <a16:creationId xmlns:a16="http://schemas.microsoft.com/office/drawing/2014/main" id="{EDCD52F1-AD24-4768-81AA-21C2682D3563}"/>
                  </a:ext>
                </a:extLst>
              </p:cNvPr>
              <p:cNvSpPr/>
              <p:nvPr/>
            </p:nvSpPr>
            <p:spPr>
              <a:xfrm>
                <a:off x="3139438" y="5036185"/>
                <a:ext cx="12786790" cy="1507503"/>
              </a:xfrm>
              <a:prstGeom prst="rect">
                <a:avLst/>
              </a:prstGeom>
            </p:spPr>
            <p:txBody>
              <a:bodyPr wrap="none">
                <a:spAutoFit/>
              </a:bodyPr>
              <a:lstStyle/>
              <a:p>
                <a:r>
                  <a:rPr lang="uz-Cyrl-UZ" sz="2679" b="1" dirty="0">
                    <a:latin typeface="Arial" pitchFamily="34" charset="0"/>
                    <a:cs typeface="Arial" pitchFamily="34" charset="0"/>
                  </a:rPr>
                  <a:t>5-sinf Texnologiya fani darsligi</a:t>
                </a:r>
                <a:endParaRPr lang="ru-RU" sz="2679" dirty="0">
                  <a:latin typeface="Arial" pitchFamily="34" charset="0"/>
                  <a:cs typeface="Arial" pitchFamily="34" charset="0"/>
                </a:endParaRPr>
              </a:p>
            </p:txBody>
          </p:sp>
        </p:grpSp>
      </p:grpSp>
      <p:pic>
        <p:nvPicPr>
          <p:cNvPr id="3228" name="AutoShape 55" descr="AttachedFile" hidden="1">
            <a:hlinkClick r:id="rId2"/>
            <a:extLst>
              <a:ext uri="{FF2B5EF4-FFF2-40B4-BE49-F238E27FC236}">
                <a16:creationId xmlns:a16="http://schemas.microsoft.com/office/drawing/2014/main" id="{0870E9DD-AC66-4724-8F32-8BBED1C80AC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7" name="Picture 155" descr="AttachedFile" hidden="1">
            <a:hlinkClick r:id="rId2"/>
            <a:extLst>
              <a:ext uri="{FF2B5EF4-FFF2-40B4-BE49-F238E27FC236}">
                <a16:creationId xmlns:a16="http://schemas.microsoft.com/office/drawing/2014/main" id="{FC7C6BED-E19C-46B1-A92A-4488E73934C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6" name="Picture 154" descr="AttachedFile" hidden="1">
            <a:hlinkClick r:id="rId2"/>
            <a:extLst>
              <a:ext uri="{FF2B5EF4-FFF2-40B4-BE49-F238E27FC236}">
                <a16:creationId xmlns:a16="http://schemas.microsoft.com/office/drawing/2014/main" id="{5894C346-135D-469B-9216-E69AA29A60E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5" name="Picture 153" descr="AttachedFile" hidden="1">
            <a:hlinkClick r:id="rId2"/>
            <a:extLst>
              <a:ext uri="{FF2B5EF4-FFF2-40B4-BE49-F238E27FC236}">
                <a16:creationId xmlns:a16="http://schemas.microsoft.com/office/drawing/2014/main" id="{8A9FAE55-B5BA-43E2-9B7E-A1EC30B8D42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4" name="Picture 152" descr="AttachedFile" hidden="1">
            <a:hlinkClick r:id="rId2"/>
            <a:extLst>
              <a:ext uri="{FF2B5EF4-FFF2-40B4-BE49-F238E27FC236}">
                <a16:creationId xmlns:a16="http://schemas.microsoft.com/office/drawing/2014/main" id="{F3260C96-50F3-4396-B719-BC2A0E3CBDE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3" name="Picture 151" descr="AttachedFile" hidden="1">
            <a:hlinkClick r:id="rId2"/>
            <a:extLst>
              <a:ext uri="{FF2B5EF4-FFF2-40B4-BE49-F238E27FC236}">
                <a16:creationId xmlns:a16="http://schemas.microsoft.com/office/drawing/2014/main" id="{E71E0AF1-F230-42D0-A4EF-F78AE476D37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2" name="Picture 150" descr="AttachedFile" hidden="1">
            <a:hlinkClick r:id="rId2"/>
            <a:extLst>
              <a:ext uri="{FF2B5EF4-FFF2-40B4-BE49-F238E27FC236}">
                <a16:creationId xmlns:a16="http://schemas.microsoft.com/office/drawing/2014/main" id="{C618C1E2-0E4A-4F09-80FA-2A2A2757513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1" name="Picture 149" descr="AttachedFile" hidden="1">
            <a:hlinkClick r:id="rId2"/>
            <a:extLst>
              <a:ext uri="{FF2B5EF4-FFF2-40B4-BE49-F238E27FC236}">
                <a16:creationId xmlns:a16="http://schemas.microsoft.com/office/drawing/2014/main" id="{B4AA2D3E-5C87-4272-BD07-A5D974A9C43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0" name="Picture 148" descr="AttachedFile" hidden="1">
            <a:hlinkClick r:id="rId2"/>
            <a:extLst>
              <a:ext uri="{FF2B5EF4-FFF2-40B4-BE49-F238E27FC236}">
                <a16:creationId xmlns:a16="http://schemas.microsoft.com/office/drawing/2014/main" id="{1C8F9A04-B38C-48EA-828C-80C9BFFDB20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9" name="Picture 147" descr="AttachedFile" hidden="1">
            <a:hlinkClick r:id="rId2"/>
            <a:extLst>
              <a:ext uri="{FF2B5EF4-FFF2-40B4-BE49-F238E27FC236}">
                <a16:creationId xmlns:a16="http://schemas.microsoft.com/office/drawing/2014/main" id="{D7312B68-B847-4D1F-80FD-EFDCB5F8912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8" name="Picture 146" descr="AttachedFile" hidden="1">
            <a:hlinkClick r:id="rId2"/>
            <a:extLst>
              <a:ext uri="{FF2B5EF4-FFF2-40B4-BE49-F238E27FC236}">
                <a16:creationId xmlns:a16="http://schemas.microsoft.com/office/drawing/2014/main" id="{E3727445-63B1-47FE-A986-9C82C5ADAC2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7" name="Picture 145" descr="AttachedFile" hidden="1">
            <a:hlinkClick r:id="rId2"/>
            <a:extLst>
              <a:ext uri="{FF2B5EF4-FFF2-40B4-BE49-F238E27FC236}">
                <a16:creationId xmlns:a16="http://schemas.microsoft.com/office/drawing/2014/main" id="{7DCFB7D6-3B31-439B-A6FA-36F99CE5D17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6" name="Picture 144" descr="AttachedFile" hidden="1">
            <a:hlinkClick r:id="rId2"/>
            <a:extLst>
              <a:ext uri="{FF2B5EF4-FFF2-40B4-BE49-F238E27FC236}">
                <a16:creationId xmlns:a16="http://schemas.microsoft.com/office/drawing/2014/main" id="{217252E7-2A3F-4234-8704-B1598896037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5" name="Picture 143" descr="AttachedFile" hidden="1">
            <a:hlinkClick r:id="rId2"/>
            <a:extLst>
              <a:ext uri="{FF2B5EF4-FFF2-40B4-BE49-F238E27FC236}">
                <a16:creationId xmlns:a16="http://schemas.microsoft.com/office/drawing/2014/main" id="{7E801EA9-10E4-4663-B9CD-124FC640EAA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4" name="Picture 142" descr="AttachedFile" hidden="1">
            <a:hlinkClick r:id="rId2"/>
            <a:extLst>
              <a:ext uri="{FF2B5EF4-FFF2-40B4-BE49-F238E27FC236}">
                <a16:creationId xmlns:a16="http://schemas.microsoft.com/office/drawing/2014/main" id="{FF2EB8F4-93B1-41A4-8CC8-B57BB624D0D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3" name="Picture 141" descr="AttachedFile" hidden="1">
            <a:hlinkClick r:id="rId2"/>
            <a:extLst>
              <a:ext uri="{FF2B5EF4-FFF2-40B4-BE49-F238E27FC236}">
                <a16:creationId xmlns:a16="http://schemas.microsoft.com/office/drawing/2014/main" id="{346E8C92-8DCB-4CD1-9D6A-8A8A1B29DCD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2" name="Picture 140" descr="AttachedFile" hidden="1">
            <a:hlinkClick r:id="rId2"/>
            <a:extLst>
              <a:ext uri="{FF2B5EF4-FFF2-40B4-BE49-F238E27FC236}">
                <a16:creationId xmlns:a16="http://schemas.microsoft.com/office/drawing/2014/main" id="{A35B4598-91CD-4B40-8FA3-648554BDE85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1" name="Picture 139" descr="AttachedFile" hidden="1">
            <a:hlinkClick r:id="rId2"/>
            <a:extLst>
              <a:ext uri="{FF2B5EF4-FFF2-40B4-BE49-F238E27FC236}">
                <a16:creationId xmlns:a16="http://schemas.microsoft.com/office/drawing/2014/main" id="{38C98CD6-D746-4DD9-B962-B842E31705D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0" name="Picture 138" descr="AttachedFile" hidden="1">
            <a:hlinkClick r:id="rId2"/>
            <a:extLst>
              <a:ext uri="{FF2B5EF4-FFF2-40B4-BE49-F238E27FC236}">
                <a16:creationId xmlns:a16="http://schemas.microsoft.com/office/drawing/2014/main" id="{DC70EF23-4952-45E2-BFA9-D05FF38F7DA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9" name="Picture 137" descr="AttachedFile" hidden="1">
            <a:hlinkClick r:id="rId2"/>
            <a:extLst>
              <a:ext uri="{FF2B5EF4-FFF2-40B4-BE49-F238E27FC236}">
                <a16:creationId xmlns:a16="http://schemas.microsoft.com/office/drawing/2014/main" id="{905C6357-9B36-48D3-A8AC-86CE0B1130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8" name="Picture 136" descr="AttachedFile" hidden="1">
            <a:hlinkClick r:id="rId2"/>
            <a:extLst>
              <a:ext uri="{FF2B5EF4-FFF2-40B4-BE49-F238E27FC236}">
                <a16:creationId xmlns:a16="http://schemas.microsoft.com/office/drawing/2014/main" id="{1DD50531-6D5D-4E55-9E75-A3FA8C52061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7" name="Picture 135" descr="AttachedFile" hidden="1">
            <a:hlinkClick r:id="rId2"/>
            <a:extLst>
              <a:ext uri="{FF2B5EF4-FFF2-40B4-BE49-F238E27FC236}">
                <a16:creationId xmlns:a16="http://schemas.microsoft.com/office/drawing/2014/main" id="{50DA3070-2E0A-4E52-8C91-ED4F579BD59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6" name="Picture 134" descr="AttachedFile" hidden="1">
            <a:hlinkClick r:id="rId2"/>
            <a:extLst>
              <a:ext uri="{FF2B5EF4-FFF2-40B4-BE49-F238E27FC236}">
                <a16:creationId xmlns:a16="http://schemas.microsoft.com/office/drawing/2014/main" id="{65A28614-7A2D-409F-ABB5-77C3C7C27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5" name="Picture 133" descr="AttachedFile" hidden="1">
            <a:hlinkClick r:id="rId2"/>
            <a:extLst>
              <a:ext uri="{FF2B5EF4-FFF2-40B4-BE49-F238E27FC236}">
                <a16:creationId xmlns:a16="http://schemas.microsoft.com/office/drawing/2014/main" id="{CD392BF6-32FC-4239-A685-8A69608E3DE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4" name="Picture 132" descr="AttachedFile" hidden="1">
            <a:hlinkClick r:id="rId2"/>
            <a:extLst>
              <a:ext uri="{FF2B5EF4-FFF2-40B4-BE49-F238E27FC236}">
                <a16:creationId xmlns:a16="http://schemas.microsoft.com/office/drawing/2014/main" id="{82D49445-8680-4845-AF37-21BEC880786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3" name="Picture 131" descr="AttachedFile" hidden="1">
            <a:hlinkClick r:id="rId2"/>
            <a:extLst>
              <a:ext uri="{FF2B5EF4-FFF2-40B4-BE49-F238E27FC236}">
                <a16:creationId xmlns:a16="http://schemas.microsoft.com/office/drawing/2014/main" id="{A50EAF8A-ABA9-4C1C-893B-7C74A12DDF4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2" name="Picture 130" descr="AttachedFile" hidden="1">
            <a:hlinkClick r:id="rId2"/>
            <a:extLst>
              <a:ext uri="{FF2B5EF4-FFF2-40B4-BE49-F238E27FC236}">
                <a16:creationId xmlns:a16="http://schemas.microsoft.com/office/drawing/2014/main" id="{BE0114A9-0585-412D-8802-9C9FAC00D6B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1" name="Picture 129" descr="AttachedFile" hidden="1">
            <a:hlinkClick r:id="rId2"/>
            <a:extLst>
              <a:ext uri="{FF2B5EF4-FFF2-40B4-BE49-F238E27FC236}">
                <a16:creationId xmlns:a16="http://schemas.microsoft.com/office/drawing/2014/main" id="{554F0B60-8691-4F54-A9AE-51EE3799BE6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0" name="Picture 128" descr="AttachedFile" hidden="1">
            <a:hlinkClick r:id="rId2"/>
            <a:extLst>
              <a:ext uri="{FF2B5EF4-FFF2-40B4-BE49-F238E27FC236}">
                <a16:creationId xmlns:a16="http://schemas.microsoft.com/office/drawing/2014/main" id="{E3F532A1-2079-44DE-A7E4-0A36EA4D73C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9" name="Picture 127" descr="AttachedFile" hidden="1">
            <a:hlinkClick r:id="rId2"/>
            <a:extLst>
              <a:ext uri="{FF2B5EF4-FFF2-40B4-BE49-F238E27FC236}">
                <a16:creationId xmlns:a16="http://schemas.microsoft.com/office/drawing/2014/main" id="{79E66505-57BA-41C9-ACC1-2925F939494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8" name="Picture 126" descr="AttachedFile" hidden="1">
            <a:hlinkClick r:id="rId2"/>
            <a:extLst>
              <a:ext uri="{FF2B5EF4-FFF2-40B4-BE49-F238E27FC236}">
                <a16:creationId xmlns:a16="http://schemas.microsoft.com/office/drawing/2014/main" id="{29A21D0D-23BF-4B8D-9998-C6C143B578E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7" name="Picture 125" descr="AttachedFile" hidden="1">
            <a:hlinkClick r:id="rId2"/>
            <a:extLst>
              <a:ext uri="{FF2B5EF4-FFF2-40B4-BE49-F238E27FC236}">
                <a16:creationId xmlns:a16="http://schemas.microsoft.com/office/drawing/2014/main" id="{A511D89F-EA71-4E83-BAE5-C9B4AB8B04B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6" name="Picture 124" descr="AttachedFile" hidden="1">
            <a:hlinkClick r:id="rId2"/>
            <a:extLst>
              <a:ext uri="{FF2B5EF4-FFF2-40B4-BE49-F238E27FC236}">
                <a16:creationId xmlns:a16="http://schemas.microsoft.com/office/drawing/2014/main" id="{E49602AC-A71C-4282-A779-8A73F2064BA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5" name="Picture 123" descr="AttachedFile" hidden="1">
            <a:hlinkClick r:id="rId2"/>
            <a:extLst>
              <a:ext uri="{FF2B5EF4-FFF2-40B4-BE49-F238E27FC236}">
                <a16:creationId xmlns:a16="http://schemas.microsoft.com/office/drawing/2014/main" id="{1D0D9B90-8637-4028-B49C-982D42C991E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4" name="Picture 122" descr="AttachedFile" hidden="1">
            <a:hlinkClick r:id="rId2"/>
            <a:extLst>
              <a:ext uri="{FF2B5EF4-FFF2-40B4-BE49-F238E27FC236}">
                <a16:creationId xmlns:a16="http://schemas.microsoft.com/office/drawing/2014/main" id="{F6F986B6-9533-47E7-BC42-71730BB8CD2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3" name="Picture 121" descr="AttachedFile" hidden="1">
            <a:hlinkClick r:id="rId2"/>
            <a:extLst>
              <a:ext uri="{FF2B5EF4-FFF2-40B4-BE49-F238E27FC236}">
                <a16:creationId xmlns:a16="http://schemas.microsoft.com/office/drawing/2014/main" id="{910E6824-A5BE-4E5A-8C09-D07E59EE817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1" name="Picture 9" descr="AttachedFile" hidden="1">
            <a:hlinkClick r:id="rId2"/>
            <a:extLst>
              <a:ext uri="{FF2B5EF4-FFF2-40B4-BE49-F238E27FC236}">
                <a16:creationId xmlns:a16="http://schemas.microsoft.com/office/drawing/2014/main" id="{89CF14FA-2333-4E4B-A364-5EBD773D762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2" name="Picture 120" descr="AttachedFile" hidden="1">
            <a:hlinkClick r:id="rId2"/>
            <a:extLst>
              <a:ext uri="{FF2B5EF4-FFF2-40B4-BE49-F238E27FC236}">
                <a16:creationId xmlns:a16="http://schemas.microsoft.com/office/drawing/2014/main" id="{DD52F1FF-8A45-4A60-BDD6-0377BCA13B6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1" name="Picture 119" descr="AttachedFile" hidden="1">
            <a:hlinkClick r:id="rId2"/>
            <a:extLst>
              <a:ext uri="{FF2B5EF4-FFF2-40B4-BE49-F238E27FC236}">
                <a16:creationId xmlns:a16="http://schemas.microsoft.com/office/drawing/2014/main" id="{1BFE67F7-97A0-4FAF-971A-BD8F5A8D8BF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AttachedFile" hidden="1">
            <a:hlinkClick r:id="rId2"/>
            <a:extLst>
              <a:ext uri="{FF2B5EF4-FFF2-40B4-BE49-F238E27FC236}">
                <a16:creationId xmlns:a16="http://schemas.microsoft.com/office/drawing/2014/main" id="{4E6FA851-BD7B-43C6-AC10-2DC3C2B996E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AttachedFile" hidden="1">
            <a:hlinkClick r:id="rId2"/>
            <a:extLst>
              <a:ext uri="{FF2B5EF4-FFF2-40B4-BE49-F238E27FC236}">
                <a16:creationId xmlns:a16="http://schemas.microsoft.com/office/drawing/2014/main" id="{D7A6AE8B-AC4B-47DD-98F5-BEAB18485C8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AttachedFile" hidden="1">
            <a:hlinkClick r:id="rId2"/>
            <a:extLst>
              <a:ext uri="{FF2B5EF4-FFF2-40B4-BE49-F238E27FC236}">
                <a16:creationId xmlns:a16="http://schemas.microsoft.com/office/drawing/2014/main" id="{82333BA5-CF5F-4C79-8AE5-DE5B68D1AB8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AttachedFile" hidden="1">
            <a:hlinkClick r:id="rId2"/>
            <a:extLst>
              <a:ext uri="{FF2B5EF4-FFF2-40B4-BE49-F238E27FC236}">
                <a16:creationId xmlns:a16="http://schemas.microsoft.com/office/drawing/2014/main" id="{461E3E7B-740D-4E60-AE1C-CB78C9C7D8A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1" name="Picture 159" descr="AttachedFile" hidden="1">
            <a:hlinkClick r:id="rId2"/>
            <a:extLst>
              <a:ext uri="{FF2B5EF4-FFF2-40B4-BE49-F238E27FC236}">
                <a16:creationId xmlns:a16="http://schemas.microsoft.com/office/drawing/2014/main" id="{67FAEA4A-0076-40C0-B3B2-61F1BE3FBAA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0" name="Picture 118" descr="AttachedFile" hidden="1">
            <a:hlinkClick r:id="rId2"/>
            <a:extLst>
              <a:ext uri="{FF2B5EF4-FFF2-40B4-BE49-F238E27FC236}">
                <a16:creationId xmlns:a16="http://schemas.microsoft.com/office/drawing/2014/main" id="{57CC76AE-1517-4FEC-9FCD-0D1BA9A27D2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9" name="Picture 7" descr="AttachedFile" hidden="1">
            <a:hlinkClick r:id="rId2"/>
            <a:extLst>
              <a:ext uri="{FF2B5EF4-FFF2-40B4-BE49-F238E27FC236}">
                <a16:creationId xmlns:a16="http://schemas.microsoft.com/office/drawing/2014/main" id="{24C84B8F-59F9-41D3-A697-E6EA9F6C344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AttachedFile" hidden="1">
            <a:hlinkClick r:id="rId2"/>
            <a:extLst>
              <a:ext uri="{FF2B5EF4-FFF2-40B4-BE49-F238E27FC236}">
                <a16:creationId xmlns:a16="http://schemas.microsoft.com/office/drawing/2014/main" id="{D29CE4A3-A64F-4CE3-BDD5-95504E9E83A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AttachedFile" hidden="1">
            <a:hlinkClick r:id="rId2"/>
            <a:extLst>
              <a:ext uri="{FF2B5EF4-FFF2-40B4-BE49-F238E27FC236}">
                <a16:creationId xmlns:a16="http://schemas.microsoft.com/office/drawing/2014/main" id="{34BFEE2F-E2EE-4CFC-9BC7-42B1241FC4B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3" name="Picture 1" descr="AttachedFile" hidden="1">
            <a:hlinkClick r:id="rId2"/>
            <a:extLst>
              <a:ext uri="{FF2B5EF4-FFF2-40B4-BE49-F238E27FC236}">
                <a16:creationId xmlns:a16="http://schemas.microsoft.com/office/drawing/2014/main" id="{A93E8768-1678-4E5C-8D2C-02940393CB5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0" name="Picture 158" descr="AttachedFile" hidden="1">
            <a:hlinkClick r:id="rId2"/>
            <a:extLst>
              <a:ext uri="{FF2B5EF4-FFF2-40B4-BE49-F238E27FC236}">
                <a16:creationId xmlns:a16="http://schemas.microsoft.com/office/drawing/2014/main" id="{56EC138C-F620-424D-8414-7B7E5FBF9E0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3" name="Picture 161" descr="AttachedFile" hidden="1">
            <a:hlinkClick r:id="rId2"/>
            <a:extLst>
              <a:ext uri="{FF2B5EF4-FFF2-40B4-BE49-F238E27FC236}">
                <a16:creationId xmlns:a16="http://schemas.microsoft.com/office/drawing/2014/main" id="{D98A5EFA-2E78-4E64-A3DB-F4D458EBBC3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9" name="Picture 157" descr="AttachedFile" hidden="1">
            <a:hlinkClick r:id="rId2"/>
            <a:extLst>
              <a:ext uri="{FF2B5EF4-FFF2-40B4-BE49-F238E27FC236}">
                <a16:creationId xmlns:a16="http://schemas.microsoft.com/office/drawing/2014/main" id="{A56843B2-C5BC-4138-B8CB-38F66D64CB9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2" name="Picture 160" descr="AttachedFile" hidden="1">
            <a:hlinkClick r:id="rId2"/>
            <a:extLst>
              <a:ext uri="{FF2B5EF4-FFF2-40B4-BE49-F238E27FC236}">
                <a16:creationId xmlns:a16="http://schemas.microsoft.com/office/drawing/2014/main" id="{92808627-2FFD-4F25-BA40-8BF7CE9B59A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9" name="Picture 117" descr="AttachedFile" hidden="1">
            <a:hlinkClick r:id="rId2"/>
            <a:extLst>
              <a:ext uri="{FF2B5EF4-FFF2-40B4-BE49-F238E27FC236}">
                <a16:creationId xmlns:a16="http://schemas.microsoft.com/office/drawing/2014/main" id="{EC8E55F5-2C32-4590-AC51-798411FB685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8" name="Picture 116" descr="AttachedFile" hidden="1">
            <a:hlinkClick r:id="rId2"/>
            <a:extLst>
              <a:ext uri="{FF2B5EF4-FFF2-40B4-BE49-F238E27FC236}">
                <a16:creationId xmlns:a16="http://schemas.microsoft.com/office/drawing/2014/main" id="{1CA7118A-83DE-42F6-B8D4-A350244E704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7" name="Picture 115" descr="AttachedFile" hidden="1">
            <a:hlinkClick r:id="rId2"/>
            <a:extLst>
              <a:ext uri="{FF2B5EF4-FFF2-40B4-BE49-F238E27FC236}">
                <a16:creationId xmlns:a16="http://schemas.microsoft.com/office/drawing/2014/main" id="{74191FA6-2A94-4C72-9F88-B3EC1D1DA23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6" name="Picture 114" descr="AttachedFile" hidden="1">
            <a:hlinkClick r:id="rId2"/>
            <a:extLst>
              <a:ext uri="{FF2B5EF4-FFF2-40B4-BE49-F238E27FC236}">
                <a16:creationId xmlns:a16="http://schemas.microsoft.com/office/drawing/2014/main" id="{608BA7ED-B4A0-4AD7-A878-AD687C03EFD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5" name="Picture 113" descr="AttachedFile" hidden="1">
            <a:hlinkClick r:id="rId2"/>
            <a:extLst>
              <a:ext uri="{FF2B5EF4-FFF2-40B4-BE49-F238E27FC236}">
                <a16:creationId xmlns:a16="http://schemas.microsoft.com/office/drawing/2014/main" id="{CADE021B-5400-4B1C-B4FE-DBDEFEADC73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4" name="Picture 112" descr="AttachedFile" hidden="1">
            <a:hlinkClick r:id="rId2"/>
            <a:extLst>
              <a:ext uri="{FF2B5EF4-FFF2-40B4-BE49-F238E27FC236}">
                <a16:creationId xmlns:a16="http://schemas.microsoft.com/office/drawing/2014/main" id="{7AAC631B-D5CA-4217-A90D-4F6ABBF932A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3" name="Picture 111" descr="AttachedFile" hidden="1">
            <a:hlinkClick r:id="rId2"/>
            <a:extLst>
              <a:ext uri="{FF2B5EF4-FFF2-40B4-BE49-F238E27FC236}">
                <a16:creationId xmlns:a16="http://schemas.microsoft.com/office/drawing/2014/main" id="{C234D4A6-67FA-4BC2-8310-4B296AAD4C8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2" name="Picture 110" descr="AttachedFile" hidden="1">
            <a:hlinkClick r:id="rId2"/>
            <a:extLst>
              <a:ext uri="{FF2B5EF4-FFF2-40B4-BE49-F238E27FC236}">
                <a16:creationId xmlns:a16="http://schemas.microsoft.com/office/drawing/2014/main" id="{E4F7AA4D-8B4D-404D-83A5-AABC1176AF5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1" name="Picture 109" descr="AttachedFile" hidden="1">
            <a:hlinkClick r:id="rId2"/>
            <a:extLst>
              <a:ext uri="{FF2B5EF4-FFF2-40B4-BE49-F238E27FC236}">
                <a16:creationId xmlns:a16="http://schemas.microsoft.com/office/drawing/2014/main" id="{7D4515F0-F94B-46FB-8D3A-BA47F4453B7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0" name="Picture 108" descr="AttachedFile" hidden="1">
            <a:hlinkClick r:id="rId2"/>
            <a:extLst>
              <a:ext uri="{FF2B5EF4-FFF2-40B4-BE49-F238E27FC236}">
                <a16:creationId xmlns:a16="http://schemas.microsoft.com/office/drawing/2014/main" id="{EBF84897-812F-4DF1-9204-004EB9B9FE9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9" name="Picture 107" descr="AttachedFile" hidden="1">
            <a:hlinkClick r:id="rId2"/>
            <a:extLst>
              <a:ext uri="{FF2B5EF4-FFF2-40B4-BE49-F238E27FC236}">
                <a16:creationId xmlns:a16="http://schemas.microsoft.com/office/drawing/2014/main" id="{4FE51209-70FC-4639-852C-08E8F836CB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8" name="Picture 106" descr="AttachedFile" hidden="1">
            <a:hlinkClick r:id="rId2"/>
            <a:extLst>
              <a:ext uri="{FF2B5EF4-FFF2-40B4-BE49-F238E27FC236}">
                <a16:creationId xmlns:a16="http://schemas.microsoft.com/office/drawing/2014/main" id="{17004FF7-50D2-4001-A8A3-B44A555CD04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7" name="Picture 105" descr="AttachedFile" hidden="1">
            <a:hlinkClick r:id="rId2"/>
            <a:extLst>
              <a:ext uri="{FF2B5EF4-FFF2-40B4-BE49-F238E27FC236}">
                <a16:creationId xmlns:a16="http://schemas.microsoft.com/office/drawing/2014/main" id="{988C76E5-48A6-4132-8311-7CDAEA7461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6" name="Picture 104" descr="AttachedFile" hidden="1">
            <a:hlinkClick r:id="rId2"/>
            <a:extLst>
              <a:ext uri="{FF2B5EF4-FFF2-40B4-BE49-F238E27FC236}">
                <a16:creationId xmlns:a16="http://schemas.microsoft.com/office/drawing/2014/main" id="{11C78B5E-B8D8-4E4F-AD1B-79AE3E561BC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5" name="Picture 103" descr="AttachedFile" hidden="1">
            <a:hlinkClick r:id="rId2"/>
            <a:extLst>
              <a:ext uri="{FF2B5EF4-FFF2-40B4-BE49-F238E27FC236}">
                <a16:creationId xmlns:a16="http://schemas.microsoft.com/office/drawing/2014/main" id="{8BAA49E5-139B-4663-AE68-2FE56E9ECF9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4" name="Picture 102" descr="AttachedFile" hidden="1">
            <a:hlinkClick r:id="rId2"/>
            <a:extLst>
              <a:ext uri="{FF2B5EF4-FFF2-40B4-BE49-F238E27FC236}">
                <a16:creationId xmlns:a16="http://schemas.microsoft.com/office/drawing/2014/main" id="{D24CC7E2-DD62-4AF6-80A7-18D989706D3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3" name="Picture 101" descr="AttachedFile" hidden="1">
            <a:hlinkClick r:id="rId2"/>
            <a:extLst>
              <a:ext uri="{FF2B5EF4-FFF2-40B4-BE49-F238E27FC236}">
                <a16:creationId xmlns:a16="http://schemas.microsoft.com/office/drawing/2014/main" id="{3E7400BC-64C0-4639-A660-333B0C654FA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2" name="Picture 100" descr="AttachedFile" hidden="1">
            <a:hlinkClick r:id="rId2"/>
            <a:extLst>
              <a:ext uri="{FF2B5EF4-FFF2-40B4-BE49-F238E27FC236}">
                <a16:creationId xmlns:a16="http://schemas.microsoft.com/office/drawing/2014/main" id="{F64D9686-06D5-45A1-9BEA-25809E342D7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1" name="Picture 99" descr="AttachedFile" hidden="1">
            <a:hlinkClick r:id="rId2"/>
            <a:extLst>
              <a:ext uri="{FF2B5EF4-FFF2-40B4-BE49-F238E27FC236}">
                <a16:creationId xmlns:a16="http://schemas.microsoft.com/office/drawing/2014/main" id="{E7BF2E74-BBDE-424B-A98F-38CF1C60FC2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0" name="Picture 98" descr="AttachedFile" hidden="1">
            <a:hlinkClick r:id="rId2"/>
            <a:extLst>
              <a:ext uri="{FF2B5EF4-FFF2-40B4-BE49-F238E27FC236}">
                <a16:creationId xmlns:a16="http://schemas.microsoft.com/office/drawing/2014/main" id="{F97204E2-2C2D-4ACE-832D-3B996C5AF73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9" name="Picture 97" descr="AttachedFile" hidden="1">
            <a:hlinkClick r:id="rId2"/>
            <a:extLst>
              <a:ext uri="{FF2B5EF4-FFF2-40B4-BE49-F238E27FC236}">
                <a16:creationId xmlns:a16="http://schemas.microsoft.com/office/drawing/2014/main" id="{8059C4D1-FFFF-4FBB-BEEF-E77CA13CD0B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8" name="Picture 96" descr="AttachedFile" hidden="1">
            <a:hlinkClick r:id="rId2"/>
            <a:extLst>
              <a:ext uri="{FF2B5EF4-FFF2-40B4-BE49-F238E27FC236}">
                <a16:creationId xmlns:a16="http://schemas.microsoft.com/office/drawing/2014/main" id="{D6640373-32F1-48E2-A64A-BFCDF8E3DA8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7" name="Picture 95" descr="AttachedFile" hidden="1">
            <a:hlinkClick r:id="rId2"/>
            <a:extLst>
              <a:ext uri="{FF2B5EF4-FFF2-40B4-BE49-F238E27FC236}">
                <a16:creationId xmlns:a16="http://schemas.microsoft.com/office/drawing/2014/main" id="{94BB9B9A-0F04-46C9-8EE7-49BEECD0C2B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6" name="Picture 94" descr="AttachedFile" hidden="1">
            <a:hlinkClick r:id="rId2"/>
            <a:extLst>
              <a:ext uri="{FF2B5EF4-FFF2-40B4-BE49-F238E27FC236}">
                <a16:creationId xmlns:a16="http://schemas.microsoft.com/office/drawing/2014/main" id="{896A50B5-AA6C-4809-B0FE-C1A23D63132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5" name="Picture 93" descr="AttachedFile" hidden="1">
            <a:hlinkClick r:id="rId2"/>
            <a:extLst>
              <a:ext uri="{FF2B5EF4-FFF2-40B4-BE49-F238E27FC236}">
                <a16:creationId xmlns:a16="http://schemas.microsoft.com/office/drawing/2014/main" id="{F579309B-873E-423E-AC1D-2FAB1E9F3CD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4" name="Picture 92" descr="AttachedFile" hidden="1">
            <a:hlinkClick r:id="rId2"/>
            <a:extLst>
              <a:ext uri="{FF2B5EF4-FFF2-40B4-BE49-F238E27FC236}">
                <a16:creationId xmlns:a16="http://schemas.microsoft.com/office/drawing/2014/main" id="{7B956DAB-AAD9-4220-AB4E-ED5E8FC7226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3" name="Picture 91" descr="AttachedFile" hidden="1">
            <a:hlinkClick r:id="rId2"/>
            <a:extLst>
              <a:ext uri="{FF2B5EF4-FFF2-40B4-BE49-F238E27FC236}">
                <a16:creationId xmlns:a16="http://schemas.microsoft.com/office/drawing/2014/main" id="{0D81054E-11B9-4541-8EDE-61A558442EE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2" name="Picture 90" descr="AttachedFile" hidden="1">
            <a:hlinkClick r:id="rId2"/>
            <a:extLst>
              <a:ext uri="{FF2B5EF4-FFF2-40B4-BE49-F238E27FC236}">
                <a16:creationId xmlns:a16="http://schemas.microsoft.com/office/drawing/2014/main" id="{7C621E5D-3DA6-4F32-9AE8-CAA6B805E64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1" name="Picture 89" descr="AttachedFile" hidden="1">
            <a:hlinkClick r:id="rId2"/>
            <a:extLst>
              <a:ext uri="{FF2B5EF4-FFF2-40B4-BE49-F238E27FC236}">
                <a16:creationId xmlns:a16="http://schemas.microsoft.com/office/drawing/2014/main" id="{EFD19365-C89D-4BE7-A0B3-794831543A9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0" name="Picture 88" descr="AttachedFile" hidden="1">
            <a:hlinkClick r:id="rId2"/>
            <a:extLst>
              <a:ext uri="{FF2B5EF4-FFF2-40B4-BE49-F238E27FC236}">
                <a16:creationId xmlns:a16="http://schemas.microsoft.com/office/drawing/2014/main" id="{298FC2ED-86A0-49D1-907E-46EA6320B35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9" name="Picture 87" descr="AttachedFile" hidden="1">
            <a:hlinkClick r:id="rId2"/>
            <a:extLst>
              <a:ext uri="{FF2B5EF4-FFF2-40B4-BE49-F238E27FC236}">
                <a16:creationId xmlns:a16="http://schemas.microsoft.com/office/drawing/2014/main" id="{7307019D-75C1-4408-908B-8C2753E1F89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8" name="Picture 86" descr="AttachedFile" hidden="1">
            <a:hlinkClick r:id="rId2"/>
            <a:extLst>
              <a:ext uri="{FF2B5EF4-FFF2-40B4-BE49-F238E27FC236}">
                <a16:creationId xmlns:a16="http://schemas.microsoft.com/office/drawing/2014/main" id="{64A2C9DC-CC1E-4A4B-B4DE-1939D0D672D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7" name="Picture 85" descr="AttachedFile" hidden="1">
            <a:hlinkClick r:id="rId2"/>
            <a:extLst>
              <a:ext uri="{FF2B5EF4-FFF2-40B4-BE49-F238E27FC236}">
                <a16:creationId xmlns:a16="http://schemas.microsoft.com/office/drawing/2014/main" id="{6C7ED4CA-20FC-4700-B8AE-431063723D1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6" name="Picture 84" descr="AttachedFile" hidden="1">
            <a:hlinkClick r:id="rId2"/>
            <a:extLst>
              <a:ext uri="{FF2B5EF4-FFF2-40B4-BE49-F238E27FC236}">
                <a16:creationId xmlns:a16="http://schemas.microsoft.com/office/drawing/2014/main" id="{1BA384D5-61A9-4E4E-AFD2-5E5B8F69543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5" name="Picture 83" descr="AttachedFile" hidden="1">
            <a:hlinkClick r:id="rId2"/>
            <a:extLst>
              <a:ext uri="{FF2B5EF4-FFF2-40B4-BE49-F238E27FC236}">
                <a16:creationId xmlns:a16="http://schemas.microsoft.com/office/drawing/2014/main" id="{F30F780D-9067-46EE-92BB-E7B49671145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4" name="Picture 82" descr="AttachedFile" hidden="1">
            <a:hlinkClick r:id="rId2"/>
            <a:extLst>
              <a:ext uri="{FF2B5EF4-FFF2-40B4-BE49-F238E27FC236}">
                <a16:creationId xmlns:a16="http://schemas.microsoft.com/office/drawing/2014/main" id="{812F2A03-595D-4695-8C3B-E2A8D5E137F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3" name="Picture 81" descr="AttachedFile" hidden="1">
            <a:hlinkClick r:id="rId2"/>
            <a:extLst>
              <a:ext uri="{FF2B5EF4-FFF2-40B4-BE49-F238E27FC236}">
                <a16:creationId xmlns:a16="http://schemas.microsoft.com/office/drawing/2014/main" id="{9481BCFA-86A0-4773-A200-1D3E4D46BDB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2" name="Picture 80" descr="AttachedFile" hidden="1">
            <a:hlinkClick r:id="rId2"/>
            <a:extLst>
              <a:ext uri="{FF2B5EF4-FFF2-40B4-BE49-F238E27FC236}">
                <a16:creationId xmlns:a16="http://schemas.microsoft.com/office/drawing/2014/main" id="{5FAF8A74-1D38-4CBB-BBE3-73BE4D3EDEF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1" name="Picture 79" descr="AttachedFile" hidden="1">
            <a:hlinkClick r:id="rId2"/>
            <a:extLst>
              <a:ext uri="{FF2B5EF4-FFF2-40B4-BE49-F238E27FC236}">
                <a16:creationId xmlns:a16="http://schemas.microsoft.com/office/drawing/2014/main" id="{FFFCCB9F-CC11-4E6D-832F-EF354D2CD03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0" name="Picture 78" descr="AttachedFile" hidden="1">
            <a:hlinkClick r:id="rId2"/>
            <a:extLst>
              <a:ext uri="{FF2B5EF4-FFF2-40B4-BE49-F238E27FC236}">
                <a16:creationId xmlns:a16="http://schemas.microsoft.com/office/drawing/2014/main" id="{096EC221-6809-49AE-899B-D8D4CA16B2D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9" name="Picture 77" descr="AttachedFile" hidden="1">
            <a:hlinkClick r:id="rId2"/>
            <a:extLst>
              <a:ext uri="{FF2B5EF4-FFF2-40B4-BE49-F238E27FC236}">
                <a16:creationId xmlns:a16="http://schemas.microsoft.com/office/drawing/2014/main" id="{E86F0700-4128-4119-A4A3-F09F1150B58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8" name="Picture 76" descr="AttachedFile" hidden="1">
            <a:hlinkClick r:id="rId2"/>
            <a:extLst>
              <a:ext uri="{FF2B5EF4-FFF2-40B4-BE49-F238E27FC236}">
                <a16:creationId xmlns:a16="http://schemas.microsoft.com/office/drawing/2014/main" id="{CFC65A51-870C-4A47-9FAD-2649B50C367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7" name="Picture 75" descr="AttachedFile" hidden="1">
            <a:hlinkClick r:id="rId2"/>
            <a:extLst>
              <a:ext uri="{FF2B5EF4-FFF2-40B4-BE49-F238E27FC236}">
                <a16:creationId xmlns:a16="http://schemas.microsoft.com/office/drawing/2014/main" id="{6D6645A2-CA5D-4543-AE7B-C47D8871C7D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6" name="Picture 74" descr="AttachedFile" hidden="1">
            <a:hlinkClick r:id="rId2"/>
            <a:extLst>
              <a:ext uri="{FF2B5EF4-FFF2-40B4-BE49-F238E27FC236}">
                <a16:creationId xmlns:a16="http://schemas.microsoft.com/office/drawing/2014/main" id="{C034D5F9-EB5F-4F86-89F9-1FBE028D98C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5" name="Picture 73" descr="AttachedFile" hidden="1">
            <a:hlinkClick r:id="rId2"/>
            <a:extLst>
              <a:ext uri="{FF2B5EF4-FFF2-40B4-BE49-F238E27FC236}">
                <a16:creationId xmlns:a16="http://schemas.microsoft.com/office/drawing/2014/main" id="{1A1E872B-1078-4C66-A11F-36203F17310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4" name="Picture 72" descr="AttachedFile" hidden="1">
            <a:hlinkClick r:id="rId2"/>
            <a:extLst>
              <a:ext uri="{FF2B5EF4-FFF2-40B4-BE49-F238E27FC236}">
                <a16:creationId xmlns:a16="http://schemas.microsoft.com/office/drawing/2014/main" id="{0F7BC837-50AA-4D03-9619-33B215343B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3" name="Picture 71" descr="AttachedFile" hidden="1">
            <a:hlinkClick r:id="rId2"/>
            <a:extLst>
              <a:ext uri="{FF2B5EF4-FFF2-40B4-BE49-F238E27FC236}">
                <a16:creationId xmlns:a16="http://schemas.microsoft.com/office/drawing/2014/main" id="{C097CC41-E158-4809-9852-F1275D529B5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2" name="Picture 70" descr="AttachedFile" hidden="1">
            <a:hlinkClick r:id="rId2"/>
            <a:extLst>
              <a:ext uri="{FF2B5EF4-FFF2-40B4-BE49-F238E27FC236}">
                <a16:creationId xmlns:a16="http://schemas.microsoft.com/office/drawing/2014/main" id="{014B6511-ECE3-4280-9525-DF88816E399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1" name="Picture 69" descr="AttachedFile" hidden="1">
            <a:hlinkClick r:id="rId2"/>
            <a:extLst>
              <a:ext uri="{FF2B5EF4-FFF2-40B4-BE49-F238E27FC236}">
                <a16:creationId xmlns:a16="http://schemas.microsoft.com/office/drawing/2014/main" id="{DC79F7A3-64E0-4B7D-A344-30BCF8C62A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0" name="Picture 68" descr="AttachedFile" hidden="1">
            <a:hlinkClick r:id="rId2"/>
            <a:extLst>
              <a:ext uri="{FF2B5EF4-FFF2-40B4-BE49-F238E27FC236}">
                <a16:creationId xmlns:a16="http://schemas.microsoft.com/office/drawing/2014/main" id="{9A0AD7D5-5832-4C09-9DEF-E4118E21990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9" name="Picture 67" descr="AttachedFile" hidden="1">
            <a:hlinkClick r:id="rId2"/>
            <a:extLst>
              <a:ext uri="{FF2B5EF4-FFF2-40B4-BE49-F238E27FC236}">
                <a16:creationId xmlns:a16="http://schemas.microsoft.com/office/drawing/2014/main" id="{6442B81D-3F91-4DB5-AFB0-4579FD71BD5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8" name="Picture 66" descr="AttachedFile" hidden="1">
            <a:hlinkClick r:id="rId2"/>
            <a:extLst>
              <a:ext uri="{FF2B5EF4-FFF2-40B4-BE49-F238E27FC236}">
                <a16:creationId xmlns:a16="http://schemas.microsoft.com/office/drawing/2014/main" id="{019BF714-C061-4BE1-9DF2-3C4382602C1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7" name="Picture 65" descr="AttachedFile" hidden="1">
            <a:hlinkClick r:id="rId2"/>
            <a:extLst>
              <a:ext uri="{FF2B5EF4-FFF2-40B4-BE49-F238E27FC236}">
                <a16:creationId xmlns:a16="http://schemas.microsoft.com/office/drawing/2014/main" id="{D8854EF5-6612-45AE-BCA1-29C2FBCACCC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6" name="Picture 64" descr="AttachedFile" hidden="1">
            <a:hlinkClick r:id="rId2"/>
            <a:extLst>
              <a:ext uri="{FF2B5EF4-FFF2-40B4-BE49-F238E27FC236}">
                <a16:creationId xmlns:a16="http://schemas.microsoft.com/office/drawing/2014/main" id="{520D4932-0975-4AB0-97D2-AE7DDF96068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5" name="Picture 63" descr="AttachedFile" hidden="1">
            <a:hlinkClick r:id="rId2"/>
            <a:extLst>
              <a:ext uri="{FF2B5EF4-FFF2-40B4-BE49-F238E27FC236}">
                <a16:creationId xmlns:a16="http://schemas.microsoft.com/office/drawing/2014/main" id="{B663B8CA-3CEB-4446-83F2-F825AEC6EA7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4" name="Picture 62" descr="AttachedFile" hidden="1">
            <a:hlinkClick r:id="rId2"/>
            <a:extLst>
              <a:ext uri="{FF2B5EF4-FFF2-40B4-BE49-F238E27FC236}">
                <a16:creationId xmlns:a16="http://schemas.microsoft.com/office/drawing/2014/main" id="{FBBD046F-88B4-41DE-A371-745BE1CA439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3" name="Picture 61" descr="AttachedFile" hidden="1">
            <a:hlinkClick r:id="rId2"/>
            <a:extLst>
              <a:ext uri="{FF2B5EF4-FFF2-40B4-BE49-F238E27FC236}">
                <a16:creationId xmlns:a16="http://schemas.microsoft.com/office/drawing/2014/main" id="{B5B31625-0F85-4D64-B8FE-EB935B81E3D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2" name="Picture 60" descr="AttachedFile" hidden="1">
            <a:hlinkClick r:id="rId2"/>
            <a:extLst>
              <a:ext uri="{FF2B5EF4-FFF2-40B4-BE49-F238E27FC236}">
                <a16:creationId xmlns:a16="http://schemas.microsoft.com/office/drawing/2014/main" id="{8ABEE400-620C-4902-805D-E18BB92BCAB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1" name="Picture 59" descr="AttachedFile" hidden="1">
            <a:hlinkClick r:id="rId2"/>
            <a:extLst>
              <a:ext uri="{FF2B5EF4-FFF2-40B4-BE49-F238E27FC236}">
                <a16:creationId xmlns:a16="http://schemas.microsoft.com/office/drawing/2014/main" id="{A7F98AC1-25A7-435B-9F09-6C24DD7B458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0" name="Picture 58" descr="AttachedFile" hidden="1">
            <a:hlinkClick r:id="rId2"/>
            <a:extLst>
              <a:ext uri="{FF2B5EF4-FFF2-40B4-BE49-F238E27FC236}">
                <a16:creationId xmlns:a16="http://schemas.microsoft.com/office/drawing/2014/main" id="{25138DCF-00FA-477F-9F35-EBABEF855F3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9" name="Picture 57" descr="AttachedFile" hidden="1">
            <a:hlinkClick r:id="rId2"/>
            <a:extLst>
              <a:ext uri="{FF2B5EF4-FFF2-40B4-BE49-F238E27FC236}">
                <a16:creationId xmlns:a16="http://schemas.microsoft.com/office/drawing/2014/main" id="{34731B1E-2292-4E59-A5E3-1D64D5F9BE4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8" name="Picture 56" descr="AttachedFile" hidden="1">
            <a:hlinkClick r:id="rId2"/>
            <a:extLst>
              <a:ext uri="{FF2B5EF4-FFF2-40B4-BE49-F238E27FC236}">
                <a16:creationId xmlns:a16="http://schemas.microsoft.com/office/drawing/2014/main" id="{94270953-D7E3-4FE2-8B94-E3C096D38BA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7" name="Picture 55" descr="AttachedFile" hidden="1">
            <a:hlinkClick r:id="rId2"/>
            <a:extLst>
              <a:ext uri="{FF2B5EF4-FFF2-40B4-BE49-F238E27FC236}">
                <a16:creationId xmlns:a16="http://schemas.microsoft.com/office/drawing/2014/main" id="{05DD0A1A-E21F-467C-A31D-012E0A8DB46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6" name="Picture 54" descr="AttachedFile" hidden="1">
            <a:hlinkClick r:id="rId2"/>
            <a:extLst>
              <a:ext uri="{FF2B5EF4-FFF2-40B4-BE49-F238E27FC236}">
                <a16:creationId xmlns:a16="http://schemas.microsoft.com/office/drawing/2014/main" id="{CDCFA63C-0277-4DBB-9623-75065AC7234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5" name="Picture 53" descr="AttachedFile" hidden="1">
            <a:hlinkClick r:id="rId2"/>
            <a:extLst>
              <a:ext uri="{FF2B5EF4-FFF2-40B4-BE49-F238E27FC236}">
                <a16:creationId xmlns:a16="http://schemas.microsoft.com/office/drawing/2014/main" id="{5317B605-E436-4768-A3FA-D98C1761623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4" name="Picture 52" descr="AttachedFile" hidden="1">
            <a:hlinkClick r:id="rId2"/>
            <a:extLst>
              <a:ext uri="{FF2B5EF4-FFF2-40B4-BE49-F238E27FC236}">
                <a16:creationId xmlns:a16="http://schemas.microsoft.com/office/drawing/2014/main" id="{AA166E4A-9EC5-4B72-AD0F-95C8F13BDE4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3" name="Picture 51" descr="AttachedFile" hidden="1">
            <a:hlinkClick r:id="rId2"/>
            <a:extLst>
              <a:ext uri="{FF2B5EF4-FFF2-40B4-BE49-F238E27FC236}">
                <a16:creationId xmlns:a16="http://schemas.microsoft.com/office/drawing/2014/main" id="{05D97ADF-84EB-4DDC-8ECF-58FE65B4BEC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2" name="Picture 50" descr="AttachedFile" hidden="1">
            <a:hlinkClick r:id="rId2"/>
            <a:extLst>
              <a:ext uri="{FF2B5EF4-FFF2-40B4-BE49-F238E27FC236}">
                <a16:creationId xmlns:a16="http://schemas.microsoft.com/office/drawing/2014/main" id="{E8C8C1FD-5F40-44D1-8E2A-659106BEA42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1" name="Picture 49" descr="AttachedFile" hidden="1">
            <a:hlinkClick r:id="rId2"/>
            <a:extLst>
              <a:ext uri="{FF2B5EF4-FFF2-40B4-BE49-F238E27FC236}">
                <a16:creationId xmlns:a16="http://schemas.microsoft.com/office/drawing/2014/main" id="{A51CAC49-399A-451C-8A4D-50853B04D4D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0" name="Picture 48" descr="AttachedFile" hidden="1">
            <a:hlinkClick r:id="rId2"/>
            <a:extLst>
              <a:ext uri="{FF2B5EF4-FFF2-40B4-BE49-F238E27FC236}">
                <a16:creationId xmlns:a16="http://schemas.microsoft.com/office/drawing/2014/main" id="{0254A3B2-3255-4355-9E8D-E2CE9C05FA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9" name="Picture 47" descr="AttachedFile" hidden="1">
            <a:hlinkClick r:id="rId2"/>
            <a:extLst>
              <a:ext uri="{FF2B5EF4-FFF2-40B4-BE49-F238E27FC236}">
                <a16:creationId xmlns:a16="http://schemas.microsoft.com/office/drawing/2014/main" id="{23F9B809-64B9-4538-9074-2E2FE89957E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8" name="Picture 46" descr="AttachedFile" hidden="1">
            <a:hlinkClick r:id="rId2"/>
            <a:extLst>
              <a:ext uri="{FF2B5EF4-FFF2-40B4-BE49-F238E27FC236}">
                <a16:creationId xmlns:a16="http://schemas.microsoft.com/office/drawing/2014/main" id="{406E688C-739F-4600-860C-9B2FF04E6DC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7" name="Picture 45" descr="AttachedFile" hidden="1">
            <a:hlinkClick r:id="rId2"/>
            <a:extLst>
              <a:ext uri="{FF2B5EF4-FFF2-40B4-BE49-F238E27FC236}">
                <a16:creationId xmlns:a16="http://schemas.microsoft.com/office/drawing/2014/main" id="{6000FEA8-284B-4A01-AE5B-0869A197AF5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6" name="Picture 44" descr="AttachedFile" hidden="1">
            <a:hlinkClick r:id="rId2"/>
            <a:extLst>
              <a:ext uri="{FF2B5EF4-FFF2-40B4-BE49-F238E27FC236}">
                <a16:creationId xmlns:a16="http://schemas.microsoft.com/office/drawing/2014/main" id="{5427EDF0-5F4C-481E-A8D4-3F9163BCE8F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5" name="Picture 43" descr="AttachedFile" hidden="1">
            <a:hlinkClick r:id="rId2"/>
            <a:extLst>
              <a:ext uri="{FF2B5EF4-FFF2-40B4-BE49-F238E27FC236}">
                <a16:creationId xmlns:a16="http://schemas.microsoft.com/office/drawing/2014/main" id="{473A2DF1-0844-4DA5-9CB5-6659519C87B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4" name="Picture 42" descr="AttachedFile" hidden="1">
            <a:hlinkClick r:id="rId2"/>
            <a:extLst>
              <a:ext uri="{FF2B5EF4-FFF2-40B4-BE49-F238E27FC236}">
                <a16:creationId xmlns:a16="http://schemas.microsoft.com/office/drawing/2014/main" id="{9996968F-3FD4-4ACA-AC79-D5EE62CA270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3" name="Picture 41" descr="AttachedFile" hidden="1">
            <a:hlinkClick r:id="rId2"/>
            <a:extLst>
              <a:ext uri="{FF2B5EF4-FFF2-40B4-BE49-F238E27FC236}">
                <a16:creationId xmlns:a16="http://schemas.microsoft.com/office/drawing/2014/main" id="{07FF5EDE-F482-43C7-BEF2-B3C2DCDF536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2" name="Picture 40" descr="AttachedFile" hidden="1">
            <a:hlinkClick r:id="rId2"/>
            <a:extLst>
              <a:ext uri="{FF2B5EF4-FFF2-40B4-BE49-F238E27FC236}">
                <a16:creationId xmlns:a16="http://schemas.microsoft.com/office/drawing/2014/main" id="{006B10F1-CBF2-4382-8C73-DC6BFBD31DB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1" name="Picture 39" descr="AttachedFile" hidden="1">
            <a:hlinkClick r:id="rId2"/>
            <a:extLst>
              <a:ext uri="{FF2B5EF4-FFF2-40B4-BE49-F238E27FC236}">
                <a16:creationId xmlns:a16="http://schemas.microsoft.com/office/drawing/2014/main" id="{D1C4F612-8CE3-43BB-8195-87C919D402E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0" name="Picture 38" descr="AttachedFile" hidden="1">
            <a:hlinkClick r:id="rId2"/>
            <a:extLst>
              <a:ext uri="{FF2B5EF4-FFF2-40B4-BE49-F238E27FC236}">
                <a16:creationId xmlns:a16="http://schemas.microsoft.com/office/drawing/2014/main" id="{D8F6CF82-5EE8-47D9-9437-DBF5C86D68F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9" name="Picture 37" descr="AttachedFile" hidden="1">
            <a:hlinkClick r:id="rId2"/>
            <a:extLst>
              <a:ext uri="{FF2B5EF4-FFF2-40B4-BE49-F238E27FC236}">
                <a16:creationId xmlns:a16="http://schemas.microsoft.com/office/drawing/2014/main" id="{3A7A10D9-7A6B-4021-B5C7-E4F4B465074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8" name="Picture 36" descr="AttachedFile" hidden="1">
            <a:hlinkClick r:id="rId2"/>
            <a:extLst>
              <a:ext uri="{FF2B5EF4-FFF2-40B4-BE49-F238E27FC236}">
                <a16:creationId xmlns:a16="http://schemas.microsoft.com/office/drawing/2014/main" id="{E4872F1F-40A2-480A-B3C3-026C7328168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7" name="Picture 35" descr="AttachedFile" hidden="1">
            <a:hlinkClick r:id="rId2"/>
            <a:extLst>
              <a:ext uri="{FF2B5EF4-FFF2-40B4-BE49-F238E27FC236}">
                <a16:creationId xmlns:a16="http://schemas.microsoft.com/office/drawing/2014/main" id="{080DD857-22E1-47B6-AC66-59CD09CC0B9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6" name="Picture 34" descr="AttachedFile" hidden="1">
            <a:hlinkClick r:id="rId2"/>
            <a:extLst>
              <a:ext uri="{FF2B5EF4-FFF2-40B4-BE49-F238E27FC236}">
                <a16:creationId xmlns:a16="http://schemas.microsoft.com/office/drawing/2014/main" id="{109830B1-78B4-4273-83C5-88CB7348397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5" name="Picture 33" descr="AttachedFile" hidden="1">
            <a:hlinkClick r:id="rId2"/>
            <a:extLst>
              <a:ext uri="{FF2B5EF4-FFF2-40B4-BE49-F238E27FC236}">
                <a16:creationId xmlns:a16="http://schemas.microsoft.com/office/drawing/2014/main" id="{2C8EE0CF-3FFB-4F14-9251-B6F84458EF5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4" name="Picture 32" descr="AttachedFile" hidden="1">
            <a:hlinkClick r:id="rId2"/>
            <a:extLst>
              <a:ext uri="{FF2B5EF4-FFF2-40B4-BE49-F238E27FC236}">
                <a16:creationId xmlns:a16="http://schemas.microsoft.com/office/drawing/2014/main" id="{9DCEEC09-97EE-42EA-B429-8340C9FA6CB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3" name="Picture 31" descr="AttachedFile" hidden="1">
            <a:hlinkClick r:id="rId2"/>
            <a:extLst>
              <a:ext uri="{FF2B5EF4-FFF2-40B4-BE49-F238E27FC236}">
                <a16:creationId xmlns:a16="http://schemas.microsoft.com/office/drawing/2014/main" id="{4A81D0CE-70DC-4785-896C-02C0463C4DB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2" name="Picture 30" descr="AttachedFile" hidden="1">
            <a:hlinkClick r:id="rId2"/>
            <a:extLst>
              <a:ext uri="{FF2B5EF4-FFF2-40B4-BE49-F238E27FC236}">
                <a16:creationId xmlns:a16="http://schemas.microsoft.com/office/drawing/2014/main" id="{A9F88A60-AF50-44FB-AE32-7F8B310AB05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1" name="Picture 29" descr="AttachedFile" hidden="1">
            <a:hlinkClick r:id="rId2"/>
            <a:extLst>
              <a:ext uri="{FF2B5EF4-FFF2-40B4-BE49-F238E27FC236}">
                <a16:creationId xmlns:a16="http://schemas.microsoft.com/office/drawing/2014/main" id="{B3F6E52A-E1A6-4333-BFD6-D339E7725B8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0" name="Picture 28" descr="AttachedFile" hidden="1">
            <a:hlinkClick r:id="rId2"/>
            <a:extLst>
              <a:ext uri="{FF2B5EF4-FFF2-40B4-BE49-F238E27FC236}">
                <a16:creationId xmlns:a16="http://schemas.microsoft.com/office/drawing/2014/main" id="{6FA65E0A-A038-4B53-9D81-3322FF7AA38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9" name="Picture 27" descr="AttachedFile" hidden="1">
            <a:hlinkClick r:id="rId2"/>
            <a:extLst>
              <a:ext uri="{FF2B5EF4-FFF2-40B4-BE49-F238E27FC236}">
                <a16:creationId xmlns:a16="http://schemas.microsoft.com/office/drawing/2014/main" id="{169FBECA-1AB5-446C-A785-9D833F45C2A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8" name="Picture 26" descr="AttachedFile" hidden="1">
            <a:hlinkClick r:id="rId2"/>
            <a:extLst>
              <a:ext uri="{FF2B5EF4-FFF2-40B4-BE49-F238E27FC236}">
                <a16:creationId xmlns:a16="http://schemas.microsoft.com/office/drawing/2014/main" id="{F1EAFD74-627E-463C-8AC4-EED99E8F961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7" name="Picture 25" descr="AttachedFile" hidden="1">
            <a:hlinkClick r:id="rId2"/>
            <a:extLst>
              <a:ext uri="{FF2B5EF4-FFF2-40B4-BE49-F238E27FC236}">
                <a16:creationId xmlns:a16="http://schemas.microsoft.com/office/drawing/2014/main" id="{6F051F54-157E-4F51-9BD2-2B0D746C327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6" name="Picture 24" descr="AttachedFile" hidden="1">
            <a:hlinkClick r:id="rId2"/>
            <a:extLst>
              <a:ext uri="{FF2B5EF4-FFF2-40B4-BE49-F238E27FC236}">
                <a16:creationId xmlns:a16="http://schemas.microsoft.com/office/drawing/2014/main" id="{E7D87DC4-4AD1-44BB-98AE-3278F26ED6C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5" name="Picture 23" descr="AttachedFile" hidden="1">
            <a:hlinkClick r:id="rId2"/>
            <a:extLst>
              <a:ext uri="{FF2B5EF4-FFF2-40B4-BE49-F238E27FC236}">
                <a16:creationId xmlns:a16="http://schemas.microsoft.com/office/drawing/2014/main" id="{09A9276A-AEB4-4E51-8C14-B13BA126374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4" name="Picture 22" descr="AttachedFile" hidden="1">
            <a:hlinkClick r:id="rId2"/>
            <a:extLst>
              <a:ext uri="{FF2B5EF4-FFF2-40B4-BE49-F238E27FC236}">
                <a16:creationId xmlns:a16="http://schemas.microsoft.com/office/drawing/2014/main" id="{D52A8DF9-0A1E-4064-84CB-FD384C5E1EB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3" name="Picture 21" descr="AttachedFile" hidden="1">
            <a:hlinkClick r:id="rId2"/>
            <a:extLst>
              <a:ext uri="{FF2B5EF4-FFF2-40B4-BE49-F238E27FC236}">
                <a16:creationId xmlns:a16="http://schemas.microsoft.com/office/drawing/2014/main" id="{7583E23B-D7AB-4B9E-A45A-6508AA05511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2" name="Picture 20" descr="AttachedFile" hidden="1">
            <a:hlinkClick r:id="rId2"/>
            <a:extLst>
              <a:ext uri="{FF2B5EF4-FFF2-40B4-BE49-F238E27FC236}">
                <a16:creationId xmlns:a16="http://schemas.microsoft.com/office/drawing/2014/main" id="{C825F784-652D-4398-A4B2-4A45603ACC3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1" name="Picture 19" descr="AttachedFile" hidden="1">
            <a:hlinkClick r:id="rId2"/>
            <a:extLst>
              <a:ext uri="{FF2B5EF4-FFF2-40B4-BE49-F238E27FC236}">
                <a16:creationId xmlns:a16="http://schemas.microsoft.com/office/drawing/2014/main" id="{46E19598-DBD7-4D20-A38F-B4A7670C084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0" name="Picture 18" descr="AttachedFile" hidden="1">
            <a:hlinkClick r:id="rId2"/>
            <a:extLst>
              <a:ext uri="{FF2B5EF4-FFF2-40B4-BE49-F238E27FC236}">
                <a16:creationId xmlns:a16="http://schemas.microsoft.com/office/drawing/2014/main" id="{821FADFE-DB22-4926-BE62-7FA2783A9F2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9" name="Picture 17" descr="AttachedFile" hidden="1">
            <a:hlinkClick r:id="rId2"/>
            <a:extLst>
              <a:ext uri="{FF2B5EF4-FFF2-40B4-BE49-F238E27FC236}">
                <a16:creationId xmlns:a16="http://schemas.microsoft.com/office/drawing/2014/main" id="{69D70525-1527-49CF-8868-BD18E41704E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AttachedFile" hidden="1">
            <a:hlinkClick r:id="rId2"/>
            <a:extLst>
              <a:ext uri="{FF2B5EF4-FFF2-40B4-BE49-F238E27FC236}">
                <a16:creationId xmlns:a16="http://schemas.microsoft.com/office/drawing/2014/main" id="{3B8F7E95-DF54-4843-AC95-238159135AE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7" name="Picture 15" descr="AttachedFile" hidden="1">
            <a:hlinkClick r:id="rId2"/>
            <a:extLst>
              <a:ext uri="{FF2B5EF4-FFF2-40B4-BE49-F238E27FC236}">
                <a16:creationId xmlns:a16="http://schemas.microsoft.com/office/drawing/2014/main" id="{2B0108AA-5E3F-469E-A7AC-796C49AC107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AttachedFile" hidden="1">
            <a:hlinkClick r:id="rId2"/>
            <a:extLst>
              <a:ext uri="{FF2B5EF4-FFF2-40B4-BE49-F238E27FC236}">
                <a16:creationId xmlns:a16="http://schemas.microsoft.com/office/drawing/2014/main" id="{CD050A45-67C8-45AC-A8F6-DF7C1AE90BD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5" name="Picture 13" descr="AttachedFile" hidden="1">
            <a:hlinkClick r:id="rId2"/>
            <a:extLst>
              <a:ext uri="{FF2B5EF4-FFF2-40B4-BE49-F238E27FC236}">
                <a16:creationId xmlns:a16="http://schemas.microsoft.com/office/drawing/2014/main" id="{5DC07FF3-015D-4852-8F54-98DC49877B7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AttachedFile" hidden="1">
            <a:hlinkClick r:id="rId2"/>
            <a:extLst>
              <a:ext uri="{FF2B5EF4-FFF2-40B4-BE49-F238E27FC236}">
                <a16:creationId xmlns:a16="http://schemas.microsoft.com/office/drawing/2014/main" id="{296EAA1E-CDEA-43A2-B907-B0747215D3F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3" name="Picture 11" descr="AttachedFile" hidden="1">
            <a:hlinkClick r:id="rId2"/>
            <a:extLst>
              <a:ext uri="{FF2B5EF4-FFF2-40B4-BE49-F238E27FC236}">
                <a16:creationId xmlns:a16="http://schemas.microsoft.com/office/drawing/2014/main" id="{C424811B-1BC2-4D4F-BA6F-BDD9F6B5724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AttachedFile" hidden="1">
            <a:hlinkClick r:id="rId2"/>
            <a:extLst>
              <a:ext uri="{FF2B5EF4-FFF2-40B4-BE49-F238E27FC236}">
                <a16:creationId xmlns:a16="http://schemas.microsoft.com/office/drawing/2014/main" id="{EAAA9FEB-D036-4D32-A3CE-24EBEAE4C86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9" name="AutoShape 55" descr="AttachedFile" hidden="1">
            <a:hlinkClick r:id="rId2"/>
            <a:extLst>
              <a:ext uri="{FF2B5EF4-FFF2-40B4-BE49-F238E27FC236}">
                <a16:creationId xmlns:a16="http://schemas.microsoft.com/office/drawing/2014/main" id="{C6B61516-61AD-4B72-BE61-7C5A0BD47A9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8" name="Picture 316" descr="AttachedFile" hidden="1">
            <a:hlinkClick r:id="rId2"/>
            <a:extLst>
              <a:ext uri="{FF2B5EF4-FFF2-40B4-BE49-F238E27FC236}">
                <a16:creationId xmlns:a16="http://schemas.microsoft.com/office/drawing/2014/main" id="{6539B149-5912-44C9-AD83-3A38B721062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7" name="Picture 315" descr="AttachedFile" hidden="1">
            <a:hlinkClick r:id="rId2"/>
            <a:extLst>
              <a:ext uri="{FF2B5EF4-FFF2-40B4-BE49-F238E27FC236}">
                <a16:creationId xmlns:a16="http://schemas.microsoft.com/office/drawing/2014/main" id="{D07AE240-A761-4724-906D-4B2D0AD45F4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6" name="Picture 314" descr="AttachedFile" hidden="1">
            <a:hlinkClick r:id="rId2"/>
            <a:extLst>
              <a:ext uri="{FF2B5EF4-FFF2-40B4-BE49-F238E27FC236}">
                <a16:creationId xmlns:a16="http://schemas.microsoft.com/office/drawing/2014/main" id="{B4A6A669-3829-4C26-B9A7-29C0D12DF0E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5" name="Picture 313" descr="AttachedFile" hidden="1">
            <a:hlinkClick r:id="rId2"/>
            <a:extLst>
              <a:ext uri="{FF2B5EF4-FFF2-40B4-BE49-F238E27FC236}">
                <a16:creationId xmlns:a16="http://schemas.microsoft.com/office/drawing/2014/main" id="{83670423-B996-453F-A469-F6C603A8EDA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4" name="Picture 312" descr="AttachedFile" hidden="1">
            <a:hlinkClick r:id="rId2"/>
            <a:extLst>
              <a:ext uri="{FF2B5EF4-FFF2-40B4-BE49-F238E27FC236}">
                <a16:creationId xmlns:a16="http://schemas.microsoft.com/office/drawing/2014/main" id="{91B91A1F-E96D-40CD-8821-DDEE7CD9355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3" name="Picture 311" descr="AttachedFile" hidden="1">
            <a:hlinkClick r:id="rId2"/>
            <a:extLst>
              <a:ext uri="{FF2B5EF4-FFF2-40B4-BE49-F238E27FC236}">
                <a16:creationId xmlns:a16="http://schemas.microsoft.com/office/drawing/2014/main" id="{1CD6838E-A167-4C59-9D1D-7BF3FAD4CA1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2" name="Picture 310" descr="AttachedFile" hidden="1">
            <a:hlinkClick r:id="rId2"/>
            <a:extLst>
              <a:ext uri="{FF2B5EF4-FFF2-40B4-BE49-F238E27FC236}">
                <a16:creationId xmlns:a16="http://schemas.microsoft.com/office/drawing/2014/main" id="{5E0A0CFA-D9A0-4652-BFA5-12A8AFAD918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1" name="Picture 309" descr="AttachedFile" hidden="1">
            <a:hlinkClick r:id="rId2"/>
            <a:extLst>
              <a:ext uri="{FF2B5EF4-FFF2-40B4-BE49-F238E27FC236}">
                <a16:creationId xmlns:a16="http://schemas.microsoft.com/office/drawing/2014/main" id="{EF667505-D866-40C4-9F9B-125C724BF84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0" name="Picture 308" descr="AttachedFile" hidden="1">
            <a:hlinkClick r:id="rId2"/>
            <a:extLst>
              <a:ext uri="{FF2B5EF4-FFF2-40B4-BE49-F238E27FC236}">
                <a16:creationId xmlns:a16="http://schemas.microsoft.com/office/drawing/2014/main" id="{0848864B-3969-49E1-BE44-902D6F861F3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9" name="Picture 307" descr="AttachedFile" hidden="1">
            <a:hlinkClick r:id="rId2"/>
            <a:extLst>
              <a:ext uri="{FF2B5EF4-FFF2-40B4-BE49-F238E27FC236}">
                <a16:creationId xmlns:a16="http://schemas.microsoft.com/office/drawing/2014/main" id="{5D60D01E-ECCF-4406-A357-89F4E1C7D23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8" name="Picture 306" descr="AttachedFile" hidden="1">
            <a:hlinkClick r:id="rId2"/>
            <a:extLst>
              <a:ext uri="{FF2B5EF4-FFF2-40B4-BE49-F238E27FC236}">
                <a16:creationId xmlns:a16="http://schemas.microsoft.com/office/drawing/2014/main" id="{0BF6367B-9C8F-4D45-8D61-42B3722B892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7" name="Picture 305" descr="AttachedFile" hidden="1">
            <a:hlinkClick r:id="rId2"/>
            <a:extLst>
              <a:ext uri="{FF2B5EF4-FFF2-40B4-BE49-F238E27FC236}">
                <a16:creationId xmlns:a16="http://schemas.microsoft.com/office/drawing/2014/main" id="{2B36F1E7-FAFB-49B7-96FF-37A56312319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6" name="Picture 304" descr="AttachedFile" hidden="1">
            <a:hlinkClick r:id="rId2"/>
            <a:extLst>
              <a:ext uri="{FF2B5EF4-FFF2-40B4-BE49-F238E27FC236}">
                <a16:creationId xmlns:a16="http://schemas.microsoft.com/office/drawing/2014/main" id="{9FD65738-C92E-430C-A5BE-21E59F41246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5" name="Picture 303" descr="AttachedFile" hidden="1">
            <a:hlinkClick r:id="rId2"/>
            <a:extLst>
              <a:ext uri="{FF2B5EF4-FFF2-40B4-BE49-F238E27FC236}">
                <a16:creationId xmlns:a16="http://schemas.microsoft.com/office/drawing/2014/main" id="{5F8C6433-646E-4CDE-8E98-8864D098662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4" name="Picture 302" descr="AttachedFile" hidden="1">
            <a:hlinkClick r:id="rId2"/>
            <a:extLst>
              <a:ext uri="{FF2B5EF4-FFF2-40B4-BE49-F238E27FC236}">
                <a16:creationId xmlns:a16="http://schemas.microsoft.com/office/drawing/2014/main" id="{3D8D022C-EA75-4D90-89D6-359512C4320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3" name="Picture 301" descr="AttachedFile" hidden="1">
            <a:hlinkClick r:id="rId2"/>
            <a:extLst>
              <a:ext uri="{FF2B5EF4-FFF2-40B4-BE49-F238E27FC236}">
                <a16:creationId xmlns:a16="http://schemas.microsoft.com/office/drawing/2014/main" id="{B71C3919-8CED-4F38-A725-81A0F39E6F4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2" name="Picture 300" descr="AttachedFile" hidden="1">
            <a:hlinkClick r:id="rId2"/>
            <a:extLst>
              <a:ext uri="{FF2B5EF4-FFF2-40B4-BE49-F238E27FC236}">
                <a16:creationId xmlns:a16="http://schemas.microsoft.com/office/drawing/2014/main" id="{AE300478-46CB-4DD8-958F-73418C98919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1" name="Picture 299" descr="AttachedFile" hidden="1">
            <a:hlinkClick r:id="rId2"/>
            <a:extLst>
              <a:ext uri="{FF2B5EF4-FFF2-40B4-BE49-F238E27FC236}">
                <a16:creationId xmlns:a16="http://schemas.microsoft.com/office/drawing/2014/main" id="{11F26639-18DC-4C58-8FDF-CBD1F1F7861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0" name="Picture 298" descr="AttachedFile" hidden="1">
            <a:hlinkClick r:id="rId2"/>
            <a:extLst>
              <a:ext uri="{FF2B5EF4-FFF2-40B4-BE49-F238E27FC236}">
                <a16:creationId xmlns:a16="http://schemas.microsoft.com/office/drawing/2014/main" id="{059E8766-0790-4257-BEAA-BD0986E8FC3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9" name="Picture 297" descr="AttachedFile" hidden="1">
            <a:hlinkClick r:id="rId2"/>
            <a:extLst>
              <a:ext uri="{FF2B5EF4-FFF2-40B4-BE49-F238E27FC236}">
                <a16:creationId xmlns:a16="http://schemas.microsoft.com/office/drawing/2014/main" id="{8953EE6D-76E2-4D6E-9595-1B88AC49DB9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8" name="Picture 296" descr="AttachedFile" hidden="1">
            <a:hlinkClick r:id="rId2"/>
            <a:extLst>
              <a:ext uri="{FF2B5EF4-FFF2-40B4-BE49-F238E27FC236}">
                <a16:creationId xmlns:a16="http://schemas.microsoft.com/office/drawing/2014/main" id="{3F4E08DE-5DC4-45BC-BDA8-B811E95F52E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7" name="Picture 295" descr="AttachedFile" hidden="1">
            <a:hlinkClick r:id="rId2"/>
            <a:extLst>
              <a:ext uri="{FF2B5EF4-FFF2-40B4-BE49-F238E27FC236}">
                <a16:creationId xmlns:a16="http://schemas.microsoft.com/office/drawing/2014/main" id="{3D98950F-D0D4-4D41-A555-848D5E8E27F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6" name="Picture 294" descr="AttachedFile" hidden="1">
            <a:hlinkClick r:id="rId2"/>
            <a:extLst>
              <a:ext uri="{FF2B5EF4-FFF2-40B4-BE49-F238E27FC236}">
                <a16:creationId xmlns:a16="http://schemas.microsoft.com/office/drawing/2014/main" id="{886A66EB-E2B8-497D-A5A9-617C9B0D104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5" name="Picture 293" descr="AttachedFile" hidden="1">
            <a:hlinkClick r:id="rId2"/>
            <a:extLst>
              <a:ext uri="{FF2B5EF4-FFF2-40B4-BE49-F238E27FC236}">
                <a16:creationId xmlns:a16="http://schemas.microsoft.com/office/drawing/2014/main" id="{01004BC8-36FF-4AB3-9612-E479B0C46D7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4" name="Picture 292" descr="AttachedFile" hidden="1">
            <a:hlinkClick r:id="rId2"/>
            <a:extLst>
              <a:ext uri="{FF2B5EF4-FFF2-40B4-BE49-F238E27FC236}">
                <a16:creationId xmlns:a16="http://schemas.microsoft.com/office/drawing/2014/main" id="{32E0701E-C8BB-4439-B02B-37807CF9F24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3" name="Picture 291" descr="AttachedFile" hidden="1">
            <a:hlinkClick r:id="rId2"/>
            <a:extLst>
              <a:ext uri="{FF2B5EF4-FFF2-40B4-BE49-F238E27FC236}">
                <a16:creationId xmlns:a16="http://schemas.microsoft.com/office/drawing/2014/main" id="{48B1D696-326F-41A9-9261-689088CBF35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2" name="Picture 290" descr="AttachedFile" hidden="1">
            <a:hlinkClick r:id="rId2"/>
            <a:extLst>
              <a:ext uri="{FF2B5EF4-FFF2-40B4-BE49-F238E27FC236}">
                <a16:creationId xmlns:a16="http://schemas.microsoft.com/office/drawing/2014/main" id="{A18E5989-A6A0-4A5B-9249-A7D26B913C4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1" name="Picture 289" descr="AttachedFile" hidden="1">
            <a:hlinkClick r:id="rId2"/>
            <a:extLst>
              <a:ext uri="{FF2B5EF4-FFF2-40B4-BE49-F238E27FC236}">
                <a16:creationId xmlns:a16="http://schemas.microsoft.com/office/drawing/2014/main" id="{7ED336A6-F099-4932-BB7B-20FA1D0F6E2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0" name="Picture 288" descr="AttachedFile" hidden="1">
            <a:hlinkClick r:id="rId2"/>
            <a:extLst>
              <a:ext uri="{FF2B5EF4-FFF2-40B4-BE49-F238E27FC236}">
                <a16:creationId xmlns:a16="http://schemas.microsoft.com/office/drawing/2014/main" id="{F9E4B58D-2ED0-4BCA-B7DA-C8FC9829508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9" name="Picture 287" descr="AttachedFile" hidden="1">
            <a:hlinkClick r:id="rId2"/>
            <a:extLst>
              <a:ext uri="{FF2B5EF4-FFF2-40B4-BE49-F238E27FC236}">
                <a16:creationId xmlns:a16="http://schemas.microsoft.com/office/drawing/2014/main" id="{C82CCE84-E904-4DC3-8DA6-E4C9C08F658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8" name="Picture 286" descr="AttachedFile" hidden="1">
            <a:hlinkClick r:id="rId2"/>
            <a:extLst>
              <a:ext uri="{FF2B5EF4-FFF2-40B4-BE49-F238E27FC236}">
                <a16:creationId xmlns:a16="http://schemas.microsoft.com/office/drawing/2014/main" id="{6ECCAA38-E552-4D82-A164-308F00D6AFE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7" name="Picture 285" descr="AttachedFile" hidden="1">
            <a:hlinkClick r:id="rId2"/>
            <a:extLst>
              <a:ext uri="{FF2B5EF4-FFF2-40B4-BE49-F238E27FC236}">
                <a16:creationId xmlns:a16="http://schemas.microsoft.com/office/drawing/2014/main" id="{478898CB-9FB5-4E30-9520-7A665D3F1E1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6" name="Picture 284" descr="AttachedFile" hidden="1">
            <a:hlinkClick r:id="rId2"/>
            <a:extLst>
              <a:ext uri="{FF2B5EF4-FFF2-40B4-BE49-F238E27FC236}">
                <a16:creationId xmlns:a16="http://schemas.microsoft.com/office/drawing/2014/main" id="{1D3E2975-B4E8-466A-A88F-964D10C9812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5" name="Picture 283" descr="AttachedFile" hidden="1">
            <a:hlinkClick r:id="rId2"/>
            <a:extLst>
              <a:ext uri="{FF2B5EF4-FFF2-40B4-BE49-F238E27FC236}">
                <a16:creationId xmlns:a16="http://schemas.microsoft.com/office/drawing/2014/main" id="{2B6D10E1-5428-44A0-A7DA-D0E4ED99DDC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4" name="Picture 282" descr="AttachedFile" hidden="1">
            <a:hlinkClick r:id="rId2"/>
            <a:extLst>
              <a:ext uri="{FF2B5EF4-FFF2-40B4-BE49-F238E27FC236}">
                <a16:creationId xmlns:a16="http://schemas.microsoft.com/office/drawing/2014/main" id="{3CF65F05-CFE8-4764-9D7E-D7A06AC2006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2" name="Picture 170" descr="AttachedFile" hidden="1">
            <a:hlinkClick r:id="rId2"/>
            <a:extLst>
              <a:ext uri="{FF2B5EF4-FFF2-40B4-BE49-F238E27FC236}">
                <a16:creationId xmlns:a16="http://schemas.microsoft.com/office/drawing/2014/main" id="{A9EFA0E9-E031-471D-A269-4D8AF63DB93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3" name="Picture 281" descr="AttachedFile" hidden="1">
            <a:hlinkClick r:id="rId2"/>
            <a:extLst>
              <a:ext uri="{FF2B5EF4-FFF2-40B4-BE49-F238E27FC236}">
                <a16:creationId xmlns:a16="http://schemas.microsoft.com/office/drawing/2014/main" id="{89DB9BAE-9566-4F79-86B3-5999DEF2E7D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2" name="Picture 280" descr="AttachedFile" hidden="1">
            <a:hlinkClick r:id="rId2"/>
            <a:extLst>
              <a:ext uri="{FF2B5EF4-FFF2-40B4-BE49-F238E27FC236}">
                <a16:creationId xmlns:a16="http://schemas.microsoft.com/office/drawing/2014/main" id="{B9EBBB2B-B60B-4DE0-B637-1766261AA18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1" name="Picture 169" descr="AttachedFile" hidden="1">
            <a:hlinkClick r:id="rId2"/>
            <a:extLst>
              <a:ext uri="{FF2B5EF4-FFF2-40B4-BE49-F238E27FC236}">
                <a16:creationId xmlns:a16="http://schemas.microsoft.com/office/drawing/2014/main" id="{4F1C5509-F59B-4938-95B8-C1CE2F590DC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9" name="Picture 167" descr="AttachedFile" hidden="1">
            <a:hlinkClick r:id="rId2"/>
            <a:extLst>
              <a:ext uri="{FF2B5EF4-FFF2-40B4-BE49-F238E27FC236}">
                <a16:creationId xmlns:a16="http://schemas.microsoft.com/office/drawing/2014/main" id="{6D358AFC-5925-4CE3-9CA6-EB3C2CEFCCC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8" name="Picture 166" descr="AttachedFile" hidden="1">
            <a:hlinkClick r:id="rId2"/>
            <a:extLst>
              <a:ext uri="{FF2B5EF4-FFF2-40B4-BE49-F238E27FC236}">
                <a16:creationId xmlns:a16="http://schemas.microsoft.com/office/drawing/2014/main" id="{419DB437-9E2F-494A-811A-A71B907A183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6" name="Picture 164" descr="AttachedFile" hidden="1">
            <a:hlinkClick r:id="rId2"/>
            <a:extLst>
              <a:ext uri="{FF2B5EF4-FFF2-40B4-BE49-F238E27FC236}">
                <a16:creationId xmlns:a16="http://schemas.microsoft.com/office/drawing/2014/main" id="{428B64C2-169C-444F-B2BD-C06C6894D1B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92" name="Picture 320" descr="AttachedFile" hidden="1">
            <a:hlinkClick r:id="rId2"/>
            <a:extLst>
              <a:ext uri="{FF2B5EF4-FFF2-40B4-BE49-F238E27FC236}">
                <a16:creationId xmlns:a16="http://schemas.microsoft.com/office/drawing/2014/main" id="{1FA69B7D-CD25-4C5C-A393-7B56A5E7829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1" name="Picture 279" descr="AttachedFile" hidden="1">
            <a:hlinkClick r:id="rId2"/>
            <a:extLst>
              <a:ext uri="{FF2B5EF4-FFF2-40B4-BE49-F238E27FC236}">
                <a16:creationId xmlns:a16="http://schemas.microsoft.com/office/drawing/2014/main" id="{EF2503A9-EE11-47CE-89C9-8C049D2CC93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0" name="Picture 168" descr="AttachedFile" hidden="1">
            <a:hlinkClick r:id="rId2"/>
            <a:extLst>
              <a:ext uri="{FF2B5EF4-FFF2-40B4-BE49-F238E27FC236}">
                <a16:creationId xmlns:a16="http://schemas.microsoft.com/office/drawing/2014/main" id="{657FB08A-EF16-4EDD-9D7F-9FBE7ADEB1F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7" name="Picture 165" descr="AttachedFile" hidden="1">
            <a:hlinkClick r:id="rId2"/>
            <a:extLst>
              <a:ext uri="{FF2B5EF4-FFF2-40B4-BE49-F238E27FC236}">
                <a16:creationId xmlns:a16="http://schemas.microsoft.com/office/drawing/2014/main" id="{FC0B0789-3542-4BD8-883A-640AD75E8DF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5" name="Picture 163" descr="AttachedFile" hidden="1">
            <a:hlinkClick r:id="rId2"/>
            <a:extLst>
              <a:ext uri="{FF2B5EF4-FFF2-40B4-BE49-F238E27FC236}">
                <a16:creationId xmlns:a16="http://schemas.microsoft.com/office/drawing/2014/main" id="{3BD61DFF-AE51-4DF8-BC46-84007EB6432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3" name="Picture 162" descr="AttachedFile" hidden="1">
            <a:hlinkClick r:id="rId2"/>
            <a:extLst>
              <a:ext uri="{FF2B5EF4-FFF2-40B4-BE49-F238E27FC236}">
                <a16:creationId xmlns:a16="http://schemas.microsoft.com/office/drawing/2014/main" id="{7BC5D281-1A70-4831-9AC9-D617FA305D5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91" name="Picture 319" descr="AttachedFile" hidden="1">
            <a:hlinkClick r:id="rId2"/>
            <a:extLst>
              <a:ext uri="{FF2B5EF4-FFF2-40B4-BE49-F238E27FC236}">
                <a16:creationId xmlns:a16="http://schemas.microsoft.com/office/drawing/2014/main" id="{D496FF4C-9CD6-4810-986C-A01AB3FBA2E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94" name="Picture 322" descr="AttachedFile" hidden="1">
            <a:hlinkClick r:id="rId2"/>
            <a:extLst>
              <a:ext uri="{FF2B5EF4-FFF2-40B4-BE49-F238E27FC236}">
                <a16:creationId xmlns:a16="http://schemas.microsoft.com/office/drawing/2014/main" id="{BEDAA277-02E8-447C-98CF-6EFA46B0750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90" name="Picture 318" descr="AttachedFile" hidden="1">
            <a:hlinkClick r:id="rId2"/>
            <a:extLst>
              <a:ext uri="{FF2B5EF4-FFF2-40B4-BE49-F238E27FC236}">
                <a16:creationId xmlns:a16="http://schemas.microsoft.com/office/drawing/2014/main" id="{B3ADD0F5-88C0-4A24-8EE8-A17377977AD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93" name="Picture 321" descr="AttachedFile" hidden="1">
            <a:hlinkClick r:id="rId2"/>
            <a:extLst>
              <a:ext uri="{FF2B5EF4-FFF2-40B4-BE49-F238E27FC236}">
                <a16:creationId xmlns:a16="http://schemas.microsoft.com/office/drawing/2014/main" id="{ECF26AE9-D38E-469C-9658-F6C79A70E03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0" name="Picture 278" descr="AttachedFile" hidden="1">
            <a:hlinkClick r:id="rId2"/>
            <a:extLst>
              <a:ext uri="{FF2B5EF4-FFF2-40B4-BE49-F238E27FC236}">
                <a16:creationId xmlns:a16="http://schemas.microsoft.com/office/drawing/2014/main" id="{2F8C7DE4-37FE-465A-BCEB-DAF11851004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9" name="Picture 277" descr="AttachedFile" hidden="1">
            <a:hlinkClick r:id="rId2"/>
            <a:extLst>
              <a:ext uri="{FF2B5EF4-FFF2-40B4-BE49-F238E27FC236}">
                <a16:creationId xmlns:a16="http://schemas.microsoft.com/office/drawing/2014/main" id="{BED6DF4B-EBE4-4595-991C-5DDB0D89493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8" name="Picture 276" descr="AttachedFile" hidden="1">
            <a:hlinkClick r:id="rId2"/>
            <a:extLst>
              <a:ext uri="{FF2B5EF4-FFF2-40B4-BE49-F238E27FC236}">
                <a16:creationId xmlns:a16="http://schemas.microsoft.com/office/drawing/2014/main" id="{F05AF1B1-D20D-441F-851F-AE2EA571193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7" name="Picture 275" descr="AttachedFile" hidden="1">
            <a:hlinkClick r:id="rId2"/>
            <a:extLst>
              <a:ext uri="{FF2B5EF4-FFF2-40B4-BE49-F238E27FC236}">
                <a16:creationId xmlns:a16="http://schemas.microsoft.com/office/drawing/2014/main" id="{F5C7771A-A948-4F42-99DA-2CC969BB9B5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6" name="Picture 274" descr="AttachedFile" hidden="1">
            <a:hlinkClick r:id="rId2"/>
            <a:extLst>
              <a:ext uri="{FF2B5EF4-FFF2-40B4-BE49-F238E27FC236}">
                <a16:creationId xmlns:a16="http://schemas.microsoft.com/office/drawing/2014/main" id="{B03FBAF6-312E-48C4-A489-61D57C653A7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5" name="Picture 273" descr="AttachedFile" hidden="1">
            <a:hlinkClick r:id="rId2"/>
            <a:extLst>
              <a:ext uri="{FF2B5EF4-FFF2-40B4-BE49-F238E27FC236}">
                <a16:creationId xmlns:a16="http://schemas.microsoft.com/office/drawing/2014/main" id="{2302BCCB-F22E-4845-A2DC-5FDEA0F20AC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4" name="Picture 272" descr="AttachedFile" hidden="1">
            <a:hlinkClick r:id="rId2"/>
            <a:extLst>
              <a:ext uri="{FF2B5EF4-FFF2-40B4-BE49-F238E27FC236}">
                <a16:creationId xmlns:a16="http://schemas.microsoft.com/office/drawing/2014/main" id="{2B3FA679-431E-4922-BE44-6E4C8DE0AA8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3" name="Picture 271" descr="AttachedFile" hidden="1">
            <a:hlinkClick r:id="rId2"/>
            <a:extLst>
              <a:ext uri="{FF2B5EF4-FFF2-40B4-BE49-F238E27FC236}">
                <a16:creationId xmlns:a16="http://schemas.microsoft.com/office/drawing/2014/main" id="{89682B33-BD76-428C-9F80-24C07BA7503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2" name="Picture 270" descr="AttachedFile" hidden="1">
            <a:hlinkClick r:id="rId2"/>
            <a:extLst>
              <a:ext uri="{FF2B5EF4-FFF2-40B4-BE49-F238E27FC236}">
                <a16:creationId xmlns:a16="http://schemas.microsoft.com/office/drawing/2014/main" id="{54968345-7341-4188-8A67-4F43E120E2D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1" name="Picture 269" descr="AttachedFile" hidden="1">
            <a:hlinkClick r:id="rId2"/>
            <a:extLst>
              <a:ext uri="{FF2B5EF4-FFF2-40B4-BE49-F238E27FC236}">
                <a16:creationId xmlns:a16="http://schemas.microsoft.com/office/drawing/2014/main" id="{2B9F6F9C-A6CB-4A28-BD4E-6052EF58A84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0" name="Picture 268" descr="AttachedFile" hidden="1">
            <a:hlinkClick r:id="rId2"/>
            <a:extLst>
              <a:ext uri="{FF2B5EF4-FFF2-40B4-BE49-F238E27FC236}">
                <a16:creationId xmlns:a16="http://schemas.microsoft.com/office/drawing/2014/main" id="{A2CAA822-E82C-420B-B5A4-E164CB3817B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9" name="Picture 267" descr="AttachedFile" hidden="1">
            <a:hlinkClick r:id="rId2"/>
            <a:extLst>
              <a:ext uri="{FF2B5EF4-FFF2-40B4-BE49-F238E27FC236}">
                <a16:creationId xmlns:a16="http://schemas.microsoft.com/office/drawing/2014/main" id="{477D8989-D59C-422D-9029-F29B57C48A5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8" name="Picture 266" descr="AttachedFile" hidden="1">
            <a:hlinkClick r:id="rId2"/>
            <a:extLst>
              <a:ext uri="{FF2B5EF4-FFF2-40B4-BE49-F238E27FC236}">
                <a16:creationId xmlns:a16="http://schemas.microsoft.com/office/drawing/2014/main" id="{FA5B699B-357F-4141-80DC-66143100D26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7" name="Picture 265" descr="AttachedFile" hidden="1">
            <a:hlinkClick r:id="rId2"/>
            <a:extLst>
              <a:ext uri="{FF2B5EF4-FFF2-40B4-BE49-F238E27FC236}">
                <a16:creationId xmlns:a16="http://schemas.microsoft.com/office/drawing/2014/main" id="{A72891DA-1526-404C-A80D-C6E283C0F4C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6" name="Picture 264" descr="AttachedFile" hidden="1">
            <a:hlinkClick r:id="rId2"/>
            <a:extLst>
              <a:ext uri="{FF2B5EF4-FFF2-40B4-BE49-F238E27FC236}">
                <a16:creationId xmlns:a16="http://schemas.microsoft.com/office/drawing/2014/main" id="{1FCF608A-D5B0-4919-941D-A3C4D7CC0C1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5" name="Picture 263" descr="AttachedFile" hidden="1">
            <a:hlinkClick r:id="rId2"/>
            <a:extLst>
              <a:ext uri="{FF2B5EF4-FFF2-40B4-BE49-F238E27FC236}">
                <a16:creationId xmlns:a16="http://schemas.microsoft.com/office/drawing/2014/main" id="{CBDF43C6-8425-44DA-8FF7-426553304B9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4" name="Picture 262" descr="AttachedFile" hidden="1">
            <a:hlinkClick r:id="rId2"/>
            <a:extLst>
              <a:ext uri="{FF2B5EF4-FFF2-40B4-BE49-F238E27FC236}">
                <a16:creationId xmlns:a16="http://schemas.microsoft.com/office/drawing/2014/main" id="{DEA9A158-BB99-4FE0-BF31-EC0290B3027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3" name="Picture 261" descr="AttachedFile" hidden="1">
            <a:hlinkClick r:id="rId2"/>
            <a:extLst>
              <a:ext uri="{FF2B5EF4-FFF2-40B4-BE49-F238E27FC236}">
                <a16:creationId xmlns:a16="http://schemas.microsoft.com/office/drawing/2014/main" id="{8B64C158-F2C7-4CB5-89E1-DFB27F60CAB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2" name="Picture 260" descr="AttachedFile" hidden="1">
            <a:hlinkClick r:id="rId2"/>
            <a:extLst>
              <a:ext uri="{FF2B5EF4-FFF2-40B4-BE49-F238E27FC236}">
                <a16:creationId xmlns:a16="http://schemas.microsoft.com/office/drawing/2014/main" id="{AC64AD14-1592-4CC0-AAEB-1BCCAC3A118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1" name="Picture 259" descr="AttachedFile" hidden="1">
            <a:hlinkClick r:id="rId2"/>
            <a:extLst>
              <a:ext uri="{FF2B5EF4-FFF2-40B4-BE49-F238E27FC236}">
                <a16:creationId xmlns:a16="http://schemas.microsoft.com/office/drawing/2014/main" id="{AC9B08C4-09CF-4A4A-A0A1-307FA4AA4E2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0" name="Picture 258" descr="AttachedFile" hidden="1">
            <a:hlinkClick r:id="rId2"/>
            <a:extLst>
              <a:ext uri="{FF2B5EF4-FFF2-40B4-BE49-F238E27FC236}">
                <a16:creationId xmlns:a16="http://schemas.microsoft.com/office/drawing/2014/main" id="{DD68E305-78DD-4C5C-8595-3550B1C6AA1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9" name="Picture 257" descr="AttachedFile" hidden="1">
            <a:hlinkClick r:id="rId2"/>
            <a:extLst>
              <a:ext uri="{FF2B5EF4-FFF2-40B4-BE49-F238E27FC236}">
                <a16:creationId xmlns:a16="http://schemas.microsoft.com/office/drawing/2014/main" id="{B7C7FEE8-3C12-460B-8E53-556512F36C2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8" name="Picture 256" descr="AttachedFile" hidden="1">
            <a:hlinkClick r:id="rId2"/>
            <a:extLst>
              <a:ext uri="{FF2B5EF4-FFF2-40B4-BE49-F238E27FC236}">
                <a16:creationId xmlns:a16="http://schemas.microsoft.com/office/drawing/2014/main" id="{D1E8DE55-A67E-4D69-B13D-23EC73F3496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7" name="Picture 255" descr="AttachedFile" hidden="1">
            <a:hlinkClick r:id="rId2"/>
            <a:extLst>
              <a:ext uri="{FF2B5EF4-FFF2-40B4-BE49-F238E27FC236}">
                <a16:creationId xmlns:a16="http://schemas.microsoft.com/office/drawing/2014/main" id="{94B52BE3-2981-495E-AE85-0155F66EE61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6" name="Picture 254" descr="AttachedFile" hidden="1">
            <a:hlinkClick r:id="rId2"/>
            <a:extLst>
              <a:ext uri="{FF2B5EF4-FFF2-40B4-BE49-F238E27FC236}">
                <a16:creationId xmlns:a16="http://schemas.microsoft.com/office/drawing/2014/main" id="{768380BE-5554-4BFE-BF13-97957EE6EF1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5" name="Picture 253" descr="AttachedFile" hidden="1">
            <a:hlinkClick r:id="rId2"/>
            <a:extLst>
              <a:ext uri="{FF2B5EF4-FFF2-40B4-BE49-F238E27FC236}">
                <a16:creationId xmlns:a16="http://schemas.microsoft.com/office/drawing/2014/main" id="{04166C2A-6822-469A-90A8-594007A16A9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4" name="Picture 252" descr="AttachedFile" hidden="1">
            <a:hlinkClick r:id="rId2"/>
            <a:extLst>
              <a:ext uri="{FF2B5EF4-FFF2-40B4-BE49-F238E27FC236}">
                <a16:creationId xmlns:a16="http://schemas.microsoft.com/office/drawing/2014/main" id="{FF4E84E9-25DF-4AAF-A258-5807A3941AB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3" name="Picture 251" descr="AttachedFile" hidden="1">
            <a:hlinkClick r:id="rId2"/>
            <a:extLst>
              <a:ext uri="{FF2B5EF4-FFF2-40B4-BE49-F238E27FC236}">
                <a16:creationId xmlns:a16="http://schemas.microsoft.com/office/drawing/2014/main" id="{76F06098-C7C4-4B3F-92D0-56ACF9628B3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2" name="Picture 250" descr="AttachedFile" hidden="1">
            <a:hlinkClick r:id="rId2"/>
            <a:extLst>
              <a:ext uri="{FF2B5EF4-FFF2-40B4-BE49-F238E27FC236}">
                <a16:creationId xmlns:a16="http://schemas.microsoft.com/office/drawing/2014/main" id="{F7C0A393-B0D4-4FF1-8875-EB2CD9D2CC5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1" name="Picture 249" descr="AttachedFile" hidden="1">
            <a:hlinkClick r:id="rId2"/>
            <a:extLst>
              <a:ext uri="{FF2B5EF4-FFF2-40B4-BE49-F238E27FC236}">
                <a16:creationId xmlns:a16="http://schemas.microsoft.com/office/drawing/2014/main" id="{67A06825-2090-43E8-8C60-4CD84995A2A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0" name="Picture 248" descr="AttachedFile" hidden="1">
            <a:hlinkClick r:id="rId2"/>
            <a:extLst>
              <a:ext uri="{FF2B5EF4-FFF2-40B4-BE49-F238E27FC236}">
                <a16:creationId xmlns:a16="http://schemas.microsoft.com/office/drawing/2014/main" id="{49A9B563-BCD9-46F0-9FAD-D20AA6E4958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9" name="Picture 247" descr="AttachedFile" hidden="1">
            <a:hlinkClick r:id="rId2"/>
            <a:extLst>
              <a:ext uri="{FF2B5EF4-FFF2-40B4-BE49-F238E27FC236}">
                <a16:creationId xmlns:a16="http://schemas.microsoft.com/office/drawing/2014/main" id="{C2C3AF96-6587-4539-9375-89E34E86E32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8" name="Picture 246" descr="AttachedFile" hidden="1">
            <a:hlinkClick r:id="rId2"/>
            <a:extLst>
              <a:ext uri="{FF2B5EF4-FFF2-40B4-BE49-F238E27FC236}">
                <a16:creationId xmlns:a16="http://schemas.microsoft.com/office/drawing/2014/main" id="{A53A0A2E-2925-45C1-A3EB-12E966F4F0B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7" name="Picture 245" descr="AttachedFile" hidden="1">
            <a:hlinkClick r:id="rId2"/>
            <a:extLst>
              <a:ext uri="{FF2B5EF4-FFF2-40B4-BE49-F238E27FC236}">
                <a16:creationId xmlns:a16="http://schemas.microsoft.com/office/drawing/2014/main" id="{C4073731-4AE3-4CE3-B579-2840A337AE4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6" name="Picture 244" descr="AttachedFile" hidden="1">
            <a:hlinkClick r:id="rId2"/>
            <a:extLst>
              <a:ext uri="{FF2B5EF4-FFF2-40B4-BE49-F238E27FC236}">
                <a16:creationId xmlns:a16="http://schemas.microsoft.com/office/drawing/2014/main" id="{F38E7680-C32E-483E-B550-3615E678D9A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5" name="Picture 243" descr="AttachedFile" hidden="1">
            <a:hlinkClick r:id="rId2"/>
            <a:extLst>
              <a:ext uri="{FF2B5EF4-FFF2-40B4-BE49-F238E27FC236}">
                <a16:creationId xmlns:a16="http://schemas.microsoft.com/office/drawing/2014/main" id="{B6D62B7B-2462-4F1F-953A-0F78F7F5AC1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4" name="Picture 242" descr="AttachedFile" hidden="1">
            <a:hlinkClick r:id="rId2"/>
            <a:extLst>
              <a:ext uri="{FF2B5EF4-FFF2-40B4-BE49-F238E27FC236}">
                <a16:creationId xmlns:a16="http://schemas.microsoft.com/office/drawing/2014/main" id="{43A3AADD-4D9E-4AB8-9739-800091746BB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3" name="Picture 241" descr="AttachedFile" hidden="1">
            <a:hlinkClick r:id="rId2"/>
            <a:extLst>
              <a:ext uri="{FF2B5EF4-FFF2-40B4-BE49-F238E27FC236}">
                <a16:creationId xmlns:a16="http://schemas.microsoft.com/office/drawing/2014/main" id="{898F1AD3-AFA7-4B73-8D80-F22D4E7FFD2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2" name="Picture 240" descr="AttachedFile" hidden="1">
            <a:hlinkClick r:id="rId2"/>
            <a:extLst>
              <a:ext uri="{FF2B5EF4-FFF2-40B4-BE49-F238E27FC236}">
                <a16:creationId xmlns:a16="http://schemas.microsoft.com/office/drawing/2014/main" id="{56449B09-5269-4D7F-A9D2-E446C08C26E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1" name="Picture 239" descr="AttachedFile" hidden="1">
            <a:hlinkClick r:id="rId2"/>
            <a:extLst>
              <a:ext uri="{FF2B5EF4-FFF2-40B4-BE49-F238E27FC236}">
                <a16:creationId xmlns:a16="http://schemas.microsoft.com/office/drawing/2014/main" id="{A160D79E-4DA1-49B2-8E7D-382EB970A97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0" name="Picture 238" descr="AttachedFile" hidden="1">
            <a:hlinkClick r:id="rId2"/>
            <a:extLst>
              <a:ext uri="{FF2B5EF4-FFF2-40B4-BE49-F238E27FC236}">
                <a16:creationId xmlns:a16="http://schemas.microsoft.com/office/drawing/2014/main" id="{BB0BBE79-D63A-491E-B810-4E8676E91DF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9" name="Picture 237" descr="AttachedFile" hidden="1">
            <a:hlinkClick r:id="rId2"/>
            <a:extLst>
              <a:ext uri="{FF2B5EF4-FFF2-40B4-BE49-F238E27FC236}">
                <a16:creationId xmlns:a16="http://schemas.microsoft.com/office/drawing/2014/main" id="{974996BF-407C-440C-ADCF-9EC8E08F9E9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8" name="Picture 236" descr="AttachedFile" hidden="1">
            <a:hlinkClick r:id="rId2"/>
            <a:extLst>
              <a:ext uri="{FF2B5EF4-FFF2-40B4-BE49-F238E27FC236}">
                <a16:creationId xmlns:a16="http://schemas.microsoft.com/office/drawing/2014/main" id="{5D9F4A89-AC15-4A08-AA0C-4CC134C2259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7" name="Picture 235" descr="AttachedFile" hidden="1">
            <a:hlinkClick r:id="rId2"/>
            <a:extLst>
              <a:ext uri="{FF2B5EF4-FFF2-40B4-BE49-F238E27FC236}">
                <a16:creationId xmlns:a16="http://schemas.microsoft.com/office/drawing/2014/main" id="{1D8F538F-B36B-4912-83A0-DC83C1DACF4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6" name="Picture 234" descr="AttachedFile" hidden="1">
            <a:hlinkClick r:id="rId2"/>
            <a:extLst>
              <a:ext uri="{FF2B5EF4-FFF2-40B4-BE49-F238E27FC236}">
                <a16:creationId xmlns:a16="http://schemas.microsoft.com/office/drawing/2014/main" id="{44311FC5-6E58-4060-9AF1-D77E8E07EE5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5" name="Picture 233" descr="AttachedFile" hidden="1">
            <a:hlinkClick r:id="rId2"/>
            <a:extLst>
              <a:ext uri="{FF2B5EF4-FFF2-40B4-BE49-F238E27FC236}">
                <a16:creationId xmlns:a16="http://schemas.microsoft.com/office/drawing/2014/main" id="{A1D77AA0-3736-4347-B1F5-9B2DA24C0DC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4" name="Picture 232" descr="AttachedFile" hidden="1">
            <a:hlinkClick r:id="rId2"/>
            <a:extLst>
              <a:ext uri="{FF2B5EF4-FFF2-40B4-BE49-F238E27FC236}">
                <a16:creationId xmlns:a16="http://schemas.microsoft.com/office/drawing/2014/main" id="{C117BF1D-0D68-4A21-A10E-27CDE575D20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3" name="Picture 231" descr="AttachedFile" hidden="1">
            <a:hlinkClick r:id="rId2"/>
            <a:extLst>
              <a:ext uri="{FF2B5EF4-FFF2-40B4-BE49-F238E27FC236}">
                <a16:creationId xmlns:a16="http://schemas.microsoft.com/office/drawing/2014/main" id="{BDFE3988-8808-45D9-8466-56508A6840B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2" name="Picture 230" descr="AttachedFile" hidden="1">
            <a:hlinkClick r:id="rId2"/>
            <a:extLst>
              <a:ext uri="{FF2B5EF4-FFF2-40B4-BE49-F238E27FC236}">
                <a16:creationId xmlns:a16="http://schemas.microsoft.com/office/drawing/2014/main" id="{3AAC53C9-6AE3-4227-97D8-3DBC40F65C7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1" name="Picture 229" descr="AttachedFile" hidden="1">
            <a:hlinkClick r:id="rId2"/>
            <a:extLst>
              <a:ext uri="{FF2B5EF4-FFF2-40B4-BE49-F238E27FC236}">
                <a16:creationId xmlns:a16="http://schemas.microsoft.com/office/drawing/2014/main" id="{08C1EA84-167D-4C9C-9304-32B2F53CF7A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0" name="Picture 228" descr="AttachedFile" hidden="1">
            <a:hlinkClick r:id="rId2"/>
            <a:extLst>
              <a:ext uri="{FF2B5EF4-FFF2-40B4-BE49-F238E27FC236}">
                <a16:creationId xmlns:a16="http://schemas.microsoft.com/office/drawing/2014/main" id="{2B767F6F-A18D-49D9-94D1-A776BEC884C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9" name="Picture 227" descr="AttachedFile" hidden="1">
            <a:hlinkClick r:id="rId2"/>
            <a:extLst>
              <a:ext uri="{FF2B5EF4-FFF2-40B4-BE49-F238E27FC236}">
                <a16:creationId xmlns:a16="http://schemas.microsoft.com/office/drawing/2014/main" id="{AB0A6D88-932F-4259-82B9-3FF66B48D6B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8" name="Picture 226" descr="AttachedFile" hidden="1">
            <a:hlinkClick r:id="rId2"/>
            <a:extLst>
              <a:ext uri="{FF2B5EF4-FFF2-40B4-BE49-F238E27FC236}">
                <a16:creationId xmlns:a16="http://schemas.microsoft.com/office/drawing/2014/main" id="{AF24F0D8-7EF3-4916-A298-1DE8827D9F1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7" name="Picture 225" descr="AttachedFile" hidden="1">
            <a:hlinkClick r:id="rId2"/>
            <a:extLst>
              <a:ext uri="{FF2B5EF4-FFF2-40B4-BE49-F238E27FC236}">
                <a16:creationId xmlns:a16="http://schemas.microsoft.com/office/drawing/2014/main" id="{B5B9ADF2-CFCD-476C-9769-24D06205C54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6" name="Picture 224" descr="AttachedFile" hidden="1">
            <a:hlinkClick r:id="rId2"/>
            <a:extLst>
              <a:ext uri="{FF2B5EF4-FFF2-40B4-BE49-F238E27FC236}">
                <a16:creationId xmlns:a16="http://schemas.microsoft.com/office/drawing/2014/main" id="{82E81774-9760-4117-A5FD-49343BA52B8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5" name="Picture 223" descr="AttachedFile" hidden="1">
            <a:hlinkClick r:id="rId2"/>
            <a:extLst>
              <a:ext uri="{FF2B5EF4-FFF2-40B4-BE49-F238E27FC236}">
                <a16:creationId xmlns:a16="http://schemas.microsoft.com/office/drawing/2014/main" id="{13B766EB-D9D7-4403-ADBB-72B5406E8DB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4" name="Picture 222" descr="AttachedFile" hidden="1">
            <a:hlinkClick r:id="rId2"/>
            <a:extLst>
              <a:ext uri="{FF2B5EF4-FFF2-40B4-BE49-F238E27FC236}">
                <a16:creationId xmlns:a16="http://schemas.microsoft.com/office/drawing/2014/main" id="{A8BF2767-3EF4-48D7-9381-B84288DF06F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3" name="Picture 221" descr="AttachedFile" hidden="1">
            <a:hlinkClick r:id="rId2"/>
            <a:extLst>
              <a:ext uri="{FF2B5EF4-FFF2-40B4-BE49-F238E27FC236}">
                <a16:creationId xmlns:a16="http://schemas.microsoft.com/office/drawing/2014/main" id="{218F23C0-B0F0-4FAB-9529-8F723CBA8C1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2" name="Picture 220" descr="AttachedFile" hidden="1">
            <a:hlinkClick r:id="rId2"/>
            <a:extLst>
              <a:ext uri="{FF2B5EF4-FFF2-40B4-BE49-F238E27FC236}">
                <a16:creationId xmlns:a16="http://schemas.microsoft.com/office/drawing/2014/main" id="{C673077B-A0BA-458C-A85D-B1F64437B82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1" name="Picture 219" descr="AttachedFile" hidden="1">
            <a:hlinkClick r:id="rId2"/>
            <a:extLst>
              <a:ext uri="{FF2B5EF4-FFF2-40B4-BE49-F238E27FC236}">
                <a16:creationId xmlns:a16="http://schemas.microsoft.com/office/drawing/2014/main" id="{A2191F9B-8604-456A-A007-B949057FB92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0" name="Picture 218" descr="AttachedFile" hidden="1">
            <a:hlinkClick r:id="rId2"/>
            <a:extLst>
              <a:ext uri="{FF2B5EF4-FFF2-40B4-BE49-F238E27FC236}">
                <a16:creationId xmlns:a16="http://schemas.microsoft.com/office/drawing/2014/main" id="{CC845D22-2AD5-4B44-983E-AD16202C22C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9" name="Picture 217" descr="AttachedFile" hidden="1">
            <a:hlinkClick r:id="rId2"/>
            <a:extLst>
              <a:ext uri="{FF2B5EF4-FFF2-40B4-BE49-F238E27FC236}">
                <a16:creationId xmlns:a16="http://schemas.microsoft.com/office/drawing/2014/main" id="{5832D0BF-8857-489F-897A-D69E152C163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8" name="Picture 216" descr="AttachedFile" hidden="1">
            <a:hlinkClick r:id="rId2"/>
            <a:extLst>
              <a:ext uri="{FF2B5EF4-FFF2-40B4-BE49-F238E27FC236}">
                <a16:creationId xmlns:a16="http://schemas.microsoft.com/office/drawing/2014/main" id="{5EBBF2C1-4C90-4810-8D2C-3BAFAA40FED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7" name="Picture 215" descr="AttachedFile" hidden="1">
            <a:hlinkClick r:id="rId2"/>
            <a:extLst>
              <a:ext uri="{FF2B5EF4-FFF2-40B4-BE49-F238E27FC236}">
                <a16:creationId xmlns:a16="http://schemas.microsoft.com/office/drawing/2014/main" id="{A7CDBF48-F933-4721-8148-A52B78DEFEE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6" name="Picture 214" descr="AttachedFile" hidden="1">
            <a:hlinkClick r:id="rId2"/>
            <a:extLst>
              <a:ext uri="{FF2B5EF4-FFF2-40B4-BE49-F238E27FC236}">
                <a16:creationId xmlns:a16="http://schemas.microsoft.com/office/drawing/2014/main" id="{D6D37050-7ED8-4331-A711-A45BE18BDAB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5" name="Picture 213" descr="AttachedFile" hidden="1">
            <a:hlinkClick r:id="rId2"/>
            <a:extLst>
              <a:ext uri="{FF2B5EF4-FFF2-40B4-BE49-F238E27FC236}">
                <a16:creationId xmlns:a16="http://schemas.microsoft.com/office/drawing/2014/main" id="{3D1549A5-BA1A-4C38-A0B9-91B80F3789B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4" name="Picture 212" descr="AttachedFile" hidden="1">
            <a:hlinkClick r:id="rId2"/>
            <a:extLst>
              <a:ext uri="{FF2B5EF4-FFF2-40B4-BE49-F238E27FC236}">
                <a16:creationId xmlns:a16="http://schemas.microsoft.com/office/drawing/2014/main" id="{3BEBEFA0-7596-4280-81CB-71736576A46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3" name="Picture 211" descr="AttachedFile" hidden="1">
            <a:hlinkClick r:id="rId2"/>
            <a:extLst>
              <a:ext uri="{FF2B5EF4-FFF2-40B4-BE49-F238E27FC236}">
                <a16:creationId xmlns:a16="http://schemas.microsoft.com/office/drawing/2014/main" id="{B05316FF-8308-4B2A-AB15-85B0B82A128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2" name="Picture 210" descr="AttachedFile" hidden="1">
            <a:hlinkClick r:id="rId2"/>
            <a:extLst>
              <a:ext uri="{FF2B5EF4-FFF2-40B4-BE49-F238E27FC236}">
                <a16:creationId xmlns:a16="http://schemas.microsoft.com/office/drawing/2014/main" id="{D7AEA4C4-9F4F-40C5-B7F6-66F548A4BC7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1" name="Picture 209" descr="AttachedFile" hidden="1">
            <a:hlinkClick r:id="rId2"/>
            <a:extLst>
              <a:ext uri="{FF2B5EF4-FFF2-40B4-BE49-F238E27FC236}">
                <a16:creationId xmlns:a16="http://schemas.microsoft.com/office/drawing/2014/main" id="{7F254051-2A5F-4998-8357-BE85B741C0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0" name="Picture 208" descr="AttachedFile" hidden="1">
            <a:hlinkClick r:id="rId2"/>
            <a:extLst>
              <a:ext uri="{FF2B5EF4-FFF2-40B4-BE49-F238E27FC236}">
                <a16:creationId xmlns:a16="http://schemas.microsoft.com/office/drawing/2014/main" id="{F1C24256-8410-4CC0-A159-FB97A7F4BE4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9" name="Picture 207" descr="AttachedFile" hidden="1">
            <a:hlinkClick r:id="rId2"/>
            <a:extLst>
              <a:ext uri="{FF2B5EF4-FFF2-40B4-BE49-F238E27FC236}">
                <a16:creationId xmlns:a16="http://schemas.microsoft.com/office/drawing/2014/main" id="{192BCEA0-9BFF-469E-8BC8-B083FB29A32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8" name="Picture 206" descr="AttachedFile" hidden="1">
            <a:hlinkClick r:id="rId2"/>
            <a:extLst>
              <a:ext uri="{FF2B5EF4-FFF2-40B4-BE49-F238E27FC236}">
                <a16:creationId xmlns:a16="http://schemas.microsoft.com/office/drawing/2014/main" id="{F114BFB1-585E-43CC-B73F-901CDEA08B8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7" name="Picture 205" descr="AttachedFile" hidden="1">
            <a:hlinkClick r:id="rId2"/>
            <a:extLst>
              <a:ext uri="{FF2B5EF4-FFF2-40B4-BE49-F238E27FC236}">
                <a16:creationId xmlns:a16="http://schemas.microsoft.com/office/drawing/2014/main" id="{8D2021E9-09CB-40EC-9B46-DE994919754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6" name="Picture 204" descr="AttachedFile" hidden="1">
            <a:hlinkClick r:id="rId2"/>
            <a:extLst>
              <a:ext uri="{FF2B5EF4-FFF2-40B4-BE49-F238E27FC236}">
                <a16:creationId xmlns:a16="http://schemas.microsoft.com/office/drawing/2014/main" id="{9084C570-77E5-4076-9155-CDD594A8578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5" name="Picture 203" descr="AttachedFile" hidden="1">
            <a:hlinkClick r:id="rId2"/>
            <a:extLst>
              <a:ext uri="{FF2B5EF4-FFF2-40B4-BE49-F238E27FC236}">
                <a16:creationId xmlns:a16="http://schemas.microsoft.com/office/drawing/2014/main" id="{CE3D961D-8A9C-48C5-B488-3CE0D54B0FA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4" name="Picture 202" descr="AttachedFile" hidden="1">
            <a:hlinkClick r:id="rId2"/>
            <a:extLst>
              <a:ext uri="{FF2B5EF4-FFF2-40B4-BE49-F238E27FC236}">
                <a16:creationId xmlns:a16="http://schemas.microsoft.com/office/drawing/2014/main" id="{15827318-6F84-4B8E-989B-D75D3236E5F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3" name="Picture 201" descr="AttachedFile" hidden="1">
            <a:hlinkClick r:id="rId2"/>
            <a:extLst>
              <a:ext uri="{FF2B5EF4-FFF2-40B4-BE49-F238E27FC236}">
                <a16:creationId xmlns:a16="http://schemas.microsoft.com/office/drawing/2014/main" id="{761DF926-41DF-4576-B241-E0CEB18F37B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2" name="Picture 200" descr="AttachedFile" hidden="1">
            <a:hlinkClick r:id="rId2"/>
            <a:extLst>
              <a:ext uri="{FF2B5EF4-FFF2-40B4-BE49-F238E27FC236}">
                <a16:creationId xmlns:a16="http://schemas.microsoft.com/office/drawing/2014/main" id="{363D7C42-1187-4D54-A929-377D6ADFE15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1" name="Picture 199" descr="AttachedFile" hidden="1">
            <a:hlinkClick r:id="rId2"/>
            <a:extLst>
              <a:ext uri="{FF2B5EF4-FFF2-40B4-BE49-F238E27FC236}">
                <a16:creationId xmlns:a16="http://schemas.microsoft.com/office/drawing/2014/main" id="{2A5750C1-5BDD-4241-B067-28DE3FC8C1E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0" name="Picture 198" descr="AttachedFile" hidden="1">
            <a:hlinkClick r:id="rId2"/>
            <a:extLst>
              <a:ext uri="{FF2B5EF4-FFF2-40B4-BE49-F238E27FC236}">
                <a16:creationId xmlns:a16="http://schemas.microsoft.com/office/drawing/2014/main" id="{F6D8DDC6-298A-4515-B9C6-B35BD2C4B30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9" name="Picture 197" descr="AttachedFile" hidden="1">
            <a:hlinkClick r:id="rId2"/>
            <a:extLst>
              <a:ext uri="{FF2B5EF4-FFF2-40B4-BE49-F238E27FC236}">
                <a16:creationId xmlns:a16="http://schemas.microsoft.com/office/drawing/2014/main" id="{B1F5C8E0-69C9-43E2-9145-1F60CD9D1EA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8" name="Picture 196" descr="AttachedFile" hidden="1">
            <a:hlinkClick r:id="rId2"/>
            <a:extLst>
              <a:ext uri="{FF2B5EF4-FFF2-40B4-BE49-F238E27FC236}">
                <a16:creationId xmlns:a16="http://schemas.microsoft.com/office/drawing/2014/main" id="{D5E3B4B7-4685-447B-A66C-849AA244E12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7" name="Picture 195" descr="AttachedFile" hidden="1">
            <a:hlinkClick r:id="rId2"/>
            <a:extLst>
              <a:ext uri="{FF2B5EF4-FFF2-40B4-BE49-F238E27FC236}">
                <a16:creationId xmlns:a16="http://schemas.microsoft.com/office/drawing/2014/main" id="{B283812D-7A47-4960-8A54-3805DD1E586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6" name="Picture 194" descr="AttachedFile" hidden="1">
            <a:hlinkClick r:id="rId2"/>
            <a:extLst>
              <a:ext uri="{FF2B5EF4-FFF2-40B4-BE49-F238E27FC236}">
                <a16:creationId xmlns:a16="http://schemas.microsoft.com/office/drawing/2014/main" id="{A85DBA46-A849-4121-8F81-A21835A957C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5" name="Picture 193" descr="AttachedFile" hidden="1">
            <a:hlinkClick r:id="rId2"/>
            <a:extLst>
              <a:ext uri="{FF2B5EF4-FFF2-40B4-BE49-F238E27FC236}">
                <a16:creationId xmlns:a16="http://schemas.microsoft.com/office/drawing/2014/main" id="{2190E426-F9B1-4F49-A72C-DE6225EC74A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4" name="Picture 192" descr="AttachedFile" hidden="1">
            <a:hlinkClick r:id="rId2"/>
            <a:extLst>
              <a:ext uri="{FF2B5EF4-FFF2-40B4-BE49-F238E27FC236}">
                <a16:creationId xmlns:a16="http://schemas.microsoft.com/office/drawing/2014/main" id="{409D11BF-06DE-4893-A71C-8CA22BE617C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3" name="Picture 191" descr="AttachedFile" hidden="1">
            <a:hlinkClick r:id="rId2"/>
            <a:extLst>
              <a:ext uri="{FF2B5EF4-FFF2-40B4-BE49-F238E27FC236}">
                <a16:creationId xmlns:a16="http://schemas.microsoft.com/office/drawing/2014/main" id="{E2197DFF-E393-4F19-9FC4-E455C254B44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2" name="Picture 190" descr="AttachedFile" hidden="1">
            <a:hlinkClick r:id="rId2"/>
            <a:extLst>
              <a:ext uri="{FF2B5EF4-FFF2-40B4-BE49-F238E27FC236}">
                <a16:creationId xmlns:a16="http://schemas.microsoft.com/office/drawing/2014/main" id="{8337CA15-B94B-4C74-B7EB-69422365B35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1" name="Picture 189" descr="AttachedFile" hidden="1">
            <a:hlinkClick r:id="rId2"/>
            <a:extLst>
              <a:ext uri="{FF2B5EF4-FFF2-40B4-BE49-F238E27FC236}">
                <a16:creationId xmlns:a16="http://schemas.microsoft.com/office/drawing/2014/main" id="{93211450-6E32-4116-AB71-D90CE48AF8E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0" name="Picture 188" descr="AttachedFile" hidden="1">
            <a:hlinkClick r:id="rId2"/>
            <a:extLst>
              <a:ext uri="{FF2B5EF4-FFF2-40B4-BE49-F238E27FC236}">
                <a16:creationId xmlns:a16="http://schemas.microsoft.com/office/drawing/2014/main" id="{A21289D9-97EB-407E-A3E1-585336CC3B2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9" name="Picture 187" descr="AttachedFile" hidden="1">
            <a:hlinkClick r:id="rId2"/>
            <a:extLst>
              <a:ext uri="{FF2B5EF4-FFF2-40B4-BE49-F238E27FC236}">
                <a16:creationId xmlns:a16="http://schemas.microsoft.com/office/drawing/2014/main" id="{FB976A1D-181F-48D6-9E7B-45CAB9263ED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8" name="Picture 186" descr="AttachedFile" hidden="1">
            <a:hlinkClick r:id="rId2"/>
            <a:extLst>
              <a:ext uri="{FF2B5EF4-FFF2-40B4-BE49-F238E27FC236}">
                <a16:creationId xmlns:a16="http://schemas.microsoft.com/office/drawing/2014/main" id="{C9B4E3AB-A725-4536-89B7-95468412116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7" name="Picture 185" descr="AttachedFile" hidden="1">
            <a:hlinkClick r:id="rId2"/>
            <a:extLst>
              <a:ext uri="{FF2B5EF4-FFF2-40B4-BE49-F238E27FC236}">
                <a16:creationId xmlns:a16="http://schemas.microsoft.com/office/drawing/2014/main" id="{D4DCC66C-7FD5-4D04-A5B5-2A5AD87AFA6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6" name="Picture 184" descr="AttachedFile" hidden="1">
            <a:hlinkClick r:id="rId2"/>
            <a:extLst>
              <a:ext uri="{FF2B5EF4-FFF2-40B4-BE49-F238E27FC236}">
                <a16:creationId xmlns:a16="http://schemas.microsoft.com/office/drawing/2014/main" id="{B47623D6-C410-4947-B318-2D845A2603D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5" name="Picture 183" descr="AttachedFile" hidden="1">
            <a:hlinkClick r:id="rId2"/>
            <a:extLst>
              <a:ext uri="{FF2B5EF4-FFF2-40B4-BE49-F238E27FC236}">
                <a16:creationId xmlns:a16="http://schemas.microsoft.com/office/drawing/2014/main" id="{6AD5463E-16C1-40EB-87BB-1EDB845D162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4" name="Picture 182" descr="AttachedFile" hidden="1">
            <a:hlinkClick r:id="rId2"/>
            <a:extLst>
              <a:ext uri="{FF2B5EF4-FFF2-40B4-BE49-F238E27FC236}">
                <a16:creationId xmlns:a16="http://schemas.microsoft.com/office/drawing/2014/main" id="{FDC6F8B7-C67E-4E8A-B21B-5B1265FD80D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3" name="Picture 181" descr="AttachedFile" hidden="1">
            <a:hlinkClick r:id="rId2"/>
            <a:extLst>
              <a:ext uri="{FF2B5EF4-FFF2-40B4-BE49-F238E27FC236}">
                <a16:creationId xmlns:a16="http://schemas.microsoft.com/office/drawing/2014/main" id="{068E43DC-0E02-49BA-AF73-C86EE8A77E3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2" name="Picture 180" descr="AttachedFile" hidden="1">
            <a:hlinkClick r:id="rId2"/>
            <a:extLst>
              <a:ext uri="{FF2B5EF4-FFF2-40B4-BE49-F238E27FC236}">
                <a16:creationId xmlns:a16="http://schemas.microsoft.com/office/drawing/2014/main" id="{FD89C27E-19A2-4F7E-93F9-A0E4476852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1" name="Picture 179" descr="AttachedFile" hidden="1">
            <a:hlinkClick r:id="rId2"/>
            <a:extLst>
              <a:ext uri="{FF2B5EF4-FFF2-40B4-BE49-F238E27FC236}">
                <a16:creationId xmlns:a16="http://schemas.microsoft.com/office/drawing/2014/main" id="{CCC08ABA-F8F5-4653-A6C6-7ABA573A98F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0" name="Picture 178" descr="AttachedFile" hidden="1">
            <a:hlinkClick r:id="rId2"/>
            <a:extLst>
              <a:ext uri="{FF2B5EF4-FFF2-40B4-BE49-F238E27FC236}">
                <a16:creationId xmlns:a16="http://schemas.microsoft.com/office/drawing/2014/main" id="{99B7C423-19EF-4EDB-8C36-3E46B608B3A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9" name="Picture 177" descr="AttachedFile" hidden="1">
            <a:hlinkClick r:id="rId2"/>
            <a:extLst>
              <a:ext uri="{FF2B5EF4-FFF2-40B4-BE49-F238E27FC236}">
                <a16:creationId xmlns:a16="http://schemas.microsoft.com/office/drawing/2014/main" id="{100E148E-4C71-4A60-8533-C43A674E40D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8" name="Picture 176" descr="AttachedFile" hidden="1">
            <a:hlinkClick r:id="rId2"/>
            <a:extLst>
              <a:ext uri="{FF2B5EF4-FFF2-40B4-BE49-F238E27FC236}">
                <a16:creationId xmlns:a16="http://schemas.microsoft.com/office/drawing/2014/main" id="{CFAFFB4A-0246-45F1-83F5-D1CDE1B47F9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7" name="Picture 175" descr="AttachedFile" hidden="1">
            <a:hlinkClick r:id="rId2"/>
            <a:extLst>
              <a:ext uri="{FF2B5EF4-FFF2-40B4-BE49-F238E27FC236}">
                <a16:creationId xmlns:a16="http://schemas.microsoft.com/office/drawing/2014/main" id="{383C10BD-F89B-47E7-8C20-1C7F2E02896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6" name="Picture 174" descr="AttachedFile" hidden="1">
            <a:hlinkClick r:id="rId2"/>
            <a:extLst>
              <a:ext uri="{FF2B5EF4-FFF2-40B4-BE49-F238E27FC236}">
                <a16:creationId xmlns:a16="http://schemas.microsoft.com/office/drawing/2014/main" id="{B7C5F690-44E1-4372-8DAE-602EC287259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5" name="Picture 173" descr="AttachedFile" hidden="1">
            <a:hlinkClick r:id="rId2"/>
            <a:extLst>
              <a:ext uri="{FF2B5EF4-FFF2-40B4-BE49-F238E27FC236}">
                <a16:creationId xmlns:a16="http://schemas.microsoft.com/office/drawing/2014/main" id="{C23AAC4C-0192-4819-BE25-3BD5C51120E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4" name="Picture 172" descr="AttachedFile" hidden="1">
            <a:hlinkClick r:id="rId2"/>
            <a:extLst>
              <a:ext uri="{FF2B5EF4-FFF2-40B4-BE49-F238E27FC236}">
                <a16:creationId xmlns:a16="http://schemas.microsoft.com/office/drawing/2014/main" id="{BCB90C19-30F3-46D2-B5BF-3BD47C72A97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182" name="Picture 171" descr="AttachedFile" hidden="1">
            <a:hlinkClick r:id="rId2"/>
            <a:extLst>
              <a:ext uri="{FF2B5EF4-FFF2-40B4-BE49-F238E27FC236}">
                <a16:creationId xmlns:a16="http://schemas.microsoft.com/office/drawing/2014/main" id="{AFA3AB8B-67AB-4443-AFDC-739694A4834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cxnSp>
        <p:nvCxnSpPr>
          <p:cNvPr id="246" name="Прямая соединительная линия 245">
            <a:extLst>
              <a:ext uri="{FF2B5EF4-FFF2-40B4-BE49-F238E27FC236}">
                <a16:creationId xmlns:a16="http://schemas.microsoft.com/office/drawing/2014/main" id="{3C37EEE7-EA00-4B29-B5B3-9DB6E5591121}"/>
              </a:ext>
            </a:extLst>
          </p:cNvPr>
          <p:cNvCxnSpPr>
            <a:cxnSpLocks/>
          </p:cNvCxnSpPr>
          <p:nvPr/>
        </p:nvCxnSpPr>
        <p:spPr>
          <a:xfrm>
            <a:off x="9110165" y="1752794"/>
            <a:ext cx="0" cy="6057675"/>
          </a:xfrm>
          <a:prstGeom prst="line">
            <a:avLst/>
          </a:prstGeom>
          <a:ln/>
        </p:spPr>
        <p:style>
          <a:lnRef idx="3">
            <a:schemeClr val="accent4"/>
          </a:lnRef>
          <a:fillRef idx="0">
            <a:schemeClr val="accent4"/>
          </a:fillRef>
          <a:effectRef idx="2">
            <a:schemeClr val="accent4"/>
          </a:effectRef>
          <a:fontRef idx="minor">
            <a:schemeClr val="tx1"/>
          </a:fontRef>
        </p:style>
      </p:cxnSp>
      <p:sp>
        <p:nvSpPr>
          <p:cNvPr id="548" name="AutoShape 4">
            <a:extLst>
              <a:ext uri="{FF2B5EF4-FFF2-40B4-BE49-F238E27FC236}">
                <a16:creationId xmlns:a16="http://schemas.microsoft.com/office/drawing/2014/main" id="{DED19942-8FC6-4863-A299-D8AA9AE30D67}"/>
              </a:ext>
            </a:extLst>
          </p:cNvPr>
          <p:cNvSpPr>
            <a:spLocks noChangeArrowheads="1"/>
          </p:cNvSpPr>
          <p:nvPr/>
        </p:nvSpPr>
        <p:spPr bwMode="gray">
          <a:xfrm>
            <a:off x="1868254" y="2664283"/>
            <a:ext cx="6658483" cy="425332"/>
          </a:xfrm>
          <a:prstGeom prst="roundRect">
            <a:avLst>
              <a:gd name="adj" fmla="val 50000"/>
            </a:avLst>
          </a:prstGeom>
          <a:solidFill>
            <a:schemeClr val="accent2">
              <a:lumMod val="60000"/>
              <a:lumOff val="40000"/>
            </a:schemeClr>
          </a:solidFill>
          <a:ln>
            <a:headEnd/>
            <a:tailEnd/>
          </a:ln>
        </p:spPr>
        <p:style>
          <a:lnRef idx="0">
            <a:schemeClr val="accent5"/>
          </a:lnRef>
          <a:fillRef idx="3">
            <a:schemeClr val="accent5"/>
          </a:fillRef>
          <a:effectRef idx="3">
            <a:schemeClr val="accent5"/>
          </a:effectRef>
          <a:fontRef idx="minor">
            <a:schemeClr val="lt1"/>
          </a:fontRef>
        </p:style>
        <p:txBody>
          <a:bodyPr wrap="none" anchor="ctr"/>
          <a:lstStyle/>
          <a:p>
            <a:pPr algn="ctr">
              <a:defRPr/>
            </a:pPr>
            <a:r>
              <a:rPr lang="uz-Cyrl-UZ" sz="2009" b="1" dirty="0">
                <a:solidFill>
                  <a:schemeClr val="tx1"/>
                </a:solidFill>
                <a:latin typeface="Arial" pitchFamily="34" charset="0"/>
                <a:cs typeface="Arial" pitchFamily="34" charset="0"/>
              </a:rPr>
              <a:t>TEXNOLOGIYA VA DIZAYN YО‘NALISHI</a:t>
            </a:r>
            <a:endParaRPr lang="ru-RU" sz="2009" b="1" dirty="0">
              <a:solidFill>
                <a:schemeClr val="tx1"/>
              </a:solidFill>
              <a:latin typeface="Arial" pitchFamily="34" charset="0"/>
              <a:cs typeface="Arial" pitchFamily="34" charset="0"/>
            </a:endParaRPr>
          </a:p>
        </p:txBody>
      </p:sp>
      <p:grpSp>
        <p:nvGrpSpPr>
          <p:cNvPr id="395" name="Группа 394">
            <a:extLst>
              <a:ext uri="{FF2B5EF4-FFF2-40B4-BE49-F238E27FC236}">
                <a16:creationId xmlns:a16="http://schemas.microsoft.com/office/drawing/2014/main" id="{F8B0EE74-0EEF-46AD-B430-BBA3C2D1DA76}"/>
              </a:ext>
            </a:extLst>
          </p:cNvPr>
          <p:cNvGrpSpPr/>
          <p:nvPr/>
        </p:nvGrpSpPr>
        <p:grpSpPr>
          <a:xfrm>
            <a:off x="9647480" y="1883518"/>
            <a:ext cx="8008588" cy="637710"/>
            <a:chOff x="362857" y="4882329"/>
            <a:chExt cx="19560456" cy="1905076"/>
          </a:xfrm>
        </p:grpSpPr>
        <p:sp>
          <p:nvSpPr>
            <p:cNvPr id="396" name="Прямоугольник: скругленные верхние углы 340">
              <a:extLst>
                <a:ext uri="{FF2B5EF4-FFF2-40B4-BE49-F238E27FC236}">
                  <a16:creationId xmlns:a16="http://schemas.microsoft.com/office/drawing/2014/main" id="{DBDCA94A-D1D3-4E28-B8AE-C6BC66610FAF}"/>
                </a:ext>
              </a:extLst>
            </p:cNvPr>
            <p:cNvSpPr/>
            <p:nvPr/>
          </p:nvSpPr>
          <p:spPr>
            <a:xfrm rot="16200000">
              <a:off x="606853" y="4638333"/>
              <a:ext cx="1521468" cy="2009460"/>
            </a:xfrm>
            <a:prstGeom prst="round2SameRect">
              <a:avLst>
                <a:gd name="adj1" fmla="val 10943"/>
                <a:gd name="adj2" fmla="val 0"/>
              </a:avLst>
            </a:prstGeom>
            <a:solidFill>
              <a:srgbClr val="18C2D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0609" tIns="15304" rIns="30609" bIns="15304" numCol="1" spcCol="0" rtlCol="0" fromWordArt="0" anchor="ctr" anchorCtr="0" forceAA="0" compatLnSpc="1">
              <a:prstTxWarp prst="textNoShape">
                <a:avLst/>
              </a:prstTxWarp>
              <a:noAutofit/>
            </a:bodyPr>
            <a:lstStyle/>
            <a:p>
              <a:pPr algn="ctr"/>
              <a:endParaRPr lang="ru-RU" sz="196" dirty="0"/>
            </a:p>
          </p:txBody>
        </p:sp>
        <p:sp>
          <p:nvSpPr>
            <p:cNvPr id="397" name="Прямоугольный треугольник 396">
              <a:extLst>
                <a:ext uri="{FF2B5EF4-FFF2-40B4-BE49-F238E27FC236}">
                  <a16:creationId xmlns:a16="http://schemas.microsoft.com/office/drawing/2014/main" id="{24755853-6084-4356-B684-A3479171DDFD}"/>
                </a:ext>
              </a:extLst>
            </p:cNvPr>
            <p:cNvSpPr/>
            <p:nvPr/>
          </p:nvSpPr>
          <p:spPr>
            <a:xfrm flipH="1">
              <a:off x="2069095" y="4882330"/>
              <a:ext cx="303222" cy="253546"/>
            </a:xfrm>
            <a:prstGeom prst="rtTriangle">
              <a:avLst/>
            </a:prstGeom>
            <a:solidFill>
              <a:schemeClr val="tx2">
                <a:lumMod val="5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0609" tIns="15304" rIns="30609" bIns="15304" numCol="1" spcCol="0" rtlCol="0" fromWordArt="0" anchor="ctr" anchorCtr="0" forceAA="0" compatLnSpc="1">
              <a:prstTxWarp prst="textNoShape">
                <a:avLst/>
              </a:prstTxWarp>
              <a:noAutofit/>
            </a:bodyPr>
            <a:lstStyle/>
            <a:p>
              <a:pPr algn="ctr"/>
              <a:endParaRPr lang="ru-RU" sz="196" dirty="0"/>
            </a:p>
          </p:txBody>
        </p:sp>
        <p:grpSp>
          <p:nvGrpSpPr>
            <p:cNvPr id="398" name="Группа 397">
              <a:extLst>
                <a:ext uri="{FF2B5EF4-FFF2-40B4-BE49-F238E27FC236}">
                  <a16:creationId xmlns:a16="http://schemas.microsoft.com/office/drawing/2014/main" id="{C1FC3A12-D8A4-4D3D-9F38-981568E33A48}"/>
                </a:ext>
              </a:extLst>
            </p:cNvPr>
            <p:cNvGrpSpPr/>
            <p:nvPr/>
          </p:nvGrpSpPr>
          <p:grpSpPr>
            <a:xfrm>
              <a:off x="2069095" y="5179805"/>
              <a:ext cx="17854218" cy="1607600"/>
              <a:chOff x="1771477" y="5179805"/>
              <a:chExt cx="18152546" cy="1607600"/>
            </a:xfrm>
          </p:grpSpPr>
          <p:sp>
            <p:nvSpPr>
              <p:cNvPr id="399" name="Стрелка: пятиугольник 343">
                <a:extLst>
                  <a:ext uri="{FF2B5EF4-FFF2-40B4-BE49-F238E27FC236}">
                    <a16:creationId xmlns:a16="http://schemas.microsoft.com/office/drawing/2014/main" id="{64D8F161-5CC8-4BE0-B4E9-1DDF0230BDC6}"/>
                  </a:ext>
                </a:extLst>
              </p:cNvPr>
              <p:cNvSpPr/>
              <p:nvPr/>
            </p:nvSpPr>
            <p:spPr>
              <a:xfrm>
                <a:off x="1771477" y="5265937"/>
                <a:ext cx="18152546" cy="1521468"/>
              </a:xfrm>
              <a:prstGeom prst="homePlate">
                <a:avLst>
                  <a:gd name="adj" fmla="val 0"/>
                </a:avLst>
              </a:prstGeom>
              <a:gradFill flip="none" rotWithShape="1">
                <a:gsLst>
                  <a:gs pos="0">
                    <a:srgbClr val="B7EFF7"/>
                  </a:gs>
                  <a:gs pos="100000">
                    <a:schemeClr val="bg1"/>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196" dirty="0"/>
              </a:p>
            </p:txBody>
          </p:sp>
          <p:sp>
            <p:nvSpPr>
              <p:cNvPr id="400" name="Прямоугольник 399">
                <a:extLst>
                  <a:ext uri="{FF2B5EF4-FFF2-40B4-BE49-F238E27FC236}">
                    <a16:creationId xmlns:a16="http://schemas.microsoft.com/office/drawing/2014/main" id="{765F9D18-78E7-4675-B980-3012CEE0367A}"/>
                  </a:ext>
                </a:extLst>
              </p:cNvPr>
              <p:cNvSpPr/>
              <p:nvPr/>
            </p:nvSpPr>
            <p:spPr>
              <a:xfrm>
                <a:off x="2210443" y="5179805"/>
                <a:ext cx="13873683" cy="1507503"/>
              </a:xfrm>
              <a:prstGeom prst="rect">
                <a:avLst/>
              </a:prstGeom>
            </p:spPr>
            <p:txBody>
              <a:bodyPr wrap="none">
                <a:spAutoFit/>
              </a:bodyPr>
              <a:lstStyle/>
              <a:p>
                <a:r>
                  <a:rPr lang="uz-Cyrl-UZ" sz="2679" b="1" dirty="0">
                    <a:latin typeface="Arial" pitchFamily="34" charset="0"/>
                    <a:cs typeface="Arial" pitchFamily="34" charset="0"/>
                  </a:rPr>
                  <a:t>    5-sinf Texnologiya fani darsligi</a:t>
                </a:r>
                <a:endParaRPr lang="ru-RU" sz="2679" dirty="0">
                  <a:latin typeface="Arial" pitchFamily="34" charset="0"/>
                  <a:cs typeface="Arial" pitchFamily="34" charset="0"/>
                </a:endParaRPr>
              </a:p>
            </p:txBody>
          </p:sp>
        </p:grpSp>
      </p:grpSp>
      <p:sp>
        <p:nvSpPr>
          <p:cNvPr id="401" name="AutoShape 4">
            <a:extLst>
              <a:ext uri="{FF2B5EF4-FFF2-40B4-BE49-F238E27FC236}">
                <a16:creationId xmlns:a16="http://schemas.microsoft.com/office/drawing/2014/main" id="{DED19942-8FC6-4863-A299-D8AA9AE30D67}"/>
              </a:ext>
            </a:extLst>
          </p:cNvPr>
          <p:cNvSpPr>
            <a:spLocks noChangeArrowheads="1"/>
          </p:cNvSpPr>
          <p:nvPr/>
        </p:nvSpPr>
        <p:spPr bwMode="gray">
          <a:xfrm>
            <a:off x="10401941" y="2713740"/>
            <a:ext cx="6679654" cy="425332"/>
          </a:xfrm>
          <a:prstGeom prst="roundRect">
            <a:avLst>
              <a:gd name="adj" fmla="val 50000"/>
            </a:avLst>
          </a:prstGeom>
          <a:solidFill>
            <a:srgbClr val="4CC1EF"/>
          </a:solidFill>
          <a:ln>
            <a:headEnd/>
            <a:tailEnd/>
          </a:ln>
        </p:spPr>
        <p:style>
          <a:lnRef idx="0">
            <a:schemeClr val="accent5"/>
          </a:lnRef>
          <a:fillRef idx="3">
            <a:schemeClr val="accent5"/>
          </a:fillRef>
          <a:effectRef idx="3">
            <a:schemeClr val="accent5"/>
          </a:effectRef>
          <a:fontRef idx="minor">
            <a:schemeClr val="lt1"/>
          </a:fontRef>
        </p:style>
        <p:txBody>
          <a:bodyPr wrap="none" anchor="ctr"/>
          <a:lstStyle/>
          <a:p>
            <a:pPr algn="ctr">
              <a:defRPr/>
            </a:pPr>
            <a:r>
              <a:rPr lang="uz-Cyrl-UZ" sz="2009" b="1" dirty="0">
                <a:solidFill>
                  <a:schemeClr val="tx1"/>
                </a:solidFill>
                <a:latin typeface="Arial" pitchFamily="34" charset="0"/>
                <a:cs typeface="Arial" pitchFamily="34" charset="0"/>
              </a:rPr>
              <a:t>SERVIS XIZMATI YО‘NALISHI</a:t>
            </a:r>
            <a:endParaRPr lang="ru-RU" sz="2009" b="1" dirty="0">
              <a:solidFill>
                <a:schemeClr val="tx1"/>
              </a:solidFill>
              <a:latin typeface="Arial" pitchFamily="34" charset="0"/>
              <a:cs typeface="Arial" pitchFamily="34" charset="0"/>
            </a:endParaRPr>
          </a:p>
        </p:txBody>
      </p:sp>
      <p:graphicFrame>
        <p:nvGraphicFramePr>
          <p:cNvPr id="3" name="Таблица 2"/>
          <p:cNvGraphicFramePr>
            <a:graphicFrameLocks noGrp="1"/>
          </p:cNvGraphicFramePr>
          <p:nvPr/>
        </p:nvGraphicFramePr>
        <p:xfrm>
          <a:off x="759672" y="3392852"/>
          <a:ext cx="8043944" cy="1984366"/>
        </p:xfrm>
        <a:graphic>
          <a:graphicData uri="http://schemas.openxmlformats.org/drawingml/2006/table">
            <a:tbl>
              <a:tblPr firstRow="1" bandRow="1">
                <a:tableStyleId>{5940675A-B579-460E-94D1-54222C63F5DA}</a:tableStyleId>
              </a:tblPr>
              <a:tblGrid>
                <a:gridCol w="2332454">
                  <a:extLst>
                    <a:ext uri="{9D8B030D-6E8A-4147-A177-3AD203B41FA5}">
                      <a16:colId xmlns:a16="http://schemas.microsoft.com/office/drawing/2014/main" val="20000"/>
                    </a:ext>
                  </a:extLst>
                </a:gridCol>
                <a:gridCol w="2958786">
                  <a:extLst>
                    <a:ext uri="{9D8B030D-6E8A-4147-A177-3AD203B41FA5}">
                      <a16:colId xmlns:a16="http://schemas.microsoft.com/office/drawing/2014/main" val="20001"/>
                    </a:ext>
                  </a:extLst>
                </a:gridCol>
                <a:gridCol w="2752704">
                  <a:extLst>
                    <a:ext uri="{9D8B030D-6E8A-4147-A177-3AD203B41FA5}">
                      <a16:colId xmlns:a16="http://schemas.microsoft.com/office/drawing/2014/main" val="20002"/>
                    </a:ext>
                  </a:extLst>
                </a:gridCol>
              </a:tblGrid>
              <a:tr h="1563848">
                <a:tc>
                  <a:txBody>
                    <a:bodyPr/>
                    <a:lstStyle/>
                    <a:p>
                      <a:pPr marL="0" marR="0" indent="0" algn="ctr" defTabSz="3077962" rtl="0" eaLnBrk="1" fontAlgn="auto" latinLnBrk="0" hangingPunct="1">
                        <a:lnSpc>
                          <a:spcPct val="100000"/>
                        </a:lnSpc>
                        <a:spcBef>
                          <a:spcPts val="0"/>
                        </a:spcBef>
                        <a:spcAft>
                          <a:spcPts val="0"/>
                        </a:spcAft>
                        <a:buClrTx/>
                        <a:buSzTx/>
                        <a:buFontTx/>
                        <a:buNone/>
                        <a:tabLst/>
                        <a:defRPr/>
                      </a:pPr>
                      <a:r>
                        <a:rPr lang="en-US" sz="1900" b="1" dirty="0" err="1">
                          <a:effectLst/>
                          <a:latin typeface="Arial" panose="020B0604020202020204" pitchFamily="34" charset="0"/>
                          <a:cs typeface="Arial" panose="020B0604020202020204" pitchFamily="34" charset="0"/>
                        </a:rPr>
                        <a:t>Amalda</a:t>
                      </a:r>
                      <a:r>
                        <a:rPr lang="en-US" sz="1900" b="1" dirty="0">
                          <a:effectLst/>
                          <a:latin typeface="Arial" panose="020B0604020202020204" pitchFamily="34" charset="0"/>
                          <a:cs typeface="Arial" panose="020B0604020202020204" pitchFamily="34" charset="0"/>
                        </a:rPr>
                        <a:t> </a:t>
                      </a:r>
                      <a:r>
                        <a:rPr lang="en-US" sz="1900" b="1" dirty="0" err="1">
                          <a:effectLst/>
                          <a:latin typeface="Arial" panose="020B0604020202020204" pitchFamily="34" charset="0"/>
                          <a:cs typeface="Arial" panose="020B0604020202020204" pitchFamily="34" charset="0"/>
                        </a:rPr>
                        <a:t>bo‘lgan</a:t>
                      </a:r>
                      <a:r>
                        <a:rPr lang="en-US" sz="1900" b="1" dirty="0">
                          <a:effectLst/>
                          <a:latin typeface="Arial" panose="020B0604020202020204" pitchFamily="34" charset="0"/>
                          <a:cs typeface="Arial" panose="020B0604020202020204" pitchFamily="34" charset="0"/>
                        </a:rPr>
                        <a:t> </a:t>
                      </a:r>
                      <a:r>
                        <a:rPr lang="en-US" sz="1900" b="1" dirty="0" err="1">
                          <a:effectLst/>
                          <a:latin typeface="Arial" panose="020B0604020202020204" pitchFamily="34" charset="0"/>
                          <a:cs typeface="Arial" panose="020B0604020202020204" pitchFamily="34" charset="0"/>
                        </a:rPr>
                        <a:t>darslikdagi</a:t>
                      </a:r>
                      <a:r>
                        <a:rPr lang="en-US" sz="1900" b="1" dirty="0">
                          <a:effectLst/>
                          <a:latin typeface="Arial" panose="020B0604020202020204" pitchFamily="34" charset="0"/>
                          <a:cs typeface="Arial" panose="020B0604020202020204" pitchFamily="34" charset="0"/>
                        </a:rPr>
                        <a:t> </a:t>
                      </a:r>
                      <a:r>
                        <a:rPr lang="en-US" sz="1900" b="1" dirty="0" err="1">
                          <a:effectLst/>
                          <a:latin typeface="Arial" panose="020B0604020202020204" pitchFamily="34" charset="0"/>
                          <a:cs typeface="Arial" panose="020B0604020202020204" pitchFamily="34" charset="0"/>
                        </a:rPr>
                        <a:t>mavzular</a:t>
                      </a:r>
                      <a:r>
                        <a:rPr lang="en-US" sz="1900" b="1" dirty="0">
                          <a:effectLst/>
                          <a:latin typeface="Arial" panose="020B0604020202020204" pitchFamily="34" charset="0"/>
                          <a:cs typeface="Arial" panose="020B0604020202020204" pitchFamily="34" charset="0"/>
                        </a:rPr>
                        <a:t> </a:t>
                      </a:r>
                      <a:r>
                        <a:rPr lang="en-US" sz="1900" b="1" dirty="0" err="1">
                          <a:effectLst/>
                          <a:latin typeface="Arial" panose="020B0604020202020204" pitchFamily="34" charset="0"/>
                          <a:cs typeface="Arial" panose="020B0604020202020204" pitchFamily="34" charset="0"/>
                        </a:rPr>
                        <a:t>soni</a:t>
                      </a:r>
                      <a:r>
                        <a:rPr lang="en-US" sz="1900" b="1" dirty="0">
                          <a:effectLst/>
                          <a:latin typeface="Arial" panose="020B0604020202020204" pitchFamily="34" charset="0"/>
                          <a:cs typeface="Arial" panose="020B0604020202020204" pitchFamily="34" charset="0"/>
                        </a:rPr>
                        <a:t> </a:t>
                      </a:r>
                      <a:endParaRPr lang="ru-RU" sz="1900" b="1" dirty="0">
                        <a:solidFill>
                          <a:schemeClr val="tx1"/>
                        </a:solidFill>
                        <a:effectLst/>
                        <a:latin typeface="Arial" pitchFamily="34" charset="0"/>
                        <a:ea typeface="Calibri"/>
                        <a:cs typeface="Arial" pitchFamily="34" charset="0"/>
                      </a:endParaRPr>
                    </a:p>
                  </a:txBody>
                  <a:tcPr marL="30609" marR="30609" marT="15304" marB="15304" anchor="ctr"/>
                </a:tc>
                <a:tc>
                  <a:txBody>
                    <a:bodyPr/>
                    <a:lstStyle/>
                    <a:p>
                      <a:pPr marL="0" marR="0" indent="0" algn="ctr" defTabSz="3077962" rtl="0" eaLnBrk="1" fontAlgn="auto" latinLnBrk="0" hangingPunct="1">
                        <a:lnSpc>
                          <a:spcPct val="100000"/>
                        </a:lnSpc>
                        <a:spcBef>
                          <a:spcPts val="0"/>
                        </a:spcBef>
                        <a:spcAft>
                          <a:spcPts val="0"/>
                        </a:spcAft>
                        <a:buClrTx/>
                        <a:buSzTx/>
                        <a:buFontTx/>
                        <a:buNone/>
                        <a:tabLst/>
                        <a:defRPr/>
                      </a:pPr>
                      <a:r>
                        <a:rPr lang="en-US" sz="1900" b="1" dirty="0" err="1">
                          <a:effectLst/>
                          <a:latin typeface="Arial" panose="020B0604020202020204" pitchFamily="34" charset="0"/>
                          <a:cs typeface="Arial" panose="020B0604020202020204" pitchFamily="34" charset="0"/>
                        </a:rPr>
                        <a:t>Yangidan</a:t>
                      </a:r>
                      <a:r>
                        <a:rPr lang="en-US" sz="1900" b="1" dirty="0">
                          <a:effectLst/>
                          <a:latin typeface="Arial" panose="020B0604020202020204" pitchFamily="34" charset="0"/>
                          <a:cs typeface="Arial" panose="020B0604020202020204" pitchFamily="34" charset="0"/>
                        </a:rPr>
                        <a:t> </a:t>
                      </a:r>
                      <a:r>
                        <a:rPr lang="en-US" sz="1900" b="1" dirty="0" err="1">
                          <a:effectLst/>
                          <a:latin typeface="Arial" panose="020B0604020202020204" pitchFamily="34" charset="0"/>
                          <a:cs typeface="Arial" panose="020B0604020202020204" pitchFamily="34" charset="0"/>
                        </a:rPr>
                        <a:t>yaratilib</a:t>
                      </a:r>
                      <a:r>
                        <a:rPr lang="en-US" sz="1900" b="1" dirty="0">
                          <a:effectLst/>
                          <a:latin typeface="Arial" panose="020B0604020202020204" pitchFamily="34" charset="0"/>
                          <a:cs typeface="Arial" panose="020B0604020202020204" pitchFamily="34" charset="0"/>
                        </a:rPr>
                        <a:t> </a:t>
                      </a:r>
                      <a:r>
                        <a:rPr lang="en-US" sz="1900" b="1" dirty="0" err="1">
                          <a:effectLst/>
                          <a:latin typeface="Arial" panose="020B0604020202020204" pitchFamily="34" charset="0"/>
                          <a:cs typeface="Arial" panose="020B0604020202020204" pitchFamily="34" charset="0"/>
                        </a:rPr>
                        <a:t>qayta</a:t>
                      </a:r>
                      <a:r>
                        <a:rPr lang="en-US" sz="1900" b="1" dirty="0">
                          <a:effectLst/>
                          <a:latin typeface="Arial" panose="020B0604020202020204" pitchFamily="34" charset="0"/>
                          <a:cs typeface="Arial" panose="020B0604020202020204" pitchFamily="34" charset="0"/>
                        </a:rPr>
                        <a:t> </a:t>
                      </a:r>
                      <a:r>
                        <a:rPr lang="en-US" sz="1900" b="1" dirty="0" err="1">
                          <a:effectLst/>
                          <a:latin typeface="Arial" panose="020B0604020202020204" pitchFamily="34" charset="0"/>
                          <a:cs typeface="Arial" panose="020B0604020202020204" pitchFamily="34" charset="0"/>
                        </a:rPr>
                        <a:t>nashrga</a:t>
                      </a:r>
                      <a:r>
                        <a:rPr lang="en-US" sz="1900" b="1" dirty="0">
                          <a:effectLst/>
                          <a:latin typeface="Arial" panose="020B0604020202020204" pitchFamily="34" charset="0"/>
                          <a:cs typeface="Arial" panose="020B0604020202020204" pitchFamily="34" charset="0"/>
                        </a:rPr>
                        <a:t> </a:t>
                      </a:r>
                      <a:r>
                        <a:rPr lang="en-US" sz="1900" b="1" dirty="0" err="1">
                          <a:effectLst/>
                          <a:latin typeface="Arial" panose="020B0604020202020204" pitchFamily="34" charset="0"/>
                          <a:cs typeface="Arial" panose="020B0604020202020204" pitchFamily="34" charset="0"/>
                        </a:rPr>
                        <a:t>tayyorlangan</a:t>
                      </a:r>
                      <a:r>
                        <a:rPr lang="en-US" sz="1900" b="1" dirty="0">
                          <a:effectLst/>
                          <a:latin typeface="Arial" panose="020B0604020202020204" pitchFamily="34" charset="0"/>
                          <a:cs typeface="Arial" panose="020B0604020202020204" pitchFamily="34" charset="0"/>
                        </a:rPr>
                        <a:t> </a:t>
                      </a:r>
                      <a:r>
                        <a:rPr lang="en-US" sz="1900" b="1" dirty="0" err="1">
                          <a:effectLst/>
                          <a:latin typeface="Arial" panose="020B0604020202020204" pitchFamily="34" charset="0"/>
                          <a:cs typeface="Arial" panose="020B0604020202020204" pitchFamily="34" charset="0"/>
                        </a:rPr>
                        <a:t>darslikdagi</a:t>
                      </a:r>
                      <a:r>
                        <a:rPr lang="en-US" sz="1900" b="1" dirty="0">
                          <a:effectLst/>
                          <a:latin typeface="Arial" panose="020B0604020202020204" pitchFamily="34" charset="0"/>
                          <a:cs typeface="Arial" panose="020B0604020202020204" pitchFamily="34" charset="0"/>
                        </a:rPr>
                        <a:t> </a:t>
                      </a:r>
                      <a:r>
                        <a:rPr lang="en-US" sz="1900" b="1" dirty="0" err="1">
                          <a:effectLst/>
                          <a:latin typeface="Arial" panose="020B0604020202020204" pitchFamily="34" charset="0"/>
                          <a:cs typeface="Arial" panose="020B0604020202020204" pitchFamily="34" charset="0"/>
                        </a:rPr>
                        <a:t>mavzular</a:t>
                      </a:r>
                      <a:r>
                        <a:rPr lang="en-US" sz="1900" b="1" dirty="0">
                          <a:effectLst/>
                          <a:latin typeface="Arial" panose="020B0604020202020204" pitchFamily="34" charset="0"/>
                          <a:cs typeface="Arial" panose="020B0604020202020204" pitchFamily="34" charset="0"/>
                        </a:rPr>
                        <a:t> </a:t>
                      </a:r>
                      <a:r>
                        <a:rPr lang="en-US" sz="1900" b="1" dirty="0" err="1">
                          <a:effectLst/>
                          <a:latin typeface="Arial" panose="020B0604020202020204" pitchFamily="34" charset="0"/>
                          <a:cs typeface="Arial" panose="020B0604020202020204" pitchFamily="34" charset="0"/>
                        </a:rPr>
                        <a:t>soni</a:t>
                      </a:r>
                      <a:r>
                        <a:rPr lang="en-US" sz="1900" b="1" dirty="0">
                          <a:effectLst/>
                          <a:latin typeface="Arial" panose="020B0604020202020204" pitchFamily="34" charset="0"/>
                          <a:cs typeface="Arial" panose="020B0604020202020204" pitchFamily="34" charset="0"/>
                        </a:rPr>
                        <a:t> </a:t>
                      </a:r>
                      <a:endParaRPr lang="ru-RU" sz="1900" b="1" dirty="0">
                        <a:solidFill>
                          <a:schemeClr val="tx1"/>
                        </a:solidFill>
                        <a:effectLst/>
                        <a:latin typeface="Arial" pitchFamily="34" charset="0"/>
                        <a:ea typeface="Calibri"/>
                        <a:cs typeface="Arial" pitchFamily="34" charset="0"/>
                      </a:endParaRPr>
                    </a:p>
                  </a:txBody>
                  <a:tcPr marL="30609" marR="30609" marT="15304" marB="15304" anchor="ctr"/>
                </a:tc>
                <a:tc>
                  <a:txBody>
                    <a:bodyPr/>
                    <a:lstStyle/>
                    <a:p>
                      <a:pPr algn="ctr">
                        <a:lnSpc>
                          <a:spcPct val="115000"/>
                        </a:lnSpc>
                        <a:spcAft>
                          <a:spcPts val="0"/>
                        </a:spcAft>
                      </a:pPr>
                      <a:r>
                        <a:rPr lang="en-US" sz="1900" b="1" dirty="0" err="1">
                          <a:effectLst/>
                          <a:latin typeface="Arial" panose="020B0604020202020204" pitchFamily="34" charset="0"/>
                          <a:cs typeface="Arial" panose="020B0604020202020204" pitchFamily="34" charset="0"/>
                        </a:rPr>
                        <a:t>Farqi</a:t>
                      </a:r>
                      <a:endParaRPr lang="ru-RU" sz="1900" b="1" dirty="0">
                        <a:solidFill>
                          <a:schemeClr val="tx1"/>
                        </a:solidFill>
                        <a:effectLst/>
                        <a:latin typeface="Arial" pitchFamily="34" charset="0"/>
                        <a:ea typeface="Calibri"/>
                        <a:cs typeface="Arial" pitchFamily="34" charset="0"/>
                      </a:endParaRPr>
                    </a:p>
                  </a:txBody>
                  <a:tcPr marL="30609" marR="30609" marT="15304" marB="15304" anchor="ctr"/>
                </a:tc>
                <a:extLst>
                  <a:ext uri="{0D108BD9-81ED-4DB2-BD59-A6C34878D82A}">
                    <a16:rowId xmlns:a16="http://schemas.microsoft.com/office/drawing/2014/main" val="10000"/>
                  </a:ext>
                </a:extLst>
              </a:tr>
              <a:tr h="420518">
                <a:tc>
                  <a:txBody>
                    <a:bodyPr/>
                    <a:lstStyle/>
                    <a:p>
                      <a:pPr algn="ctr"/>
                      <a:r>
                        <a:rPr lang="en-US" sz="2500" b="1" dirty="0">
                          <a:latin typeface="Arial" panose="020B0604020202020204" pitchFamily="34" charset="0"/>
                          <a:cs typeface="Arial" panose="020B0604020202020204" pitchFamily="34" charset="0"/>
                        </a:rPr>
                        <a:t>34</a:t>
                      </a:r>
                      <a:endParaRPr lang="ru-RU" sz="2500" b="1" dirty="0">
                        <a:latin typeface="Arial" pitchFamily="34" charset="0"/>
                        <a:cs typeface="Arial" pitchFamily="34" charset="0"/>
                      </a:endParaRPr>
                    </a:p>
                  </a:txBody>
                  <a:tcPr marL="30609" marR="30609" marT="15304" marB="15304" anchor="ctr"/>
                </a:tc>
                <a:tc>
                  <a:txBody>
                    <a:bodyPr/>
                    <a:lstStyle/>
                    <a:p>
                      <a:pPr algn="ctr"/>
                      <a:r>
                        <a:rPr lang="en-US" sz="2500" b="1" dirty="0">
                          <a:latin typeface="Arial" panose="020B0604020202020204" pitchFamily="34" charset="0"/>
                          <a:cs typeface="Arial" panose="020B0604020202020204" pitchFamily="34" charset="0"/>
                        </a:rPr>
                        <a:t>37</a:t>
                      </a:r>
                      <a:endParaRPr lang="ru-RU" sz="2500" b="1" dirty="0">
                        <a:latin typeface="Arial" pitchFamily="34" charset="0"/>
                        <a:cs typeface="Arial" pitchFamily="34" charset="0"/>
                      </a:endParaRPr>
                    </a:p>
                  </a:txBody>
                  <a:tcPr marL="30609" marR="30609" marT="15304" marB="15304" anchor="ctr"/>
                </a:tc>
                <a:tc>
                  <a:txBody>
                    <a:bodyPr/>
                    <a:lstStyle/>
                    <a:p>
                      <a:pPr algn="ctr"/>
                      <a:r>
                        <a:rPr lang="en-US" sz="2500" b="1" dirty="0">
                          <a:latin typeface="Arial" panose="020B0604020202020204" pitchFamily="34" charset="0"/>
                          <a:cs typeface="Arial" panose="020B0604020202020204" pitchFamily="34" charset="0"/>
                        </a:rPr>
                        <a:t>+3</a:t>
                      </a:r>
                      <a:endParaRPr lang="ru-RU" sz="2500" b="1" dirty="0">
                        <a:latin typeface="Arial" pitchFamily="34" charset="0"/>
                        <a:cs typeface="Arial" pitchFamily="34" charset="0"/>
                      </a:endParaRPr>
                    </a:p>
                  </a:txBody>
                  <a:tcPr marL="30609" marR="30609" marT="15304" marB="15304" anchor="ctr"/>
                </a:tc>
                <a:extLst>
                  <a:ext uri="{0D108BD9-81ED-4DB2-BD59-A6C34878D82A}">
                    <a16:rowId xmlns:a16="http://schemas.microsoft.com/office/drawing/2014/main" val="10001"/>
                  </a:ext>
                </a:extLst>
              </a:tr>
            </a:tbl>
          </a:graphicData>
        </a:graphic>
      </p:graphicFrame>
      <p:pic>
        <p:nvPicPr>
          <p:cNvPr id="4098" name="Picture 2" descr="E:\Ишчи дарслик РС 11\QR-kodlar\QR-код 5-синф расми\Tech 5 UZB.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99100" y="8184449"/>
            <a:ext cx="1642848" cy="1988215"/>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E:\Ишчи дарслик РС 11\QR-kodlar\QR-код 5-синф расми\Tech 5 UZB.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98342" y="8159959"/>
            <a:ext cx="1642848" cy="2007293"/>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E:\Ишчи дарслик РС 11\QR-kodlar\QR-код 5-синф расми\Tech 5 QORA.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298969" y="8159959"/>
            <a:ext cx="1642848" cy="2007293"/>
          </a:xfrm>
          <a:prstGeom prst="rect">
            <a:avLst/>
          </a:prstGeom>
          <a:noFill/>
          <a:extLst>
            <a:ext uri="{909E8E84-426E-40DD-AFC4-6F175D3DCCD1}">
              <a14:hiddenFill xmlns:a14="http://schemas.microsoft.com/office/drawing/2010/main">
                <a:solidFill>
                  <a:srgbClr val="FFFFFF"/>
                </a:solidFill>
              </a14:hiddenFill>
            </a:ext>
          </a:extLst>
        </p:spPr>
      </p:pic>
      <p:pic>
        <p:nvPicPr>
          <p:cNvPr id="4101" name="Picture 5" descr="E:\Ишчи дарслик РС 11\QR-kodlar\QR-код 5-синф расми\Tech 5 QIRG.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217042" y="8130935"/>
            <a:ext cx="1642848" cy="2017476"/>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E:\Ишчи дарслик РС 11\QR-kodlar\QR-код 5-синф расми\Tech 5 QIRG.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081256" y="8118692"/>
            <a:ext cx="1642848" cy="2023488"/>
          </a:xfrm>
          <a:prstGeom prst="rect">
            <a:avLst/>
          </a:prstGeom>
          <a:noFill/>
          <a:extLst>
            <a:ext uri="{909E8E84-426E-40DD-AFC4-6F175D3DCCD1}">
              <a14:hiddenFill xmlns:a14="http://schemas.microsoft.com/office/drawing/2010/main">
                <a:solidFill>
                  <a:srgbClr val="FFFFFF"/>
                </a:solidFill>
              </a14:hiddenFill>
            </a:ext>
          </a:extLst>
        </p:spPr>
      </p:pic>
      <p:pic>
        <p:nvPicPr>
          <p:cNvPr id="4103" name="Picture 7" descr="E:\Ишчи дарслик РС 11\QR-kodlar\QR-код 5-синф расми\Tech 5 QIRG.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2035954" y="8118696"/>
            <a:ext cx="1642848" cy="2017473"/>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E:\Ишчи дарслик РС 11\QR-kodlar\QR-код 5-синф расми\Tech 5 TURKM.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923747" y="8118693"/>
            <a:ext cx="1642848" cy="2027312"/>
          </a:xfrm>
          <a:prstGeom prst="rect">
            <a:avLst/>
          </a:prstGeom>
          <a:noFill/>
          <a:extLst>
            <a:ext uri="{909E8E84-426E-40DD-AFC4-6F175D3DCCD1}">
              <a14:hiddenFill xmlns:a14="http://schemas.microsoft.com/office/drawing/2010/main">
                <a:solidFill>
                  <a:srgbClr val="FFFFFF"/>
                </a:solidFill>
              </a14:hiddenFill>
            </a:ext>
          </a:extLst>
        </p:spPr>
      </p:pic>
      <p:sp>
        <p:nvSpPr>
          <p:cNvPr id="428" name="Прямоугольник 427">
            <a:extLst>
              <a:ext uri="{FF2B5EF4-FFF2-40B4-BE49-F238E27FC236}">
                <a16:creationId xmlns:a16="http://schemas.microsoft.com/office/drawing/2014/main" id="{3C70F88B-04B1-4F3C-8133-9ADAD263B26F}"/>
              </a:ext>
            </a:extLst>
          </p:cNvPr>
          <p:cNvSpPr/>
          <p:nvPr/>
        </p:nvSpPr>
        <p:spPr>
          <a:xfrm>
            <a:off x="1392406" y="5768623"/>
            <a:ext cx="1460766" cy="611092"/>
          </a:xfrm>
          <a:prstGeom prst="rect">
            <a:avLst/>
          </a:prstGeom>
        </p:spPr>
        <p:style>
          <a:lnRef idx="0">
            <a:schemeClr val="accent6"/>
          </a:lnRef>
          <a:fillRef idx="3">
            <a:schemeClr val="accent6"/>
          </a:fillRef>
          <a:effectRef idx="3">
            <a:schemeClr val="accent6"/>
          </a:effectRef>
          <a:fontRef idx="minor">
            <a:schemeClr val="lt1"/>
          </a:fontRef>
        </p:style>
        <p:txBody>
          <a:bodyPr wrap="square" anchor="ctr">
            <a:noAutofit/>
          </a:bodyPr>
          <a:lstStyle/>
          <a:p>
            <a:pPr algn="ctr"/>
            <a:r>
              <a:rPr lang="en-US" sz="2679" b="1" dirty="0">
                <a:solidFill>
                  <a:schemeClr val="tx1"/>
                </a:solidFill>
                <a:latin typeface="Arial" pitchFamily="34" charset="0"/>
                <a:cs typeface="Arial" pitchFamily="34" charset="0"/>
              </a:rPr>
              <a:t>5</a:t>
            </a:r>
            <a:r>
              <a:rPr lang="uz-Cyrl-UZ" sz="2679" b="1" dirty="0">
                <a:solidFill>
                  <a:schemeClr val="tx1"/>
                </a:solidFill>
                <a:latin typeface="Arial" pitchFamily="34" charset="0"/>
                <a:cs typeface="Arial" pitchFamily="34" charset="0"/>
              </a:rPr>
              <a:t>0%</a:t>
            </a:r>
            <a:endParaRPr lang="ru-RU" sz="2679" b="1" dirty="0">
              <a:solidFill>
                <a:schemeClr val="tx1"/>
              </a:solidFill>
              <a:latin typeface="Arial" pitchFamily="34" charset="0"/>
              <a:cs typeface="Arial" pitchFamily="34" charset="0"/>
            </a:endParaRPr>
          </a:p>
        </p:txBody>
      </p:sp>
      <p:sp>
        <p:nvSpPr>
          <p:cNvPr id="431" name="Прямоугольник: скругленные углы 26">
            <a:extLst>
              <a:ext uri="{FF2B5EF4-FFF2-40B4-BE49-F238E27FC236}">
                <a16:creationId xmlns:a16="http://schemas.microsoft.com/office/drawing/2014/main" id="{0588FD96-02A0-4963-A992-15B8474FFDA2}"/>
              </a:ext>
            </a:extLst>
          </p:cNvPr>
          <p:cNvSpPr/>
          <p:nvPr/>
        </p:nvSpPr>
        <p:spPr>
          <a:xfrm>
            <a:off x="1847338" y="6652198"/>
            <a:ext cx="5843630" cy="611092"/>
          </a:xfrm>
          <a:prstGeom prst="roundRect">
            <a:avLst>
              <a:gd name="adj" fmla="val 50000"/>
            </a:avLst>
          </a:prstGeom>
          <a:ln/>
        </p:spPr>
        <p:style>
          <a:lnRef idx="1">
            <a:schemeClr val="accent2"/>
          </a:lnRef>
          <a:fillRef idx="2">
            <a:schemeClr val="accent2"/>
          </a:fillRef>
          <a:effectRef idx="1">
            <a:schemeClr val="accent2"/>
          </a:effectRef>
          <a:fontRef idx="minor">
            <a:schemeClr val="dk1"/>
          </a:fontRef>
        </p:style>
        <p:txBody>
          <a:bodyPr rtlCol="0" anchor="ctr"/>
          <a:lstStyle/>
          <a:p>
            <a:pPr indent="538870"/>
            <a:r>
              <a:rPr lang="ru-RU" sz="2679" b="1" dirty="0">
                <a:latin typeface="Arial" pitchFamily="34" charset="0"/>
                <a:cs typeface="Arial" pitchFamily="34" charset="0"/>
              </a:rPr>
              <a:t>       </a:t>
            </a:r>
            <a:r>
              <a:rPr lang="en-US" sz="2679" b="1" dirty="0">
                <a:latin typeface="Arial" pitchFamily="34" charset="0"/>
                <a:cs typeface="Arial" pitchFamily="34" charset="0"/>
              </a:rPr>
              <a:t>20</a:t>
            </a:r>
            <a:r>
              <a:rPr lang="uz-Cyrl-UZ" sz="2679" b="1" dirty="0">
                <a:latin typeface="Arial" pitchFamily="34" charset="0"/>
                <a:cs typeface="Arial" pitchFamily="34" charset="0"/>
              </a:rPr>
              <a:t> </a:t>
            </a:r>
            <a:r>
              <a:rPr lang="en-US" sz="2679" b="1" dirty="0">
                <a:latin typeface="Arial" pitchFamily="34" charset="0"/>
                <a:cs typeface="Arial" pitchFamily="34" charset="0"/>
              </a:rPr>
              <a:t>ta</a:t>
            </a:r>
            <a:r>
              <a:rPr lang="en-US" sz="2009" dirty="0">
                <a:latin typeface="Arial" pitchFamily="34" charset="0"/>
                <a:cs typeface="Arial" pitchFamily="34" charset="0"/>
              </a:rPr>
              <a:t> </a:t>
            </a:r>
            <a:r>
              <a:rPr lang="en-US" sz="2679" dirty="0" err="1">
                <a:latin typeface="Arial" pitchFamily="34" charset="0"/>
                <a:cs typeface="Arial" pitchFamily="34" charset="0"/>
              </a:rPr>
              <a:t>yangi</a:t>
            </a:r>
            <a:r>
              <a:rPr lang="en-US" sz="2679" dirty="0">
                <a:latin typeface="Arial" pitchFamily="34" charset="0"/>
                <a:cs typeface="Arial" pitchFamily="34" charset="0"/>
              </a:rPr>
              <a:t> </a:t>
            </a:r>
            <a:r>
              <a:rPr lang="en-US" sz="2679" dirty="0" err="1">
                <a:latin typeface="Arial" pitchFamily="34" charset="0"/>
                <a:cs typeface="Arial" pitchFamily="34" charset="0"/>
              </a:rPr>
              <a:t>mavzu</a:t>
            </a:r>
            <a:r>
              <a:rPr lang="en-US" sz="2679" dirty="0">
                <a:latin typeface="Arial" pitchFamily="34" charset="0"/>
                <a:cs typeface="Arial" pitchFamily="34" charset="0"/>
              </a:rPr>
              <a:t> </a:t>
            </a:r>
            <a:r>
              <a:rPr lang="en-US" sz="2679" dirty="0" err="1">
                <a:latin typeface="Arial" pitchFamily="34" charset="0"/>
                <a:cs typeface="Arial" pitchFamily="34" charset="0"/>
              </a:rPr>
              <a:t>kiritildi</a:t>
            </a:r>
            <a:r>
              <a:rPr lang="en-US" sz="2679" dirty="0">
                <a:latin typeface="Arial" pitchFamily="34" charset="0"/>
                <a:cs typeface="Arial" pitchFamily="34" charset="0"/>
              </a:rPr>
              <a:t>.</a:t>
            </a:r>
            <a:endParaRPr lang="ru-RU" sz="2679" dirty="0">
              <a:latin typeface="Arial" pitchFamily="34" charset="0"/>
              <a:cs typeface="Arial" pitchFamily="34" charset="0"/>
            </a:endParaRPr>
          </a:p>
        </p:txBody>
      </p:sp>
      <p:sp>
        <p:nvSpPr>
          <p:cNvPr id="432" name="Прямоугольник 431">
            <a:extLst>
              <a:ext uri="{FF2B5EF4-FFF2-40B4-BE49-F238E27FC236}">
                <a16:creationId xmlns:a16="http://schemas.microsoft.com/office/drawing/2014/main" id="{3C70F88B-04B1-4F3C-8133-9ADAD263B26F}"/>
              </a:ext>
            </a:extLst>
          </p:cNvPr>
          <p:cNvSpPr/>
          <p:nvPr/>
        </p:nvSpPr>
        <p:spPr>
          <a:xfrm>
            <a:off x="1394447" y="6652198"/>
            <a:ext cx="1460766" cy="611092"/>
          </a:xfrm>
          <a:prstGeom prst="rect">
            <a:avLst/>
          </a:prstGeom>
        </p:spPr>
        <p:style>
          <a:lnRef idx="0">
            <a:schemeClr val="accent2"/>
          </a:lnRef>
          <a:fillRef idx="3">
            <a:schemeClr val="accent2"/>
          </a:fillRef>
          <a:effectRef idx="3">
            <a:schemeClr val="accent2"/>
          </a:effectRef>
          <a:fontRef idx="minor">
            <a:schemeClr val="lt1"/>
          </a:fontRef>
        </p:style>
        <p:txBody>
          <a:bodyPr wrap="square" anchor="ctr">
            <a:noAutofit/>
          </a:bodyPr>
          <a:lstStyle/>
          <a:p>
            <a:pPr algn="ctr"/>
            <a:r>
              <a:rPr lang="en-US" sz="2679" b="1" dirty="0">
                <a:solidFill>
                  <a:schemeClr val="tx1"/>
                </a:solidFill>
                <a:latin typeface="Arial" pitchFamily="34" charset="0"/>
                <a:cs typeface="Arial" pitchFamily="34" charset="0"/>
              </a:rPr>
              <a:t>6</a:t>
            </a:r>
            <a:r>
              <a:rPr lang="uz-Cyrl-UZ" sz="2679" b="1" dirty="0">
                <a:solidFill>
                  <a:schemeClr val="tx1"/>
                </a:solidFill>
                <a:latin typeface="Arial" pitchFamily="34" charset="0"/>
                <a:cs typeface="Arial" pitchFamily="34" charset="0"/>
              </a:rPr>
              <a:t>0%</a:t>
            </a:r>
            <a:endParaRPr lang="ru-RU" sz="2679" b="1" dirty="0">
              <a:solidFill>
                <a:schemeClr val="tx1"/>
              </a:solidFill>
              <a:latin typeface="Arial" pitchFamily="34" charset="0"/>
              <a:cs typeface="Arial" pitchFamily="34" charset="0"/>
            </a:endParaRPr>
          </a:p>
        </p:txBody>
      </p:sp>
      <p:graphicFrame>
        <p:nvGraphicFramePr>
          <p:cNvPr id="433" name="Таблица 432"/>
          <p:cNvGraphicFramePr>
            <a:graphicFrameLocks noGrp="1"/>
          </p:cNvGraphicFramePr>
          <p:nvPr/>
        </p:nvGraphicFramePr>
        <p:xfrm>
          <a:off x="9459713" y="3456746"/>
          <a:ext cx="8079416" cy="1984366"/>
        </p:xfrm>
        <a:graphic>
          <a:graphicData uri="http://schemas.openxmlformats.org/drawingml/2006/table">
            <a:tbl>
              <a:tblPr firstRow="1" bandRow="1">
                <a:tableStyleId>{5940675A-B579-460E-94D1-54222C63F5DA}</a:tableStyleId>
              </a:tblPr>
              <a:tblGrid>
                <a:gridCol w="2496394">
                  <a:extLst>
                    <a:ext uri="{9D8B030D-6E8A-4147-A177-3AD203B41FA5}">
                      <a16:colId xmlns:a16="http://schemas.microsoft.com/office/drawing/2014/main" val="20000"/>
                    </a:ext>
                  </a:extLst>
                </a:gridCol>
                <a:gridCol w="3166749">
                  <a:extLst>
                    <a:ext uri="{9D8B030D-6E8A-4147-A177-3AD203B41FA5}">
                      <a16:colId xmlns:a16="http://schemas.microsoft.com/office/drawing/2014/main" val="20001"/>
                    </a:ext>
                  </a:extLst>
                </a:gridCol>
                <a:gridCol w="2416273">
                  <a:extLst>
                    <a:ext uri="{9D8B030D-6E8A-4147-A177-3AD203B41FA5}">
                      <a16:colId xmlns:a16="http://schemas.microsoft.com/office/drawing/2014/main" val="20002"/>
                    </a:ext>
                  </a:extLst>
                </a:gridCol>
              </a:tblGrid>
              <a:tr h="1563848">
                <a:tc>
                  <a:txBody>
                    <a:bodyPr/>
                    <a:lstStyle/>
                    <a:p>
                      <a:pPr marL="0" marR="0" indent="0" algn="ctr" defTabSz="3077962" rtl="0" eaLnBrk="1" fontAlgn="auto" latinLnBrk="0" hangingPunct="1">
                        <a:lnSpc>
                          <a:spcPct val="100000"/>
                        </a:lnSpc>
                        <a:spcBef>
                          <a:spcPts val="0"/>
                        </a:spcBef>
                        <a:spcAft>
                          <a:spcPts val="0"/>
                        </a:spcAft>
                        <a:buClrTx/>
                        <a:buSzTx/>
                        <a:buFontTx/>
                        <a:buNone/>
                        <a:tabLst/>
                        <a:defRPr/>
                      </a:pPr>
                      <a:r>
                        <a:rPr lang="en-US" sz="1900" b="1" dirty="0" err="1">
                          <a:effectLst/>
                          <a:latin typeface="Arial" pitchFamily="34" charset="0"/>
                          <a:cs typeface="Arial" pitchFamily="34" charset="0"/>
                        </a:rPr>
                        <a:t>Amalda</a:t>
                      </a:r>
                      <a:r>
                        <a:rPr lang="en-US" sz="1900" b="1" dirty="0">
                          <a:effectLst/>
                          <a:latin typeface="Arial" pitchFamily="34" charset="0"/>
                          <a:cs typeface="Arial" pitchFamily="34" charset="0"/>
                        </a:rPr>
                        <a:t> </a:t>
                      </a:r>
                      <a:r>
                        <a:rPr lang="en-US" sz="1900" b="1" dirty="0" err="1">
                          <a:effectLst/>
                          <a:latin typeface="Arial" pitchFamily="34" charset="0"/>
                          <a:cs typeface="Arial" pitchFamily="34" charset="0"/>
                        </a:rPr>
                        <a:t>bo‘lgan</a:t>
                      </a:r>
                      <a:r>
                        <a:rPr lang="en-US" sz="1900" b="1" dirty="0">
                          <a:effectLst/>
                          <a:latin typeface="Arial" pitchFamily="34" charset="0"/>
                          <a:cs typeface="Arial" pitchFamily="34" charset="0"/>
                        </a:rPr>
                        <a:t> </a:t>
                      </a:r>
                      <a:r>
                        <a:rPr lang="en-US" sz="1900" b="1" dirty="0" err="1">
                          <a:effectLst/>
                          <a:latin typeface="Arial" pitchFamily="34" charset="0"/>
                          <a:cs typeface="Arial" pitchFamily="34" charset="0"/>
                        </a:rPr>
                        <a:t>darslikdagi</a:t>
                      </a:r>
                      <a:r>
                        <a:rPr lang="en-US" sz="1900" b="1" dirty="0">
                          <a:effectLst/>
                          <a:latin typeface="Arial" pitchFamily="34" charset="0"/>
                          <a:cs typeface="Arial" pitchFamily="34" charset="0"/>
                        </a:rPr>
                        <a:t> </a:t>
                      </a:r>
                      <a:r>
                        <a:rPr lang="en-US" sz="1900" b="1" dirty="0" err="1">
                          <a:effectLst/>
                          <a:latin typeface="Arial" pitchFamily="34" charset="0"/>
                          <a:cs typeface="Arial" pitchFamily="34" charset="0"/>
                        </a:rPr>
                        <a:t>mavzular</a:t>
                      </a:r>
                      <a:r>
                        <a:rPr lang="en-US" sz="1900" b="1" dirty="0">
                          <a:effectLst/>
                          <a:latin typeface="Arial" pitchFamily="34" charset="0"/>
                          <a:cs typeface="Arial" pitchFamily="34" charset="0"/>
                        </a:rPr>
                        <a:t> </a:t>
                      </a:r>
                      <a:r>
                        <a:rPr lang="en-US" sz="1900" b="1" dirty="0" err="1">
                          <a:effectLst/>
                          <a:latin typeface="Arial" pitchFamily="34" charset="0"/>
                          <a:cs typeface="Arial" pitchFamily="34" charset="0"/>
                        </a:rPr>
                        <a:t>soni</a:t>
                      </a:r>
                      <a:r>
                        <a:rPr lang="en-US" sz="1900" b="1" dirty="0">
                          <a:effectLst/>
                          <a:latin typeface="Arial" pitchFamily="34" charset="0"/>
                          <a:cs typeface="Arial" pitchFamily="34" charset="0"/>
                        </a:rPr>
                        <a:t> </a:t>
                      </a:r>
                      <a:endParaRPr lang="ru-RU" sz="1900" b="1" dirty="0">
                        <a:solidFill>
                          <a:schemeClr val="tx1"/>
                        </a:solidFill>
                        <a:effectLst/>
                        <a:latin typeface="Arial" pitchFamily="34" charset="0"/>
                        <a:ea typeface="Calibri"/>
                        <a:cs typeface="Arial" pitchFamily="34" charset="0"/>
                      </a:endParaRPr>
                    </a:p>
                  </a:txBody>
                  <a:tcPr marL="30609" marR="30609" marT="15304" marB="15304" anchor="ctr"/>
                </a:tc>
                <a:tc>
                  <a:txBody>
                    <a:bodyPr/>
                    <a:lstStyle/>
                    <a:p>
                      <a:pPr marL="0" marR="0" indent="0" algn="ctr" defTabSz="3077962" rtl="0" eaLnBrk="1" fontAlgn="auto" latinLnBrk="0" hangingPunct="1">
                        <a:lnSpc>
                          <a:spcPct val="100000"/>
                        </a:lnSpc>
                        <a:spcBef>
                          <a:spcPts val="0"/>
                        </a:spcBef>
                        <a:spcAft>
                          <a:spcPts val="0"/>
                        </a:spcAft>
                        <a:buClrTx/>
                        <a:buSzTx/>
                        <a:buFontTx/>
                        <a:buNone/>
                        <a:tabLst/>
                        <a:defRPr/>
                      </a:pPr>
                      <a:r>
                        <a:rPr lang="en-US" sz="1900" b="1" dirty="0" err="1">
                          <a:effectLst/>
                          <a:latin typeface="Arial" pitchFamily="34" charset="0"/>
                          <a:cs typeface="Arial" pitchFamily="34" charset="0"/>
                        </a:rPr>
                        <a:t>Yangidan</a:t>
                      </a:r>
                      <a:r>
                        <a:rPr lang="en-US" sz="1900" b="1" dirty="0">
                          <a:effectLst/>
                          <a:latin typeface="Arial" pitchFamily="34" charset="0"/>
                          <a:cs typeface="Arial" pitchFamily="34" charset="0"/>
                        </a:rPr>
                        <a:t> </a:t>
                      </a:r>
                      <a:r>
                        <a:rPr lang="en-US" sz="1900" b="1" dirty="0" err="1">
                          <a:effectLst/>
                          <a:latin typeface="Arial" pitchFamily="34" charset="0"/>
                          <a:cs typeface="Arial" pitchFamily="34" charset="0"/>
                        </a:rPr>
                        <a:t>yaratilib</a:t>
                      </a:r>
                      <a:r>
                        <a:rPr lang="en-US" sz="1900" b="1" dirty="0">
                          <a:effectLst/>
                          <a:latin typeface="Arial" pitchFamily="34" charset="0"/>
                          <a:cs typeface="Arial" pitchFamily="34" charset="0"/>
                        </a:rPr>
                        <a:t> </a:t>
                      </a:r>
                      <a:r>
                        <a:rPr lang="en-US" sz="1900" b="1" dirty="0" err="1">
                          <a:effectLst/>
                          <a:latin typeface="Arial" pitchFamily="34" charset="0"/>
                          <a:cs typeface="Arial" pitchFamily="34" charset="0"/>
                        </a:rPr>
                        <a:t>qayta</a:t>
                      </a:r>
                      <a:r>
                        <a:rPr lang="en-US" sz="1900" b="1" dirty="0">
                          <a:effectLst/>
                          <a:latin typeface="Arial" pitchFamily="34" charset="0"/>
                          <a:cs typeface="Arial" pitchFamily="34" charset="0"/>
                        </a:rPr>
                        <a:t> </a:t>
                      </a:r>
                      <a:r>
                        <a:rPr lang="en-US" sz="1900" b="1" dirty="0" err="1">
                          <a:effectLst/>
                          <a:latin typeface="Arial" pitchFamily="34" charset="0"/>
                          <a:cs typeface="Arial" pitchFamily="34" charset="0"/>
                        </a:rPr>
                        <a:t>nashrga</a:t>
                      </a:r>
                      <a:r>
                        <a:rPr lang="en-US" sz="1900" b="1" dirty="0">
                          <a:effectLst/>
                          <a:latin typeface="Arial" pitchFamily="34" charset="0"/>
                          <a:cs typeface="Arial" pitchFamily="34" charset="0"/>
                        </a:rPr>
                        <a:t> </a:t>
                      </a:r>
                      <a:r>
                        <a:rPr lang="en-US" sz="1900" b="1" dirty="0" err="1">
                          <a:effectLst/>
                          <a:latin typeface="Arial" pitchFamily="34" charset="0"/>
                          <a:cs typeface="Arial" pitchFamily="34" charset="0"/>
                        </a:rPr>
                        <a:t>tayyorlangan</a:t>
                      </a:r>
                      <a:r>
                        <a:rPr lang="en-US" sz="1900" b="1" dirty="0">
                          <a:effectLst/>
                          <a:latin typeface="Arial" pitchFamily="34" charset="0"/>
                          <a:cs typeface="Arial" pitchFamily="34" charset="0"/>
                        </a:rPr>
                        <a:t> </a:t>
                      </a:r>
                      <a:r>
                        <a:rPr lang="en-US" sz="1900" b="1" dirty="0" err="1">
                          <a:effectLst/>
                          <a:latin typeface="Arial" pitchFamily="34" charset="0"/>
                          <a:cs typeface="Arial" pitchFamily="34" charset="0"/>
                        </a:rPr>
                        <a:t>darslikdagi</a:t>
                      </a:r>
                      <a:r>
                        <a:rPr lang="en-US" sz="1900" b="1" dirty="0">
                          <a:effectLst/>
                          <a:latin typeface="Arial" pitchFamily="34" charset="0"/>
                          <a:cs typeface="Arial" pitchFamily="34" charset="0"/>
                        </a:rPr>
                        <a:t> </a:t>
                      </a:r>
                      <a:r>
                        <a:rPr lang="en-US" sz="1900" b="1" dirty="0" err="1">
                          <a:effectLst/>
                          <a:latin typeface="Arial" pitchFamily="34" charset="0"/>
                          <a:cs typeface="Arial" pitchFamily="34" charset="0"/>
                        </a:rPr>
                        <a:t>mavzular</a:t>
                      </a:r>
                      <a:r>
                        <a:rPr lang="en-US" sz="1900" b="1" dirty="0">
                          <a:effectLst/>
                          <a:latin typeface="Arial" pitchFamily="34" charset="0"/>
                          <a:cs typeface="Arial" pitchFamily="34" charset="0"/>
                        </a:rPr>
                        <a:t> </a:t>
                      </a:r>
                      <a:r>
                        <a:rPr lang="en-US" sz="1900" b="1" dirty="0" err="1">
                          <a:effectLst/>
                          <a:latin typeface="Arial" pitchFamily="34" charset="0"/>
                          <a:cs typeface="Arial" pitchFamily="34" charset="0"/>
                        </a:rPr>
                        <a:t>soni</a:t>
                      </a:r>
                      <a:r>
                        <a:rPr lang="en-US" sz="1900" b="1" dirty="0">
                          <a:effectLst/>
                          <a:latin typeface="Arial" pitchFamily="34" charset="0"/>
                          <a:cs typeface="Arial" pitchFamily="34" charset="0"/>
                        </a:rPr>
                        <a:t> </a:t>
                      </a:r>
                      <a:endParaRPr lang="ru-RU" sz="1900" b="1" dirty="0">
                        <a:solidFill>
                          <a:schemeClr val="tx1"/>
                        </a:solidFill>
                        <a:effectLst/>
                        <a:latin typeface="Arial" pitchFamily="34" charset="0"/>
                        <a:ea typeface="Calibri"/>
                        <a:cs typeface="Arial" pitchFamily="34" charset="0"/>
                      </a:endParaRPr>
                    </a:p>
                  </a:txBody>
                  <a:tcPr marL="30609" marR="30609" marT="15304" marB="15304" anchor="ctr"/>
                </a:tc>
                <a:tc>
                  <a:txBody>
                    <a:bodyPr/>
                    <a:lstStyle/>
                    <a:p>
                      <a:pPr algn="ctr">
                        <a:lnSpc>
                          <a:spcPct val="115000"/>
                        </a:lnSpc>
                        <a:spcAft>
                          <a:spcPts val="0"/>
                        </a:spcAft>
                      </a:pPr>
                      <a:r>
                        <a:rPr lang="en-US" sz="1900" b="1" dirty="0" err="1">
                          <a:effectLst/>
                          <a:latin typeface="Arial" pitchFamily="34" charset="0"/>
                          <a:cs typeface="Arial" pitchFamily="34" charset="0"/>
                        </a:rPr>
                        <a:t>Farqi</a:t>
                      </a:r>
                      <a:endParaRPr lang="ru-RU" sz="1900" b="1" dirty="0">
                        <a:solidFill>
                          <a:schemeClr val="tx1"/>
                        </a:solidFill>
                        <a:effectLst/>
                        <a:latin typeface="Arial" pitchFamily="34" charset="0"/>
                        <a:ea typeface="Calibri"/>
                        <a:cs typeface="Arial" pitchFamily="34" charset="0"/>
                      </a:endParaRPr>
                    </a:p>
                  </a:txBody>
                  <a:tcPr marL="30609" marR="30609" marT="15304" marB="15304" anchor="ctr"/>
                </a:tc>
                <a:extLst>
                  <a:ext uri="{0D108BD9-81ED-4DB2-BD59-A6C34878D82A}">
                    <a16:rowId xmlns:a16="http://schemas.microsoft.com/office/drawing/2014/main" val="10000"/>
                  </a:ext>
                </a:extLst>
              </a:tr>
              <a:tr h="420518">
                <a:tc>
                  <a:txBody>
                    <a:bodyPr/>
                    <a:lstStyle/>
                    <a:p>
                      <a:pPr algn="ctr"/>
                      <a:r>
                        <a:rPr lang="en-US" sz="2500" b="1" dirty="0">
                          <a:latin typeface="Arial" pitchFamily="34" charset="0"/>
                          <a:cs typeface="Arial" pitchFamily="34" charset="0"/>
                        </a:rPr>
                        <a:t>34</a:t>
                      </a:r>
                      <a:endParaRPr lang="ru-RU" sz="2500" b="1" dirty="0">
                        <a:latin typeface="Arial" pitchFamily="34" charset="0"/>
                        <a:cs typeface="Arial" pitchFamily="34" charset="0"/>
                      </a:endParaRPr>
                    </a:p>
                  </a:txBody>
                  <a:tcPr marL="30609" marR="30609" marT="15304" marB="15304" anchor="ctr"/>
                </a:tc>
                <a:tc>
                  <a:txBody>
                    <a:bodyPr/>
                    <a:lstStyle/>
                    <a:p>
                      <a:pPr algn="ctr"/>
                      <a:r>
                        <a:rPr lang="en-US" sz="2500" b="1" dirty="0">
                          <a:latin typeface="Arial" pitchFamily="34" charset="0"/>
                          <a:cs typeface="Arial" pitchFamily="34" charset="0"/>
                        </a:rPr>
                        <a:t>3</a:t>
                      </a:r>
                      <a:r>
                        <a:rPr lang="uz-Cyrl-UZ" sz="2500" b="1" dirty="0">
                          <a:latin typeface="Arial" pitchFamily="34" charset="0"/>
                          <a:cs typeface="Arial" pitchFamily="34" charset="0"/>
                        </a:rPr>
                        <a:t>2</a:t>
                      </a:r>
                      <a:endParaRPr lang="ru-RU" sz="2500" b="1" dirty="0">
                        <a:latin typeface="Arial" pitchFamily="34" charset="0"/>
                        <a:cs typeface="Arial" pitchFamily="34" charset="0"/>
                      </a:endParaRPr>
                    </a:p>
                  </a:txBody>
                  <a:tcPr marL="30609" marR="30609" marT="15304" marB="15304" anchor="ctr"/>
                </a:tc>
                <a:tc>
                  <a:txBody>
                    <a:bodyPr/>
                    <a:lstStyle/>
                    <a:p>
                      <a:pPr algn="ctr"/>
                      <a:r>
                        <a:rPr lang="uz-Cyrl-UZ" sz="2500" b="1" dirty="0">
                          <a:latin typeface="Arial" pitchFamily="34" charset="0"/>
                          <a:cs typeface="Arial" pitchFamily="34" charset="0"/>
                        </a:rPr>
                        <a:t>-2</a:t>
                      </a:r>
                      <a:endParaRPr lang="ru-RU" sz="2500" b="1" dirty="0">
                        <a:latin typeface="Arial" pitchFamily="34" charset="0"/>
                        <a:cs typeface="Arial" pitchFamily="34" charset="0"/>
                      </a:endParaRPr>
                    </a:p>
                  </a:txBody>
                  <a:tcPr marL="30609" marR="30609" marT="15304" marB="15304" anchor="ctr"/>
                </a:tc>
                <a:extLst>
                  <a:ext uri="{0D108BD9-81ED-4DB2-BD59-A6C34878D82A}">
                    <a16:rowId xmlns:a16="http://schemas.microsoft.com/office/drawing/2014/main" val="10001"/>
                  </a:ext>
                </a:extLst>
              </a:tr>
            </a:tbl>
          </a:graphicData>
        </a:graphic>
      </p:graphicFrame>
      <p:sp>
        <p:nvSpPr>
          <p:cNvPr id="434" name="Прямоугольник: скругленные углы 26">
            <a:extLst>
              <a:ext uri="{FF2B5EF4-FFF2-40B4-BE49-F238E27FC236}">
                <a16:creationId xmlns:a16="http://schemas.microsoft.com/office/drawing/2014/main" id="{0588FD96-02A0-4963-A992-15B8474FFDA2}"/>
              </a:ext>
            </a:extLst>
          </p:cNvPr>
          <p:cNvSpPr/>
          <p:nvPr/>
        </p:nvSpPr>
        <p:spPr>
          <a:xfrm>
            <a:off x="10995167" y="5650925"/>
            <a:ext cx="5777547" cy="611092"/>
          </a:xfrm>
          <a:prstGeom prst="roundRect">
            <a:avLst>
              <a:gd name="adj" fmla="val 50000"/>
            </a:avLst>
          </a:prstGeom>
          <a:ln/>
        </p:spPr>
        <p:style>
          <a:lnRef idx="1">
            <a:schemeClr val="accent1"/>
          </a:lnRef>
          <a:fillRef idx="2">
            <a:schemeClr val="accent1"/>
          </a:fillRef>
          <a:effectRef idx="1">
            <a:schemeClr val="accent1"/>
          </a:effectRef>
          <a:fontRef idx="minor">
            <a:schemeClr val="dk1"/>
          </a:fontRef>
        </p:style>
        <p:txBody>
          <a:bodyPr rtlCol="0" anchor="ctr"/>
          <a:lstStyle/>
          <a:p>
            <a:pPr indent="538870"/>
            <a:r>
              <a:rPr lang="en-US" sz="2679" b="1" dirty="0">
                <a:latin typeface="Arial" pitchFamily="34" charset="0"/>
                <a:cs typeface="Arial" pitchFamily="34" charset="0"/>
              </a:rPr>
              <a:t>14</a:t>
            </a:r>
            <a:r>
              <a:rPr lang="uz-Cyrl-UZ" sz="2679" b="1" dirty="0">
                <a:latin typeface="Arial" pitchFamily="34" charset="0"/>
                <a:cs typeface="Arial" pitchFamily="34" charset="0"/>
              </a:rPr>
              <a:t> </a:t>
            </a:r>
            <a:r>
              <a:rPr lang="en-US" sz="2679" b="1" dirty="0">
                <a:latin typeface="Arial" pitchFamily="34" charset="0"/>
                <a:cs typeface="Arial" pitchFamily="34" charset="0"/>
              </a:rPr>
              <a:t>ta</a:t>
            </a:r>
            <a:r>
              <a:rPr lang="en-US" sz="2009" dirty="0">
                <a:latin typeface="Arial" pitchFamily="34" charset="0"/>
                <a:cs typeface="Arial" pitchFamily="34" charset="0"/>
              </a:rPr>
              <a:t> </a:t>
            </a:r>
            <a:r>
              <a:rPr lang="en-US" sz="2679" dirty="0" err="1">
                <a:latin typeface="Arial" pitchFamily="34" charset="0"/>
                <a:cs typeface="Arial" pitchFamily="34" charset="0"/>
              </a:rPr>
              <a:t>mavzu</a:t>
            </a:r>
            <a:r>
              <a:rPr lang="en-US" sz="2679" dirty="0">
                <a:latin typeface="Arial" pitchFamily="34" charset="0"/>
                <a:cs typeface="Arial" pitchFamily="34" charset="0"/>
              </a:rPr>
              <a:t> </a:t>
            </a:r>
            <a:r>
              <a:rPr lang="en-US" sz="2679" dirty="0" err="1">
                <a:latin typeface="Arial" pitchFamily="34" charset="0"/>
                <a:cs typeface="Arial" pitchFamily="34" charset="0"/>
              </a:rPr>
              <a:t>chiqarildi</a:t>
            </a:r>
            <a:r>
              <a:rPr lang="en-US" sz="2679" dirty="0">
                <a:latin typeface="Arial" pitchFamily="34" charset="0"/>
                <a:cs typeface="Arial" pitchFamily="34" charset="0"/>
              </a:rPr>
              <a:t>.</a:t>
            </a:r>
            <a:endParaRPr lang="ru-RU" sz="2679" dirty="0">
              <a:latin typeface="Arial" pitchFamily="34" charset="0"/>
              <a:cs typeface="Arial" pitchFamily="34" charset="0"/>
            </a:endParaRPr>
          </a:p>
        </p:txBody>
      </p:sp>
      <p:sp>
        <p:nvSpPr>
          <p:cNvPr id="435" name="Прямоугольник 434">
            <a:extLst>
              <a:ext uri="{FF2B5EF4-FFF2-40B4-BE49-F238E27FC236}">
                <a16:creationId xmlns:a16="http://schemas.microsoft.com/office/drawing/2014/main" id="{3C70F88B-04B1-4F3C-8133-9ADAD263B26F}"/>
              </a:ext>
            </a:extLst>
          </p:cNvPr>
          <p:cNvSpPr/>
          <p:nvPr/>
        </p:nvSpPr>
        <p:spPr>
          <a:xfrm>
            <a:off x="10342230" y="5650925"/>
            <a:ext cx="1134136" cy="611092"/>
          </a:xfrm>
          <a:prstGeom prst="rect">
            <a:avLst/>
          </a:prstGeom>
        </p:spPr>
        <p:style>
          <a:lnRef idx="0">
            <a:schemeClr val="accent1"/>
          </a:lnRef>
          <a:fillRef idx="3">
            <a:schemeClr val="accent1"/>
          </a:fillRef>
          <a:effectRef idx="3">
            <a:schemeClr val="accent1"/>
          </a:effectRef>
          <a:fontRef idx="minor">
            <a:schemeClr val="lt1"/>
          </a:fontRef>
        </p:style>
        <p:txBody>
          <a:bodyPr wrap="square" anchor="ctr">
            <a:noAutofit/>
          </a:bodyPr>
          <a:lstStyle/>
          <a:p>
            <a:pPr algn="ctr"/>
            <a:r>
              <a:rPr lang="en-US" sz="2679" b="1" dirty="0">
                <a:solidFill>
                  <a:schemeClr val="tx1"/>
                </a:solidFill>
                <a:latin typeface="Arial" pitchFamily="34" charset="0"/>
                <a:cs typeface="Arial" pitchFamily="34" charset="0"/>
              </a:rPr>
              <a:t>41</a:t>
            </a:r>
            <a:r>
              <a:rPr lang="uz-Cyrl-UZ" sz="2679" b="1" dirty="0">
                <a:solidFill>
                  <a:schemeClr val="tx1"/>
                </a:solidFill>
                <a:latin typeface="Arial" pitchFamily="34" charset="0"/>
                <a:cs typeface="Arial" pitchFamily="34" charset="0"/>
              </a:rPr>
              <a:t>%</a:t>
            </a:r>
            <a:endParaRPr lang="ru-RU" sz="2679" b="1" dirty="0">
              <a:solidFill>
                <a:schemeClr val="tx1"/>
              </a:solidFill>
              <a:latin typeface="Arial" pitchFamily="34" charset="0"/>
              <a:cs typeface="Arial" pitchFamily="34" charset="0"/>
            </a:endParaRPr>
          </a:p>
        </p:txBody>
      </p:sp>
      <p:sp>
        <p:nvSpPr>
          <p:cNvPr id="436" name="Прямоугольник: скругленные углы 26">
            <a:extLst>
              <a:ext uri="{FF2B5EF4-FFF2-40B4-BE49-F238E27FC236}">
                <a16:creationId xmlns:a16="http://schemas.microsoft.com/office/drawing/2014/main" id="{0588FD96-02A0-4963-A992-15B8474FFDA2}"/>
              </a:ext>
            </a:extLst>
          </p:cNvPr>
          <p:cNvSpPr/>
          <p:nvPr/>
        </p:nvSpPr>
        <p:spPr>
          <a:xfrm>
            <a:off x="10997205" y="6378221"/>
            <a:ext cx="5777547" cy="611092"/>
          </a:xfrm>
          <a:prstGeom prst="roundRect">
            <a:avLst>
              <a:gd name="adj" fmla="val 50000"/>
            </a:avLst>
          </a:prstGeom>
          <a:ln/>
        </p:spPr>
        <p:style>
          <a:lnRef idx="1">
            <a:schemeClr val="accent4"/>
          </a:lnRef>
          <a:fillRef idx="2">
            <a:schemeClr val="accent4"/>
          </a:fillRef>
          <a:effectRef idx="1">
            <a:schemeClr val="accent4"/>
          </a:effectRef>
          <a:fontRef idx="minor">
            <a:schemeClr val="dk1"/>
          </a:fontRef>
        </p:style>
        <p:txBody>
          <a:bodyPr rtlCol="0" anchor="ctr"/>
          <a:lstStyle/>
          <a:p>
            <a:pPr indent="538870"/>
            <a:r>
              <a:rPr lang="en-US" sz="2679" b="1" dirty="0">
                <a:latin typeface="Arial" pitchFamily="34" charset="0"/>
                <a:cs typeface="Arial" pitchFamily="34" charset="0"/>
              </a:rPr>
              <a:t>1</a:t>
            </a:r>
            <a:r>
              <a:rPr lang="uz-Cyrl-UZ" sz="2679" b="1" dirty="0">
                <a:latin typeface="Arial" pitchFamily="34" charset="0"/>
                <a:cs typeface="Arial" pitchFamily="34" charset="0"/>
              </a:rPr>
              <a:t>2 </a:t>
            </a:r>
            <a:r>
              <a:rPr lang="en-US" sz="2679" b="1" dirty="0">
                <a:latin typeface="Arial" pitchFamily="34" charset="0"/>
                <a:cs typeface="Arial" pitchFamily="34" charset="0"/>
              </a:rPr>
              <a:t>ta</a:t>
            </a:r>
            <a:r>
              <a:rPr lang="en-US" sz="2009" dirty="0">
                <a:latin typeface="Arial" pitchFamily="34" charset="0"/>
                <a:cs typeface="Arial" pitchFamily="34" charset="0"/>
              </a:rPr>
              <a:t> </a:t>
            </a:r>
            <a:r>
              <a:rPr lang="en-US" sz="2679" dirty="0" err="1">
                <a:latin typeface="Arial" pitchFamily="34" charset="0"/>
                <a:cs typeface="Arial" pitchFamily="34" charset="0"/>
              </a:rPr>
              <a:t>yangi</a:t>
            </a:r>
            <a:r>
              <a:rPr lang="en-US" sz="2679" dirty="0">
                <a:latin typeface="Arial" pitchFamily="34" charset="0"/>
                <a:cs typeface="Arial" pitchFamily="34" charset="0"/>
              </a:rPr>
              <a:t> </a:t>
            </a:r>
            <a:r>
              <a:rPr lang="en-US" sz="2679" dirty="0" err="1">
                <a:latin typeface="Arial" pitchFamily="34" charset="0"/>
                <a:cs typeface="Arial" pitchFamily="34" charset="0"/>
              </a:rPr>
              <a:t>mavzu</a:t>
            </a:r>
            <a:r>
              <a:rPr lang="en-US" sz="2679" dirty="0">
                <a:latin typeface="Arial" pitchFamily="34" charset="0"/>
                <a:cs typeface="Arial" pitchFamily="34" charset="0"/>
              </a:rPr>
              <a:t> </a:t>
            </a:r>
            <a:r>
              <a:rPr lang="en-US" sz="2679" dirty="0" err="1">
                <a:latin typeface="Arial" pitchFamily="34" charset="0"/>
                <a:cs typeface="Arial" pitchFamily="34" charset="0"/>
              </a:rPr>
              <a:t>kiritildi</a:t>
            </a:r>
            <a:r>
              <a:rPr lang="en-US" sz="2679" dirty="0">
                <a:latin typeface="Arial" pitchFamily="34" charset="0"/>
                <a:cs typeface="Arial" pitchFamily="34" charset="0"/>
              </a:rPr>
              <a:t>.</a:t>
            </a:r>
            <a:endParaRPr lang="ru-RU" sz="2679" dirty="0">
              <a:latin typeface="Arial" pitchFamily="34" charset="0"/>
              <a:cs typeface="Arial" pitchFamily="34" charset="0"/>
            </a:endParaRPr>
          </a:p>
        </p:txBody>
      </p:sp>
      <p:sp>
        <p:nvSpPr>
          <p:cNvPr id="437" name="Прямоугольник 436">
            <a:extLst>
              <a:ext uri="{FF2B5EF4-FFF2-40B4-BE49-F238E27FC236}">
                <a16:creationId xmlns:a16="http://schemas.microsoft.com/office/drawing/2014/main" id="{3C70F88B-04B1-4F3C-8133-9ADAD263B26F}"/>
              </a:ext>
            </a:extLst>
          </p:cNvPr>
          <p:cNvSpPr/>
          <p:nvPr/>
        </p:nvSpPr>
        <p:spPr>
          <a:xfrm>
            <a:off x="10344269" y="6378224"/>
            <a:ext cx="1134136" cy="611092"/>
          </a:xfrm>
          <a:prstGeom prst="rect">
            <a:avLst/>
          </a:prstGeom>
        </p:spPr>
        <p:style>
          <a:lnRef idx="0">
            <a:schemeClr val="accent4"/>
          </a:lnRef>
          <a:fillRef idx="3">
            <a:schemeClr val="accent4"/>
          </a:fillRef>
          <a:effectRef idx="3">
            <a:schemeClr val="accent4"/>
          </a:effectRef>
          <a:fontRef idx="minor">
            <a:schemeClr val="lt1"/>
          </a:fontRef>
        </p:style>
        <p:txBody>
          <a:bodyPr wrap="square" anchor="ctr">
            <a:noAutofit/>
          </a:bodyPr>
          <a:lstStyle/>
          <a:p>
            <a:pPr algn="ctr"/>
            <a:r>
              <a:rPr lang="uz-Cyrl-UZ" sz="2679" b="1" dirty="0">
                <a:solidFill>
                  <a:schemeClr val="tx1"/>
                </a:solidFill>
                <a:latin typeface="Arial" pitchFamily="34" charset="0"/>
                <a:cs typeface="Arial" pitchFamily="34" charset="0"/>
              </a:rPr>
              <a:t>35%</a:t>
            </a:r>
            <a:endParaRPr lang="ru-RU" sz="2679" b="1" dirty="0">
              <a:solidFill>
                <a:schemeClr val="tx1"/>
              </a:solidFill>
              <a:latin typeface="Arial" pitchFamily="34" charset="0"/>
              <a:cs typeface="Arial" pitchFamily="34" charset="0"/>
            </a:endParaRPr>
          </a:p>
        </p:txBody>
      </p:sp>
      <p:sp>
        <p:nvSpPr>
          <p:cNvPr id="359" name="Прямоугольник: скругленные углы 26">
            <a:extLst>
              <a:ext uri="{FF2B5EF4-FFF2-40B4-BE49-F238E27FC236}">
                <a16:creationId xmlns:a16="http://schemas.microsoft.com/office/drawing/2014/main" id="{0588FD96-02A0-4963-A992-15B8474FFDA2}"/>
              </a:ext>
            </a:extLst>
          </p:cNvPr>
          <p:cNvSpPr/>
          <p:nvPr/>
        </p:nvSpPr>
        <p:spPr>
          <a:xfrm>
            <a:off x="11009050" y="7114618"/>
            <a:ext cx="5777547" cy="611092"/>
          </a:xfrm>
          <a:prstGeom prst="roundRect">
            <a:avLst>
              <a:gd name="adj" fmla="val 50000"/>
            </a:avLst>
          </a:prstGeom>
          <a:ln/>
        </p:spPr>
        <p:style>
          <a:lnRef idx="1">
            <a:schemeClr val="accent4"/>
          </a:lnRef>
          <a:fillRef idx="2">
            <a:schemeClr val="accent4"/>
          </a:fillRef>
          <a:effectRef idx="1">
            <a:schemeClr val="accent4"/>
          </a:effectRef>
          <a:fontRef idx="minor">
            <a:schemeClr val="dk1"/>
          </a:fontRef>
        </p:style>
        <p:txBody>
          <a:bodyPr rtlCol="0" anchor="ctr"/>
          <a:lstStyle/>
          <a:p>
            <a:pPr indent="538870"/>
            <a:r>
              <a:rPr lang="en-US" sz="2679" b="1" dirty="0">
                <a:latin typeface="Arial" pitchFamily="34" charset="0"/>
                <a:cs typeface="Arial" pitchFamily="34" charset="0"/>
              </a:rPr>
              <a:t>6</a:t>
            </a:r>
            <a:r>
              <a:rPr lang="uz-Cyrl-UZ" sz="2679" b="1" dirty="0">
                <a:latin typeface="Arial" pitchFamily="34" charset="0"/>
                <a:cs typeface="Arial" pitchFamily="34" charset="0"/>
              </a:rPr>
              <a:t> </a:t>
            </a:r>
            <a:r>
              <a:rPr lang="en-US" sz="2679" b="1" dirty="0">
                <a:latin typeface="Arial" pitchFamily="34" charset="0"/>
                <a:cs typeface="Arial" pitchFamily="34" charset="0"/>
              </a:rPr>
              <a:t>ta</a:t>
            </a:r>
            <a:r>
              <a:rPr lang="en-US" sz="2009" dirty="0">
                <a:latin typeface="Arial" pitchFamily="34" charset="0"/>
                <a:cs typeface="Arial" pitchFamily="34" charset="0"/>
              </a:rPr>
              <a:t> </a:t>
            </a:r>
            <a:r>
              <a:rPr lang="en-US" sz="2679" dirty="0" err="1">
                <a:latin typeface="Arial" pitchFamily="34" charset="0"/>
                <a:cs typeface="Arial" pitchFamily="34" charset="0"/>
              </a:rPr>
              <a:t>yangi</a:t>
            </a:r>
            <a:r>
              <a:rPr lang="en-US" sz="2679" dirty="0">
                <a:latin typeface="Arial" pitchFamily="34" charset="0"/>
                <a:cs typeface="Arial" pitchFamily="34" charset="0"/>
              </a:rPr>
              <a:t> </a:t>
            </a:r>
            <a:r>
              <a:rPr lang="en-US" sz="2679" dirty="0" err="1">
                <a:latin typeface="Arial" pitchFamily="34" charset="0"/>
                <a:cs typeface="Arial" pitchFamily="34" charset="0"/>
              </a:rPr>
              <a:t>mavzu</a:t>
            </a:r>
            <a:r>
              <a:rPr lang="en-US" sz="2679" dirty="0">
                <a:latin typeface="Arial" pitchFamily="34" charset="0"/>
                <a:cs typeface="Arial" pitchFamily="34" charset="0"/>
              </a:rPr>
              <a:t> </a:t>
            </a:r>
            <a:r>
              <a:rPr lang="en-US" sz="2679" dirty="0" err="1">
                <a:latin typeface="Arial" pitchFamily="34" charset="0"/>
                <a:cs typeface="Arial" pitchFamily="34" charset="0"/>
              </a:rPr>
              <a:t>kiritildi</a:t>
            </a:r>
            <a:r>
              <a:rPr lang="en-US" sz="2679" dirty="0">
                <a:latin typeface="Arial" pitchFamily="34" charset="0"/>
                <a:cs typeface="Arial" pitchFamily="34" charset="0"/>
              </a:rPr>
              <a:t>.</a:t>
            </a:r>
            <a:endParaRPr lang="ru-RU" sz="2679" dirty="0">
              <a:latin typeface="Arial" pitchFamily="34" charset="0"/>
              <a:cs typeface="Arial" pitchFamily="34" charset="0"/>
            </a:endParaRPr>
          </a:p>
        </p:txBody>
      </p:sp>
      <p:sp>
        <p:nvSpPr>
          <p:cNvPr id="360" name="Прямоугольник 359">
            <a:extLst>
              <a:ext uri="{FF2B5EF4-FFF2-40B4-BE49-F238E27FC236}">
                <a16:creationId xmlns:a16="http://schemas.microsoft.com/office/drawing/2014/main" id="{3C70F88B-04B1-4F3C-8133-9ADAD263B26F}"/>
              </a:ext>
            </a:extLst>
          </p:cNvPr>
          <p:cNvSpPr/>
          <p:nvPr/>
        </p:nvSpPr>
        <p:spPr>
          <a:xfrm>
            <a:off x="10356114" y="7114621"/>
            <a:ext cx="1134136" cy="611092"/>
          </a:xfrm>
          <a:prstGeom prst="rect">
            <a:avLst/>
          </a:prstGeom>
        </p:spPr>
        <p:style>
          <a:lnRef idx="0">
            <a:schemeClr val="accent4"/>
          </a:lnRef>
          <a:fillRef idx="3">
            <a:schemeClr val="accent4"/>
          </a:fillRef>
          <a:effectRef idx="3">
            <a:schemeClr val="accent4"/>
          </a:effectRef>
          <a:fontRef idx="minor">
            <a:schemeClr val="lt1"/>
          </a:fontRef>
        </p:style>
        <p:txBody>
          <a:bodyPr wrap="square" anchor="ctr">
            <a:noAutofit/>
          </a:bodyPr>
          <a:lstStyle/>
          <a:p>
            <a:pPr algn="ctr"/>
            <a:r>
              <a:rPr lang="en-US" sz="2679" b="1" dirty="0">
                <a:solidFill>
                  <a:schemeClr val="tx1"/>
                </a:solidFill>
                <a:latin typeface="Arial" pitchFamily="34" charset="0"/>
                <a:cs typeface="Arial" pitchFamily="34" charset="0"/>
              </a:rPr>
              <a:t>24</a:t>
            </a:r>
            <a:r>
              <a:rPr lang="uz-Cyrl-UZ" sz="2679" b="1" dirty="0">
                <a:solidFill>
                  <a:schemeClr val="tx1"/>
                </a:solidFill>
                <a:latin typeface="Arial" pitchFamily="34" charset="0"/>
                <a:cs typeface="Arial" pitchFamily="34" charset="0"/>
              </a:rPr>
              <a:t>%</a:t>
            </a:r>
            <a:endParaRPr lang="ru-RU" sz="2679" b="1" dirty="0">
              <a:solidFill>
                <a:schemeClr val="tx1"/>
              </a:solidFill>
              <a:latin typeface="Arial" pitchFamily="34" charset="0"/>
              <a:cs typeface="Arial" pitchFamily="34" charset="0"/>
            </a:endParaRPr>
          </a:p>
        </p:txBody>
      </p:sp>
      <p:pic>
        <p:nvPicPr>
          <p:cNvPr id="2" name="Graphic 2">
            <a:extLst>
              <a:ext uri="{FF2B5EF4-FFF2-40B4-BE49-F238E27FC236}">
                <a16:creationId xmlns:a16="http://schemas.microsoft.com/office/drawing/2014/main" id="{95D2893D-0DA6-B949-8BB6-68FCE388C850}"/>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 y="-29578"/>
            <a:ext cx="17995899" cy="1447801"/>
          </a:xfrm>
          <a:prstGeom prst="rect">
            <a:avLst/>
          </a:prstGeom>
        </p:spPr>
      </p:pic>
      <p:pic>
        <p:nvPicPr>
          <p:cNvPr id="4" name="Рисунок 3">
            <a:extLst>
              <a:ext uri="{FF2B5EF4-FFF2-40B4-BE49-F238E27FC236}">
                <a16:creationId xmlns:a16="http://schemas.microsoft.com/office/drawing/2014/main" id="{E424937A-F846-1370-2A3C-8B005F578F06}"/>
              </a:ext>
            </a:extLst>
          </p:cNvPr>
          <p:cNvPicPr>
            <a:picLocks noChangeAspect="1"/>
          </p:cNvPicPr>
          <p:nvPr/>
        </p:nvPicPr>
        <p:blipFill>
          <a:blip r:embed="rId11"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id="{26DB1D59-F68A-E03F-F2F6-A90200DCF8EB}"/>
              </a:ext>
            </a:extLst>
          </p:cNvPr>
          <p:cNvPicPr>
            <a:picLocks noChangeAspect="1"/>
          </p:cNvPicPr>
          <p:nvPr/>
        </p:nvPicPr>
        <p:blipFill>
          <a:blip r:embed="rId12"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38865074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 name="Speech Bubble: Rectangle 94">
            <a:extLst>
              <a:ext uri="{FF2B5EF4-FFF2-40B4-BE49-F238E27FC236}">
                <a16:creationId xmlns:a16="http://schemas.microsoft.com/office/drawing/2014/main" id="{206FE500-8935-4BEF-AA48-7254E13F3D33}"/>
              </a:ext>
            </a:extLst>
          </p:cNvPr>
          <p:cNvSpPr/>
          <p:nvPr/>
        </p:nvSpPr>
        <p:spPr>
          <a:xfrm>
            <a:off x="10482477" y="4207969"/>
            <a:ext cx="5079952" cy="624544"/>
          </a:xfrm>
          <a:prstGeom prst="wedgeRectCallout">
            <a:avLst>
              <a:gd name="adj1" fmla="val -581"/>
              <a:gd name="adj2" fmla="val 49188"/>
            </a:avLst>
          </a:prstGeom>
          <a:solidFill>
            <a:schemeClr val="bg1"/>
          </a:solidFill>
          <a:ln>
            <a:solidFill>
              <a:srgbClr val="FFC72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70"/>
          </a:p>
        </p:txBody>
      </p:sp>
      <p:sp>
        <p:nvSpPr>
          <p:cNvPr id="236" name="Freeform: Shape 96">
            <a:extLst>
              <a:ext uri="{FF2B5EF4-FFF2-40B4-BE49-F238E27FC236}">
                <a16:creationId xmlns:a16="http://schemas.microsoft.com/office/drawing/2014/main" id="{D5DECDB3-BD7A-48BD-AC85-591EF5951094}"/>
              </a:ext>
            </a:extLst>
          </p:cNvPr>
          <p:cNvSpPr/>
          <p:nvPr/>
        </p:nvSpPr>
        <p:spPr>
          <a:xfrm>
            <a:off x="10471172" y="4207969"/>
            <a:ext cx="1124412" cy="243275"/>
          </a:xfrm>
          <a:custGeom>
            <a:avLst/>
            <a:gdLst>
              <a:gd name="connsiteX0" fmla="*/ 0 w 373224"/>
              <a:gd name="connsiteY0" fmla="*/ 0 h 367893"/>
              <a:gd name="connsiteX1" fmla="*/ 373224 w 373224"/>
              <a:gd name="connsiteY1" fmla="*/ 0 h 367893"/>
              <a:gd name="connsiteX2" fmla="*/ 373224 w 373224"/>
              <a:gd name="connsiteY2" fmla="*/ 367893 h 367893"/>
              <a:gd name="connsiteX3" fmla="*/ 0 w 373224"/>
              <a:gd name="connsiteY3" fmla="*/ 367893 h 367893"/>
            </a:gdLst>
            <a:ahLst/>
            <a:cxnLst>
              <a:cxn ang="0">
                <a:pos x="connsiteX0" y="connsiteY0"/>
              </a:cxn>
              <a:cxn ang="0">
                <a:pos x="connsiteX1" y="connsiteY1"/>
              </a:cxn>
              <a:cxn ang="0">
                <a:pos x="connsiteX2" y="connsiteY2"/>
              </a:cxn>
              <a:cxn ang="0">
                <a:pos x="connsiteX3" y="connsiteY3"/>
              </a:cxn>
            </a:cxnLst>
            <a:rect l="l" t="t" r="r" b="b"/>
            <a:pathLst>
              <a:path w="373224" h="367893">
                <a:moveTo>
                  <a:pt x="0" y="0"/>
                </a:moveTo>
                <a:lnTo>
                  <a:pt x="373224" y="0"/>
                </a:lnTo>
                <a:lnTo>
                  <a:pt x="373224" y="367893"/>
                </a:lnTo>
                <a:lnTo>
                  <a:pt x="0" y="367893"/>
                </a:lnTo>
                <a:close/>
              </a:path>
            </a:pathLst>
          </a:custGeom>
          <a:solidFill>
            <a:srgbClr val="FFC72E">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70"/>
          </a:p>
        </p:txBody>
      </p:sp>
      <p:sp>
        <p:nvSpPr>
          <p:cNvPr id="237" name="Rectangle 97">
            <a:extLst>
              <a:ext uri="{FF2B5EF4-FFF2-40B4-BE49-F238E27FC236}">
                <a16:creationId xmlns:a16="http://schemas.microsoft.com/office/drawing/2014/main" id="{B7561960-E74C-4C2E-8CE0-65EE3DF68DEA}"/>
              </a:ext>
            </a:extLst>
          </p:cNvPr>
          <p:cNvSpPr/>
          <p:nvPr/>
        </p:nvSpPr>
        <p:spPr>
          <a:xfrm>
            <a:off x="10319466" y="4026571"/>
            <a:ext cx="1203135" cy="362798"/>
          </a:xfrm>
          <a:prstGeom prst="rect">
            <a:avLst/>
          </a:prstGeom>
          <a:solidFill>
            <a:srgbClr val="DEA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9" b="1" dirty="0">
                <a:solidFill>
                  <a:schemeClr val="tx1"/>
                </a:solidFill>
                <a:latin typeface="Arial" pitchFamily="34" charset="0"/>
                <a:cs typeface="Arial" pitchFamily="34" charset="0"/>
              </a:rPr>
              <a:t>II.</a:t>
            </a:r>
            <a:r>
              <a:rPr lang="uz-Cyrl-UZ" sz="2009" b="1" dirty="0">
                <a:solidFill>
                  <a:schemeClr val="tx1"/>
                </a:solidFill>
                <a:latin typeface="Arial" pitchFamily="34" charset="0"/>
                <a:cs typeface="Arial" pitchFamily="34" charset="0"/>
              </a:rPr>
              <a:t>3</a:t>
            </a:r>
            <a:endParaRPr lang="en-US" sz="2009" b="1" dirty="0">
              <a:solidFill>
                <a:schemeClr val="tx1"/>
              </a:solidFill>
              <a:latin typeface="Arial" pitchFamily="34" charset="0"/>
              <a:cs typeface="Arial" pitchFamily="34" charset="0"/>
            </a:endParaRPr>
          </a:p>
        </p:txBody>
      </p:sp>
      <p:sp>
        <p:nvSpPr>
          <p:cNvPr id="238" name="Speech Bubble: Rectangle 117">
            <a:extLst>
              <a:ext uri="{FF2B5EF4-FFF2-40B4-BE49-F238E27FC236}">
                <a16:creationId xmlns:a16="http://schemas.microsoft.com/office/drawing/2014/main" id="{E1235D44-B71C-4F17-ABC4-8A3DC7581F35}"/>
              </a:ext>
            </a:extLst>
          </p:cNvPr>
          <p:cNvSpPr/>
          <p:nvPr/>
        </p:nvSpPr>
        <p:spPr>
          <a:xfrm>
            <a:off x="9757627" y="3351257"/>
            <a:ext cx="5403907" cy="624544"/>
          </a:xfrm>
          <a:prstGeom prst="wedgeRectCallout">
            <a:avLst>
              <a:gd name="adj1" fmla="val -328"/>
              <a:gd name="adj2" fmla="val 50082"/>
            </a:avLst>
          </a:prstGeom>
          <a:solidFill>
            <a:schemeClr val="bg1"/>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70"/>
          </a:p>
        </p:txBody>
      </p:sp>
      <p:sp>
        <p:nvSpPr>
          <p:cNvPr id="240" name="Freeform: Shape 119">
            <a:extLst>
              <a:ext uri="{FF2B5EF4-FFF2-40B4-BE49-F238E27FC236}">
                <a16:creationId xmlns:a16="http://schemas.microsoft.com/office/drawing/2014/main" id="{6F6453CD-C549-48D5-A397-EBD57FFC5B03}"/>
              </a:ext>
            </a:extLst>
          </p:cNvPr>
          <p:cNvSpPr/>
          <p:nvPr/>
        </p:nvSpPr>
        <p:spPr>
          <a:xfrm>
            <a:off x="9757627" y="3351256"/>
            <a:ext cx="1163404" cy="243275"/>
          </a:xfrm>
          <a:custGeom>
            <a:avLst/>
            <a:gdLst>
              <a:gd name="connsiteX0" fmla="*/ 0 w 373224"/>
              <a:gd name="connsiteY0" fmla="*/ 0 h 367893"/>
              <a:gd name="connsiteX1" fmla="*/ 373224 w 373224"/>
              <a:gd name="connsiteY1" fmla="*/ 0 h 367893"/>
              <a:gd name="connsiteX2" fmla="*/ 373224 w 373224"/>
              <a:gd name="connsiteY2" fmla="*/ 367893 h 367893"/>
              <a:gd name="connsiteX3" fmla="*/ 0 w 373224"/>
              <a:gd name="connsiteY3" fmla="*/ 367893 h 367893"/>
            </a:gdLst>
            <a:ahLst/>
            <a:cxnLst>
              <a:cxn ang="0">
                <a:pos x="connsiteX0" y="connsiteY0"/>
              </a:cxn>
              <a:cxn ang="0">
                <a:pos x="connsiteX1" y="connsiteY1"/>
              </a:cxn>
              <a:cxn ang="0">
                <a:pos x="connsiteX2" y="connsiteY2"/>
              </a:cxn>
              <a:cxn ang="0">
                <a:pos x="connsiteX3" y="connsiteY3"/>
              </a:cxn>
            </a:cxnLst>
            <a:rect l="l" t="t" r="r" b="b"/>
            <a:pathLst>
              <a:path w="373224" h="367893">
                <a:moveTo>
                  <a:pt x="0" y="0"/>
                </a:moveTo>
                <a:lnTo>
                  <a:pt x="373224" y="0"/>
                </a:lnTo>
                <a:lnTo>
                  <a:pt x="373224" y="367893"/>
                </a:lnTo>
                <a:lnTo>
                  <a:pt x="0" y="367893"/>
                </a:lnTo>
                <a:close/>
              </a:path>
            </a:pathLst>
          </a:custGeom>
          <a:solidFill>
            <a:schemeClr val="accent1">
              <a:lumMod val="20000"/>
              <a:lumOff val="8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70"/>
          </a:p>
        </p:txBody>
      </p:sp>
      <p:sp>
        <p:nvSpPr>
          <p:cNvPr id="241" name="Rectangle 120">
            <a:extLst>
              <a:ext uri="{FF2B5EF4-FFF2-40B4-BE49-F238E27FC236}">
                <a16:creationId xmlns:a16="http://schemas.microsoft.com/office/drawing/2014/main" id="{9B97C443-C65D-407D-B844-30D107A2E967}"/>
              </a:ext>
            </a:extLst>
          </p:cNvPr>
          <p:cNvSpPr/>
          <p:nvPr/>
        </p:nvSpPr>
        <p:spPr>
          <a:xfrm>
            <a:off x="9605925" y="3169859"/>
            <a:ext cx="1261562" cy="362798"/>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9" b="1" dirty="0">
                <a:solidFill>
                  <a:schemeClr val="tx1"/>
                </a:solidFill>
                <a:latin typeface="Arial" pitchFamily="34" charset="0"/>
                <a:cs typeface="Arial" pitchFamily="34" charset="0"/>
              </a:rPr>
              <a:t>II.2</a:t>
            </a:r>
          </a:p>
        </p:txBody>
      </p:sp>
      <p:sp>
        <p:nvSpPr>
          <p:cNvPr id="242" name="Speech Bubble: Rectangle 117">
            <a:extLst>
              <a:ext uri="{FF2B5EF4-FFF2-40B4-BE49-F238E27FC236}">
                <a16:creationId xmlns:a16="http://schemas.microsoft.com/office/drawing/2014/main" id="{77BBB8D1-4AE8-4DB7-BA08-E172F3B6545B}"/>
              </a:ext>
            </a:extLst>
          </p:cNvPr>
          <p:cNvSpPr/>
          <p:nvPr/>
        </p:nvSpPr>
        <p:spPr>
          <a:xfrm>
            <a:off x="8927674" y="2475129"/>
            <a:ext cx="5091427" cy="624544"/>
          </a:xfrm>
          <a:prstGeom prst="wedgeRectCallout">
            <a:avLst>
              <a:gd name="adj1" fmla="val -328"/>
              <a:gd name="adj2" fmla="val 50082"/>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70"/>
          </a:p>
        </p:txBody>
      </p:sp>
      <p:sp>
        <p:nvSpPr>
          <p:cNvPr id="243" name="TextBox 242">
            <a:extLst>
              <a:ext uri="{FF2B5EF4-FFF2-40B4-BE49-F238E27FC236}">
                <a16:creationId xmlns:a16="http://schemas.microsoft.com/office/drawing/2014/main" id="{6EA7E5E7-D860-4E40-9035-7CF20D734AAA}"/>
              </a:ext>
            </a:extLst>
          </p:cNvPr>
          <p:cNvSpPr txBox="1"/>
          <p:nvPr/>
        </p:nvSpPr>
        <p:spPr>
          <a:xfrm>
            <a:off x="9038814" y="2703400"/>
            <a:ext cx="4504715" cy="401520"/>
          </a:xfrm>
          <a:prstGeom prst="rect">
            <a:avLst/>
          </a:prstGeom>
          <a:noFill/>
        </p:spPr>
        <p:txBody>
          <a:bodyPr wrap="square" lIns="0" rIns="0" rtlCol="0" anchor="t">
            <a:spAutoFit/>
          </a:bodyPr>
          <a:lstStyle/>
          <a:p>
            <a:r>
              <a:rPr lang="uz-Cyrl-UZ" sz="2009" dirty="0">
                <a:latin typeface="Arial" pitchFamily="34" charset="0"/>
                <a:cs typeface="Arial" pitchFamily="34" charset="0"/>
              </a:rPr>
              <a:t>Yog‘ochga ishlov berish texnologiyasi</a:t>
            </a:r>
            <a:endParaRPr lang="en-US" altLang="ru-RU" sz="2009" dirty="0">
              <a:latin typeface="Arial" pitchFamily="34" charset="0"/>
              <a:cs typeface="Arial" pitchFamily="34" charset="0"/>
            </a:endParaRPr>
          </a:p>
        </p:txBody>
      </p:sp>
      <p:sp>
        <p:nvSpPr>
          <p:cNvPr id="244" name="Freeform: Shape 119">
            <a:extLst>
              <a:ext uri="{FF2B5EF4-FFF2-40B4-BE49-F238E27FC236}">
                <a16:creationId xmlns:a16="http://schemas.microsoft.com/office/drawing/2014/main" id="{F608F309-1269-406C-AD17-4591086C571A}"/>
              </a:ext>
            </a:extLst>
          </p:cNvPr>
          <p:cNvSpPr/>
          <p:nvPr/>
        </p:nvSpPr>
        <p:spPr>
          <a:xfrm>
            <a:off x="8887109" y="2475127"/>
            <a:ext cx="1124412" cy="243275"/>
          </a:xfrm>
          <a:custGeom>
            <a:avLst/>
            <a:gdLst>
              <a:gd name="connsiteX0" fmla="*/ 0 w 373224"/>
              <a:gd name="connsiteY0" fmla="*/ 0 h 367893"/>
              <a:gd name="connsiteX1" fmla="*/ 373224 w 373224"/>
              <a:gd name="connsiteY1" fmla="*/ 0 h 367893"/>
              <a:gd name="connsiteX2" fmla="*/ 373224 w 373224"/>
              <a:gd name="connsiteY2" fmla="*/ 367893 h 367893"/>
              <a:gd name="connsiteX3" fmla="*/ 0 w 373224"/>
              <a:gd name="connsiteY3" fmla="*/ 367893 h 367893"/>
            </a:gdLst>
            <a:ahLst/>
            <a:cxnLst>
              <a:cxn ang="0">
                <a:pos x="connsiteX0" y="connsiteY0"/>
              </a:cxn>
              <a:cxn ang="0">
                <a:pos x="connsiteX1" y="connsiteY1"/>
              </a:cxn>
              <a:cxn ang="0">
                <a:pos x="connsiteX2" y="connsiteY2"/>
              </a:cxn>
              <a:cxn ang="0">
                <a:pos x="connsiteX3" y="connsiteY3"/>
              </a:cxn>
            </a:cxnLst>
            <a:rect l="l" t="t" r="r" b="b"/>
            <a:pathLst>
              <a:path w="373224" h="367893">
                <a:moveTo>
                  <a:pt x="0" y="0"/>
                </a:moveTo>
                <a:lnTo>
                  <a:pt x="373224" y="0"/>
                </a:lnTo>
                <a:lnTo>
                  <a:pt x="373224" y="367893"/>
                </a:lnTo>
                <a:lnTo>
                  <a:pt x="0" y="367893"/>
                </a:lnTo>
                <a:close/>
              </a:path>
            </a:pathLst>
          </a:custGeom>
          <a:solidFill>
            <a:schemeClr val="accent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70"/>
          </a:p>
        </p:txBody>
      </p:sp>
      <p:sp>
        <p:nvSpPr>
          <p:cNvPr id="245" name="Rectangle 120">
            <a:extLst>
              <a:ext uri="{FF2B5EF4-FFF2-40B4-BE49-F238E27FC236}">
                <a16:creationId xmlns:a16="http://schemas.microsoft.com/office/drawing/2014/main" id="{FC46A8E7-08E2-4994-BC16-F44E937F8B39}"/>
              </a:ext>
            </a:extLst>
          </p:cNvPr>
          <p:cNvSpPr/>
          <p:nvPr/>
        </p:nvSpPr>
        <p:spPr>
          <a:xfrm>
            <a:off x="8735404" y="2293729"/>
            <a:ext cx="1203135" cy="362798"/>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sz="2009" b="1" dirty="0">
                <a:solidFill>
                  <a:schemeClr val="tx1"/>
                </a:solidFill>
                <a:latin typeface="Arial" pitchFamily="34" charset="0"/>
                <a:cs typeface="Arial" pitchFamily="34" charset="0"/>
              </a:rPr>
              <a:t>II.1</a:t>
            </a:r>
            <a:endParaRPr lang="en-US" sz="1339" b="1" dirty="0">
              <a:solidFill>
                <a:schemeClr val="tx1"/>
              </a:solidFill>
              <a:latin typeface="Arial" pitchFamily="34" charset="0"/>
              <a:cs typeface="Arial" pitchFamily="34" charset="0"/>
            </a:endParaRPr>
          </a:p>
        </p:txBody>
      </p:sp>
      <p:pic>
        <p:nvPicPr>
          <p:cNvPr id="3228" name="AutoShape 55" descr="AttachedFile" hidden="1">
            <a:hlinkClick r:id="rId2"/>
            <a:extLst>
              <a:ext uri="{FF2B5EF4-FFF2-40B4-BE49-F238E27FC236}">
                <a16:creationId xmlns:a16="http://schemas.microsoft.com/office/drawing/2014/main" id="{0870E9DD-AC66-4724-8F32-8BBED1C80AC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7" name="Picture 155" descr="AttachedFile" hidden="1">
            <a:hlinkClick r:id="rId2"/>
            <a:extLst>
              <a:ext uri="{FF2B5EF4-FFF2-40B4-BE49-F238E27FC236}">
                <a16:creationId xmlns:a16="http://schemas.microsoft.com/office/drawing/2014/main" id="{FC7C6BED-E19C-46B1-A92A-4488E73934C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6" name="Picture 154" descr="AttachedFile" hidden="1">
            <a:hlinkClick r:id="rId2"/>
            <a:extLst>
              <a:ext uri="{FF2B5EF4-FFF2-40B4-BE49-F238E27FC236}">
                <a16:creationId xmlns:a16="http://schemas.microsoft.com/office/drawing/2014/main" id="{5894C346-135D-469B-9216-E69AA29A60E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5" name="Picture 153" descr="AttachedFile" hidden="1">
            <a:hlinkClick r:id="rId2"/>
            <a:extLst>
              <a:ext uri="{FF2B5EF4-FFF2-40B4-BE49-F238E27FC236}">
                <a16:creationId xmlns:a16="http://schemas.microsoft.com/office/drawing/2014/main" id="{8A9FAE55-B5BA-43E2-9B7E-A1EC30B8D42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4" name="Picture 152" descr="AttachedFile" hidden="1">
            <a:hlinkClick r:id="rId2"/>
            <a:extLst>
              <a:ext uri="{FF2B5EF4-FFF2-40B4-BE49-F238E27FC236}">
                <a16:creationId xmlns:a16="http://schemas.microsoft.com/office/drawing/2014/main" id="{F3260C96-50F3-4396-B719-BC2A0E3CBDE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3" name="Picture 151" descr="AttachedFile" hidden="1">
            <a:hlinkClick r:id="rId2"/>
            <a:extLst>
              <a:ext uri="{FF2B5EF4-FFF2-40B4-BE49-F238E27FC236}">
                <a16:creationId xmlns:a16="http://schemas.microsoft.com/office/drawing/2014/main" id="{E71E0AF1-F230-42D0-A4EF-F78AE476D37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2" name="Picture 150" descr="AttachedFile" hidden="1">
            <a:hlinkClick r:id="rId2"/>
            <a:extLst>
              <a:ext uri="{FF2B5EF4-FFF2-40B4-BE49-F238E27FC236}">
                <a16:creationId xmlns:a16="http://schemas.microsoft.com/office/drawing/2014/main" id="{C618C1E2-0E4A-4F09-80FA-2A2A2757513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1" name="Picture 149" descr="AttachedFile" hidden="1">
            <a:hlinkClick r:id="rId2"/>
            <a:extLst>
              <a:ext uri="{FF2B5EF4-FFF2-40B4-BE49-F238E27FC236}">
                <a16:creationId xmlns:a16="http://schemas.microsoft.com/office/drawing/2014/main" id="{B4AA2D3E-5C87-4272-BD07-A5D974A9C43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0" name="Picture 148" descr="AttachedFile" hidden="1">
            <a:hlinkClick r:id="rId2"/>
            <a:extLst>
              <a:ext uri="{FF2B5EF4-FFF2-40B4-BE49-F238E27FC236}">
                <a16:creationId xmlns:a16="http://schemas.microsoft.com/office/drawing/2014/main" id="{1C8F9A04-B38C-48EA-828C-80C9BFFDB20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9" name="Picture 147" descr="AttachedFile" hidden="1">
            <a:hlinkClick r:id="rId2"/>
            <a:extLst>
              <a:ext uri="{FF2B5EF4-FFF2-40B4-BE49-F238E27FC236}">
                <a16:creationId xmlns:a16="http://schemas.microsoft.com/office/drawing/2014/main" id="{D7312B68-B847-4D1F-80FD-EFDCB5F8912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8" name="Picture 146" descr="AttachedFile" hidden="1">
            <a:hlinkClick r:id="rId2"/>
            <a:extLst>
              <a:ext uri="{FF2B5EF4-FFF2-40B4-BE49-F238E27FC236}">
                <a16:creationId xmlns:a16="http://schemas.microsoft.com/office/drawing/2014/main" id="{E3727445-63B1-47FE-A986-9C82C5ADAC2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7" name="Picture 145" descr="AttachedFile" hidden="1">
            <a:hlinkClick r:id="rId2"/>
            <a:extLst>
              <a:ext uri="{FF2B5EF4-FFF2-40B4-BE49-F238E27FC236}">
                <a16:creationId xmlns:a16="http://schemas.microsoft.com/office/drawing/2014/main" id="{7DCFB7D6-3B31-439B-A6FA-36F99CE5D17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6" name="Picture 144" descr="AttachedFile" hidden="1">
            <a:hlinkClick r:id="rId2"/>
            <a:extLst>
              <a:ext uri="{FF2B5EF4-FFF2-40B4-BE49-F238E27FC236}">
                <a16:creationId xmlns:a16="http://schemas.microsoft.com/office/drawing/2014/main" id="{217252E7-2A3F-4234-8704-B1598896037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5" name="Picture 143" descr="AttachedFile" hidden="1">
            <a:hlinkClick r:id="rId2"/>
            <a:extLst>
              <a:ext uri="{FF2B5EF4-FFF2-40B4-BE49-F238E27FC236}">
                <a16:creationId xmlns:a16="http://schemas.microsoft.com/office/drawing/2014/main" id="{7E801EA9-10E4-4663-B9CD-124FC640EAA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4" name="Picture 142" descr="AttachedFile" hidden="1">
            <a:hlinkClick r:id="rId2"/>
            <a:extLst>
              <a:ext uri="{FF2B5EF4-FFF2-40B4-BE49-F238E27FC236}">
                <a16:creationId xmlns:a16="http://schemas.microsoft.com/office/drawing/2014/main" id="{FF2EB8F4-93B1-41A4-8CC8-B57BB624D0D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3" name="Picture 141" descr="AttachedFile" hidden="1">
            <a:hlinkClick r:id="rId2"/>
            <a:extLst>
              <a:ext uri="{FF2B5EF4-FFF2-40B4-BE49-F238E27FC236}">
                <a16:creationId xmlns:a16="http://schemas.microsoft.com/office/drawing/2014/main" id="{346E8C92-8DCB-4CD1-9D6A-8A8A1B29DCD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2" name="Picture 140" descr="AttachedFile" hidden="1">
            <a:hlinkClick r:id="rId2"/>
            <a:extLst>
              <a:ext uri="{FF2B5EF4-FFF2-40B4-BE49-F238E27FC236}">
                <a16:creationId xmlns:a16="http://schemas.microsoft.com/office/drawing/2014/main" id="{A35B4598-91CD-4B40-8FA3-648554BDE85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1" name="Picture 139" descr="AttachedFile" hidden="1">
            <a:hlinkClick r:id="rId2"/>
            <a:extLst>
              <a:ext uri="{FF2B5EF4-FFF2-40B4-BE49-F238E27FC236}">
                <a16:creationId xmlns:a16="http://schemas.microsoft.com/office/drawing/2014/main" id="{38C98CD6-D746-4DD9-B962-B842E31705D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0" name="Picture 138" descr="AttachedFile" hidden="1">
            <a:hlinkClick r:id="rId2"/>
            <a:extLst>
              <a:ext uri="{FF2B5EF4-FFF2-40B4-BE49-F238E27FC236}">
                <a16:creationId xmlns:a16="http://schemas.microsoft.com/office/drawing/2014/main" id="{DC70EF23-4952-45E2-BFA9-D05FF38F7DA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9" name="Picture 137" descr="AttachedFile" hidden="1">
            <a:hlinkClick r:id="rId2"/>
            <a:extLst>
              <a:ext uri="{FF2B5EF4-FFF2-40B4-BE49-F238E27FC236}">
                <a16:creationId xmlns:a16="http://schemas.microsoft.com/office/drawing/2014/main" id="{905C6357-9B36-48D3-A8AC-86CE0B1130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8" name="Picture 136" descr="AttachedFile" hidden="1">
            <a:hlinkClick r:id="rId2"/>
            <a:extLst>
              <a:ext uri="{FF2B5EF4-FFF2-40B4-BE49-F238E27FC236}">
                <a16:creationId xmlns:a16="http://schemas.microsoft.com/office/drawing/2014/main" id="{1DD50531-6D5D-4E55-9E75-A3FA8C52061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7" name="Picture 135" descr="AttachedFile" hidden="1">
            <a:hlinkClick r:id="rId2"/>
            <a:extLst>
              <a:ext uri="{FF2B5EF4-FFF2-40B4-BE49-F238E27FC236}">
                <a16:creationId xmlns:a16="http://schemas.microsoft.com/office/drawing/2014/main" id="{50DA3070-2E0A-4E52-8C91-ED4F579BD59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6" name="Picture 134" descr="AttachedFile" hidden="1">
            <a:hlinkClick r:id="rId2"/>
            <a:extLst>
              <a:ext uri="{FF2B5EF4-FFF2-40B4-BE49-F238E27FC236}">
                <a16:creationId xmlns:a16="http://schemas.microsoft.com/office/drawing/2014/main" id="{65A28614-7A2D-409F-ABB5-77C3C7C27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5" name="Picture 133" descr="AttachedFile" hidden="1">
            <a:hlinkClick r:id="rId2"/>
            <a:extLst>
              <a:ext uri="{FF2B5EF4-FFF2-40B4-BE49-F238E27FC236}">
                <a16:creationId xmlns:a16="http://schemas.microsoft.com/office/drawing/2014/main" id="{CD392BF6-32FC-4239-A685-8A69608E3DE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4" name="Picture 132" descr="AttachedFile" hidden="1">
            <a:hlinkClick r:id="rId2"/>
            <a:extLst>
              <a:ext uri="{FF2B5EF4-FFF2-40B4-BE49-F238E27FC236}">
                <a16:creationId xmlns:a16="http://schemas.microsoft.com/office/drawing/2014/main" id="{82D49445-8680-4845-AF37-21BEC880786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3" name="Picture 131" descr="AttachedFile" hidden="1">
            <a:hlinkClick r:id="rId2"/>
            <a:extLst>
              <a:ext uri="{FF2B5EF4-FFF2-40B4-BE49-F238E27FC236}">
                <a16:creationId xmlns:a16="http://schemas.microsoft.com/office/drawing/2014/main" id="{A50EAF8A-ABA9-4C1C-893B-7C74A12DDF4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2" name="Picture 130" descr="AttachedFile" hidden="1">
            <a:hlinkClick r:id="rId2"/>
            <a:extLst>
              <a:ext uri="{FF2B5EF4-FFF2-40B4-BE49-F238E27FC236}">
                <a16:creationId xmlns:a16="http://schemas.microsoft.com/office/drawing/2014/main" id="{BE0114A9-0585-412D-8802-9C9FAC00D6B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1" name="Picture 129" descr="AttachedFile" hidden="1">
            <a:hlinkClick r:id="rId2"/>
            <a:extLst>
              <a:ext uri="{FF2B5EF4-FFF2-40B4-BE49-F238E27FC236}">
                <a16:creationId xmlns:a16="http://schemas.microsoft.com/office/drawing/2014/main" id="{554F0B60-8691-4F54-A9AE-51EE3799BE6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0" name="Picture 128" descr="AttachedFile" hidden="1">
            <a:hlinkClick r:id="rId2"/>
            <a:extLst>
              <a:ext uri="{FF2B5EF4-FFF2-40B4-BE49-F238E27FC236}">
                <a16:creationId xmlns:a16="http://schemas.microsoft.com/office/drawing/2014/main" id="{E3F532A1-2079-44DE-A7E4-0A36EA4D73C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9" name="Picture 127" descr="AttachedFile" hidden="1">
            <a:hlinkClick r:id="rId2"/>
            <a:extLst>
              <a:ext uri="{FF2B5EF4-FFF2-40B4-BE49-F238E27FC236}">
                <a16:creationId xmlns:a16="http://schemas.microsoft.com/office/drawing/2014/main" id="{79E66505-57BA-41C9-ACC1-2925F939494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8" name="Picture 126" descr="AttachedFile" hidden="1">
            <a:hlinkClick r:id="rId2"/>
            <a:extLst>
              <a:ext uri="{FF2B5EF4-FFF2-40B4-BE49-F238E27FC236}">
                <a16:creationId xmlns:a16="http://schemas.microsoft.com/office/drawing/2014/main" id="{29A21D0D-23BF-4B8D-9998-C6C143B578E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7" name="Picture 125" descr="AttachedFile" hidden="1">
            <a:hlinkClick r:id="rId2"/>
            <a:extLst>
              <a:ext uri="{FF2B5EF4-FFF2-40B4-BE49-F238E27FC236}">
                <a16:creationId xmlns:a16="http://schemas.microsoft.com/office/drawing/2014/main" id="{A511D89F-EA71-4E83-BAE5-C9B4AB8B04B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6" name="Picture 124" descr="AttachedFile" hidden="1">
            <a:hlinkClick r:id="rId2"/>
            <a:extLst>
              <a:ext uri="{FF2B5EF4-FFF2-40B4-BE49-F238E27FC236}">
                <a16:creationId xmlns:a16="http://schemas.microsoft.com/office/drawing/2014/main" id="{E49602AC-A71C-4282-A779-8A73F2064BA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5" name="Picture 123" descr="AttachedFile" hidden="1">
            <a:hlinkClick r:id="rId2"/>
            <a:extLst>
              <a:ext uri="{FF2B5EF4-FFF2-40B4-BE49-F238E27FC236}">
                <a16:creationId xmlns:a16="http://schemas.microsoft.com/office/drawing/2014/main" id="{1D0D9B90-8637-4028-B49C-982D42C991E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4" name="Picture 122" descr="AttachedFile" hidden="1">
            <a:hlinkClick r:id="rId2"/>
            <a:extLst>
              <a:ext uri="{FF2B5EF4-FFF2-40B4-BE49-F238E27FC236}">
                <a16:creationId xmlns:a16="http://schemas.microsoft.com/office/drawing/2014/main" id="{F6F986B6-9533-47E7-BC42-71730BB8CD2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3" name="Picture 121" descr="AttachedFile" hidden="1">
            <a:hlinkClick r:id="rId2"/>
            <a:extLst>
              <a:ext uri="{FF2B5EF4-FFF2-40B4-BE49-F238E27FC236}">
                <a16:creationId xmlns:a16="http://schemas.microsoft.com/office/drawing/2014/main" id="{910E6824-A5BE-4E5A-8C09-D07E59EE817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1" name="Picture 9" descr="AttachedFile" hidden="1">
            <a:hlinkClick r:id="rId2"/>
            <a:extLst>
              <a:ext uri="{FF2B5EF4-FFF2-40B4-BE49-F238E27FC236}">
                <a16:creationId xmlns:a16="http://schemas.microsoft.com/office/drawing/2014/main" id="{89CF14FA-2333-4E4B-A364-5EBD773D762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2" name="Picture 120" descr="AttachedFile" hidden="1">
            <a:hlinkClick r:id="rId2"/>
            <a:extLst>
              <a:ext uri="{FF2B5EF4-FFF2-40B4-BE49-F238E27FC236}">
                <a16:creationId xmlns:a16="http://schemas.microsoft.com/office/drawing/2014/main" id="{DD52F1FF-8A45-4A60-BDD6-0377BCA13B6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1" name="Picture 119" descr="AttachedFile" hidden="1">
            <a:hlinkClick r:id="rId2"/>
            <a:extLst>
              <a:ext uri="{FF2B5EF4-FFF2-40B4-BE49-F238E27FC236}">
                <a16:creationId xmlns:a16="http://schemas.microsoft.com/office/drawing/2014/main" id="{1BFE67F7-97A0-4FAF-971A-BD8F5A8D8BF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AttachedFile" hidden="1">
            <a:hlinkClick r:id="rId2"/>
            <a:extLst>
              <a:ext uri="{FF2B5EF4-FFF2-40B4-BE49-F238E27FC236}">
                <a16:creationId xmlns:a16="http://schemas.microsoft.com/office/drawing/2014/main" id="{4E6FA851-BD7B-43C6-AC10-2DC3C2B996E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AttachedFile" hidden="1">
            <a:hlinkClick r:id="rId2"/>
            <a:extLst>
              <a:ext uri="{FF2B5EF4-FFF2-40B4-BE49-F238E27FC236}">
                <a16:creationId xmlns:a16="http://schemas.microsoft.com/office/drawing/2014/main" id="{D7A6AE8B-AC4B-47DD-98F5-BEAB18485C8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AttachedFile" hidden="1">
            <a:hlinkClick r:id="rId2"/>
            <a:extLst>
              <a:ext uri="{FF2B5EF4-FFF2-40B4-BE49-F238E27FC236}">
                <a16:creationId xmlns:a16="http://schemas.microsoft.com/office/drawing/2014/main" id="{82333BA5-CF5F-4C79-8AE5-DE5B68D1AB8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AttachedFile" hidden="1">
            <a:hlinkClick r:id="rId2"/>
            <a:extLst>
              <a:ext uri="{FF2B5EF4-FFF2-40B4-BE49-F238E27FC236}">
                <a16:creationId xmlns:a16="http://schemas.microsoft.com/office/drawing/2014/main" id="{461E3E7B-740D-4E60-AE1C-CB78C9C7D8A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1" name="Picture 159" descr="AttachedFile" hidden="1">
            <a:hlinkClick r:id="rId2"/>
            <a:extLst>
              <a:ext uri="{FF2B5EF4-FFF2-40B4-BE49-F238E27FC236}">
                <a16:creationId xmlns:a16="http://schemas.microsoft.com/office/drawing/2014/main" id="{67FAEA4A-0076-40C0-B3B2-61F1BE3FBAA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0" name="Picture 118" descr="AttachedFile" hidden="1">
            <a:hlinkClick r:id="rId2"/>
            <a:extLst>
              <a:ext uri="{FF2B5EF4-FFF2-40B4-BE49-F238E27FC236}">
                <a16:creationId xmlns:a16="http://schemas.microsoft.com/office/drawing/2014/main" id="{57CC76AE-1517-4FEC-9FCD-0D1BA9A27D2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9" name="Picture 7" descr="AttachedFile" hidden="1">
            <a:hlinkClick r:id="rId2"/>
            <a:extLst>
              <a:ext uri="{FF2B5EF4-FFF2-40B4-BE49-F238E27FC236}">
                <a16:creationId xmlns:a16="http://schemas.microsoft.com/office/drawing/2014/main" id="{24C84B8F-59F9-41D3-A697-E6EA9F6C344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AttachedFile" hidden="1">
            <a:hlinkClick r:id="rId2"/>
            <a:extLst>
              <a:ext uri="{FF2B5EF4-FFF2-40B4-BE49-F238E27FC236}">
                <a16:creationId xmlns:a16="http://schemas.microsoft.com/office/drawing/2014/main" id="{D29CE4A3-A64F-4CE3-BDD5-95504E9E83A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AttachedFile" hidden="1">
            <a:hlinkClick r:id="rId2"/>
            <a:extLst>
              <a:ext uri="{FF2B5EF4-FFF2-40B4-BE49-F238E27FC236}">
                <a16:creationId xmlns:a16="http://schemas.microsoft.com/office/drawing/2014/main" id="{34BFEE2F-E2EE-4CFC-9BC7-42B1241FC4B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3" name="Picture 1" descr="AttachedFile" hidden="1">
            <a:hlinkClick r:id="rId2"/>
            <a:extLst>
              <a:ext uri="{FF2B5EF4-FFF2-40B4-BE49-F238E27FC236}">
                <a16:creationId xmlns:a16="http://schemas.microsoft.com/office/drawing/2014/main" id="{A93E8768-1678-4E5C-8D2C-02940393CB5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0" name="Picture 158" descr="AttachedFile" hidden="1">
            <a:hlinkClick r:id="rId2"/>
            <a:extLst>
              <a:ext uri="{FF2B5EF4-FFF2-40B4-BE49-F238E27FC236}">
                <a16:creationId xmlns:a16="http://schemas.microsoft.com/office/drawing/2014/main" id="{56EC138C-F620-424D-8414-7B7E5FBF9E0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3" name="Picture 161" descr="AttachedFile" hidden="1">
            <a:hlinkClick r:id="rId2"/>
            <a:extLst>
              <a:ext uri="{FF2B5EF4-FFF2-40B4-BE49-F238E27FC236}">
                <a16:creationId xmlns:a16="http://schemas.microsoft.com/office/drawing/2014/main" id="{D98A5EFA-2E78-4E64-A3DB-F4D458EBBC3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9" name="Picture 157" descr="AttachedFile" hidden="1">
            <a:hlinkClick r:id="rId2"/>
            <a:extLst>
              <a:ext uri="{FF2B5EF4-FFF2-40B4-BE49-F238E27FC236}">
                <a16:creationId xmlns:a16="http://schemas.microsoft.com/office/drawing/2014/main" id="{A56843B2-C5BC-4138-B8CB-38F66D64CB9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2" name="Picture 160" descr="AttachedFile" hidden="1">
            <a:hlinkClick r:id="rId2"/>
            <a:extLst>
              <a:ext uri="{FF2B5EF4-FFF2-40B4-BE49-F238E27FC236}">
                <a16:creationId xmlns:a16="http://schemas.microsoft.com/office/drawing/2014/main" id="{92808627-2FFD-4F25-BA40-8BF7CE9B59A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9" name="Picture 117" descr="AttachedFile" hidden="1">
            <a:hlinkClick r:id="rId2"/>
            <a:extLst>
              <a:ext uri="{FF2B5EF4-FFF2-40B4-BE49-F238E27FC236}">
                <a16:creationId xmlns:a16="http://schemas.microsoft.com/office/drawing/2014/main" id="{EC8E55F5-2C32-4590-AC51-798411FB685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8" name="Picture 116" descr="AttachedFile" hidden="1">
            <a:hlinkClick r:id="rId2"/>
            <a:extLst>
              <a:ext uri="{FF2B5EF4-FFF2-40B4-BE49-F238E27FC236}">
                <a16:creationId xmlns:a16="http://schemas.microsoft.com/office/drawing/2014/main" id="{1CA7118A-83DE-42F6-B8D4-A350244E704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7" name="Picture 115" descr="AttachedFile" hidden="1">
            <a:hlinkClick r:id="rId2"/>
            <a:extLst>
              <a:ext uri="{FF2B5EF4-FFF2-40B4-BE49-F238E27FC236}">
                <a16:creationId xmlns:a16="http://schemas.microsoft.com/office/drawing/2014/main" id="{74191FA6-2A94-4C72-9F88-B3EC1D1DA23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6" name="Picture 114" descr="AttachedFile" hidden="1">
            <a:hlinkClick r:id="rId2"/>
            <a:extLst>
              <a:ext uri="{FF2B5EF4-FFF2-40B4-BE49-F238E27FC236}">
                <a16:creationId xmlns:a16="http://schemas.microsoft.com/office/drawing/2014/main" id="{608BA7ED-B4A0-4AD7-A878-AD687C03EFD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5" name="Picture 113" descr="AttachedFile" hidden="1">
            <a:hlinkClick r:id="rId2"/>
            <a:extLst>
              <a:ext uri="{FF2B5EF4-FFF2-40B4-BE49-F238E27FC236}">
                <a16:creationId xmlns:a16="http://schemas.microsoft.com/office/drawing/2014/main" id="{CADE021B-5400-4B1C-B4FE-DBDEFEADC73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4" name="Picture 112" descr="AttachedFile" hidden="1">
            <a:hlinkClick r:id="rId2"/>
            <a:extLst>
              <a:ext uri="{FF2B5EF4-FFF2-40B4-BE49-F238E27FC236}">
                <a16:creationId xmlns:a16="http://schemas.microsoft.com/office/drawing/2014/main" id="{7AAC631B-D5CA-4217-A90D-4F6ABBF932A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3" name="Picture 111" descr="AttachedFile" hidden="1">
            <a:hlinkClick r:id="rId2"/>
            <a:extLst>
              <a:ext uri="{FF2B5EF4-FFF2-40B4-BE49-F238E27FC236}">
                <a16:creationId xmlns:a16="http://schemas.microsoft.com/office/drawing/2014/main" id="{C234D4A6-67FA-4BC2-8310-4B296AAD4C8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2" name="Picture 110" descr="AttachedFile" hidden="1">
            <a:hlinkClick r:id="rId2"/>
            <a:extLst>
              <a:ext uri="{FF2B5EF4-FFF2-40B4-BE49-F238E27FC236}">
                <a16:creationId xmlns:a16="http://schemas.microsoft.com/office/drawing/2014/main" id="{E4F7AA4D-8B4D-404D-83A5-AABC1176AF5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1" name="Picture 109" descr="AttachedFile" hidden="1">
            <a:hlinkClick r:id="rId2"/>
            <a:extLst>
              <a:ext uri="{FF2B5EF4-FFF2-40B4-BE49-F238E27FC236}">
                <a16:creationId xmlns:a16="http://schemas.microsoft.com/office/drawing/2014/main" id="{7D4515F0-F94B-46FB-8D3A-BA47F4453B7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0" name="Picture 108" descr="AttachedFile" hidden="1">
            <a:hlinkClick r:id="rId2"/>
            <a:extLst>
              <a:ext uri="{FF2B5EF4-FFF2-40B4-BE49-F238E27FC236}">
                <a16:creationId xmlns:a16="http://schemas.microsoft.com/office/drawing/2014/main" id="{EBF84897-812F-4DF1-9204-004EB9B9FE9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9" name="Picture 107" descr="AttachedFile" hidden="1">
            <a:hlinkClick r:id="rId2"/>
            <a:extLst>
              <a:ext uri="{FF2B5EF4-FFF2-40B4-BE49-F238E27FC236}">
                <a16:creationId xmlns:a16="http://schemas.microsoft.com/office/drawing/2014/main" id="{4FE51209-70FC-4639-852C-08E8F836CB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8" name="Picture 106" descr="AttachedFile" hidden="1">
            <a:hlinkClick r:id="rId2"/>
            <a:extLst>
              <a:ext uri="{FF2B5EF4-FFF2-40B4-BE49-F238E27FC236}">
                <a16:creationId xmlns:a16="http://schemas.microsoft.com/office/drawing/2014/main" id="{17004FF7-50D2-4001-A8A3-B44A555CD04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7" name="Picture 105" descr="AttachedFile" hidden="1">
            <a:hlinkClick r:id="rId2"/>
            <a:extLst>
              <a:ext uri="{FF2B5EF4-FFF2-40B4-BE49-F238E27FC236}">
                <a16:creationId xmlns:a16="http://schemas.microsoft.com/office/drawing/2014/main" id="{988C76E5-48A6-4132-8311-7CDAEA7461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6" name="Picture 104" descr="AttachedFile" hidden="1">
            <a:hlinkClick r:id="rId2"/>
            <a:extLst>
              <a:ext uri="{FF2B5EF4-FFF2-40B4-BE49-F238E27FC236}">
                <a16:creationId xmlns:a16="http://schemas.microsoft.com/office/drawing/2014/main" id="{11C78B5E-B8D8-4E4F-AD1B-79AE3E561BC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5" name="Picture 103" descr="AttachedFile" hidden="1">
            <a:hlinkClick r:id="rId2"/>
            <a:extLst>
              <a:ext uri="{FF2B5EF4-FFF2-40B4-BE49-F238E27FC236}">
                <a16:creationId xmlns:a16="http://schemas.microsoft.com/office/drawing/2014/main" id="{8BAA49E5-139B-4663-AE68-2FE56E9ECF9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4" name="Picture 102" descr="AttachedFile" hidden="1">
            <a:hlinkClick r:id="rId2"/>
            <a:extLst>
              <a:ext uri="{FF2B5EF4-FFF2-40B4-BE49-F238E27FC236}">
                <a16:creationId xmlns:a16="http://schemas.microsoft.com/office/drawing/2014/main" id="{D24CC7E2-DD62-4AF6-80A7-18D989706D3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3" name="Picture 101" descr="AttachedFile" hidden="1">
            <a:hlinkClick r:id="rId2"/>
            <a:extLst>
              <a:ext uri="{FF2B5EF4-FFF2-40B4-BE49-F238E27FC236}">
                <a16:creationId xmlns:a16="http://schemas.microsoft.com/office/drawing/2014/main" id="{3E7400BC-64C0-4639-A660-333B0C654FA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2" name="Picture 100" descr="AttachedFile" hidden="1">
            <a:hlinkClick r:id="rId2"/>
            <a:extLst>
              <a:ext uri="{FF2B5EF4-FFF2-40B4-BE49-F238E27FC236}">
                <a16:creationId xmlns:a16="http://schemas.microsoft.com/office/drawing/2014/main" id="{F64D9686-06D5-45A1-9BEA-25809E342D7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1" name="Picture 99" descr="AttachedFile" hidden="1">
            <a:hlinkClick r:id="rId2"/>
            <a:extLst>
              <a:ext uri="{FF2B5EF4-FFF2-40B4-BE49-F238E27FC236}">
                <a16:creationId xmlns:a16="http://schemas.microsoft.com/office/drawing/2014/main" id="{E7BF2E74-BBDE-424B-A98F-38CF1C60FC2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0" name="Picture 98" descr="AttachedFile" hidden="1">
            <a:hlinkClick r:id="rId2"/>
            <a:extLst>
              <a:ext uri="{FF2B5EF4-FFF2-40B4-BE49-F238E27FC236}">
                <a16:creationId xmlns:a16="http://schemas.microsoft.com/office/drawing/2014/main" id="{F97204E2-2C2D-4ACE-832D-3B996C5AF73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9" name="Picture 97" descr="AttachedFile" hidden="1">
            <a:hlinkClick r:id="rId2"/>
            <a:extLst>
              <a:ext uri="{FF2B5EF4-FFF2-40B4-BE49-F238E27FC236}">
                <a16:creationId xmlns:a16="http://schemas.microsoft.com/office/drawing/2014/main" id="{8059C4D1-FFFF-4FBB-BEEF-E77CA13CD0B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8" name="Picture 96" descr="AttachedFile" hidden="1">
            <a:hlinkClick r:id="rId2"/>
            <a:extLst>
              <a:ext uri="{FF2B5EF4-FFF2-40B4-BE49-F238E27FC236}">
                <a16:creationId xmlns:a16="http://schemas.microsoft.com/office/drawing/2014/main" id="{D6640373-32F1-48E2-A64A-BFCDF8E3DA8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7" name="Picture 95" descr="AttachedFile" hidden="1">
            <a:hlinkClick r:id="rId2"/>
            <a:extLst>
              <a:ext uri="{FF2B5EF4-FFF2-40B4-BE49-F238E27FC236}">
                <a16:creationId xmlns:a16="http://schemas.microsoft.com/office/drawing/2014/main" id="{94BB9B9A-0F04-46C9-8EE7-49BEECD0C2B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6" name="Picture 94" descr="AttachedFile" hidden="1">
            <a:hlinkClick r:id="rId2"/>
            <a:extLst>
              <a:ext uri="{FF2B5EF4-FFF2-40B4-BE49-F238E27FC236}">
                <a16:creationId xmlns:a16="http://schemas.microsoft.com/office/drawing/2014/main" id="{896A50B5-AA6C-4809-B0FE-C1A23D63132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5" name="Picture 93" descr="AttachedFile" hidden="1">
            <a:hlinkClick r:id="rId2"/>
            <a:extLst>
              <a:ext uri="{FF2B5EF4-FFF2-40B4-BE49-F238E27FC236}">
                <a16:creationId xmlns:a16="http://schemas.microsoft.com/office/drawing/2014/main" id="{F579309B-873E-423E-AC1D-2FAB1E9F3CD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4" name="Picture 92" descr="AttachedFile" hidden="1">
            <a:hlinkClick r:id="rId2"/>
            <a:extLst>
              <a:ext uri="{FF2B5EF4-FFF2-40B4-BE49-F238E27FC236}">
                <a16:creationId xmlns:a16="http://schemas.microsoft.com/office/drawing/2014/main" id="{7B956DAB-AAD9-4220-AB4E-ED5E8FC7226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3" name="Picture 91" descr="AttachedFile" hidden="1">
            <a:hlinkClick r:id="rId2"/>
            <a:extLst>
              <a:ext uri="{FF2B5EF4-FFF2-40B4-BE49-F238E27FC236}">
                <a16:creationId xmlns:a16="http://schemas.microsoft.com/office/drawing/2014/main" id="{0D81054E-11B9-4541-8EDE-61A558442EE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2" name="Picture 90" descr="AttachedFile" hidden="1">
            <a:hlinkClick r:id="rId2"/>
            <a:extLst>
              <a:ext uri="{FF2B5EF4-FFF2-40B4-BE49-F238E27FC236}">
                <a16:creationId xmlns:a16="http://schemas.microsoft.com/office/drawing/2014/main" id="{7C621E5D-3DA6-4F32-9AE8-CAA6B805E64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1" name="Picture 89" descr="AttachedFile" hidden="1">
            <a:hlinkClick r:id="rId2"/>
            <a:extLst>
              <a:ext uri="{FF2B5EF4-FFF2-40B4-BE49-F238E27FC236}">
                <a16:creationId xmlns:a16="http://schemas.microsoft.com/office/drawing/2014/main" id="{EFD19365-C89D-4BE7-A0B3-794831543A9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0" name="Picture 88" descr="AttachedFile" hidden="1">
            <a:hlinkClick r:id="rId2"/>
            <a:extLst>
              <a:ext uri="{FF2B5EF4-FFF2-40B4-BE49-F238E27FC236}">
                <a16:creationId xmlns:a16="http://schemas.microsoft.com/office/drawing/2014/main" id="{298FC2ED-86A0-49D1-907E-46EA6320B35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9" name="Picture 87" descr="AttachedFile" hidden="1">
            <a:hlinkClick r:id="rId2"/>
            <a:extLst>
              <a:ext uri="{FF2B5EF4-FFF2-40B4-BE49-F238E27FC236}">
                <a16:creationId xmlns:a16="http://schemas.microsoft.com/office/drawing/2014/main" id="{7307019D-75C1-4408-908B-8C2753E1F89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8" name="Picture 86" descr="AttachedFile" hidden="1">
            <a:hlinkClick r:id="rId2"/>
            <a:extLst>
              <a:ext uri="{FF2B5EF4-FFF2-40B4-BE49-F238E27FC236}">
                <a16:creationId xmlns:a16="http://schemas.microsoft.com/office/drawing/2014/main" id="{64A2C9DC-CC1E-4A4B-B4DE-1939D0D672D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7" name="Picture 85" descr="AttachedFile" hidden="1">
            <a:hlinkClick r:id="rId2"/>
            <a:extLst>
              <a:ext uri="{FF2B5EF4-FFF2-40B4-BE49-F238E27FC236}">
                <a16:creationId xmlns:a16="http://schemas.microsoft.com/office/drawing/2014/main" id="{6C7ED4CA-20FC-4700-B8AE-431063723D1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6" name="Picture 84" descr="AttachedFile" hidden="1">
            <a:hlinkClick r:id="rId2"/>
            <a:extLst>
              <a:ext uri="{FF2B5EF4-FFF2-40B4-BE49-F238E27FC236}">
                <a16:creationId xmlns:a16="http://schemas.microsoft.com/office/drawing/2014/main" id="{1BA384D5-61A9-4E4E-AFD2-5E5B8F69543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5" name="Picture 83" descr="AttachedFile" hidden="1">
            <a:hlinkClick r:id="rId2"/>
            <a:extLst>
              <a:ext uri="{FF2B5EF4-FFF2-40B4-BE49-F238E27FC236}">
                <a16:creationId xmlns:a16="http://schemas.microsoft.com/office/drawing/2014/main" id="{F30F780D-9067-46EE-92BB-E7B49671145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4" name="Picture 82" descr="AttachedFile" hidden="1">
            <a:hlinkClick r:id="rId2"/>
            <a:extLst>
              <a:ext uri="{FF2B5EF4-FFF2-40B4-BE49-F238E27FC236}">
                <a16:creationId xmlns:a16="http://schemas.microsoft.com/office/drawing/2014/main" id="{812F2A03-595D-4695-8C3B-E2A8D5E137F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3" name="Picture 81" descr="AttachedFile" hidden="1">
            <a:hlinkClick r:id="rId2"/>
            <a:extLst>
              <a:ext uri="{FF2B5EF4-FFF2-40B4-BE49-F238E27FC236}">
                <a16:creationId xmlns:a16="http://schemas.microsoft.com/office/drawing/2014/main" id="{9481BCFA-86A0-4773-A200-1D3E4D46BDB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2" name="Picture 80" descr="AttachedFile" hidden="1">
            <a:hlinkClick r:id="rId2"/>
            <a:extLst>
              <a:ext uri="{FF2B5EF4-FFF2-40B4-BE49-F238E27FC236}">
                <a16:creationId xmlns:a16="http://schemas.microsoft.com/office/drawing/2014/main" id="{5FAF8A74-1D38-4CBB-BBE3-73BE4D3EDEF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1" name="Picture 79" descr="AttachedFile" hidden="1">
            <a:hlinkClick r:id="rId2"/>
            <a:extLst>
              <a:ext uri="{FF2B5EF4-FFF2-40B4-BE49-F238E27FC236}">
                <a16:creationId xmlns:a16="http://schemas.microsoft.com/office/drawing/2014/main" id="{FFFCCB9F-CC11-4E6D-832F-EF354D2CD03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0" name="Picture 78" descr="AttachedFile" hidden="1">
            <a:hlinkClick r:id="rId2"/>
            <a:extLst>
              <a:ext uri="{FF2B5EF4-FFF2-40B4-BE49-F238E27FC236}">
                <a16:creationId xmlns:a16="http://schemas.microsoft.com/office/drawing/2014/main" id="{096EC221-6809-49AE-899B-D8D4CA16B2D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9" name="Picture 77" descr="AttachedFile" hidden="1">
            <a:hlinkClick r:id="rId2"/>
            <a:extLst>
              <a:ext uri="{FF2B5EF4-FFF2-40B4-BE49-F238E27FC236}">
                <a16:creationId xmlns:a16="http://schemas.microsoft.com/office/drawing/2014/main" id="{E86F0700-4128-4119-A4A3-F09F1150B58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8" name="Picture 76" descr="AttachedFile" hidden="1">
            <a:hlinkClick r:id="rId2"/>
            <a:extLst>
              <a:ext uri="{FF2B5EF4-FFF2-40B4-BE49-F238E27FC236}">
                <a16:creationId xmlns:a16="http://schemas.microsoft.com/office/drawing/2014/main" id="{CFC65A51-870C-4A47-9FAD-2649B50C367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7" name="Picture 75" descr="AttachedFile" hidden="1">
            <a:hlinkClick r:id="rId2"/>
            <a:extLst>
              <a:ext uri="{FF2B5EF4-FFF2-40B4-BE49-F238E27FC236}">
                <a16:creationId xmlns:a16="http://schemas.microsoft.com/office/drawing/2014/main" id="{6D6645A2-CA5D-4543-AE7B-C47D8871C7D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6" name="Picture 74" descr="AttachedFile" hidden="1">
            <a:hlinkClick r:id="rId2"/>
            <a:extLst>
              <a:ext uri="{FF2B5EF4-FFF2-40B4-BE49-F238E27FC236}">
                <a16:creationId xmlns:a16="http://schemas.microsoft.com/office/drawing/2014/main" id="{C034D5F9-EB5F-4F86-89F9-1FBE028D98C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5" name="Picture 73" descr="AttachedFile" hidden="1">
            <a:hlinkClick r:id="rId2"/>
            <a:extLst>
              <a:ext uri="{FF2B5EF4-FFF2-40B4-BE49-F238E27FC236}">
                <a16:creationId xmlns:a16="http://schemas.microsoft.com/office/drawing/2014/main" id="{1A1E872B-1078-4C66-A11F-36203F17310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4" name="Picture 72" descr="AttachedFile" hidden="1">
            <a:hlinkClick r:id="rId2"/>
            <a:extLst>
              <a:ext uri="{FF2B5EF4-FFF2-40B4-BE49-F238E27FC236}">
                <a16:creationId xmlns:a16="http://schemas.microsoft.com/office/drawing/2014/main" id="{0F7BC837-50AA-4D03-9619-33B215343B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3" name="Picture 71" descr="AttachedFile" hidden="1">
            <a:hlinkClick r:id="rId2"/>
            <a:extLst>
              <a:ext uri="{FF2B5EF4-FFF2-40B4-BE49-F238E27FC236}">
                <a16:creationId xmlns:a16="http://schemas.microsoft.com/office/drawing/2014/main" id="{C097CC41-E158-4809-9852-F1275D529B5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2" name="Picture 70" descr="AttachedFile" hidden="1">
            <a:hlinkClick r:id="rId2"/>
            <a:extLst>
              <a:ext uri="{FF2B5EF4-FFF2-40B4-BE49-F238E27FC236}">
                <a16:creationId xmlns:a16="http://schemas.microsoft.com/office/drawing/2014/main" id="{014B6511-ECE3-4280-9525-DF88816E399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1" name="Picture 69" descr="AttachedFile" hidden="1">
            <a:hlinkClick r:id="rId2"/>
            <a:extLst>
              <a:ext uri="{FF2B5EF4-FFF2-40B4-BE49-F238E27FC236}">
                <a16:creationId xmlns:a16="http://schemas.microsoft.com/office/drawing/2014/main" id="{DC79F7A3-64E0-4B7D-A344-30BCF8C62A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0" name="Picture 68" descr="AttachedFile" hidden="1">
            <a:hlinkClick r:id="rId2"/>
            <a:extLst>
              <a:ext uri="{FF2B5EF4-FFF2-40B4-BE49-F238E27FC236}">
                <a16:creationId xmlns:a16="http://schemas.microsoft.com/office/drawing/2014/main" id="{9A0AD7D5-5832-4C09-9DEF-E4118E21990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9" name="Picture 67" descr="AttachedFile" hidden="1">
            <a:hlinkClick r:id="rId2"/>
            <a:extLst>
              <a:ext uri="{FF2B5EF4-FFF2-40B4-BE49-F238E27FC236}">
                <a16:creationId xmlns:a16="http://schemas.microsoft.com/office/drawing/2014/main" id="{6442B81D-3F91-4DB5-AFB0-4579FD71BD5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8" name="Picture 66" descr="AttachedFile" hidden="1">
            <a:hlinkClick r:id="rId2"/>
            <a:extLst>
              <a:ext uri="{FF2B5EF4-FFF2-40B4-BE49-F238E27FC236}">
                <a16:creationId xmlns:a16="http://schemas.microsoft.com/office/drawing/2014/main" id="{019BF714-C061-4BE1-9DF2-3C4382602C1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7" name="Picture 65" descr="AttachedFile" hidden="1">
            <a:hlinkClick r:id="rId2"/>
            <a:extLst>
              <a:ext uri="{FF2B5EF4-FFF2-40B4-BE49-F238E27FC236}">
                <a16:creationId xmlns:a16="http://schemas.microsoft.com/office/drawing/2014/main" id="{D8854EF5-6612-45AE-BCA1-29C2FBCACCC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6" name="Picture 64" descr="AttachedFile" hidden="1">
            <a:hlinkClick r:id="rId2"/>
            <a:extLst>
              <a:ext uri="{FF2B5EF4-FFF2-40B4-BE49-F238E27FC236}">
                <a16:creationId xmlns:a16="http://schemas.microsoft.com/office/drawing/2014/main" id="{520D4932-0975-4AB0-97D2-AE7DDF96068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5" name="Picture 63" descr="AttachedFile" hidden="1">
            <a:hlinkClick r:id="rId2"/>
            <a:extLst>
              <a:ext uri="{FF2B5EF4-FFF2-40B4-BE49-F238E27FC236}">
                <a16:creationId xmlns:a16="http://schemas.microsoft.com/office/drawing/2014/main" id="{B663B8CA-3CEB-4446-83F2-F825AEC6EA7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4" name="Picture 62" descr="AttachedFile" hidden="1">
            <a:hlinkClick r:id="rId2"/>
            <a:extLst>
              <a:ext uri="{FF2B5EF4-FFF2-40B4-BE49-F238E27FC236}">
                <a16:creationId xmlns:a16="http://schemas.microsoft.com/office/drawing/2014/main" id="{FBBD046F-88B4-41DE-A371-745BE1CA439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3" name="Picture 61" descr="AttachedFile" hidden="1">
            <a:hlinkClick r:id="rId2"/>
            <a:extLst>
              <a:ext uri="{FF2B5EF4-FFF2-40B4-BE49-F238E27FC236}">
                <a16:creationId xmlns:a16="http://schemas.microsoft.com/office/drawing/2014/main" id="{B5B31625-0F85-4D64-B8FE-EB935B81E3D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2" name="Picture 60" descr="AttachedFile" hidden="1">
            <a:hlinkClick r:id="rId2"/>
            <a:extLst>
              <a:ext uri="{FF2B5EF4-FFF2-40B4-BE49-F238E27FC236}">
                <a16:creationId xmlns:a16="http://schemas.microsoft.com/office/drawing/2014/main" id="{8ABEE400-620C-4902-805D-E18BB92BCAB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1" name="Picture 59" descr="AttachedFile" hidden="1">
            <a:hlinkClick r:id="rId2"/>
            <a:extLst>
              <a:ext uri="{FF2B5EF4-FFF2-40B4-BE49-F238E27FC236}">
                <a16:creationId xmlns:a16="http://schemas.microsoft.com/office/drawing/2014/main" id="{A7F98AC1-25A7-435B-9F09-6C24DD7B458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0" name="Picture 58" descr="AttachedFile" hidden="1">
            <a:hlinkClick r:id="rId2"/>
            <a:extLst>
              <a:ext uri="{FF2B5EF4-FFF2-40B4-BE49-F238E27FC236}">
                <a16:creationId xmlns:a16="http://schemas.microsoft.com/office/drawing/2014/main" id="{25138DCF-00FA-477F-9F35-EBABEF855F3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9" name="Picture 57" descr="AttachedFile" hidden="1">
            <a:hlinkClick r:id="rId2"/>
            <a:extLst>
              <a:ext uri="{FF2B5EF4-FFF2-40B4-BE49-F238E27FC236}">
                <a16:creationId xmlns:a16="http://schemas.microsoft.com/office/drawing/2014/main" id="{34731B1E-2292-4E59-A5E3-1D64D5F9BE4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8" name="Picture 56" descr="AttachedFile" hidden="1">
            <a:hlinkClick r:id="rId2"/>
            <a:extLst>
              <a:ext uri="{FF2B5EF4-FFF2-40B4-BE49-F238E27FC236}">
                <a16:creationId xmlns:a16="http://schemas.microsoft.com/office/drawing/2014/main" id="{94270953-D7E3-4FE2-8B94-E3C096D38BA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7" name="Picture 55" descr="AttachedFile" hidden="1">
            <a:hlinkClick r:id="rId2"/>
            <a:extLst>
              <a:ext uri="{FF2B5EF4-FFF2-40B4-BE49-F238E27FC236}">
                <a16:creationId xmlns:a16="http://schemas.microsoft.com/office/drawing/2014/main" id="{05DD0A1A-E21F-467C-A31D-012E0A8DB46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6" name="Picture 54" descr="AttachedFile" hidden="1">
            <a:hlinkClick r:id="rId2"/>
            <a:extLst>
              <a:ext uri="{FF2B5EF4-FFF2-40B4-BE49-F238E27FC236}">
                <a16:creationId xmlns:a16="http://schemas.microsoft.com/office/drawing/2014/main" id="{CDCFA63C-0277-4DBB-9623-75065AC7234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5" name="Picture 53" descr="AttachedFile" hidden="1">
            <a:hlinkClick r:id="rId2"/>
            <a:extLst>
              <a:ext uri="{FF2B5EF4-FFF2-40B4-BE49-F238E27FC236}">
                <a16:creationId xmlns:a16="http://schemas.microsoft.com/office/drawing/2014/main" id="{5317B605-E436-4768-A3FA-D98C1761623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4" name="Picture 52" descr="AttachedFile" hidden="1">
            <a:hlinkClick r:id="rId2"/>
            <a:extLst>
              <a:ext uri="{FF2B5EF4-FFF2-40B4-BE49-F238E27FC236}">
                <a16:creationId xmlns:a16="http://schemas.microsoft.com/office/drawing/2014/main" id="{AA166E4A-9EC5-4B72-AD0F-95C8F13BDE4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3" name="Picture 51" descr="AttachedFile" hidden="1">
            <a:hlinkClick r:id="rId2"/>
            <a:extLst>
              <a:ext uri="{FF2B5EF4-FFF2-40B4-BE49-F238E27FC236}">
                <a16:creationId xmlns:a16="http://schemas.microsoft.com/office/drawing/2014/main" id="{05D97ADF-84EB-4DDC-8ECF-58FE65B4BEC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2" name="Picture 50" descr="AttachedFile" hidden="1">
            <a:hlinkClick r:id="rId2"/>
            <a:extLst>
              <a:ext uri="{FF2B5EF4-FFF2-40B4-BE49-F238E27FC236}">
                <a16:creationId xmlns:a16="http://schemas.microsoft.com/office/drawing/2014/main" id="{E8C8C1FD-5F40-44D1-8E2A-659106BEA42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1" name="Picture 49" descr="AttachedFile" hidden="1">
            <a:hlinkClick r:id="rId2"/>
            <a:extLst>
              <a:ext uri="{FF2B5EF4-FFF2-40B4-BE49-F238E27FC236}">
                <a16:creationId xmlns:a16="http://schemas.microsoft.com/office/drawing/2014/main" id="{A51CAC49-399A-451C-8A4D-50853B04D4D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0" name="Picture 48" descr="AttachedFile" hidden="1">
            <a:hlinkClick r:id="rId2"/>
            <a:extLst>
              <a:ext uri="{FF2B5EF4-FFF2-40B4-BE49-F238E27FC236}">
                <a16:creationId xmlns:a16="http://schemas.microsoft.com/office/drawing/2014/main" id="{0254A3B2-3255-4355-9E8D-E2CE9C05FA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9" name="Picture 47" descr="AttachedFile" hidden="1">
            <a:hlinkClick r:id="rId2"/>
            <a:extLst>
              <a:ext uri="{FF2B5EF4-FFF2-40B4-BE49-F238E27FC236}">
                <a16:creationId xmlns:a16="http://schemas.microsoft.com/office/drawing/2014/main" id="{23F9B809-64B9-4538-9074-2E2FE89957E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8" name="Picture 46" descr="AttachedFile" hidden="1">
            <a:hlinkClick r:id="rId2"/>
            <a:extLst>
              <a:ext uri="{FF2B5EF4-FFF2-40B4-BE49-F238E27FC236}">
                <a16:creationId xmlns:a16="http://schemas.microsoft.com/office/drawing/2014/main" id="{406E688C-739F-4600-860C-9B2FF04E6DC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7" name="Picture 45" descr="AttachedFile" hidden="1">
            <a:hlinkClick r:id="rId2"/>
            <a:extLst>
              <a:ext uri="{FF2B5EF4-FFF2-40B4-BE49-F238E27FC236}">
                <a16:creationId xmlns:a16="http://schemas.microsoft.com/office/drawing/2014/main" id="{6000FEA8-284B-4A01-AE5B-0869A197AF5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6" name="Picture 44" descr="AttachedFile" hidden="1">
            <a:hlinkClick r:id="rId2"/>
            <a:extLst>
              <a:ext uri="{FF2B5EF4-FFF2-40B4-BE49-F238E27FC236}">
                <a16:creationId xmlns:a16="http://schemas.microsoft.com/office/drawing/2014/main" id="{5427EDF0-5F4C-481E-A8D4-3F9163BCE8F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5" name="Picture 43" descr="AttachedFile" hidden="1">
            <a:hlinkClick r:id="rId2"/>
            <a:extLst>
              <a:ext uri="{FF2B5EF4-FFF2-40B4-BE49-F238E27FC236}">
                <a16:creationId xmlns:a16="http://schemas.microsoft.com/office/drawing/2014/main" id="{473A2DF1-0844-4DA5-9CB5-6659519C87B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4" name="Picture 42" descr="AttachedFile" hidden="1">
            <a:hlinkClick r:id="rId2"/>
            <a:extLst>
              <a:ext uri="{FF2B5EF4-FFF2-40B4-BE49-F238E27FC236}">
                <a16:creationId xmlns:a16="http://schemas.microsoft.com/office/drawing/2014/main" id="{9996968F-3FD4-4ACA-AC79-D5EE62CA270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3" name="Picture 41" descr="AttachedFile" hidden="1">
            <a:hlinkClick r:id="rId2"/>
            <a:extLst>
              <a:ext uri="{FF2B5EF4-FFF2-40B4-BE49-F238E27FC236}">
                <a16:creationId xmlns:a16="http://schemas.microsoft.com/office/drawing/2014/main" id="{07FF5EDE-F482-43C7-BEF2-B3C2DCDF536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2" name="Picture 40" descr="AttachedFile" hidden="1">
            <a:hlinkClick r:id="rId2"/>
            <a:extLst>
              <a:ext uri="{FF2B5EF4-FFF2-40B4-BE49-F238E27FC236}">
                <a16:creationId xmlns:a16="http://schemas.microsoft.com/office/drawing/2014/main" id="{006B10F1-CBF2-4382-8C73-DC6BFBD31DB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1" name="Picture 39" descr="AttachedFile" hidden="1">
            <a:hlinkClick r:id="rId2"/>
            <a:extLst>
              <a:ext uri="{FF2B5EF4-FFF2-40B4-BE49-F238E27FC236}">
                <a16:creationId xmlns:a16="http://schemas.microsoft.com/office/drawing/2014/main" id="{D1C4F612-8CE3-43BB-8195-87C919D402E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0" name="Picture 38" descr="AttachedFile" hidden="1">
            <a:hlinkClick r:id="rId2"/>
            <a:extLst>
              <a:ext uri="{FF2B5EF4-FFF2-40B4-BE49-F238E27FC236}">
                <a16:creationId xmlns:a16="http://schemas.microsoft.com/office/drawing/2014/main" id="{D8F6CF82-5EE8-47D9-9437-DBF5C86D68F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9" name="Picture 37" descr="AttachedFile" hidden="1">
            <a:hlinkClick r:id="rId2"/>
            <a:extLst>
              <a:ext uri="{FF2B5EF4-FFF2-40B4-BE49-F238E27FC236}">
                <a16:creationId xmlns:a16="http://schemas.microsoft.com/office/drawing/2014/main" id="{3A7A10D9-7A6B-4021-B5C7-E4F4B465074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8" name="Picture 36" descr="AttachedFile" hidden="1">
            <a:hlinkClick r:id="rId2"/>
            <a:extLst>
              <a:ext uri="{FF2B5EF4-FFF2-40B4-BE49-F238E27FC236}">
                <a16:creationId xmlns:a16="http://schemas.microsoft.com/office/drawing/2014/main" id="{E4872F1F-40A2-480A-B3C3-026C7328168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7" name="Picture 35" descr="AttachedFile" hidden="1">
            <a:hlinkClick r:id="rId2"/>
            <a:extLst>
              <a:ext uri="{FF2B5EF4-FFF2-40B4-BE49-F238E27FC236}">
                <a16:creationId xmlns:a16="http://schemas.microsoft.com/office/drawing/2014/main" id="{080DD857-22E1-47B6-AC66-59CD09CC0B9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6" name="Picture 34" descr="AttachedFile" hidden="1">
            <a:hlinkClick r:id="rId2"/>
            <a:extLst>
              <a:ext uri="{FF2B5EF4-FFF2-40B4-BE49-F238E27FC236}">
                <a16:creationId xmlns:a16="http://schemas.microsoft.com/office/drawing/2014/main" id="{109830B1-78B4-4273-83C5-88CB7348397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5" name="Picture 33" descr="AttachedFile" hidden="1">
            <a:hlinkClick r:id="rId2"/>
            <a:extLst>
              <a:ext uri="{FF2B5EF4-FFF2-40B4-BE49-F238E27FC236}">
                <a16:creationId xmlns:a16="http://schemas.microsoft.com/office/drawing/2014/main" id="{2C8EE0CF-3FFB-4F14-9251-B6F84458EF5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4" name="Picture 32" descr="AttachedFile" hidden="1">
            <a:hlinkClick r:id="rId2"/>
            <a:extLst>
              <a:ext uri="{FF2B5EF4-FFF2-40B4-BE49-F238E27FC236}">
                <a16:creationId xmlns:a16="http://schemas.microsoft.com/office/drawing/2014/main" id="{9DCEEC09-97EE-42EA-B429-8340C9FA6CB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3" name="Picture 31" descr="AttachedFile" hidden="1">
            <a:hlinkClick r:id="rId2"/>
            <a:extLst>
              <a:ext uri="{FF2B5EF4-FFF2-40B4-BE49-F238E27FC236}">
                <a16:creationId xmlns:a16="http://schemas.microsoft.com/office/drawing/2014/main" id="{4A81D0CE-70DC-4785-896C-02C0463C4DB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2" name="Picture 30" descr="AttachedFile" hidden="1">
            <a:hlinkClick r:id="rId2"/>
            <a:extLst>
              <a:ext uri="{FF2B5EF4-FFF2-40B4-BE49-F238E27FC236}">
                <a16:creationId xmlns:a16="http://schemas.microsoft.com/office/drawing/2014/main" id="{A9F88A60-AF50-44FB-AE32-7F8B310AB05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1" name="Picture 29" descr="AttachedFile" hidden="1">
            <a:hlinkClick r:id="rId2"/>
            <a:extLst>
              <a:ext uri="{FF2B5EF4-FFF2-40B4-BE49-F238E27FC236}">
                <a16:creationId xmlns:a16="http://schemas.microsoft.com/office/drawing/2014/main" id="{B3F6E52A-E1A6-4333-BFD6-D339E7725B8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0" name="Picture 28" descr="AttachedFile" hidden="1">
            <a:hlinkClick r:id="rId2"/>
            <a:extLst>
              <a:ext uri="{FF2B5EF4-FFF2-40B4-BE49-F238E27FC236}">
                <a16:creationId xmlns:a16="http://schemas.microsoft.com/office/drawing/2014/main" id="{6FA65E0A-A038-4B53-9D81-3322FF7AA38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9" name="Picture 27" descr="AttachedFile" hidden="1">
            <a:hlinkClick r:id="rId2"/>
            <a:extLst>
              <a:ext uri="{FF2B5EF4-FFF2-40B4-BE49-F238E27FC236}">
                <a16:creationId xmlns:a16="http://schemas.microsoft.com/office/drawing/2014/main" id="{169FBECA-1AB5-446C-A785-9D833F45C2A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8" name="Picture 26" descr="AttachedFile" hidden="1">
            <a:hlinkClick r:id="rId2"/>
            <a:extLst>
              <a:ext uri="{FF2B5EF4-FFF2-40B4-BE49-F238E27FC236}">
                <a16:creationId xmlns:a16="http://schemas.microsoft.com/office/drawing/2014/main" id="{F1EAFD74-627E-463C-8AC4-EED99E8F961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7" name="Picture 25" descr="AttachedFile" hidden="1">
            <a:hlinkClick r:id="rId2"/>
            <a:extLst>
              <a:ext uri="{FF2B5EF4-FFF2-40B4-BE49-F238E27FC236}">
                <a16:creationId xmlns:a16="http://schemas.microsoft.com/office/drawing/2014/main" id="{6F051F54-157E-4F51-9BD2-2B0D746C327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6" name="Picture 24" descr="AttachedFile" hidden="1">
            <a:hlinkClick r:id="rId2"/>
            <a:extLst>
              <a:ext uri="{FF2B5EF4-FFF2-40B4-BE49-F238E27FC236}">
                <a16:creationId xmlns:a16="http://schemas.microsoft.com/office/drawing/2014/main" id="{E7D87DC4-4AD1-44BB-98AE-3278F26ED6C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5" name="Picture 23" descr="AttachedFile" hidden="1">
            <a:hlinkClick r:id="rId2"/>
            <a:extLst>
              <a:ext uri="{FF2B5EF4-FFF2-40B4-BE49-F238E27FC236}">
                <a16:creationId xmlns:a16="http://schemas.microsoft.com/office/drawing/2014/main" id="{09A9276A-AEB4-4E51-8C14-B13BA126374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4" name="Picture 22" descr="AttachedFile" hidden="1">
            <a:hlinkClick r:id="rId2"/>
            <a:extLst>
              <a:ext uri="{FF2B5EF4-FFF2-40B4-BE49-F238E27FC236}">
                <a16:creationId xmlns:a16="http://schemas.microsoft.com/office/drawing/2014/main" id="{D52A8DF9-0A1E-4064-84CB-FD384C5E1EB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3" name="Picture 21" descr="AttachedFile" hidden="1">
            <a:hlinkClick r:id="rId2"/>
            <a:extLst>
              <a:ext uri="{FF2B5EF4-FFF2-40B4-BE49-F238E27FC236}">
                <a16:creationId xmlns:a16="http://schemas.microsoft.com/office/drawing/2014/main" id="{7583E23B-D7AB-4B9E-A45A-6508AA05511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2" name="Picture 20" descr="AttachedFile" hidden="1">
            <a:hlinkClick r:id="rId2"/>
            <a:extLst>
              <a:ext uri="{FF2B5EF4-FFF2-40B4-BE49-F238E27FC236}">
                <a16:creationId xmlns:a16="http://schemas.microsoft.com/office/drawing/2014/main" id="{C825F784-652D-4398-A4B2-4A45603ACC3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1" name="Picture 19" descr="AttachedFile" hidden="1">
            <a:hlinkClick r:id="rId2"/>
            <a:extLst>
              <a:ext uri="{FF2B5EF4-FFF2-40B4-BE49-F238E27FC236}">
                <a16:creationId xmlns:a16="http://schemas.microsoft.com/office/drawing/2014/main" id="{46E19598-DBD7-4D20-A38F-B4A7670C084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0" name="Picture 18" descr="AttachedFile" hidden="1">
            <a:hlinkClick r:id="rId2"/>
            <a:extLst>
              <a:ext uri="{FF2B5EF4-FFF2-40B4-BE49-F238E27FC236}">
                <a16:creationId xmlns:a16="http://schemas.microsoft.com/office/drawing/2014/main" id="{821FADFE-DB22-4926-BE62-7FA2783A9F2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9" name="Picture 17" descr="AttachedFile" hidden="1">
            <a:hlinkClick r:id="rId2"/>
            <a:extLst>
              <a:ext uri="{FF2B5EF4-FFF2-40B4-BE49-F238E27FC236}">
                <a16:creationId xmlns:a16="http://schemas.microsoft.com/office/drawing/2014/main" id="{69D70525-1527-49CF-8868-BD18E41704E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AttachedFile" hidden="1">
            <a:hlinkClick r:id="rId2"/>
            <a:extLst>
              <a:ext uri="{FF2B5EF4-FFF2-40B4-BE49-F238E27FC236}">
                <a16:creationId xmlns:a16="http://schemas.microsoft.com/office/drawing/2014/main" id="{3B8F7E95-DF54-4843-AC95-238159135AE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7" name="Picture 15" descr="AttachedFile" hidden="1">
            <a:hlinkClick r:id="rId2"/>
            <a:extLst>
              <a:ext uri="{FF2B5EF4-FFF2-40B4-BE49-F238E27FC236}">
                <a16:creationId xmlns:a16="http://schemas.microsoft.com/office/drawing/2014/main" id="{2B0108AA-5E3F-469E-A7AC-796C49AC107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AttachedFile" hidden="1">
            <a:hlinkClick r:id="rId2"/>
            <a:extLst>
              <a:ext uri="{FF2B5EF4-FFF2-40B4-BE49-F238E27FC236}">
                <a16:creationId xmlns:a16="http://schemas.microsoft.com/office/drawing/2014/main" id="{CD050A45-67C8-45AC-A8F6-DF7C1AE90BD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5" name="Picture 13" descr="AttachedFile" hidden="1">
            <a:hlinkClick r:id="rId2"/>
            <a:extLst>
              <a:ext uri="{FF2B5EF4-FFF2-40B4-BE49-F238E27FC236}">
                <a16:creationId xmlns:a16="http://schemas.microsoft.com/office/drawing/2014/main" id="{5DC07FF3-015D-4852-8F54-98DC49877B7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AttachedFile" hidden="1">
            <a:hlinkClick r:id="rId2"/>
            <a:extLst>
              <a:ext uri="{FF2B5EF4-FFF2-40B4-BE49-F238E27FC236}">
                <a16:creationId xmlns:a16="http://schemas.microsoft.com/office/drawing/2014/main" id="{296EAA1E-CDEA-43A2-B907-B0747215D3F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3" name="Picture 11" descr="AttachedFile" hidden="1">
            <a:hlinkClick r:id="rId2"/>
            <a:extLst>
              <a:ext uri="{FF2B5EF4-FFF2-40B4-BE49-F238E27FC236}">
                <a16:creationId xmlns:a16="http://schemas.microsoft.com/office/drawing/2014/main" id="{C424811B-1BC2-4D4F-BA6F-BDD9F6B5724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AttachedFile" hidden="1">
            <a:hlinkClick r:id="rId2"/>
            <a:extLst>
              <a:ext uri="{FF2B5EF4-FFF2-40B4-BE49-F238E27FC236}">
                <a16:creationId xmlns:a16="http://schemas.microsoft.com/office/drawing/2014/main" id="{EAAA9FEB-D036-4D32-A3CE-24EBEAE4C86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9" name="AutoShape 55" descr="AttachedFile" hidden="1">
            <a:hlinkClick r:id="rId2"/>
            <a:extLst>
              <a:ext uri="{FF2B5EF4-FFF2-40B4-BE49-F238E27FC236}">
                <a16:creationId xmlns:a16="http://schemas.microsoft.com/office/drawing/2014/main" id="{C6B61516-61AD-4B72-BE61-7C5A0BD47A9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8" name="Picture 316" descr="AttachedFile" hidden="1">
            <a:hlinkClick r:id="rId2"/>
            <a:extLst>
              <a:ext uri="{FF2B5EF4-FFF2-40B4-BE49-F238E27FC236}">
                <a16:creationId xmlns:a16="http://schemas.microsoft.com/office/drawing/2014/main" id="{6539B149-5912-44C9-AD83-3A38B721062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7" name="Picture 315" descr="AttachedFile" hidden="1">
            <a:hlinkClick r:id="rId2"/>
            <a:extLst>
              <a:ext uri="{FF2B5EF4-FFF2-40B4-BE49-F238E27FC236}">
                <a16:creationId xmlns:a16="http://schemas.microsoft.com/office/drawing/2014/main" id="{D07AE240-A761-4724-906D-4B2D0AD45F4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6" name="Picture 314" descr="AttachedFile" hidden="1">
            <a:hlinkClick r:id="rId2"/>
            <a:extLst>
              <a:ext uri="{FF2B5EF4-FFF2-40B4-BE49-F238E27FC236}">
                <a16:creationId xmlns:a16="http://schemas.microsoft.com/office/drawing/2014/main" id="{B4A6A669-3829-4C26-B9A7-29C0D12DF0E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5" name="Picture 313" descr="AttachedFile" hidden="1">
            <a:hlinkClick r:id="rId2"/>
            <a:extLst>
              <a:ext uri="{FF2B5EF4-FFF2-40B4-BE49-F238E27FC236}">
                <a16:creationId xmlns:a16="http://schemas.microsoft.com/office/drawing/2014/main" id="{83670423-B996-453F-A469-F6C603A8EDA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4" name="Picture 312" descr="AttachedFile" hidden="1">
            <a:hlinkClick r:id="rId2"/>
            <a:extLst>
              <a:ext uri="{FF2B5EF4-FFF2-40B4-BE49-F238E27FC236}">
                <a16:creationId xmlns:a16="http://schemas.microsoft.com/office/drawing/2014/main" id="{91B91A1F-E96D-40CD-8821-DDEE7CD9355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3" name="Picture 311" descr="AttachedFile" hidden="1">
            <a:hlinkClick r:id="rId2"/>
            <a:extLst>
              <a:ext uri="{FF2B5EF4-FFF2-40B4-BE49-F238E27FC236}">
                <a16:creationId xmlns:a16="http://schemas.microsoft.com/office/drawing/2014/main" id="{1CD6838E-A167-4C59-9D1D-7BF3FAD4CA1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2" name="Picture 310" descr="AttachedFile" hidden="1">
            <a:hlinkClick r:id="rId2"/>
            <a:extLst>
              <a:ext uri="{FF2B5EF4-FFF2-40B4-BE49-F238E27FC236}">
                <a16:creationId xmlns:a16="http://schemas.microsoft.com/office/drawing/2014/main" id="{5E0A0CFA-D9A0-4652-BFA5-12A8AFAD918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1" name="Picture 309" descr="AttachedFile" hidden="1">
            <a:hlinkClick r:id="rId2"/>
            <a:extLst>
              <a:ext uri="{FF2B5EF4-FFF2-40B4-BE49-F238E27FC236}">
                <a16:creationId xmlns:a16="http://schemas.microsoft.com/office/drawing/2014/main" id="{EF667505-D866-40C4-9F9B-125C724BF84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0" name="Picture 308" descr="AttachedFile" hidden="1">
            <a:hlinkClick r:id="rId2"/>
            <a:extLst>
              <a:ext uri="{FF2B5EF4-FFF2-40B4-BE49-F238E27FC236}">
                <a16:creationId xmlns:a16="http://schemas.microsoft.com/office/drawing/2014/main" id="{0848864B-3969-49E1-BE44-902D6F861F3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9" name="Picture 307" descr="AttachedFile" hidden="1">
            <a:hlinkClick r:id="rId2"/>
            <a:extLst>
              <a:ext uri="{FF2B5EF4-FFF2-40B4-BE49-F238E27FC236}">
                <a16:creationId xmlns:a16="http://schemas.microsoft.com/office/drawing/2014/main" id="{5D60D01E-ECCF-4406-A357-89F4E1C7D23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8" name="Picture 306" descr="AttachedFile" hidden="1">
            <a:hlinkClick r:id="rId2"/>
            <a:extLst>
              <a:ext uri="{FF2B5EF4-FFF2-40B4-BE49-F238E27FC236}">
                <a16:creationId xmlns:a16="http://schemas.microsoft.com/office/drawing/2014/main" id="{0BF6367B-9C8F-4D45-8D61-42B3722B892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7" name="Picture 305" descr="AttachedFile" hidden="1">
            <a:hlinkClick r:id="rId2"/>
            <a:extLst>
              <a:ext uri="{FF2B5EF4-FFF2-40B4-BE49-F238E27FC236}">
                <a16:creationId xmlns:a16="http://schemas.microsoft.com/office/drawing/2014/main" id="{2B36F1E7-FAFB-49B7-96FF-37A56312319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6" name="Picture 304" descr="AttachedFile" hidden="1">
            <a:hlinkClick r:id="rId2"/>
            <a:extLst>
              <a:ext uri="{FF2B5EF4-FFF2-40B4-BE49-F238E27FC236}">
                <a16:creationId xmlns:a16="http://schemas.microsoft.com/office/drawing/2014/main" id="{9FD65738-C92E-430C-A5BE-21E59F41246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5" name="Picture 303" descr="AttachedFile" hidden="1">
            <a:hlinkClick r:id="rId2"/>
            <a:extLst>
              <a:ext uri="{FF2B5EF4-FFF2-40B4-BE49-F238E27FC236}">
                <a16:creationId xmlns:a16="http://schemas.microsoft.com/office/drawing/2014/main" id="{5F8C6433-646E-4CDE-8E98-8864D098662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4" name="Picture 302" descr="AttachedFile" hidden="1">
            <a:hlinkClick r:id="rId2"/>
            <a:extLst>
              <a:ext uri="{FF2B5EF4-FFF2-40B4-BE49-F238E27FC236}">
                <a16:creationId xmlns:a16="http://schemas.microsoft.com/office/drawing/2014/main" id="{3D8D022C-EA75-4D90-89D6-359512C4320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3" name="Picture 301" descr="AttachedFile" hidden="1">
            <a:hlinkClick r:id="rId2"/>
            <a:extLst>
              <a:ext uri="{FF2B5EF4-FFF2-40B4-BE49-F238E27FC236}">
                <a16:creationId xmlns:a16="http://schemas.microsoft.com/office/drawing/2014/main" id="{B71C3919-8CED-4F38-A725-81A0F39E6F4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2" name="Picture 300" descr="AttachedFile" hidden="1">
            <a:hlinkClick r:id="rId2"/>
            <a:extLst>
              <a:ext uri="{FF2B5EF4-FFF2-40B4-BE49-F238E27FC236}">
                <a16:creationId xmlns:a16="http://schemas.microsoft.com/office/drawing/2014/main" id="{AE300478-46CB-4DD8-958F-73418C98919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1" name="Picture 299" descr="AttachedFile" hidden="1">
            <a:hlinkClick r:id="rId2"/>
            <a:extLst>
              <a:ext uri="{FF2B5EF4-FFF2-40B4-BE49-F238E27FC236}">
                <a16:creationId xmlns:a16="http://schemas.microsoft.com/office/drawing/2014/main" id="{11F26639-18DC-4C58-8FDF-CBD1F1F7861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0" name="Picture 298" descr="AttachedFile" hidden="1">
            <a:hlinkClick r:id="rId2"/>
            <a:extLst>
              <a:ext uri="{FF2B5EF4-FFF2-40B4-BE49-F238E27FC236}">
                <a16:creationId xmlns:a16="http://schemas.microsoft.com/office/drawing/2014/main" id="{059E8766-0790-4257-BEAA-BD0986E8FC3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9" name="Picture 297" descr="AttachedFile" hidden="1">
            <a:hlinkClick r:id="rId2"/>
            <a:extLst>
              <a:ext uri="{FF2B5EF4-FFF2-40B4-BE49-F238E27FC236}">
                <a16:creationId xmlns:a16="http://schemas.microsoft.com/office/drawing/2014/main" id="{8953EE6D-76E2-4D6E-9595-1B88AC49DB9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8" name="Picture 296" descr="AttachedFile" hidden="1">
            <a:hlinkClick r:id="rId2"/>
            <a:extLst>
              <a:ext uri="{FF2B5EF4-FFF2-40B4-BE49-F238E27FC236}">
                <a16:creationId xmlns:a16="http://schemas.microsoft.com/office/drawing/2014/main" id="{3F4E08DE-5DC4-45BC-BDA8-B811E95F52E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7" name="Picture 295" descr="AttachedFile" hidden="1">
            <a:hlinkClick r:id="rId2"/>
            <a:extLst>
              <a:ext uri="{FF2B5EF4-FFF2-40B4-BE49-F238E27FC236}">
                <a16:creationId xmlns:a16="http://schemas.microsoft.com/office/drawing/2014/main" id="{3D98950F-D0D4-4D41-A555-848D5E8E27F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6" name="Picture 294" descr="AttachedFile" hidden="1">
            <a:hlinkClick r:id="rId2"/>
            <a:extLst>
              <a:ext uri="{FF2B5EF4-FFF2-40B4-BE49-F238E27FC236}">
                <a16:creationId xmlns:a16="http://schemas.microsoft.com/office/drawing/2014/main" id="{886A66EB-E2B8-497D-A5A9-617C9B0D104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5" name="Picture 293" descr="AttachedFile" hidden="1">
            <a:hlinkClick r:id="rId2"/>
            <a:extLst>
              <a:ext uri="{FF2B5EF4-FFF2-40B4-BE49-F238E27FC236}">
                <a16:creationId xmlns:a16="http://schemas.microsoft.com/office/drawing/2014/main" id="{01004BC8-36FF-4AB3-9612-E479B0C46D7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4" name="Picture 292" descr="AttachedFile" hidden="1">
            <a:hlinkClick r:id="rId2"/>
            <a:extLst>
              <a:ext uri="{FF2B5EF4-FFF2-40B4-BE49-F238E27FC236}">
                <a16:creationId xmlns:a16="http://schemas.microsoft.com/office/drawing/2014/main" id="{32E0701E-C8BB-4439-B02B-37807CF9F24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3" name="Picture 291" descr="AttachedFile" hidden="1">
            <a:hlinkClick r:id="rId2"/>
            <a:extLst>
              <a:ext uri="{FF2B5EF4-FFF2-40B4-BE49-F238E27FC236}">
                <a16:creationId xmlns:a16="http://schemas.microsoft.com/office/drawing/2014/main" id="{48B1D696-326F-41A9-9261-689088CBF35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2" name="Picture 290" descr="AttachedFile" hidden="1">
            <a:hlinkClick r:id="rId2"/>
            <a:extLst>
              <a:ext uri="{FF2B5EF4-FFF2-40B4-BE49-F238E27FC236}">
                <a16:creationId xmlns:a16="http://schemas.microsoft.com/office/drawing/2014/main" id="{A18E5989-A6A0-4A5B-9249-A7D26B913C4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1" name="Picture 289" descr="AttachedFile" hidden="1">
            <a:hlinkClick r:id="rId2"/>
            <a:extLst>
              <a:ext uri="{FF2B5EF4-FFF2-40B4-BE49-F238E27FC236}">
                <a16:creationId xmlns:a16="http://schemas.microsoft.com/office/drawing/2014/main" id="{7ED336A6-F099-4932-BB7B-20FA1D0F6E2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0" name="Picture 288" descr="AttachedFile" hidden="1">
            <a:hlinkClick r:id="rId2"/>
            <a:extLst>
              <a:ext uri="{FF2B5EF4-FFF2-40B4-BE49-F238E27FC236}">
                <a16:creationId xmlns:a16="http://schemas.microsoft.com/office/drawing/2014/main" id="{F9E4B58D-2ED0-4BCA-B7DA-C8FC9829508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9" name="Picture 287" descr="AttachedFile" hidden="1">
            <a:hlinkClick r:id="rId2"/>
            <a:extLst>
              <a:ext uri="{FF2B5EF4-FFF2-40B4-BE49-F238E27FC236}">
                <a16:creationId xmlns:a16="http://schemas.microsoft.com/office/drawing/2014/main" id="{C82CCE84-E904-4DC3-8DA6-E4C9C08F658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8" name="Picture 286" descr="AttachedFile" hidden="1">
            <a:hlinkClick r:id="rId2"/>
            <a:extLst>
              <a:ext uri="{FF2B5EF4-FFF2-40B4-BE49-F238E27FC236}">
                <a16:creationId xmlns:a16="http://schemas.microsoft.com/office/drawing/2014/main" id="{6ECCAA38-E552-4D82-A164-308F00D6AFE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7" name="Picture 285" descr="AttachedFile" hidden="1">
            <a:hlinkClick r:id="rId2"/>
            <a:extLst>
              <a:ext uri="{FF2B5EF4-FFF2-40B4-BE49-F238E27FC236}">
                <a16:creationId xmlns:a16="http://schemas.microsoft.com/office/drawing/2014/main" id="{478898CB-9FB5-4E30-9520-7A665D3F1E1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6" name="Picture 284" descr="AttachedFile" hidden="1">
            <a:hlinkClick r:id="rId2"/>
            <a:extLst>
              <a:ext uri="{FF2B5EF4-FFF2-40B4-BE49-F238E27FC236}">
                <a16:creationId xmlns:a16="http://schemas.microsoft.com/office/drawing/2014/main" id="{1D3E2975-B4E8-466A-A88F-964D10C9812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5" name="Picture 283" descr="AttachedFile" hidden="1">
            <a:hlinkClick r:id="rId2"/>
            <a:extLst>
              <a:ext uri="{FF2B5EF4-FFF2-40B4-BE49-F238E27FC236}">
                <a16:creationId xmlns:a16="http://schemas.microsoft.com/office/drawing/2014/main" id="{2B6D10E1-5428-44A0-A7DA-D0E4ED99DDC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4" name="Picture 282" descr="AttachedFile" hidden="1">
            <a:hlinkClick r:id="rId2"/>
            <a:extLst>
              <a:ext uri="{FF2B5EF4-FFF2-40B4-BE49-F238E27FC236}">
                <a16:creationId xmlns:a16="http://schemas.microsoft.com/office/drawing/2014/main" id="{3CF65F05-CFE8-4764-9D7E-D7A06AC2006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2" name="Picture 170" descr="AttachedFile" hidden="1">
            <a:hlinkClick r:id="rId2"/>
            <a:extLst>
              <a:ext uri="{FF2B5EF4-FFF2-40B4-BE49-F238E27FC236}">
                <a16:creationId xmlns:a16="http://schemas.microsoft.com/office/drawing/2014/main" id="{A9EFA0E9-E031-471D-A269-4D8AF63DB93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3" name="Picture 281" descr="AttachedFile" hidden="1">
            <a:hlinkClick r:id="rId2"/>
            <a:extLst>
              <a:ext uri="{FF2B5EF4-FFF2-40B4-BE49-F238E27FC236}">
                <a16:creationId xmlns:a16="http://schemas.microsoft.com/office/drawing/2014/main" id="{89DB9BAE-9566-4F79-86B3-5999DEF2E7D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2" name="Picture 280" descr="AttachedFile" hidden="1">
            <a:hlinkClick r:id="rId2"/>
            <a:extLst>
              <a:ext uri="{FF2B5EF4-FFF2-40B4-BE49-F238E27FC236}">
                <a16:creationId xmlns:a16="http://schemas.microsoft.com/office/drawing/2014/main" id="{B9EBBB2B-B60B-4DE0-B637-1766261AA18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1" name="Picture 169" descr="AttachedFile" hidden="1">
            <a:hlinkClick r:id="rId2"/>
            <a:extLst>
              <a:ext uri="{FF2B5EF4-FFF2-40B4-BE49-F238E27FC236}">
                <a16:creationId xmlns:a16="http://schemas.microsoft.com/office/drawing/2014/main" id="{4F1C5509-F59B-4938-95B8-C1CE2F590DC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9" name="Picture 167" descr="AttachedFile" hidden="1">
            <a:hlinkClick r:id="rId2"/>
            <a:extLst>
              <a:ext uri="{FF2B5EF4-FFF2-40B4-BE49-F238E27FC236}">
                <a16:creationId xmlns:a16="http://schemas.microsoft.com/office/drawing/2014/main" id="{6D358AFC-5925-4CE3-9CA6-EB3C2CEFCCC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8" name="Picture 166" descr="AttachedFile" hidden="1">
            <a:hlinkClick r:id="rId2"/>
            <a:extLst>
              <a:ext uri="{FF2B5EF4-FFF2-40B4-BE49-F238E27FC236}">
                <a16:creationId xmlns:a16="http://schemas.microsoft.com/office/drawing/2014/main" id="{419DB437-9E2F-494A-811A-A71B907A183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6" name="Picture 164" descr="AttachedFile" hidden="1">
            <a:hlinkClick r:id="rId2"/>
            <a:extLst>
              <a:ext uri="{FF2B5EF4-FFF2-40B4-BE49-F238E27FC236}">
                <a16:creationId xmlns:a16="http://schemas.microsoft.com/office/drawing/2014/main" id="{428B64C2-169C-444F-B2BD-C06C6894D1B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92" name="Picture 320" descr="AttachedFile" hidden="1">
            <a:hlinkClick r:id="rId2"/>
            <a:extLst>
              <a:ext uri="{FF2B5EF4-FFF2-40B4-BE49-F238E27FC236}">
                <a16:creationId xmlns:a16="http://schemas.microsoft.com/office/drawing/2014/main" id="{1FA69B7D-CD25-4C5C-A393-7B56A5E7829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1" name="Picture 279" descr="AttachedFile" hidden="1">
            <a:hlinkClick r:id="rId2"/>
            <a:extLst>
              <a:ext uri="{FF2B5EF4-FFF2-40B4-BE49-F238E27FC236}">
                <a16:creationId xmlns:a16="http://schemas.microsoft.com/office/drawing/2014/main" id="{EF2503A9-EE11-47CE-89C9-8C049D2CC93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0" name="Picture 168" descr="AttachedFile" hidden="1">
            <a:hlinkClick r:id="rId2"/>
            <a:extLst>
              <a:ext uri="{FF2B5EF4-FFF2-40B4-BE49-F238E27FC236}">
                <a16:creationId xmlns:a16="http://schemas.microsoft.com/office/drawing/2014/main" id="{657FB08A-EF16-4EDD-9D7F-9FBE7ADEB1F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7" name="Picture 165" descr="AttachedFile" hidden="1">
            <a:hlinkClick r:id="rId2"/>
            <a:extLst>
              <a:ext uri="{FF2B5EF4-FFF2-40B4-BE49-F238E27FC236}">
                <a16:creationId xmlns:a16="http://schemas.microsoft.com/office/drawing/2014/main" id="{FC0B0789-3542-4BD8-883A-640AD75E8DF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5" name="Picture 163" descr="AttachedFile" hidden="1">
            <a:hlinkClick r:id="rId2"/>
            <a:extLst>
              <a:ext uri="{FF2B5EF4-FFF2-40B4-BE49-F238E27FC236}">
                <a16:creationId xmlns:a16="http://schemas.microsoft.com/office/drawing/2014/main" id="{3BD61DFF-AE51-4DF8-BC46-84007EB6432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3" name="Picture 162" descr="AttachedFile" hidden="1">
            <a:hlinkClick r:id="rId2"/>
            <a:extLst>
              <a:ext uri="{FF2B5EF4-FFF2-40B4-BE49-F238E27FC236}">
                <a16:creationId xmlns:a16="http://schemas.microsoft.com/office/drawing/2014/main" id="{7BC5D281-1A70-4831-9AC9-D617FA305D5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91" name="Picture 319" descr="AttachedFile" hidden="1">
            <a:hlinkClick r:id="rId2"/>
            <a:extLst>
              <a:ext uri="{FF2B5EF4-FFF2-40B4-BE49-F238E27FC236}">
                <a16:creationId xmlns:a16="http://schemas.microsoft.com/office/drawing/2014/main" id="{D496FF4C-9CD6-4810-986C-A01AB3FBA2E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94" name="Picture 322" descr="AttachedFile" hidden="1">
            <a:hlinkClick r:id="rId2"/>
            <a:extLst>
              <a:ext uri="{FF2B5EF4-FFF2-40B4-BE49-F238E27FC236}">
                <a16:creationId xmlns:a16="http://schemas.microsoft.com/office/drawing/2014/main" id="{BEDAA277-02E8-447C-98CF-6EFA46B0750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90" name="Picture 318" descr="AttachedFile" hidden="1">
            <a:hlinkClick r:id="rId2"/>
            <a:extLst>
              <a:ext uri="{FF2B5EF4-FFF2-40B4-BE49-F238E27FC236}">
                <a16:creationId xmlns:a16="http://schemas.microsoft.com/office/drawing/2014/main" id="{B3ADD0F5-88C0-4A24-8EE8-A17377977AD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93" name="Picture 321" descr="AttachedFile" hidden="1">
            <a:hlinkClick r:id="rId2"/>
            <a:extLst>
              <a:ext uri="{FF2B5EF4-FFF2-40B4-BE49-F238E27FC236}">
                <a16:creationId xmlns:a16="http://schemas.microsoft.com/office/drawing/2014/main" id="{ECF26AE9-D38E-469C-9658-F6C79A70E03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0" name="Picture 278" descr="AttachedFile" hidden="1">
            <a:hlinkClick r:id="rId2"/>
            <a:extLst>
              <a:ext uri="{FF2B5EF4-FFF2-40B4-BE49-F238E27FC236}">
                <a16:creationId xmlns:a16="http://schemas.microsoft.com/office/drawing/2014/main" id="{2F8C7DE4-37FE-465A-BCEB-DAF11851004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9" name="Picture 277" descr="AttachedFile" hidden="1">
            <a:hlinkClick r:id="rId2"/>
            <a:extLst>
              <a:ext uri="{FF2B5EF4-FFF2-40B4-BE49-F238E27FC236}">
                <a16:creationId xmlns:a16="http://schemas.microsoft.com/office/drawing/2014/main" id="{BED6DF4B-EBE4-4595-991C-5DDB0D89493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8" name="Picture 276" descr="AttachedFile" hidden="1">
            <a:hlinkClick r:id="rId2"/>
            <a:extLst>
              <a:ext uri="{FF2B5EF4-FFF2-40B4-BE49-F238E27FC236}">
                <a16:creationId xmlns:a16="http://schemas.microsoft.com/office/drawing/2014/main" id="{F05AF1B1-D20D-441F-851F-AE2EA571193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7" name="Picture 275" descr="AttachedFile" hidden="1">
            <a:hlinkClick r:id="rId2"/>
            <a:extLst>
              <a:ext uri="{FF2B5EF4-FFF2-40B4-BE49-F238E27FC236}">
                <a16:creationId xmlns:a16="http://schemas.microsoft.com/office/drawing/2014/main" id="{F5C7771A-A948-4F42-99DA-2CC969BB9B5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6" name="Picture 274" descr="AttachedFile" hidden="1">
            <a:hlinkClick r:id="rId2"/>
            <a:extLst>
              <a:ext uri="{FF2B5EF4-FFF2-40B4-BE49-F238E27FC236}">
                <a16:creationId xmlns:a16="http://schemas.microsoft.com/office/drawing/2014/main" id="{B03FBAF6-312E-48C4-A489-61D57C653A7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5" name="Picture 273" descr="AttachedFile" hidden="1">
            <a:hlinkClick r:id="rId2"/>
            <a:extLst>
              <a:ext uri="{FF2B5EF4-FFF2-40B4-BE49-F238E27FC236}">
                <a16:creationId xmlns:a16="http://schemas.microsoft.com/office/drawing/2014/main" id="{2302BCCB-F22E-4845-A2DC-5FDEA0F20AC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4" name="Picture 272" descr="AttachedFile" hidden="1">
            <a:hlinkClick r:id="rId2"/>
            <a:extLst>
              <a:ext uri="{FF2B5EF4-FFF2-40B4-BE49-F238E27FC236}">
                <a16:creationId xmlns:a16="http://schemas.microsoft.com/office/drawing/2014/main" id="{2B3FA679-431E-4922-BE44-6E4C8DE0AA8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3" name="Picture 271" descr="AttachedFile" hidden="1">
            <a:hlinkClick r:id="rId2"/>
            <a:extLst>
              <a:ext uri="{FF2B5EF4-FFF2-40B4-BE49-F238E27FC236}">
                <a16:creationId xmlns:a16="http://schemas.microsoft.com/office/drawing/2014/main" id="{89682B33-BD76-428C-9F80-24C07BA7503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2" name="Picture 270" descr="AttachedFile" hidden="1">
            <a:hlinkClick r:id="rId2"/>
            <a:extLst>
              <a:ext uri="{FF2B5EF4-FFF2-40B4-BE49-F238E27FC236}">
                <a16:creationId xmlns:a16="http://schemas.microsoft.com/office/drawing/2014/main" id="{54968345-7341-4188-8A67-4F43E120E2D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1" name="Picture 269" descr="AttachedFile" hidden="1">
            <a:hlinkClick r:id="rId2"/>
            <a:extLst>
              <a:ext uri="{FF2B5EF4-FFF2-40B4-BE49-F238E27FC236}">
                <a16:creationId xmlns:a16="http://schemas.microsoft.com/office/drawing/2014/main" id="{2B9F6F9C-A6CB-4A28-BD4E-6052EF58A84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0" name="Picture 268" descr="AttachedFile" hidden="1">
            <a:hlinkClick r:id="rId2"/>
            <a:extLst>
              <a:ext uri="{FF2B5EF4-FFF2-40B4-BE49-F238E27FC236}">
                <a16:creationId xmlns:a16="http://schemas.microsoft.com/office/drawing/2014/main" id="{A2CAA822-E82C-420B-B5A4-E164CB3817B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9" name="Picture 267" descr="AttachedFile" hidden="1">
            <a:hlinkClick r:id="rId2"/>
            <a:extLst>
              <a:ext uri="{FF2B5EF4-FFF2-40B4-BE49-F238E27FC236}">
                <a16:creationId xmlns:a16="http://schemas.microsoft.com/office/drawing/2014/main" id="{477D8989-D59C-422D-9029-F29B57C48A5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8" name="Picture 266" descr="AttachedFile" hidden="1">
            <a:hlinkClick r:id="rId2"/>
            <a:extLst>
              <a:ext uri="{FF2B5EF4-FFF2-40B4-BE49-F238E27FC236}">
                <a16:creationId xmlns:a16="http://schemas.microsoft.com/office/drawing/2014/main" id="{FA5B699B-357F-4141-80DC-66143100D26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7" name="Picture 265" descr="AttachedFile" hidden="1">
            <a:hlinkClick r:id="rId2"/>
            <a:extLst>
              <a:ext uri="{FF2B5EF4-FFF2-40B4-BE49-F238E27FC236}">
                <a16:creationId xmlns:a16="http://schemas.microsoft.com/office/drawing/2014/main" id="{A72891DA-1526-404C-A80D-C6E283C0F4C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6" name="Picture 264" descr="AttachedFile" hidden="1">
            <a:hlinkClick r:id="rId2"/>
            <a:extLst>
              <a:ext uri="{FF2B5EF4-FFF2-40B4-BE49-F238E27FC236}">
                <a16:creationId xmlns:a16="http://schemas.microsoft.com/office/drawing/2014/main" id="{1FCF608A-D5B0-4919-941D-A3C4D7CC0C1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5" name="Picture 263" descr="AttachedFile" hidden="1">
            <a:hlinkClick r:id="rId2"/>
            <a:extLst>
              <a:ext uri="{FF2B5EF4-FFF2-40B4-BE49-F238E27FC236}">
                <a16:creationId xmlns:a16="http://schemas.microsoft.com/office/drawing/2014/main" id="{CBDF43C6-8425-44DA-8FF7-426553304B9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4" name="Picture 262" descr="AttachedFile" hidden="1">
            <a:hlinkClick r:id="rId2"/>
            <a:extLst>
              <a:ext uri="{FF2B5EF4-FFF2-40B4-BE49-F238E27FC236}">
                <a16:creationId xmlns:a16="http://schemas.microsoft.com/office/drawing/2014/main" id="{DEA9A158-BB99-4FE0-BF31-EC0290B3027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3" name="Picture 261" descr="AttachedFile" hidden="1">
            <a:hlinkClick r:id="rId2"/>
            <a:extLst>
              <a:ext uri="{FF2B5EF4-FFF2-40B4-BE49-F238E27FC236}">
                <a16:creationId xmlns:a16="http://schemas.microsoft.com/office/drawing/2014/main" id="{8B64C158-F2C7-4CB5-89E1-DFB27F60CAB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2" name="Picture 260" descr="AttachedFile" hidden="1">
            <a:hlinkClick r:id="rId2"/>
            <a:extLst>
              <a:ext uri="{FF2B5EF4-FFF2-40B4-BE49-F238E27FC236}">
                <a16:creationId xmlns:a16="http://schemas.microsoft.com/office/drawing/2014/main" id="{AC64AD14-1592-4CC0-AAEB-1BCCAC3A118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1" name="Picture 259" descr="AttachedFile" hidden="1">
            <a:hlinkClick r:id="rId2"/>
            <a:extLst>
              <a:ext uri="{FF2B5EF4-FFF2-40B4-BE49-F238E27FC236}">
                <a16:creationId xmlns:a16="http://schemas.microsoft.com/office/drawing/2014/main" id="{AC9B08C4-09CF-4A4A-A0A1-307FA4AA4E2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0" name="Picture 258" descr="AttachedFile" hidden="1">
            <a:hlinkClick r:id="rId2"/>
            <a:extLst>
              <a:ext uri="{FF2B5EF4-FFF2-40B4-BE49-F238E27FC236}">
                <a16:creationId xmlns:a16="http://schemas.microsoft.com/office/drawing/2014/main" id="{DD68E305-78DD-4C5C-8595-3550B1C6AA1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9" name="Picture 257" descr="AttachedFile" hidden="1">
            <a:hlinkClick r:id="rId2"/>
            <a:extLst>
              <a:ext uri="{FF2B5EF4-FFF2-40B4-BE49-F238E27FC236}">
                <a16:creationId xmlns:a16="http://schemas.microsoft.com/office/drawing/2014/main" id="{B7C7FEE8-3C12-460B-8E53-556512F36C2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8" name="Picture 256" descr="AttachedFile" hidden="1">
            <a:hlinkClick r:id="rId2"/>
            <a:extLst>
              <a:ext uri="{FF2B5EF4-FFF2-40B4-BE49-F238E27FC236}">
                <a16:creationId xmlns:a16="http://schemas.microsoft.com/office/drawing/2014/main" id="{D1E8DE55-A67E-4D69-B13D-23EC73F3496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7" name="Picture 255" descr="AttachedFile" hidden="1">
            <a:hlinkClick r:id="rId2"/>
            <a:extLst>
              <a:ext uri="{FF2B5EF4-FFF2-40B4-BE49-F238E27FC236}">
                <a16:creationId xmlns:a16="http://schemas.microsoft.com/office/drawing/2014/main" id="{94B52BE3-2981-495E-AE85-0155F66EE61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6" name="Picture 254" descr="AttachedFile" hidden="1">
            <a:hlinkClick r:id="rId2"/>
            <a:extLst>
              <a:ext uri="{FF2B5EF4-FFF2-40B4-BE49-F238E27FC236}">
                <a16:creationId xmlns:a16="http://schemas.microsoft.com/office/drawing/2014/main" id="{768380BE-5554-4BFE-BF13-97957EE6EF1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5" name="Picture 253" descr="AttachedFile" hidden="1">
            <a:hlinkClick r:id="rId2"/>
            <a:extLst>
              <a:ext uri="{FF2B5EF4-FFF2-40B4-BE49-F238E27FC236}">
                <a16:creationId xmlns:a16="http://schemas.microsoft.com/office/drawing/2014/main" id="{04166C2A-6822-469A-90A8-594007A16A9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4" name="Picture 252" descr="AttachedFile" hidden="1">
            <a:hlinkClick r:id="rId2"/>
            <a:extLst>
              <a:ext uri="{FF2B5EF4-FFF2-40B4-BE49-F238E27FC236}">
                <a16:creationId xmlns:a16="http://schemas.microsoft.com/office/drawing/2014/main" id="{FF4E84E9-25DF-4AAF-A258-5807A3941AB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3" name="Picture 251" descr="AttachedFile" hidden="1">
            <a:hlinkClick r:id="rId2"/>
            <a:extLst>
              <a:ext uri="{FF2B5EF4-FFF2-40B4-BE49-F238E27FC236}">
                <a16:creationId xmlns:a16="http://schemas.microsoft.com/office/drawing/2014/main" id="{76F06098-C7C4-4B3F-92D0-56ACF9628B3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2" name="Picture 250" descr="AttachedFile" hidden="1">
            <a:hlinkClick r:id="rId2"/>
            <a:extLst>
              <a:ext uri="{FF2B5EF4-FFF2-40B4-BE49-F238E27FC236}">
                <a16:creationId xmlns:a16="http://schemas.microsoft.com/office/drawing/2014/main" id="{F7C0A393-B0D4-4FF1-8875-EB2CD9D2CC5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1" name="Picture 249" descr="AttachedFile" hidden="1">
            <a:hlinkClick r:id="rId2"/>
            <a:extLst>
              <a:ext uri="{FF2B5EF4-FFF2-40B4-BE49-F238E27FC236}">
                <a16:creationId xmlns:a16="http://schemas.microsoft.com/office/drawing/2014/main" id="{67A06825-2090-43E8-8C60-4CD84995A2A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0" name="Picture 248" descr="AttachedFile" hidden="1">
            <a:hlinkClick r:id="rId2"/>
            <a:extLst>
              <a:ext uri="{FF2B5EF4-FFF2-40B4-BE49-F238E27FC236}">
                <a16:creationId xmlns:a16="http://schemas.microsoft.com/office/drawing/2014/main" id="{49A9B563-BCD9-46F0-9FAD-D20AA6E4958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9" name="Picture 247" descr="AttachedFile" hidden="1">
            <a:hlinkClick r:id="rId2"/>
            <a:extLst>
              <a:ext uri="{FF2B5EF4-FFF2-40B4-BE49-F238E27FC236}">
                <a16:creationId xmlns:a16="http://schemas.microsoft.com/office/drawing/2014/main" id="{C2C3AF96-6587-4539-9375-89E34E86E32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8" name="Picture 246" descr="AttachedFile" hidden="1">
            <a:hlinkClick r:id="rId2"/>
            <a:extLst>
              <a:ext uri="{FF2B5EF4-FFF2-40B4-BE49-F238E27FC236}">
                <a16:creationId xmlns:a16="http://schemas.microsoft.com/office/drawing/2014/main" id="{A53A0A2E-2925-45C1-A3EB-12E966F4F0B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7" name="Picture 245" descr="AttachedFile" hidden="1">
            <a:hlinkClick r:id="rId2"/>
            <a:extLst>
              <a:ext uri="{FF2B5EF4-FFF2-40B4-BE49-F238E27FC236}">
                <a16:creationId xmlns:a16="http://schemas.microsoft.com/office/drawing/2014/main" id="{C4073731-4AE3-4CE3-B579-2840A337AE4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6" name="Picture 244" descr="AttachedFile" hidden="1">
            <a:hlinkClick r:id="rId2"/>
            <a:extLst>
              <a:ext uri="{FF2B5EF4-FFF2-40B4-BE49-F238E27FC236}">
                <a16:creationId xmlns:a16="http://schemas.microsoft.com/office/drawing/2014/main" id="{F38E7680-C32E-483E-B550-3615E678D9A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5" name="Picture 243" descr="AttachedFile" hidden="1">
            <a:hlinkClick r:id="rId2"/>
            <a:extLst>
              <a:ext uri="{FF2B5EF4-FFF2-40B4-BE49-F238E27FC236}">
                <a16:creationId xmlns:a16="http://schemas.microsoft.com/office/drawing/2014/main" id="{B6D62B7B-2462-4F1F-953A-0F78F7F5AC1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4" name="Picture 242" descr="AttachedFile" hidden="1">
            <a:hlinkClick r:id="rId2"/>
            <a:extLst>
              <a:ext uri="{FF2B5EF4-FFF2-40B4-BE49-F238E27FC236}">
                <a16:creationId xmlns:a16="http://schemas.microsoft.com/office/drawing/2014/main" id="{43A3AADD-4D9E-4AB8-9739-800091746BB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3" name="Picture 241" descr="AttachedFile" hidden="1">
            <a:hlinkClick r:id="rId2"/>
            <a:extLst>
              <a:ext uri="{FF2B5EF4-FFF2-40B4-BE49-F238E27FC236}">
                <a16:creationId xmlns:a16="http://schemas.microsoft.com/office/drawing/2014/main" id="{898F1AD3-AFA7-4B73-8D80-F22D4E7FFD2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2" name="Picture 240" descr="AttachedFile" hidden="1">
            <a:hlinkClick r:id="rId2"/>
            <a:extLst>
              <a:ext uri="{FF2B5EF4-FFF2-40B4-BE49-F238E27FC236}">
                <a16:creationId xmlns:a16="http://schemas.microsoft.com/office/drawing/2014/main" id="{56449B09-5269-4D7F-A9D2-E446C08C26E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1" name="Picture 239" descr="AttachedFile" hidden="1">
            <a:hlinkClick r:id="rId2"/>
            <a:extLst>
              <a:ext uri="{FF2B5EF4-FFF2-40B4-BE49-F238E27FC236}">
                <a16:creationId xmlns:a16="http://schemas.microsoft.com/office/drawing/2014/main" id="{A160D79E-4DA1-49B2-8E7D-382EB970A97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0" name="Picture 238" descr="AttachedFile" hidden="1">
            <a:hlinkClick r:id="rId2"/>
            <a:extLst>
              <a:ext uri="{FF2B5EF4-FFF2-40B4-BE49-F238E27FC236}">
                <a16:creationId xmlns:a16="http://schemas.microsoft.com/office/drawing/2014/main" id="{BB0BBE79-D63A-491E-B810-4E8676E91DF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9" name="Picture 237" descr="AttachedFile" hidden="1">
            <a:hlinkClick r:id="rId2"/>
            <a:extLst>
              <a:ext uri="{FF2B5EF4-FFF2-40B4-BE49-F238E27FC236}">
                <a16:creationId xmlns:a16="http://schemas.microsoft.com/office/drawing/2014/main" id="{974996BF-407C-440C-ADCF-9EC8E08F9E9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8" name="Picture 236" descr="AttachedFile" hidden="1">
            <a:hlinkClick r:id="rId2"/>
            <a:extLst>
              <a:ext uri="{FF2B5EF4-FFF2-40B4-BE49-F238E27FC236}">
                <a16:creationId xmlns:a16="http://schemas.microsoft.com/office/drawing/2014/main" id="{5D9F4A89-AC15-4A08-AA0C-4CC134C2259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7" name="Picture 235" descr="AttachedFile" hidden="1">
            <a:hlinkClick r:id="rId2"/>
            <a:extLst>
              <a:ext uri="{FF2B5EF4-FFF2-40B4-BE49-F238E27FC236}">
                <a16:creationId xmlns:a16="http://schemas.microsoft.com/office/drawing/2014/main" id="{1D8F538F-B36B-4912-83A0-DC83C1DACF4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6" name="Picture 234" descr="AttachedFile" hidden="1">
            <a:hlinkClick r:id="rId2"/>
            <a:extLst>
              <a:ext uri="{FF2B5EF4-FFF2-40B4-BE49-F238E27FC236}">
                <a16:creationId xmlns:a16="http://schemas.microsoft.com/office/drawing/2014/main" id="{44311FC5-6E58-4060-9AF1-D77E8E07EE5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5" name="Picture 233" descr="AttachedFile" hidden="1">
            <a:hlinkClick r:id="rId2"/>
            <a:extLst>
              <a:ext uri="{FF2B5EF4-FFF2-40B4-BE49-F238E27FC236}">
                <a16:creationId xmlns:a16="http://schemas.microsoft.com/office/drawing/2014/main" id="{A1D77AA0-3736-4347-B1F5-9B2DA24C0DC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4" name="Picture 232" descr="AttachedFile" hidden="1">
            <a:hlinkClick r:id="rId2"/>
            <a:extLst>
              <a:ext uri="{FF2B5EF4-FFF2-40B4-BE49-F238E27FC236}">
                <a16:creationId xmlns:a16="http://schemas.microsoft.com/office/drawing/2014/main" id="{C117BF1D-0D68-4A21-A10E-27CDE575D20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3" name="Picture 231" descr="AttachedFile" hidden="1">
            <a:hlinkClick r:id="rId2"/>
            <a:extLst>
              <a:ext uri="{FF2B5EF4-FFF2-40B4-BE49-F238E27FC236}">
                <a16:creationId xmlns:a16="http://schemas.microsoft.com/office/drawing/2014/main" id="{BDFE3988-8808-45D9-8466-56508A6840B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2" name="Picture 230" descr="AttachedFile" hidden="1">
            <a:hlinkClick r:id="rId2"/>
            <a:extLst>
              <a:ext uri="{FF2B5EF4-FFF2-40B4-BE49-F238E27FC236}">
                <a16:creationId xmlns:a16="http://schemas.microsoft.com/office/drawing/2014/main" id="{3AAC53C9-6AE3-4227-97D8-3DBC40F65C7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1" name="Picture 229" descr="AttachedFile" hidden="1">
            <a:hlinkClick r:id="rId2"/>
            <a:extLst>
              <a:ext uri="{FF2B5EF4-FFF2-40B4-BE49-F238E27FC236}">
                <a16:creationId xmlns:a16="http://schemas.microsoft.com/office/drawing/2014/main" id="{08C1EA84-167D-4C9C-9304-32B2F53CF7A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0" name="Picture 228" descr="AttachedFile" hidden="1">
            <a:hlinkClick r:id="rId2"/>
            <a:extLst>
              <a:ext uri="{FF2B5EF4-FFF2-40B4-BE49-F238E27FC236}">
                <a16:creationId xmlns:a16="http://schemas.microsoft.com/office/drawing/2014/main" id="{2B767F6F-A18D-49D9-94D1-A776BEC884C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9" name="Picture 227" descr="AttachedFile" hidden="1">
            <a:hlinkClick r:id="rId2"/>
            <a:extLst>
              <a:ext uri="{FF2B5EF4-FFF2-40B4-BE49-F238E27FC236}">
                <a16:creationId xmlns:a16="http://schemas.microsoft.com/office/drawing/2014/main" id="{AB0A6D88-932F-4259-82B9-3FF66B48D6B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8" name="Picture 226" descr="AttachedFile" hidden="1">
            <a:hlinkClick r:id="rId2"/>
            <a:extLst>
              <a:ext uri="{FF2B5EF4-FFF2-40B4-BE49-F238E27FC236}">
                <a16:creationId xmlns:a16="http://schemas.microsoft.com/office/drawing/2014/main" id="{AF24F0D8-7EF3-4916-A298-1DE8827D9F1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7" name="Picture 225" descr="AttachedFile" hidden="1">
            <a:hlinkClick r:id="rId2"/>
            <a:extLst>
              <a:ext uri="{FF2B5EF4-FFF2-40B4-BE49-F238E27FC236}">
                <a16:creationId xmlns:a16="http://schemas.microsoft.com/office/drawing/2014/main" id="{B5B9ADF2-CFCD-476C-9769-24D06205C54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6" name="Picture 224" descr="AttachedFile" hidden="1">
            <a:hlinkClick r:id="rId2"/>
            <a:extLst>
              <a:ext uri="{FF2B5EF4-FFF2-40B4-BE49-F238E27FC236}">
                <a16:creationId xmlns:a16="http://schemas.microsoft.com/office/drawing/2014/main" id="{82E81774-9760-4117-A5FD-49343BA52B8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5" name="Picture 223" descr="AttachedFile" hidden="1">
            <a:hlinkClick r:id="rId2"/>
            <a:extLst>
              <a:ext uri="{FF2B5EF4-FFF2-40B4-BE49-F238E27FC236}">
                <a16:creationId xmlns:a16="http://schemas.microsoft.com/office/drawing/2014/main" id="{13B766EB-D9D7-4403-ADBB-72B5406E8DB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4" name="Picture 222" descr="AttachedFile" hidden="1">
            <a:hlinkClick r:id="rId2"/>
            <a:extLst>
              <a:ext uri="{FF2B5EF4-FFF2-40B4-BE49-F238E27FC236}">
                <a16:creationId xmlns:a16="http://schemas.microsoft.com/office/drawing/2014/main" id="{A8BF2767-3EF4-48D7-9381-B84288DF06F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3" name="Picture 221" descr="AttachedFile" hidden="1">
            <a:hlinkClick r:id="rId2"/>
            <a:extLst>
              <a:ext uri="{FF2B5EF4-FFF2-40B4-BE49-F238E27FC236}">
                <a16:creationId xmlns:a16="http://schemas.microsoft.com/office/drawing/2014/main" id="{218F23C0-B0F0-4FAB-9529-8F723CBA8C1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2" name="Picture 220" descr="AttachedFile" hidden="1">
            <a:hlinkClick r:id="rId2"/>
            <a:extLst>
              <a:ext uri="{FF2B5EF4-FFF2-40B4-BE49-F238E27FC236}">
                <a16:creationId xmlns:a16="http://schemas.microsoft.com/office/drawing/2014/main" id="{C673077B-A0BA-458C-A85D-B1F64437B82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1" name="Picture 219" descr="AttachedFile" hidden="1">
            <a:hlinkClick r:id="rId2"/>
            <a:extLst>
              <a:ext uri="{FF2B5EF4-FFF2-40B4-BE49-F238E27FC236}">
                <a16:creationId xmlns:a16="http://schemas.microsoft.com/office/drawing/2014/main" id="{A2191F9B-8604-456A-A007-B949057FB92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0" name="Picture 218" descr="AttachedFile" hidden="1">
            <a:hlinkClick r:id="rId2"/>
            <a:extLst>
              <a:ext uri="{FF2B5EF4-FFF2-40B4-BE49-F238E27FC236}">
                <a16:creationId xmlns:a16="http://schemas.microsoft.com/office/drawing/2014/main" id="{CC845D22-2AD5-4B44-983E-AD16202C22C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9" name="Picture 217" descr="AttachedFile" hidden="1">
            <a:hlinkClick r:id="rId2"/>
            <a:extLst>
              <a:ext uri="{FF2B5EF4-FFF2-40B4-BE49-F238E27FC236}">
                <a16:creationId xmlns:a16="http://schemas.microsoft.com/office/drawing/2014/main" id="{5832D0BF-8857-489F-897A-D69E152C163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8" name="Picture 216" descr="AttachedFile" hidden="1">
            <a:hlinkClick r:id="rId2"/>
            <a:extLst>
              <a:ext uri="{FF2B5EF4-FFF2-40B4-BE49-F238E27FC236}">
                <a16:creationId xmlns:a16="http://schemas.microsoft.com/office/drawing/2014/main" id="{5EBBF2C1-4C90-4810-8D2C-3BAFAA40FED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7" name="Picture 215" descr="AttachedFile" hidden="1">
            <a:hlinkClick r:id="rId2"/>
            <a:extLst>
              <a:ext uri="{FF2B5EF4-FFF2-40B4-BE49-F238E27FC236}">
                <a16:creationId xmlns:a16="http://schemas.microsoft.com/office/drawing/2014/main" id="{A7CDBF48-F933-4721-8148-A52B78DEFEE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6" name="Picture 214" descr="AttachedFile" hidden="1">
            <a:hlinkClick r:id="rId2"/>
            <a:extLst>
              <a:ext uri="{FF2B5EF4-FFF2-40B4-BE49-F238E27FC236}">
                <a16:creationId xmlns:a16="http://schemas.microsoft.com/office/drawing/2014/main" id="{D6D37050-7ED8-4331-A711-A45BE18BDAB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5" name="Picture 213" descr="AttachedFile" hidden="1">
            <a:hlinkClick r:id="rId2"/>
            <a:extLst>
              <a:ext uri="{FF2B5EF4-FFF2-40B4-BE49-F238E27FC236}">
                <a16:creationId xmlns:a16="http://schemas.microsoft.com/office/drawing/2014/main" id="{3D1549A5-BA1A-4C38-A0B9-91B80F3789B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4" name="Picture 212" descr="AttachedFile" hidden="1">
            <a:hlinkClick r:id="rId2"/>
            <a:extLst>
              <a:ext uri="{FF2B5EF4-FFF2-40B4-BE49-F238E27FC236}">
                <a16:creationId xmlns:a16="http://schemas.microsoft.com/office/drawing/2014/main" id="{3BEBEFA0-7596-4280-81CB-71736576A46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3" name="Picture 211" descr="AttachedFile" hidden="1">
            <a:hlinkClick r:id="rId2"/>
            <a:extLst>
              <a:ext uri="{FF2B5EF4-FFF2-40B4-BE49-F238E27FC236}">
                <a16:creationId xmlns:a16="http://schemas.microsoft.com/office/drawing/2014/main" id="{B05316FF-8308-4B2A-AB15-85B0B82A128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2" name="Picture 210" descr="AttachedFile" hidden="1">
            <a:hlinkClick r:id="rId2"/>
            <a:extLst>
              <a:ext uri="{FF2B5EF4-FFF2-40B4-BE49-F238E27FC236}">
                <a16:creationId xmlns:a16="http://schemas.microsoft.com/office/drawing/2014/main" id="{D7AEA4C4-9F4F-40C5-B7F6-66F548A4BC7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1" name="Picture 209" descr="AttachedFile" hidden="1">
            <a:hlinkClick r:id="rId2"/>
            <a:extLst>
              <a:ext uri="{FF2B5EF4-FFF2-40B4-BE49-F238E27FC236}">
                <a16:creationId xmlns:a16="http://schemas.microsoft.com/office/drawing/2014/main" id="{7F254051-2A5F-4998-8357-BE85B741C0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0" name="Picture 208" descr="AttachedFile" hidden="1">
            <a:hlinkClick r:id="rId2"/>
            <a:extLst>
              <a:ext uri="{FF2B5EF4-FFF2-40B4-BE49-F238E27FC236}">
                <a16:creationId xmlns:a16="http://schemas.microsoft.com/office/drawing/2014/main" id="{F1C24256-8410-4CC0-A159-FB97A7F4BE4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9" name="Picture 207" descr="AttachedFile" hidden="1">
            <a:hlinkClick r:id="rId2"/>
            <a:extLst>
              <a:ext uri="{FF2B5EF4-FFF2-40B4-BE49-F238E27FC236}">
                <a16:creationId xmlns:a16="http://schemas.microsoft.com/office/drawing/2014/main" id="{192BCEA0-9BFF-469E-8BC8-B083FB29A32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8" name="Picture 206" descr="AttachedFile" hidden="1">
            <a:hlinkClick r:id="rId2"/>
            <a:extLst>
              <a:ext uri="{FF2B5EF4-FFF2-40B4-BE49-F238E27FC236}">
                <a16:creationId xmlns:a16="http://schemas.microsoft.com/office/drawing/2014/main" id="{F114BFB1-585E-43CC-B73F-901CDEA08B8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7" name="Picture 205" descr="AttachedFile" hidden="1">
            <a:hlinkClick r:id="rId2"/>
            <a:extLst>
              <a:ext uri="{FF2B5EF4-FFF2-40B4-BE49-F238E27FC236}">
                <a16:creationId xmlns:a16="http://schemas.microsoft.com/office/drawing/2014/main" id="{8D2021E9-09CB-40EC-9B46-DE994919754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6" name="Picture 204" descr="AttachedFile" hidden="1">
            <a:hlinkClick r:id="rId2"/>
            <a:extLst>
              <a:ext uri="{FF2B5EF4-FFF2-40B4-BE49-F238E27FC236}">
                <a16:creationId xmlns:a16="http://schemas.microsoft.com/office/drawing/2014/main" id="{9084C570-77E5-4076-9155-CDD594A8578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5" name="Picture 203" descr="AttachedFile" hidden="1">
            <a:hlinkClick r:id="rId2"/>
            <a:extLst>
              <a:ext uri="{FF2B5EF4-FFF2-40B4-BE49-F238E27FC236}">
                <a16:creationId xmlns:a16="http://schemas.microsoft.com/office/drawing/2014/main" id="{CE3D961D-8A9C-48C5-B488-3CE0D54B0FA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4" name="Picture 202" descr="AttachedFile" hidden="1">
            <a:hlinkClick r:id="rId2"/>
            <a:extLst>
              <a:ext uri="{FF2B5EF4-FFF2-40B4-BE49-F238E27FC236}">
                <a16:creationId xmlns:a16="http://schemas.microsoft.com/office/drawing/2014/main" id="{15827318-6F84-4B8E-989B-D75D3236E5F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3" name="Picture 201" descr="AttachedFile" hidden="1">
            <a:hlinkClick r:id="rId2"/>
            <a:extLst>
              <a:ext uri="{FF2B5EF4-FFF2-40B4-BE49-F238E27FC236}">
                <a16:creationId xmlns:a16="http://schemas.microsoft.com/office/drawing/2014/main" id="{761DF926-41DF-4576-B241-E0CEB18F37B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2" name="Picture 200" descr="AttachedFile" hidden="1">
            <a:hlinkClick r:id="rId2"/>
            <a:extLst>
              <a:ext uri="{FF2B5EF4-FFF2-40B4-BE49-F238E27FC236}">
                <a16:creationId xmlns:a16="http://schemas.microsoft.com/office/drawing/2014/main" id="{363D7C42-1187-4D54-A929-377D6ADFE15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1" name="Picture 199" descr="AttachedFile" hidden="1">
            <a:hlinkClick r:id="rId2"/>
            <a:extLst>
              <a:ext uri="{FF2B5EF4-FFF2-40B4-BE49-F238E27FC236}">
                <a16:creationId xmlns:a16="http://schemas.microsoft.com/office/drawing/2014/main" id="{2A5750C1-5BDD-4241-B067-28DE3FC8C1E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0" name="Picture 198" descr="AttachedFile" hidden="1">
            <a:hlinkClick r:id="rId2"/>
            <a:extLst>
              <a:ext uri="{FF2B5EF4-FFF2-40B4-BE49-F238E27FC236}">
                <a16:creationId xmlns:a16="http://schemas.microsoft.com/office/drawing/2014/main" id="{F6D8DDC6-298A-4515-B9C6-B35BD2C4B30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9" name="Picture 197" descr="AttachedFile" hidden="1">
            <a:hlinkClick r:id="rId2"/>
            <a:extLst>
              <a:ext uri="{FF2B5EF4-FFF2-40B4-BE49-F238E27FC236}">
                <a16:creationId xmlns:a16="http://schemas.microsoft.com/office/drawing/2014/main" id="{B1F5C8E0-69C9-43E2-9145-1F60CD9D1EA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8" name="Picture 196" descr="AttachedFile" hidden="1">
            <a:hlinkClick r:id="rId2"/>
            <a:extLst>
              <a:ext uri="{FF2B5EF4-FFF2-40B4-BE49-F238E27FC236}">
                <a16:creationId xmlns:a16="http://schemas.microsoft.com/office/drawing/2014/main" id="{D5E3B4B7-4685-447B-A66C-849AA244E12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7" name="Picture 195" descr="AttachedFile" hidden="1">
            <a:hlinkClick r:id="rId2"/>
            <a:extLst>
              <a:ext uri="{FF2B5EF4-FFF2-40B4-BE49-F238E27FC236}">
                <a16:creationId xmlns:a16="http://schemas.microsoft.com/office/drawing/2014/main" id="{B283812D-7A47-4960-8A54-3805DD1E586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6" name="Picture 194" descr="AttachedFile" hidden="1">
            <a:hlinkClick r:id="rId2"/>
            <a:extLst>
              <a:ext uri="{FF2B5EF4-FFF2-40B4-BE49-F238E27FC236}">
                <a16:creationId xmlns:a16="http://schemas.microsoft.com/office/drawing/2014/main" id="{A85DBA46-A849-4121-8F81-A21835A957C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5" name="Picture 193" descr="AttachedFile" hidden="1">
            <a:hlinkClick r:id="rId2"/>
            <a:extLst>
              <a:ext uri="{FF2B5EF4-FFF2-40B4-BE49-F238E27FC236}">
                <a16:creationId xmlns:a16="http://schemas.microsoft.com/office/drawing/2014/main" id="{2190E426-F9B1-4F49-A72C-DE6225EC74A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4" name="Picture 192" descr="AttachedFile" hidden="1">
            <a:hlinkClick r:id="rId2"/>
            <a:extLst>
              <a:ext uri="{FF2B5EF4-FFF2-40B4-BE49-F238E27FC236}">
                <a16:creationId xmlns:a16="http://schemas.microsoft.com/office/drawing/2014/main" id="{409D11BF-06DE-4893-A71C-8CA22BE617C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3" name="Picture 191" descr="AttachedFile" hidden="1">
            <a:hlinkClick r:id="rId2"/>
            <a:extLst>
              <a:ext uri="{FF2B5EF4-FFF2-40B4-BE49-F238E27FC236}">
                <a16:creationId xmlns:a16="http://schemas.microsoft.com/office/drawing/2014/main" id="{E2197DFF-E393-4F19-9FC4-E455C254B44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2" name="Picture 190" descr="AttachedFile" hidden="1">
            <a:hlinkClick r:id="rId2"/>
            <a:extLst>
              <a:ext uri="{FF2B5EF4-FFF2-40B4-BE49-F238E27FC236}">
                <a16:creationId xmlns:a16="http://schemas.microsoft.com/office/drawing/2014/main" id="{8337CA15-B94B-4C74-B7EB-69422365B35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1" name="Picture 189" descr="AttachedFile" hidden="1">
            <a:hlinkClick r:id="rId2"/>
            <a:extLst>
              <a:ext uri="{FF2B5EF4-FFF2-40B4-BE49-F238E27FC236}">
                <a16:creationId xmlns:a16="http://schemas.microsoft.com/office/drawing/2014/main" id="{93211450-6E32-4116-AB71-D90CE48AF8E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0" name="Picture 188" descr="AttachedFile" hidden="1">
            <a:hlinkClick r:id="rId2"/>
            <a:extLst>
              <a:ext uri="{FF2B5EF4-FFF2-40B4-BE49-F238E27FC236}">
                <a16:creationId xmlns:a16="http://schemas.microsoft.com/office/drawing/2014/main" id="{A21289D9-97EB-407E-A3E1-585336CC3B2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9" name="Picture 187" descr="AttachedFile" hidden="1">
            <a:hlinkClick r:id="rId2"/>
            <a:extLst>
              <a:ext uri="{FF2B5EF4-FFF2-40B4-BE49-F238E27FC236}">
                <a16:creationId xmlns:a16="http://schemas.microsoft.com/office/drawing/2014/main" id="{FB976A1D-181F-48D6-9E7B-45CAB9263ED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8" name="Picture 186" descr="AttachedFile" hidden="1">
            <a:hlinkClick r:id="rId2"/>
            <a:extLst>
              <a:ext uri="{FF2B5EF4-FFF2-40B4-BE49-F238E27FC236}">
                <a16:creationId xmlns:a16="http://schemas.microsoft.com/office/drawing/2014/main" id="{C9B4E3AB-A725-4536-89B7-95468412116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7" name="Picture 185" descr="AttachedFile" hidden="1">
            <a:hlinkClick r:id="rId2"/>
            <a:extLst>
              <a:ext uri="{FF2B5EF4-FFF2-40B4-BE49-F238E27FC236}">
                <a16:creationId xmlns:a16="http://schemas.microsoft.com/office/drawing/2014/main" id="{D4DCC66C-7FD5-4D04-A5B5-2A5AD87AFA6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6" name="Picture 184" descr="AttachedFile" hidden="1">
            <a:hlinkClick r:id="rId2"/>
            <a:extLst>
              <a:ext uri="{FF2B5EF4-FFF2-40B4-BE49-F238E27FC236}">
                <a16:creationId xmlns:a16="http://schemas.microsoft.com/office/drawing/2014/main" id="{B47623D6-C410-4947-B318-2D845A2603D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5" name="Picture 183" descr="AttachedFile" hidden="1">
            <a:hlinkClick r:id="rId2"/>
            <a:extLst>
              <a:ext uri="{FF2B5EF4-FFF2-40B4-BE49-F238E27FC236}">
                <a16:creationId xmlns:a16="http://schemas.microsoft.com/office/drawing/2014/main" id="{6AD5463E-16C1-40EB-87BB-1EDB845D162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4" name="Picture 182" descr="AttachedFile" hidden="1">
            <a:hlinkClick r:id="rId2"/>
            <a:extLst>
              <a:ext uri="{FF2B5EF4-FFF2-40B4-BE49-F238E27FC236}">
                <a16:creationId xmlns:a16="http://schemas.microsoft.com/office/drawing/2014/main" id="{FDC6F8B7-C67E-4E8A-B21B-5B1265FD80D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3" name="Picture 181" descr="AttachedFile" hidden="1">
            <a:hlinkClick r:id="rId2"/>
            <a:extLst>
              <a:ext uri="{FF2B5EF4-FFF2-40B4-BE49-F238E27FC236}">
                <a16:creationId xmlns:a16="http://schemas.microsoft.com/office/drawing/2014/main" id="{068E43DC-0E02-49BA-AF73-C86EE8A77E3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2" name="Picture 180" descr="AttachedFile" hidden="1">
            <a:hlinkClick r:id="rId2"/>
            <a:extLst>
              <a:ext uri="{FF2B5EF4-FFF2-40B4-BE49-F238E27FC236}">
                <a16:creationId xmlns:a16="http://schemas.microsoft.com/office/drawing/2014/main" id="{FD89C27E-19A2-4F7E-93F9-A0E4476852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1" name="Picture 179" descr="AttachedFile" hidden="1">
            <a:hlinkClick r:id="rId2"/>
            <a:extLst>
              <a:ext uri="{FF2B5EF4-FFF2-40B4-BE49-F238E27FC236}">
                <a16:creationId xmlns:a16="http://schemas.microsoft.com/office/drawing/2014/main" id="{CCC08ABA-F8F5-4653-A6C6-7ABA573A98F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0" name="Picture 178" descr="AttachedFile" hidden="1">
            <a:hlinkClick r:id="rId2"/>
            <a:extLst>
              <a:ext uri="{FF2B5EF4-FFF2-40B4-BE49-F238E27FC236}">
                <a16:creationId xmlns:a16="http://schemas.microsoft.com/office/drawing/2014/main" id="{99B7C423-19EF-4EDB-8C36-3E46B608B3A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9" name="Picture 177" descr="AttachedFile" hidden="1">
            <a:hlinkClick r:id="rId2"/>
            <a:extLst>
              <a:ext uri="{FF2B5EF4-FFF2-40B4-BE49-F238E27FC236}">
                <a16:creationId xmlns:a16="http://schemas.microsoft.com/office/drawing/2014/main" id="{100E148E-4C71-4A60-8533-C43A674E40D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8" name="Picture 176" descr="AttachedFile" hidden="1">
            <a:hlinkClick r:id="rId2"/>
            <a:extLst>
              <a:ext uri="{FF2B5EF4-FFF2-40B4-BE49-F238E27FC236}">
                <a16:creationId xmlns:a16="http://schemas.microsoft.com/office/drawing/2014/main" id="{CFAFFB4A-0246-45F1-83F5-D1CDE1B47F9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7" name="Picture 175" descr="AttachedFile" hidden="1">
            <a:hlinkClick r:id="rId2"/>
            <a:extLst>
              <a:ext uri="{FF2B5EF4-FFF2-40B4-BE49-F238E27FC236}">
                <a16:creationId xmlns:a16="http://schemas.microsoft.com/office/drawing/2014/main" id="{383C10BD-F89B-47E7-8C20-1C7F2E02896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6" name="Picture 174" descr="AttachedFile" hidden="1">
            <a:hlinkClick r:id="rId2"/>
            <a:extLst>
              <a:ext uri="{FF2B5EF4-FFF2-40B4-BE49-F238E27FC236}">
                <a16:creationId xmlns:a16="http://schemas.microsoft.com/office/drawing/2014/main" id="{B7C5F690-44E1-4372-8DAE-602EC287259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5" name="Picture 173" descr="AttachedFile" hidden="1">
            <a:hlinkClick r:id="rId2"/>
            <a:extLst>
              <a:ext uri="{FF2B5EF4-FFF2-40B4-BE49-F238E27FC236}">
                <a16:creationId xmlns:a16="http://schemas.microsoft.com/office/drawing/2014/main" id="{C23AAC4C-0192-4819-BE25-3BD5C51120E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4" name="Picture 172" descr="AttachedFile" hidden="1">
            <a:hlinkClick r:id="rId2"/>
            <a:extLst>
              <a:ext uri="{FF2B5EF4-FFF2-40B4-BE49-F238E27FC236}">
                <a16:creationId xmlns:a16="http://schemas.microsoft.com/office/drawing/2014/main" id="{BCB90C19-30F3-46D2-B5BF-3BD47C72A97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182" name="Picture 171" descr="AttachedFile" hidden="1">
            <a:hlinkClick r:id="rId2"/>
            <a:extLst>
              <a:ext uri="{FF2B5EF4-FFF2-40B4-BE49-F238E27FC236}">
                <a16:creationId xmlns:a16="http://schemas.microsoft.com/office/drawing/2014/main" id="{AFA3AB8B-67AB-4443-AFDC-739694A4834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grpSp>
        <p:nvGrpSpPr>
          <p:cNvPr id="559" name="Group 3"/>
          <p:cNvGrpSpPr>
            <a:grpSpLocks/>
          </p:cNvGrpSpPr>
          <p:nvPr/>
        </p:nvGrpSpPr>
        <p:grpSpPr bwMode="auto">
          <a:xfrm>
            <a:off x="2935495" y="2287623"/>
            <a:ext cx="1105970" cy="425075"/>
            <a:chOff x="1110" y="2656"/>
            <a:chExt cx="1549" cy="1351"/>
          </a:xfrm>
        </p:grpSpPr>
        <p:sp>
          <p:nvSpPr>
            <p:cNvPr id="560"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hangingPunct="1"/>
              <a:endParaRPr lang="ru-RU" altLang="ru-RU" sz="196"/>
            </a:p>
          </p:txBody>
        </p:sp>
        <p:sp>
          <p:nvSpPr>
            <p:cNvPr id="561"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eaLnBrk="1" hangingPunct="1"/>
              <a:endParaRPr lang="ru-RU" altLang="ru-RU" sz="196"/>
            </a:p>
          </p:txBody>
        </p:sp>
        <p:sp>
          <p:nvSpPr>
            <p:cNvPr id="562" name="AutoShape 6">
              <a:extLst>
                <a:ext uri="{FF2B5EF4-FFF2-40B4-BE49-F238E27FC236}">
                  <a16:creationId xmlns:a16="http://schemas.microsoft.com/office/drawing/2014/main" id="{F4A95485-C97B-4251-AE68-4880FE20282C}"/>
                </a:ext>
              </a:extLst>
            </p:cNvPr>
            <p:cNvSpPr>
              <a:spLocks noChangeArrowheads="1"/>
            </p:cNvSpPr>
            <p:nvPr/>
          </p:nvSpPr>
          <p:spPr bwMode="gray">
            <a:xfrm>
              <a:off x="1200" y="2737"/>
              <a:ext cx="1349" cy="1167"/>
            </a:xfrm>
            <a:prstGeom prst="hexagon">
              <a:avLst>
                <a:gd name="adj" fmla="val 28896"/>
                <a:gd name="vf" fmla="val 115470"/>
              </a:avLst>
            </a:prstGeom>
            <a:solidFill>
              <a:schemeClr val="accent6">
                <a:lumMod val="75000"/>
              </a:schemeClr>
            </a:solidFill>
            <a:ln w="9525">
              <a:solidFill>
                <a:schemeClr val="tx1"/>
              </a:solidFill>
              <a:miter lim="800000"/>
              <a:headEnd/>
              <a:tailEnd/>
            </a:ln>
            <a:effectLst/>
          </p:spPr>
          <p:txBody>
            <a:bodyPr wrap="none" anchor="ctr"/>
            <a:lstStyle/>
            <a:p>
              <a:pPr eaLnBrk="1" hangingPunct="1">
                <a:defRPr/>
              </a:pPr>
              <a:endParaRPr lang="ru-RU" sz="196">
                <a:latin typeface="Arial" charset="0"/>
              </a:endParaRPr>
            </a:p>
          </p:txBody>
        </p:sp>
      </p:grpSp>
      <p:sp>
        <p:nvSpPr>
          <p:cNvPr id="563" name="Text Box 12"/>
          <p:cNvSpPr txBox="1">
            <a:spLocks noChangeArrowheads="1"/>
          </p:cNvSpPr>
          <p:nvPr/>
        </p:nvSpPr>
        <p:spPr bwMode="auto">
          <a:xfrm>
            <a:off x="4081698" y="2334565"/>
            <a:ext cx="4394542" cy="710707"/>
          </a:xfrm>
          <a:prstGeom prst="rect">
            <a:avLst/>
          </a:prstGeom>
          <a:solidFill>
            <a:schemeClr val="accent6">
              <a:lumMod val="40000"/>
              <a:lumOff val="60000"/>
            </a:schemeClr>
          </a:solidFill>
          <a:ln/>
        </p:spPr>
        <p:style>
          <a:lnRef idx="0">
            <a:schemeClr val="accent6"/>
          </a:lnRef>
          <a:fillRef idx="3">
            <a:schemeClr val="accent6"/>
          </a:fillRef>
          <a:effectRef idx="3">
            <a:schemeClr val="accent6"/>
          </a:effectRef>
          <a:fontRef idx="minor">
            <a:schemeClr val="lt1"/>
          </a:fontRef>
        </p:style>
        <p:txBody>
          <a:bodyPr wrap="square">
            <a:spAutoFit/>
          </a:bodyPr>
          <a:lstStyle>
            <a:lvl1pPr>
              <a:defRPr sz="3200">
                <a:solidFill>
                  <a:schemeClr val="tx1"/>
                </a:solidFill>
                <a:latin typeface="Arial" pitchFamily="34" charset="0"/>
              </a:defRPr>
            </a:lvl1pPr>
            <a:lvl2pPr>
              <a:defRPr sz="2800">
                <a:solidFill>
                  <a:schemeClr val="tx1"/>
                </a:solidFill>
                <a:latin typeface="Arial" pitchFamily="34" charset="0"/>
              </a:defRPr>
            </a:lvl2pPr>
            <a:lvl3pPr>
              <a:defRPr sz="2400">
                <a:solidFill>
                  <a:schemeClr val="tx1"/>
                </a:solidFill>
                <a:latin typeface="Arial" pitchFamily="34" charset="0"/>
              </a:defRPr>
            </a:lvl3pPr>
            <a:lvl4pPr>
              <a:defRPr sz="2000">
                <a:solidFill>
                  <a:schemeClr val="tx1"/>
                </a:solidFill>
                <a:latin typeface="Arial" pitchFamily="34" charset="0"/>
              </a:defRPr>
            </a:lvl4pPr>
            <a:lvl5pPr>
              <a:defRPr sz="2000">
                <a:solidFill>
                  <a:schemeClr val="tx1"/>
                </a:solidFill>
                <a:latin typeface="Arial" pitchFamily="34" charset="0"/>
              </a:defRPr>
            </a:lvl5pPr>
            <a:lvl6pPr eaLnBrk="0" hangingPunct="0">
              <a:defRPr sz="2000">
                <a:solidFill>
                  <a:schemeClr val="tx1"/>
                </a:solidFill>
                <a:latin typeface="Arial" pitchFamily="34" charset="0"/>
              </a:defRPr>
            </a:lvl6pPr>
            <a:lvl7pPr eaLnBrk="0" hangingPunct="0">
              <a:defRPr sz="2000">
                <a:solidFill>
                  <a:schemeClr val="tx1"/>
                </a:solidFill>
                <a:latin typeface="Arial" pitchFamily="34" charset="0"/>
              </a:defRPr>
            </a:lvl7pPr>
            <a:lvl8pPr eaLnBrk="0" hangingPunct="0">
              <a:defRPr sz="2000">
                <a:solidFill>
                  <a:schemeClr val="tx1"/>
                </a:solidFill>
                <a:latin typeface="Arial" pitchFamily="34" charset="0"/>
              </a:defRPr>
            </a:lvl8pPr>
            <a:lvl9pPr eaLnBrk="0" hangingPunct="0">
              <a:defRPr sz="2000">
                <a:solidFill>
                  <a:schemeClr val="tx1"/>
                </a:solidFill>
                <a:latin typeface="Arial" pitchFamily="34" charset="0"/>
              </a:defRPr>
            </a:lvl9pPr>
          </a:lstStyle>
          <a:p>
            <a:r>
              <a:rPr lang="uz-Cyrl-UZ" sz="2009" b="1" dirty="0"/>
              <a:t>MATERIALLARGA ISHLOV BERISH TEXNOLOGIYASI</a:t>
            </a:r>
            <a:r>
              <a:rPr lang="en-US" sz="2009" b="1" dirty="0"/>
              <a:t>	</a:t>
            </a:r>
            <a:endParaRPr lang="en-US" altLang="ru-RU" sz="2009" b="1" dirty="0">
              <a:latin typeface="Times New Roman" pitchFamily="18" charset="0"/>
              <a:cs typeface="Times New Roman" pitchFamily="18" charset="0"/>
            </a:endParaRPr>
          </a:p>
        </p:txBody>
      </p:sp>
      <p:sp>
        <p:nvSpPr>
          <p:cNvPr id="565" name="Text Box 13"/>
          <p:cNvSpPr txBox="1">
            <a:spLocks noChangeArrowheads="1"/>
          </p:cNvSpPr>
          <p:nvPr/>
        </p:nvSpPr>
        <p:spPr bwMode="gray">
          <a:xfrm>
            <a:off x="2888438" y="2295716"/>
            <a:ext cx="1210852" cy="401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3200">
                <a:solidFill>
                  <a:schemeClr val="tx1"/>
                </a:solidFill>
                <a:latin typeface="Arial" pitchFamily="34" charset="0"/>
              </a:defRPr>
            </a:lvl1pPr>
            <a:lvl2pPr>
              <a:defRPr sz="2800">
                <a:solidFill>
                  <a:schemeClr val="tx1"/>
                </a:solidFill>
                <a:latin typeface="Arial" pitchFamily="34" charset="0"/>
              </a:defRPr>
            </a:lvl2pPr>
            <a:lvl3pPr>
              <a:defRPr sz="2400">
                <a:solidFill>
                  <a:schemeClr val="tx1"/>
                </a:solidFill>
                <a:latin typeface="Arial" pitchFamily="34" charset="0"/>
              </a:defRPr>
            </a:lvl3pPr>
            <a:lvl4pPr>
              <a:defRPr sz="2000">
                <a:solidFill>
                  <a:schemeClr val="tx1"/>
                </a:solidFill>
                <a:latin typeface="Arial" pitchFamily="34" charset="0"/>
              </a:defRPr>
            </a:lvl4pPr>
            <a:lvl5pPr>
              <a:defRPr sz="2000">
                <a:solidFill>
                  <a:schemeClr val="tx1"/>
                </a:solidFill>
                <a:latin typeface="Arial" pitchFamily="34" charset="0"/>
              </a:defRPr>
            </a:lvl5pPr>
            <a:lvl6pPr eaLnBrk="0" hangingPunct="0">
              <a:defRPr sz="2000">
                <a:solidFill>
                  <a:schemeClr val="tx1"/>
                </a:solidFill>
                <a:latin typeface="Arial" pitchFamily="34" charset="0"/>
              </a:defRPr>
            </a:lvl6pPr>
            <a:lvl7pPr eaLnBrk="0" hangingPunct="0">
              <a:defRPr sz="2000">
                <a:solidFill>
                  <a:schemeClr val="tx1"/>
                </a:solidFill>
                <a:latin typeface="Arial" pitchFamily="34" charset="0"/>
              </a:defRPr>
            </a:lvl7pPr>
            <a:lvl8pPr eaLnBrk="0" hangingPunct="0">
              <a:defRPr sz="2000">
                <a:solidFill>
                  <a:schemeClr val="tx1"/>
                </a:solidFill>
                <a:latin typeface="Arial" pitchFamily="34" charset="0"/>
              </a:defRPr>
            </a:lvl8pPr>
            <a:lvl9pPr eaLnBrk="0" hangingPunct="0">
              <a:defRPr sz="2000">
                <a:solidFill>
                  <a:schemeClr val="tx1"/>
                </a:solidFill>
                <a:latin typeface="Arial" pitchFamily="34" charset="0"/>
              </a:defRPr>
            </a:lvl9pPr>
          </a:lstStyle>
          <a:p>
            <a:pPr algn="ctr"/>
            <a:r>
              <a:rPr lang="en-US" altLang="ru-RU" sz="2009" b="1" dirty="0">
                <a:solidFill>
                  <a:schemeClr val="bg1"/>
                </a:solidFill>
                <a:cs typeface="Arial" pitchFamily="34" charset="0"/>
              </a:rPr>
              <a:t>2</a:t>
            </a:r>
            <a:r>
              <a:rPr lang="uz-Cyrl-UZ" altLang="ru-RU" sz="2009" b="1" dirty="0">
                <a:solidFill>
                  <a:schemeClr val="bg1"/>
                </a:solidFill>
                <a:cs typeface="Arial" pitchFamily="34" charset="0"/>
              </a:rPr>
              <a:t>-</a:t>
            </a:r>
            <a:r>
              <a:rPr lang="en-US" altLang="ru-RU" sz="2009" b="1" dirty="0">
                <a:solidFill>
                  <a:schemeClr val="bg1"/>
                </a:solidFill>
                <a:cs typeface="Arial" pitchFamily="34" charset="0"/>
              </a:rPr>
              <a:t>BOB</a:t>
            </a:r>
          </a:p>
        </p:txBody>
      </p:sp>
      <p:sp>
        <p:nvSpPr>
          <p:cNvPr id="566" name="TextBox 565">
            <a:extLst>
              <a:ext uri="{FF2B5EF4-FFF2-40B4-BE49-F238E27FC236}">
                <a16:creationId xmlns:a16="http://schemas.microsoft.com/office/drawing/2014/main" id="{6EA7E5E7-D860-4E40-9035-7CF20D734AAA}"/>
              </a:ext>
            </a:extLst>
          </p:cNvPr>
          <p:cNvSpPr txBox="1"/>
          <p:nvPr/>
        </p:nvSpPr>
        <p:spPr>
          <a:xfrm>
            <a:off x="9812196" y="3574731"/>
            <a:ext cx="4504715" cy="401520"/>
          </a:xfrm>
          <a:prstGeom prst="rect">
            <a:avLst/>
          </a:prstGeom>
          <a:noFill/>
        </p:spPr>
        <p:txBody>
          <a:bodyPr wrap="square" lIns="0" rIns="0" rtlCol="0" anchor="t">
            <a:spAutoFit/>
          </a:bodyPr>
          <a:lstStyle/>
          <a:p>
            <a:r>
              <a:rPr lang="uz-Cyrl-UZ" sz="2009" dirty="0">
                <a:latin typeface="Arial" pitchFamily="34" charset="0"/>
                <a:cs typeface="Arial" pitchFamily="34" charset="0"/>
              </a:rPr>
              <a:t>Metallga ishlov berish texnologiyasi</a:t>
            </a:r>
            <a:endParaRPr lang="en-US" altLang="ru-RU" sz="2009" dirty="0">
              <a:latin typeface="Arial" pitchFamily="34" charset="0"/>
              <a:cs typeface="Arial" pitchFamily="34" charset="0"/>
            </a:endParaRPr>
          </a:p>
        </p:txBody>
      </p:sp>
      <p:sp>
        <p:nvSpPr>
          <p:cNvPr id="567" name="TextBox 566">
            <a:extLst>
              <a:ext uri="{FF2B5EF4-FFF2-40B4-BE49-F238E27FC236}">
                <a16:creationId xmlns:a16="http://schemas.microsoft.com/office/drawing/2014/main" id="{6EA7E5E7-D860-4E40-9035-7CF20D734AAA}"/>
              </a:ext>
            </a:extLst>
          </p:cNvPr>
          <p:cNvSpPr txBox="1"/>
          <p:nvPr/>
        </p:nvSpPr>
        <p:spPr>
          <a:xfrm>
            <a:off x="10536606" y="4384847"/>
            <a:ext cx="4504715" cy="401520"/>
          </a:xfrm>
          <a:prstGeom prst="rect">
            <a:avLst/>
          </a:prstGeom>
          <a:noFill/>
        </p:spPr>
        <p:txBody>
          <a:bodyPr wrap="square" lIns="0" rIns="0" rtlCol="0" anchor="t">
            <a:spAutoFit/>
          </a:bodyPr>
          <a:lstStyle/>
          <a:p>
            <a:pPr algn="just"/>
            <a:r>
              <a:rPr lang="uz-Cyrl-UZ" sz="2009" dirty="0">
                <a:latin typeface="Arial" pitchFamily="34" charset="0"/>
                <a:cs typeface="Arial" pitchFamily="34" charset="0"/>
              </a:rPr>
              <a:t>Kompozit materiallar</a:t>
            </a:r>
            <a:endParaRPr lang="ru-RU" sz="2009" noProof="1">
              <a:latin typeface="Arial" pitchFamily="34" charset="0"/>
              <a:cs typeface="Arial" pitchFamily="34" charset="0"/>
            </a:endParaRPr>
          </a:p>
        </p:txBody>
      </p:sp>
      <p:sp>
        <p:nvSpPr>
          <p:cNvPr id="575" name="Стрелка углом вверх 574"/>
          <p:cNvSpPr/>
          <p:nvPr/>
        </p:nvSpPr>
        <p:spPr>
          <a:xfrm rot="5400000">
            <a:off x="7453437" y="1540750"/>
            <a:ext cx="346747" cy="4208125"/>
          </a:xfrm>
          <a:prstGeom prst="bentUp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ru-RU" sz="196"/>
          </a:p>
        </p:txBody>
      </p:sp>
      <p:sp>
        <p:nvSpPr>
          <p:cNvPr id="577" name="Стрелка углом вверх 576"/>
          <p:cNvSpPr/>
          <p:nvPr/>
        </p:nvSpPr>
        <p:spPr>
          <a:xfrm rot="5400000">
            <a:off x="7828324" y="2070238"/>
            <a:ext cx="346747" cy="4938948"/>
          </a:xfrm>
          <a:prstGeom prst="bentUp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ru-RU" sz="196"/>
          </a:p>
        </p:txBody>
      </p:sp>
      <p:sp>
        <p:nvSpPr>
          <p:cNvPr id="49" name="Прямоугольник 48"/>
          <p:cNvSpPr/>
          <p:nvPr/>
        </p:nvSpPr>
        <p:spPr>
          <a:xfrm>
            <a:off x="5522745" y="3166383"/>
            <a:ext cx="89978" cy="459073"/>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ru-RU" sz="196"/>
          </a:p>
        </p:txBody>
      </p:sp>
      <p:sp>
        <p:nvSpPr>
          <p:cNvPr id="578" name="Прямоугольник 577"/>
          <p:cNvSpPr/>
          <p:nvPr/>
        </p:nvSpPr>
        <p:spPr>
          <a:xfrm>
            <a:off x="5535219" y="3780038"/>
            <a:ext cx="87416" cy="774799"/>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ru-RU" sz="196"/>
          </a:p>
        </p:txBody>
      </p:sp>
      <p:cxnSp>
        <p:nvCxnSpPr>
          <p:cNvPr id="456" name="Прямая соединительная линия 455">
            <a:extLst>
              <a:ext uri="{FF2B5EF4-FFF2-40B4-BE49-F238E27FC236}">
                <a16:creationId xmlns:a16="http://schemas.microsoft.com/office/drawing/2014/main" id="{6FAFF75F-44BD-4102-8359-1197A5F85392}"/>
              </a:ext>
            </a:extLst>
          </p:cNvPr>
          <p:cNvCxnSpPr>
            <a:cxnSpLocks/>
          </p:cNvCxnSpPr>
          <p:nvPr/>
        </p:nvCxnSpPr>
        <p:spPr>
          <a:xfrm>
            <a:off x="327179" y="4855563"/>
            <a:ext cx="17152403" cy="96874"/>
          </a:xfrm>
          <a:prstGeom prst="line">
            <a:avLst/>
          </a:prstGeom>
          <a:ln/>
        </p:spPr>
        <p:style>
          <a:lnRef idx="3">
            <a:schemeClr val="accent2"/>
          </a:lnRef>
          <a:fillRef idx="0">
            <a:schemeClr val="accent2"/>
          </a:fillRef>
          <a:effectRef idx="2">
            <a:schemeClr val="accent2"/>
          </a:effectRef>
          <a:fontRef idx="minor">
            <a:schemeClr val="tx1"/>
          </a:fontRef>
        </p:style>
      </p:cxnSp>
      <p:cxnSp>
        <p:nvCxnSpPr>
          <p:cNvPr id="457" name="Прямая соединительная линия 456">
            <a:extLst>
              <a:ext uri="{FF2B5EF4-FFF2-40B4-BE49-F238E27FC236}">
                <a16:creationId xmlns:a16="http://schemas.microsoft.com/office/drawing/2014/main" id="{3C37EEE7-EA00-4B29-B5B3-9DB6E5591121}"/>
              </a:ext>
            </a:extLst>
          </p:cNvPr>
          <p:cNvCxnSpPr>
            <a:cxnSpLocks/>
          </p:cNvCxnSpPr>
          <p:nvPr/>
        </p:nvCxnSpPr>
        <p:spPr>
          <a:xfrm>
            <a:off x="8694105" y="4948074"/>
            <a:ext cx="0" cy="5264635"/>
          </a:xfrm>
          <a:prstGeom prst="line">
            <a:avLst/>
          </a:prstGeom>
          <a:ln w="38100">
            <a:solidFill>
              <a:srgbClr val="4E94D4"/>
            </a:solidFill>
          </a:ln>
        </p:spPr>
        <p:style>
          <a:lnRef idx="1">
            <a:schemeClr val="accent1"/>
          </a:lnRef>
          <a:fillRef idx="0">
            <a:schemeClr val="accent1"/>
          </a:fillRef>
          <a:effectRef idx="0">
            <a:schemeClr val="accent1"/>
          </a:effectRef>
          <a:fontRef idx="minor">
            <a:schemeClr val="tx1"/>
          </a:fontRef>
        </p:style>
      </p:cxnSp>
      <p:sp>
        <p:nvSpPr>
          <p:cNvPr id="458" name="Freeform 5">
            <a:extLst>
              <a:ext uri="{FF2B5EF4-FFF2-40B4-BE49-F238E27FC236}">
                <a16:creationId xmlns:a16="http://schemas.microsoft.com/office/drawing/2014/main" id="{A3DF6A66-1632-4740-B0EC-46AFF85982A5}"/>
              </a:ext>
            </a:extLst>
          </p:cNvPr>
          <p:cNvSpPr>
            <a:spLocks/>
          </p:cNvSpPr>
          <p:nvPr/>
        </p:nvSpPr>
        <p:spPr bwMode="auto">
          <a:xfrm>
            <a:off x="4151389" y="6533019"/>
            <a:ext cx="687208" cy="596739"/>
          </a:xfrm>
          <a:custGeom>
            <a:avLst/>
            <a:gdLst>
              <a:gd name="T0" fmla="*/ 1461 w 2921"/>
              <a:gd name="T1" fmla="*/ 0 h 2529"/>
              <a:gd name="T2" fmla="*/ 2921 w 2921"/>
              <a:gd name="T3" fmla="*/ 2529 h 2529"/>
              <a:gd name="T4" fmla="*/ 0 w 2921"/>
              <a:gd name="T5" fmla="*/ 2529 h 2529"/>
              <a:gd name="T6" fmla="*/ 1461 w 2921"/>
              <a:gd name="T7" fmla="*/ 0 h 2529"/>
            </a:gdLst>
            <a:ahLst/>
            <a:cxnLst>
              <a:cxn ang="0">
                <a:pos x="T0" y="T1"/>
              </a:cxn>
              <a:cxn ang="0">
                <a:pos x="T2" y="T3"/>
              </a:cxn>
              <a:cxn ang="0">
                <a:pos x="T4" y="T5"/>
              </a:cxn>
              <a:cxn ang="0">
                <a:pos x="T6" y="T7"/>
              </a:cxn>
            </a:cxnLst>
            <a:rect l="0" t="0" r="r" b="b"/>
            <a:pathLst>
              <a:path w="2921" h="2529">
                <a:moveTo>
                  <a:pt x="1461" y="0"/>
                </a:moveTo>
                <a:cubicBezTo>
                  <a:pt x="2364" y="522"/>
                  <a:pt x="2921" y="1486"/>
                  <a:pt x="2921" y="2529"/>
                </a:cubicBezTo>
                <a:lnTo>
                  <a:pt x="0" y="2529"/>
                </a:lnTo>
                <a:lnTo>
                  <a:pt x="1461" y="0"/>
                </a:lnTo>
                <a:close/>
              </a:path>
            </a:pathLst>
          </a:custGeom>
          <a:solidFill>
            <a:srgbClr val="3A5C84"/>
          </a:solidFill>
          <a:ln w="0">
            <a:noFill/>
            <a:prstDash val="solid"/>
            <a:round/>
            <a:headEnd/>
            <a:tailEnd/>
          </a:ln>
        </p:spPr>
        <p:txBody>
          <a:bodyPr vert="horz" wrap="square" lIns="30609" tIns="15304" rIns="30609" bIns="15304" numCol="1" anchor="t" anchorCtr="0" compatLnSpc="1">
            <a:prstTxWarp prst="textNoShape">
              <a:avLst/>
            </a:prstTxWarp>
          </a:bodyPr>
          <a:lstStyle/>
          <a:p>
            <a:endParaRPr lang="en-US" sz="937"/>
          </a:p>
        </p:txBody>
      </p:sp>
      <p:sp>
        <p:nvSpPr>
          <p:cNvPr id="459" name="Freeform 6">
            <a:extLst>
              <a:ext uri="{FF2B5EF4-FFF2-40B4-BE49-F238E27FC236}">
                <a16:creationId xmlns:a16="http://schemas.microsoft.com/office/drawing/2014/main" id="{308B42F5-8D00-42D0-85A1-A13A0A97FDDB}"/>
              </a:ext>
            </a:extLst>
          </p:cNvPr>
          <p:cNvSpPr>
            <a:spLocks/>
          </p:cNvSpPr>
          <p:nvPr/>
        </p:nvSpPr>
        <p:spPr bwMode="auto">
          <a:xfrm>
            <a:off x="4151389" y="7129758"/>
            <a:ext cx="687208" cy="596739"/>
          </a:xfrm>
          <a:custGeom>
            <a:avLst/>
            <a:gdLst>
              <a:gd name="T0" fmla="*/ 2921 w 2921"/>
              <a:gd name="T1" fmla="*/ 0 h 2530"/>
              <a:gd name="T2" fmla="*/ 1461 w 2921"/>
              <a:gd name="T3" fmla="*/ 2530 h 2530"/>
              <a:gd name="T4" fmla="*/ 0 w 2921"/>
              <a:gd name="T5" fmla="*/ 0 h 2530"/>
              <a:gd name="T6" fmla="*/ 2921 w 2921"/>
              <a:gd name="T7" fmla="*/ 0 h 2530"/>
            </a:gdLst>
            <a:ahLst/>
            <a:cxnLst>
              <a:cxn ang="0">
                <a:pos x="T0" y="T1"/>
              </a:cxn>
              <a:cxn ang="0">
                <a:pos x="T2" y="T3"/>
              </a:cxn>
              <a:cxn ang="0">
                <a:pos x="T4" y="T5"/>
              </a:cxn>
              <a:cxn ang="0">
                <a:pos x="T6" y="T7"/>
              </a:cxn>
            </a:cxnLst>
            <a:rect l="0" t="0" r="r" b="b"/>
            <a:pathLst>
              <a:path w="2921" h="2530">
                <a:moveTo>
                  <a:pt x="2921" y="0"/>
                </a:moveTo>
                <a:cubicBezTo>
                  <a:pt x="2921" y="1044"/>
                  <a:pt x="2364" y="2008"/>
                  <a:pt x="1461" y="2530"/>
                </a:cubicBezTo>
                <a:lnTo>
                  <a:pt x="0" y="0"/>
                </a:lnTo>
                <a:lnTo>
                  <a:pt x="2921" y="0"/>
                </a:lnTo>
                <a:close/>
              </a:path>
            </a:pathLst>
          </a:custGeom>
          <a:solidFill>
            <a:srgbClr val="F7931F"/>
          </a:solidFill>
          <a:ln w="0">
            <a:noFill/>
            <a:prstDash val="solid"/>
            <a:round/>
            <a:headEnd/>
            <a:tailEnd/>
          </a:ln>
        </p:spPr>
        <p:txBody>
          <a:bodyPr vert="horz" wrap="square" lIns="30609" tIns="15304" rIns="30609" bIns="15304" numCol="1" anchor="t" anchorCtr="0" compatLnSpc="1">
            <a:prstTxWarp prst="textNoShape">
              <a:avLst/>
            </a:prstTxWarp>
          </a:bodyPr>
          <a:lstStyle/>
          <a:p>
            <a:endParaRPr lang="en-US" sz="937"/>
          </a:p>
        </p:txBody>
      </p:sp>
      <p:sp>
        <p:nvSpPr>
          <p:cNvPr id="460" name="Freeform 7">
            <a:extLst>
              <a:ext uri="{FF2B5EF4-FFF2-40B4-BE49-F238E27FC236}">
                <a16:creationId xmlns:a16="http://schemas.microsoft.com/office/drawing/2014/main" id="{5F195FEF-EAEC-4405-8220-F3D52EE24511}"/>
              </a:ext>
            </a:extLst>
          </p:cNvPr>
          <p:cNvSpPr>
            <a:spLocks/>
          </p:cNvSpPr>
          <p:nvPr/>
        </p:nvSpPr>
        <p:spPr bwMode="auto">
          <a:xfrm>
            <a:off x="3808085" y="7129759"/>
            <a:ext cx="687208" cy="720161"/>
          </a:xfrm>
          <a:custGeom>
            <a:avLst/>
            <a:gdLst>
              <a:gd name="T0" fmla="*/ 2921 w 2921"/>
              <a:gd name="T1" fmla="*/ 2530 h 3052"/>
              <a:gd name="T2" fmla="*/ 0 w 2921"/>
              <a:gd name="T3" fmla="*/ 2530 h 3052"/>
              <a:gd name="T4" fmla="*/ 1460 w 2921"/>
              <a:gd name="T5" fmla="*/ 0 h 3052"/>
              <a:gd name="T6" fmla="*/ 2921 w 2921"/>
              <a:gd name="T7" fmla="*/ 2530 h 3052"/>
            </a:gdLst>
            <a:ahLst/>
            <a:cxnLst>
              <a:cxn ang="0">
                <a:pos x="T0" y="T1"/>
              </a:cxn>
              <a:cxn ang="0">
                <a:pos x="T2" y="T3"/>
              </a:cxn>
              <a:cxn ang="0">
                <a:pos x="T4" y="T5"/>
              </a:cxn>
              <a:cxn ang="0">
                <a:pos x="T6" y="T7"/>
              </a:cxn>
            </a:cxnLst>
            <a:rect l="0" t="0" r="r" b="b"/>
            <a:pathLst>
              <a:path w="2921" h="3052">
                <a:moveTo>
                  <a:pt x="2921" y="2530"/>
                </a:moveTo>
                <a:cubicBezTo>
                  <a:pt x="2017" y="3052"/>
                  <a:pt x="904" y="3052"/>
                  <a:pt x="0" y="2530"/>
                </a:cubicBezTo>
                <a:lnTo>
                  <a:pt x="1460" y="0"/>
                </a:lnTo>
                <a:lnTo>
                  <a:pt x="2921" y="2530"/>
                </a:lnTo>
                <a:close/>
              </a:path>
            </a:pathLst>
          </a:custGeom>
          <a:solidFill>
            <a:srgbClr val="4CC1EF"/>
          </a:solidFill>
          <a:ln w="0">
            <a:noFill/>
            <a:prstDash val="solid"/>
            <a:round/>
            <a:headEnd/>
            <a:tailEnd/>
          </a:ln>
        </p:spPr>
        <p:txBody>
          <a:bodyPr vert="horz" wrap="square" lIns="30609" tIns="15304" rIns="30609" bIns="15304" numCol="1" anchor="t" anchorCtr="0" compatLnSpc="1">
            <a:prstTxWarp prst="textNoShape">
              <a:avLst/>
            </a:prstTxWarp>
          </a:bodyPr>
          <a:lstStyle/>
          <a:p>
            <a:endParaRPr lang="en-US" sz="937"/>
          </a:p>
        </p:txBody>
      </p:sp>
      <p:sp>
        <p:nvSpPr>
          <p:cNvPr id="461" name="Freeform 8">
            <a:extLst>
              <a:ext uri="{FF2B5EF4-FFF2-40B4-BE49-F238E27FC236}">
                <a16:creationId xmlns:a16="http://schemas.microsoft.com/office/drawing/2014/main" id="{30321F26-3530-4212-89C9-C9F97DE8B75B}"/>
              </a:ext>
            </a:extLst>
          </p:cNvPr>
          <p:cNvSpPr>
            <a:spLocks/>
          </p:cNvSpPr>
          <p:nvPr/>
        </p:nvSpPr>
        <p:spPr bwMode="auto">
          <a:xfrm>
            <a:off x="3464780" y="7129758"/>
            <a:ext cx="686609" cy="596739"/>
          </a:xfrm>
          <a:custGeom>
            <a:avLst/>
            <a:gdLst>
              <a:gd name="T0" fmla="*/ 1460 w 2920"/>
              <a:gd name="T1" fmla="*/ 2530 h 2530"/>
              <a:gd name="T2" fmla="*/ 0 w 2920"/>
              <a:gd name="T3" fmla="*/ 0 h 2530"/>
              <a:gd name="T4" fmla="*/ 2920 w 2920"/>
              <a:gd name="T5" fmla="*/ 0 h 2530"/>
              <a:gd name="T6" fmla="*/ 1460 w 2920"/>
              <a:gd name="T7" fmla="*/ 2530 h 2530"/>
            </a:gdLst>
            <a:ahLst/>
            <a:cxnLst>
              <a:cxn ang="0">
                <a:pos x="T0" y="T1"/>
              </a:cxn>
              <a:cxn ang="0">
                <a:pos x="T2" y="T3"/>
              </a:cxn>
              <a:cxn ang="0">
                <a:pos x="T4" y="T5"/>
              </a:cxn>
              <a:cxn ang="0">
                <a:pos x="T6" y="T7"/>
              </a:cxn>
            </a:cxnLst>
            <a:rect l="0" t="0" r="r" b="b"/>
            <a:pathLst>
              <a:path w="2920" h="2530">
                <a:moveTo>
                  <a:pt x="1460" y="2530"/>
                </a:moveTo>
                <a:cubicBezTo>
                  <a:pt x="557" y="2008"/>
                  <a:pt x="0" y="1044"/>
                  <a:pt x="0" y="0"/>
                </a:cubicBezTo>
                <a:lnTo>
                  <a:pt x="2920" y="0"/>
                </a:lnTo>
                <a:lnTo>
                  <a:pt x="1460" y="2530"/>
                </a:lnTo>
                <a:close/>
              </a:path>
            </a:pathLst>
          </a:custGeom>
          <a:solidFill>
            <a:srgbClr val="FFCC4C"/>
          </a:solidFill>
          <a:ln w="0">
            <a:noFill/>
            <a:prstDash val="solid"/>
            <a:round/>
            <a:headEnd/>
            <a:tailEnd/>
          </a:ln>
        </p:spPr>
        <p:txBody>
          <a:bodyPr vert="horz" wrap="square" lIns="30609" tIns="15304" rIns="30609" bIns="15304" numCol="1" anchor="t" anchorCtr="0" compatLnSpc="1">
            <a:prstTxWarp prst="textNoShape">
              <a:avLst/>
            </a:prstTxWarp>
          </a:bodyPr>
          <a:lstStyle/>
          <a:p>
            <a:endParaRPr lang="en-US" sz="937"/>
          </a:p>
        </p:txBody>
      </p:sp>
      <p:sp>
        <p:nvSpPr>
          <p:cNvPr id="462" name="Freeform 9">
            <a:extLst>
              <a:ext uri="{FF2B5EF4-FFF2-40B4-BE49-F238E27FC236}">
                <a16:creationId xmlns:a16="http://schemas.microsoft.com/office/drawing/2014/main" id="{6911CD5A-A4D1-40CC-BFB7-C46F06395A73}"/>
              </a:ext>
            </a:extLst>
          </p:cNvPr>
          <p:cNvSpPr>
            <a:spLocks/>
          </p:cNvSpPr>
          <p:nvPr/>
        </p:nvSpPr>
        <p:spPr bwMode="auto">
          <a:xfrm>
            <a:off x="3464780" y="6533019"/>
            <a:ext cx="686609" cy="596739"/>
          </a:xfrm>
          <a:custGeom>
            <a:avLst/>
            <a:gdLst>
              <a:gd name="T0" fmla="*/ 0 w 2920"/>
              <a:gd name="T1" fmla="*/ 2529 h 2529"/>
              <a:gd name="T2" fmla="*/ 1460 w 2920"/>
              <a:gd name="T3" fmla="*/ 0 h 2529"/>
              <a:gd name="T4" fmla="*/ 2920 w 2920"/>
              <a:gd name="T5" fmla="*/ 2529 h 2529"/>
              <a:gd name="T6" fmla="*/ 0 w 2920"/>
              <a:gd name="T7" fmla="*/ 2529 h 2529"/>
            </a:gdLst>
            <a:ahLst/>
            <a:cxnLst>
              <a:cxn ang="0">
                <a:pos x="T0" y="T1"/>
              </a:cxn>
              <a:cxn ang="0">
                <a:pos x="T2" y="T3"/>
              </a:cxn>
              <a:cxn ang="0">
                <a:pos x="T4" y="T5"/>
              </a:cxn>
              <a:cxn ang="0">
                <a:pos x="T6" y="T7"/>
              </a:cxn>
            </a:cxnLst>
            <a:rect l="0" t="0" r="r" b="b"/>
            <a:pathLst>
              <a:path w="2920" h="2529">
                <a:moveTo>
                  <a:pt x="0" y="2529"/>
                </a:moveTo>
                <a:cubicBezTo>
                  <a:pt x="0" y="1486"/>
                  <a:pt x="557" y="522"/>
                  <a:pt x="1460" y="0"/>
                </a:cubicBezTo>
                <a:lnTo>
                  <a:pt x="2920" y="2529"/>
                </a:lnTo>
                <a:lnTo>
                  <a:pt x="0" y="2529"/>
                </a:lnTo>
                <a:close/>
              </a:path>
            </a:pathLst>
          </a:custGeom>
          <a:solidFill>
            <a:srgbClr val="C13018"/>
          </a:solidFill>
          <a:ln w="0">
            <a:noFill/>
            <a:prstDash val="solid"/>
            <a:round/>
            <a:headEnd/>
            <a:tailEnd/>
          </a:ln>
        </p:spPr>
        <p:txBody>
          <a:bodyPr vert="horz" wrap="square" lIns="30609" tIns="15304" rIns="30609" bIns="15304" numCol="1" anchor="t" anchorCtr="0" compatLnSpc="1">
            <a:prstTxWarp prst="textNoShape">
              <a:avLst/>
            </a:prstTxWarp>
          </a:bodyPr>
          <a:lstStyle/>
          <a:p>
            <a:endParaRPr lang="en-US" sz="937"/>
          </a:p>
        </p:txBody>
      </p:sp>
      <p:sp>
        <p:nvSpPr>
          <p:cNvPr id="467" name="Freeform 10">
            <a:extLst>
              <a:ext uri="{FF2B5EF4-FFF2-40B4-BE49-F238E27FC236}">
                <a16:creationId xmlns:a16="http://schemas.microsoft.com/office/drawing/2014/main" id="{DE2CBD31-1994-44C0-A623-C6752685A9F7}"/>
              </a:ext>
            </a:extLst>
          </p:cNvPr>
          <p:cNvSpPr>
            <a:spLocks/>
          </p:cNvSpPr>
          <p:nvPr/>
        </p:nvSpPr>
        <p:spPr bwMode="auto">
          <a:xfrm>
            <a:off x="3808085" y="6410197"/>
            <a:ext cx="687208" cy="719560"/>
          </a:xfrm>
          <a:custGeom>
            <a:avLst/>
            <a:gdLst>
              <a:gd name="T0" fmla="*/ 0 w 2921"/>
              <a:gd name="T1" fmla="*/ 522 h 3051"/>
              <a:gd name="T2" fmla="*/ 2921 w 2921"/>
              <a:gd name="T3" fmla="*/ 522 h 3051"/>
              <a:gd name="T4" fmla="*/ 1460 w 2921"/>
              <a:gd name="T5" fmla="*/ 3051 h 3051"/>
              <a:gd name="T6" fmla="*/ 0 w 2921"/>
              <a:gd name="T7" fmla="*/ 522 h 3051"/>
            </a:gdLst>
            <a:ahLst/>
            <a:cxnLst>
              <a:cxn ang="0">
                <a:pos x="T0" y="T1"/>
              </a:cxn>
              <a:cxn ang="0">
                <a:pos x="T2" y="T3"/>
              </a:cxn>
              <a:cxn ang="0">
                <a:pos x="T4" y="T5"/>
              </a:cxn>
              <a:cxn ang="0">
                <a:pos x="T6" y="T7"/>
              </a:cxn>
            </a:cxnLst>
            <a:rect l="0" t="0" r="r" b="b"/>
            <a:pathLst>
              <a:path w="2921" h="3051">
                <a:moveTo>
                  <a:pt x="0" y="522"/>
                </a:moveTo>
                <a:cubicBezTo>
                  <a:pt x="904" y="0"/>
                  <a:pt x="2017" y="0"/>
                  <a:pt x="2921" y="522"/>
                </a:cubicBezTo>
                <a:lnTo>
                  <a:pt x="1460" y="3051"/>
                </a:lnTo>
                <a:lnTo>
                  <a:pt x="0" y="522"/>
                </a:lnTo>
                <a:close/>
              </a:path>
            </a:pathLst>
          </a:custGeom>
          <a:solidFill>
            <a:srgbClr val="A2B969"/>
          </a:solidFill>
          <a:ln w="0">
            <a:noFill/>
            <a:prstDash val="solid"/>
            <a:round/>
            <a:headEnd/>
            <a:tailEnd/>
          </a:ln>
        </p:spPr>
        <p:txBody>
          <a:bodyPr vert="horz" wrap="square" lIns="30609" tIns="15304" rIns="30609" bIns="15304" numCol="1" anchor="t" anchorCtr="0" compatLnSpc="1">
            <a:prstTxWarp prst="textNoShape">
              <a:avLst/>
            </a:prstTxWarp>
          </a:bodyPr>
          <a:lstStyle/>
          <a:p>
            <a:endParaRPr lang="en-US" sz="937"/>
          </a:p>
        </p:txBody>
      </p:sp>
      <p:cxnSp>
        <p:nvCxnSpPr>
          <p:cNvPr id="470" name="Straight Connector 38">
            <a:extLst>
              <a:ext uri="{FF2B5EF4-FFF2-40B4-BE49-F238E27FC236}">
                <a16:creationId xmlns:a16="http://schemas.microsoft.com/office/drawing/2014/main" id="{2F17CD5E-6C67-46B8-A171-C8C3297AD8AA}"/>
              </a:ext>
            </a:extLst>
          </p:cNvPr>
          <p:cNvCxnSpPr>
            <a:cxnSpLocks/>
            <a:stCxn id="458" idx="2"/>
            <a:endCxn id="476" idx="3"/>
          </p:cNvCxnSpPr>
          <p:nvPr/>
        </p:nvCxnSpPr>
        <p:spPr>
          <a:xfrm flipH="1" flipV="1">
            <a:off x="3575704" y="6186941"/>
            <a:ext cx="575684" cy="942817"/>
          </a:xfrm>
          <a:prstGeom prst="line">
            <a:avLst/>
          </a:prstGeom>
          <a:ln w="38100">
            <a:solidFill>
              <a:schemeClr val="tx1">
                <a:lumMod val="50000"/>
                <a:lumOff val="50000"/>
              </a:schemeClr>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71" name="Straight Connector 39">
            <a:extLst>
              <a:ext uri="{FF2B5EF4-FFF2-40B4-BE49-F238E27FC236}">
                <a16:creationId xmlns:a16="http://schemas.microsoft.com/office/drawing/2014/main" id="{03D4E203-C9B5-46CD-8BF8-6F48430BCD38}"/>
              </a:ext>
            </a:extLst>
          </p:cNvPr>
          <p:cNvCxnSpPr>
            <a:cxnSpLocks/>
            <a:stCxn id="458" idx="2"/>
            <a:endCxn id="477" idx="1"/>
          </p:cNvCxnSpPr>
          <p:nvPr/>
        </p:nvCxnSpPr>
        <p:spPr>
          <a:xfrm flipV="1">
            <a:off x="4151389" y="6216206"/>
            <a:ext cx="561157" cy="913552"/>
          </a:xfrm>
          <a:prstGeom prst="line">
            <a:avLst/>
          </a:prstGeom>
          <a:ln w="38100">
            <a:solidFill>
              <a:schemeClr val="tx1">
                <a:lumMod val="50000"/>
                <a:lumOff val="50000"/>
              </a:schemeClr>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72" name="Straight Connector 40">
            <a:extLst>
              <a:ext uri="{FF2B5EF4-FFF2-40B4-BE49-F238E27FC236}">
                <a16:creationId xmlns:a16="http://schemas.microsoft.com/office/drawing/2014/main" id="{F5570FD4-7A02-49E4-9B8D-1612E9CE60FA}"/>
              </a:ext>
            </a:extLst>
          </p:cNvPr>
          <p:cNvCxnSpPr>
            <a:cxnSpLocks/>
            <a:stCxn id="460" idx="2"/>
            <a:endCxn id="480" idx="3"/>
          </p:cNvCxnSpPr>
          <p:nvPr/>
        </p:nvCxnSpPr>
        <p:spPr>
          <a:xfrm flipH="1">
            <a:off x="3554976" y="7129759"/>
            <a:ext cx="596594" cy="1034409"/>
          </a:xfrm>
          <a:prstGeom prst="line">
            <a:avLst/>
          </a:prstGeom>
          <a:ln w="38100">
            <a:solidFill>
              <a:schemeClr val="tx1">
                <a:lumMod val="50000"/>
                <a:lumOff val="50000"/>
              </a:schemeClr>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73" name="Straight Connector 41">
            <a:extLst>
              <a:ext uri="{FF2B5EF4-FFF2-40B4-BE49-F238E27FC236}">
                <a16:creationId xmlns:a16="http://schemas.microsoft.com/office/drawing/2014/main" id="{5D6EA6D8-58B2-40B7-BE80-034164F1058E}"/>
              </a:ext>
            </a:extLst>
          </p:cNvPr>
          <p:cNvCxnSpPr>
            <a:cxnSpLocks/>
            <a:stCxn id="459" idx="2"/>
            <a:endCxn id="481" idx="1"/>
          </p:cNvCxnSpPr>
          <p:nvPr/>
        </p:nvCxnSpPr>
        <p:spPr>
          <a:xfrm>
            <a:off x="4151389" y="7129760"/>
            <a:ext cx="584983" cy="1031979"/>
          </a:xfrm>
          <a:prstGeom prst="line">
            <a:avLst/>
          </a:prstGeom>
          <a:ln w="38100">
            <a:solidFill>
              <a:schemeClr val="tx1">
                <a:lumMod val="50000"/>
                <a:lumOff val="50000"/>
              </a:schemeClr>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74" name="Straight Connector 72">
            <a:extLst>
              <a:ext uri="{FF2B5EF4-FFF2-40B4-BE49-F238E27FC236}">
                <a16:creationId xmlns:a16="http://schemas.microsoft.com/office/drawing/2014/main" id="{78943018-B51D-4FB5-8AF6-0DC9F428D744}"/>
              </a:ext>
            </a:extLst>
          </p:cNvPr>
          <p:cNvCxnSpPr>
            <a:cxnSpLocks/>
            <a:stCxn id="458" idx="2"/>
          </p:cNvCxnSpPr>
          <p:nvPr/>
        </p:nvCxnSpPr>
        <p:spPr>
          <a:xfrm flipH="1">
            <a:off x="3242315" y="7129757"/>
            <a:ext cx="909072" cy="0"/>
          </a:xfrm>
          <a:prstGeom prst="line">
            <a:avLst/>
          </a:prstGeom>
          <a:ln w="38100">
            <a:solidFill>
              <a:srgbClr val="7F7F7F"/>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75" name="Straight Connector 73">
            <a:extLst>
              <a:ext uri="{FF2B5EF4-FFF2-40B4-BE49-F238E27FC236}">
                <a16:creationId xmlns:a16="http://schemas.microsoft.com/office/drawing/2014/main" id="{DB3D221E-F70C-4A03-A75E-53E3BDE667DC}"/>
              </a:ext>
            </a:extLst>
          </p:cNvPr>
          <p:cNvCxnSpPr>
            <a:cxnSpLocks/>
            <a:stCxn id="459" idx="2"/>
            <a:endCxn id="479" idx="1"/>
          </p:cNvCxnSpPr>
          <p:nvPr/>
        </p:nvCxnSpPr>
        <p:spPr>
          <a:xfrm>
            <a:off x="4151388" y="7129757"/>
            <a:ext cx="970982" cy="1500"/>
          </a:xfrm>
          <a:prstGeom prst="line">
            <a:avLst/>
          </a:prstGeom>
          <a:ln w="38100">
            <a:solidFill>
              <a:schemeClr val="tx1">
                <a:lumMod val="50000"/>
                <a:lumOff val="50000"/>
              </a:schemeClr>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76" name="Rectangle: Rounded Corners 74">
            <a:extLst>
              <a:ext uri="{FF2B5EF4-FFF2-40B4-BE49-F238E27FC236}">
                <a16:creationId xmlns:a16="http://schemas.microsoft.com/office/drawing/2014/main" id="{2FE56D56-0D4E-4C61-99A7-E918A6B35EA2}"/>
              </a:ext>
            </a:extLst>
          </p:cNvPr>
          <p:cNvSpPr/>
          <p:nvPr/>
        </p:nvSpPr>
        <p:spPr>
          <a:xfrm>
            <a:off x="1647591" y="5840864"/>
            <a:ext cx="1928113" cy="692156"/>
          </a:xfrm>
          <a:prstGeom prst="roundRect">
            <a:avLst>
              <a:gd name="adj" fmla="val 50000"/>
            </a:avLst>
          </a:prstGeom>
          <a:noFill/>
          <a:ln w="19050">
            <a:solidFill>
              <a:srgbClr val="C13018"/>
            </a:soli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n-US" sz="937"/>
          </a:p>
        </p:txBody>
      </p:sp>
      <p:sp>
        <p:nvSpPr>
          <p:cNvPr id="477" name="Rectangle: Rounded Corners 75">
            <a:extLst>
              <a:ext uri="{FF2B5EF4-FFF2-40B4-BE49-F238E27FC236}">
                <a16:creationId xmlns:a16="http://schemas.microsoft.com/office/drawing/2014/main" id="{A51F78E0-8EF9-4F92-87C0-445EE855467F}"/>
              </a:ext>
            </a:extLst>
          </p:cNvPr>
          <p:cNvSpPr/>
          <p:nvPr/>
        </p:nvSpPr>
        <p:spPr>
          <a:xfrm>
            <a:off x="4712545" y="5826353"/>
            <a:ext cx="2094273" cy="779709"/>
          </a:xfrm>
          <a:prstGeom prst="roundRect">
            <a:avLst>
              <a:gd name="adj" fmla="val 50000"/>
            </a:avLst>
          </a:prstGeom>
          <a:noFill/>
          <a:ln w="19050">
            <a:solidFill>
              <a:srgbClr val="A2B969"/>
            </a:solidFill>
          </a:ln>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sz="937"/>
          </a:p>
        </p:txBody>
      </p:sp>
      <p:sp>
        <p:nvSpPr>
          <p:cNvPr id="478" name="Rectangle: Rounded Corners 76">
            <a:extLst>
              <a:ext uri="{FF2B5EF4-FFF2-40B4-BE49-F238E27FC236}">
                <a16:creationId xmlns:a16="http://schemas.microsoft.com/office/drawing/2014/main" id="{8DE6079A-333B-4981-BA17-3F2C9D81D125}"/>
              </a:ext>
            </a:extLst>
          </p:cNvPr>
          <p:cNvSpPr/>
          <p:nvPr/>
        </p:nvSpPr>
        <p:spPr>
          <a:xfrm>
            <a:off x="1314203" y="6831053"/>
            <a:ext cx="1928113" cy="602536"/>
          </a:xfrm>
          <a:prstGeom prst="roundRect">
            <a:avLst>
              <a:gd name="adj" fmla="val 50000"/>
            </a:avLst>
          </a:prstGeom>
          <a:noFill/>
          <a:ln w="19050">
            <a:solidFill>
              <a:srgbClr val="FFCC4C"/>
            </a:solidFill>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sz="937"/>
          </a:p>
        </p:txBody>
      </p:sp>
      <p:sp>
        <p:nvSpPr>
          <p:cNvPr id="479" name="Rectangle: Rounded Corners 77">
            <a:extLst>
              <a:ext uri="{FF2B5EF4-FFF2-40B4-BE49-F238E27FC236}">
                <a16:creationId xmlns:a16="http://schemas.microsoft.com/office/drawing/2014/main" id="{9455BFB6-2F48-4C7A-A539-A1B2CE2CCAB3}"/>
              </a:ext>
            </a:extLst>
          </p:cNvPr>
          <p:cNvSpPr/>
          <p:nvPr/>
        </p:nvSpPr>
        <p:spPr>
          <a:xfrm>
            <a:off x="5122370" y="6829991"/>
            <a:ext cx="1928113" cy="602536"/>
          </a:xfrm>
          <a:prstGeom prst="roundRect">
            <a:avLst>
              <a:gd name="adj" fmla="val 50000"/>
            </a:avLst>
          </a:prstGeom>
          <a:noFill/>
          <a:ln w="19050">
            <a:solidFill>
              <a:srgbClr val="3A5C84"/>
            </a:solidFill>
          </a:ln>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sz="937"/>
          </a:p>
        </p:txBody>
      </p:sp>
      <p:sp>
        <p:nvSpPr>
          <p:cNvPr id="480" name="Rectangle: Rounded Corners 78">
            <a:extLst>
              <a:ext uri="{FF2B5EF4-FFF2-40B4-BE49-F238E27FC236}">
                <a16:creationId xmlns:a16="http://schemas.microsoft.com/office/drawing/2014/main" id="{4873EAEB-B2C5-4A77-A202-FBD2C503B830}"/>
              </a:ext>
            </a:extLst>
          </p:cNvPr>
          <p:cNvSpPr/>
          <p:nvPr/>
        </p:nvSpPr>
        <p:spPr>
          <a:xfrm>
            <a:off x="1626862" y="7829763"/>
            <a:ext cx="1928113" cy="668805"/>
          </a:xfrm>
          <a:prstGeom prst="roundRect">
            <a:avLst>
              <a:gd name="adj" fmla="val 50000"/>
            </a:avLst>
          </a:prstGeom>
          <a:noFill/>
          <a:ln w="19050">
            <a:solidFill>
              <a:srgbClr val="4CC1EF"/>
            </a:solid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sz="937"/>
          </a:p>
        </p:txBody>
      </p:sp>
      <p:sp>
        <p:nvSpPr>
          <p:cNvPr id="481" name="Rectangle: Rounded Corners 79">
            <a:extLst>
              <a:ext uri="{FF2B5EF4-FFF2-40B4-BE49-F238E27FC236}">
                <a16:creationId xmlns:a16="http://schemas.microsoft.com/office/drawing/2014/main" id="{F550C8F6-3304-46F3-B727-50377443AF60}"/>
              </a:ext>
            </a:extLst>
          </p:cNvPr>
          <p:cNvSpPr/>
          <p:nvPr/>
        </p:nvSpPr>
        <p:spPr>
          <a:xfrm>
            <a:off x="4736372" y="7824907"/>
            <a:ext cx="1928113" cy="673661"/>
          </a:xfrm>
          <a:prstGeom prst="roundRect">
            <a:avLst>
              <a:gd name="adj" fmla="val 50000"/>
            </a:avLst>
          </a:prstGeom>
          <a:noFill/>
          <a:ln w="19050">
            <a:solidFill>
              <a:srgbClr val="F7931F"/>
            </a:solidFill>
          </a:ln>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sz="937"/>
          </a:p>
        </p:txBody>
      </p:sp>
      <p:sp>
        <p:nvSpPr>
          <p:cNvPr id="482" name="Oval 80">
            <a:extLst>
              <a:ext uri="{FF2B5EF4-FFF2-40B4-BE49-F238E27FC236}">
                <a16:creationId xmlns:a16="http://schemas.microsoft.com/office/drawing/2014/main" id="{D49D5189-D8A2-46DA-9C88-0736EA6B273F}"/>
              </a:ext>
            </a:extLst>
          </p:cNvPr>
          <p:cNvSpPr/>
          <p:nvPr/>
        </p:nvSpPr>
        <p:spPr>
          <a:xfrm>
            <a:off x="3597311" y="6574119"/>
            <a:ext cx="1109517" cy="1109517"/>
          </a:xfrm>
          <a:prstGeom prst="ellipse">
            <a:avLst/>
          </a:prstGeom>
          <a:solidFill>
            <a:schemeClr val="bg1"/>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ru-RU" sz="803" b="1" dirty="0">
              <a:latin typeface="Arial" pitchFamily="34" charset="0"/>
              <a:cs typeface="Arial" pitchFamily="34" charset="0"/>
            </a:endParaRPr>
          </a:p>
        </p:txBody>
      </p:sp>
      <p:sp>
        <p:nvSpPr>
          <p:cNvPr id="483" name="Oval 81">
            <a:extLst>
              <a:ext uri="{FF2B5EF4-FFF2-40B4-BE49-F238E27FC236}">
                <a16:creationId xmlns:a16="http://schemas.microsoft.com/office/drawing/2014/main" id="{6FBAAF92-AC65-4E42-9BF3-D94F5839B1C6}"/>
              </a:ext>
            </a:extLst>
          </p:cNvPr>
          <p:cNvSpPr/>
          <p:nvPr/>
        </p:nvSpPr>
        <p:spPr>
          <a:xfrm>
            <a:off x="1374858" y="6891306"/>
            <a:ext cx="482028" cy="482028"/>
          </a:xfrm>
          <a:prstGeom prst="ellipse">
            <a:avLst/>
          </a:prstGeom>
          <a:solidFill>
            <a:srgbClr val="FFCC4C"/>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1606" b="1" dirty="0">
                <a:solidFill>
                  <a:schemeClr val="tx1"/>
                </a:solidFill>
                <a:latin typeface="Arial" pitchFamily="34" charset="0"/>
                <a:cs typeface="Arial" pitchFamily="34" charset="0"/>
              </a:rPr>
              <a:t>2</a:t>
            </a:r>
            <a:endParaRPr lang="en-US" sz="1204" b="1" dirty="0">
              <a:solidFill>
                <a:schemeClr val="tx1"/>
              </a:solidFill>
              <a:latin typeface="Arial" pitchFamily="34" charset="0"/>
              <a:cs typeface="Arial" pitchFamily="34" charset="0"/>
            </a:endParaRPr>
          </a:p>
        </p:txBody>
      </p:sp>
      <p:sp>
        <p:nvSpPr>
          <p:cNvPr id="484" name="Oval 82">
            <a:extLst>
              <a:ext uri="{FF2B5EF4-FFF2-40B4-BE49-F238E27FC236}">
                <a16:creationId xmlns:a16="http://schemas.microsoft.com/office/drawing/2014/main" id="{F39E80A6-2844-403E-BEFB-F6235BA3B4AC}"/>
              </a:ext>
            </a:extLst>
          </p:cNvPr>
          <p:cNvSpPr/>
          <p:nvPr/>
        </p:nvSpPr>
        <p:spPr>
          <a:xfrm>
            <a:off x="1707345" y="5949467"/>
            <a:ext cx="482028" cy="482028"/>
          </a:xfrm>
          <a:prstGeom prst="ellipse">
            <a:avLst/>
          </a:prstGeom>
          <a:solidFill>
            <a:srgbClr val="C00000"/>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1606" b="1" dirty="0">
                <a:solidFill>
                  <a:schemeClr val="tx1"/>
                </a:solidFill>
                <a:latin typeface="Arial" pitchFamily="34" charset="0"/>
                <a:cs typeface="Arial" pitchFamily="34" charset="0"/>
              </a:rPr>
              <a:t>1</a:t>
            </a:r>
            <a:endParaRPr lang="en-US" sz="1204" b="1" dirty="0">
              <a:solidFill>
                <a:schemeClr val="tx1"/>
              </a:solidFill>
              <a:latin typeface="Arial" pitchFamily="34" charset="0"/>
              <a:cs typeface="Arial" pitchFamily="34" charset="0"/>
            </a:endParaRPr>
          </a:p>
        </p:txBody>
      </p:sp>
      <p:sp>
        <p:nvSpPr>
          <p:cNvPr id="485" name="Oval 83">
            <a:extLst>
              <a:ext uri="{FF2B5EF4-FFF2-40B4-BE49-F238E27FC236}">
                <a16:creationId xmlns:a16="http://schemas.microsoft.com/office/drawing/2014/main" id="{35544309-754B-430E-B9F5-E22C0F4FDBC5}"/>
              </a:ext>
            </a:extLst>
          </p:cNvPr>
          <p:cNvSpPr/>
          <p:nvPr/>
        </p:nvSpPr>
        <p:spPr>
          <a:xfrm>
            <a:off x="1695604" y="7940330"/>
            <a:ext cx="482028" cy="482028"/>
          </a:xfrm>
          <a:prstGeom prst="ellipse">
            <a:avLst/>
          </a:prstGeom>
          <a:solidFill>
            <a:srgbClr val="4CC1EF"/>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1606" b="1" dirty="0">
                <a:solidFill>
                  <a:schemeClr val="tx1"/>
                </a:solidFill>
                <a:latin typeface="Arial" pitchFamily="34" charset="0"/>
                <a:cs typeface="Arial" pitchFamily="34" charset="0"/>
              </a:rPr>
              <a:t>3</a:t>
            </a:r>
            <a:endParaRPr lang="en-US" sz="1339" b="1" dirty="0">
              <a:solidFill>
                <a:schemeClr val="tx1"/>
              </a:solidFill>
              <a:latin typeface="Arial" pitchFamily="34" charset="0"/>
              <a:cs typeface="Arial" pitchFamily="34" charset="0"/>
            </a:endParaRPr>
          </a:p>
        </p:txBody>
      </p:sp>
      <p:sp>
        <p:nvSpPr>
          <p:cNvPr id="486" name="Oval 84">
            <a:extLst>
              <a:ext uri="{FF2B5EF4-FFF2-40B4-BE49-F238E27FC236}">
                <a16:creationId xmlns:a16="http://schemas.microsoft.com/office/drawing/2014/main" id="{39C7C49C-C273-4D9A-AD6F-999CA98AB55B}"/>
              </a:ext>
            </a:extLst>
          </p:cNvPr>
          <p:cNvSpPr/>
          <p:nvPr/>
        </p:nvSpPr>
        <p:spPr>
          <a:xfrm>
            <a:off x="6233810" y="5998320"/>
            <a:ext cx="482028" cy="482028"/>
          </a:xfrm>
          <a:prstGeom prst="ellipse">
            <a:avLst/>
          </a:prstGeom>
          <a:solidFill>
            <a:srgbClr val="A2B969"/>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1606" b="1" dirty="0">
                <a:solidFill>
                  <a:schemeClr val="tx1"/>
                </a:solidFill>
                <a:latin typeface="Arial" pitchFamily="34" charset="0"/>
                <a:cs typeface="Arial" pitchFamily="34" charset="0"/>
              </a:rPr>
              <a:t>4</a:t>
            </a:r>
          </a:p>
        </p:txBody>
      </p:sp>
      <p:sp>
        <p:nvSpPr>
          <p:cNvPr id="487" name="Oval 85">
            <a:extLst>
              <a:ext uri="{FF2B5EF4-FFF2-40B4-BE49-F238E27FC236}">
                <a16:creationId xmlns:a16="http://schemas.microsoft.com/office/drawing/2014/main" id="{5E1B2BDC-7ACB-40F9-975C-A1E4F4C7954A}"/>
              </a:ext>
            </a:extLst>
          </p:cNvPr>
          <p:cNvSpPr/>
          <p:nvPr/>
        </p:nvSpPr>
        <p:spPr>
          <a:xfrm>
            <a:off x="6115558" y="7940097"/>
            <a:ext cx="482028" cy="482028"/>
          </a:xfrm>
          <a:prstGeom prst="ellipse">
            <a:avLst/>
          </a:prstGeom>
          <a:solidFill>
            <a:srgbClr val="F7931F"/>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1606" b="1" dirty="0">
                <a:solidFill>
                  <a:schemeClr val="tx1"/>
                </a:solidFill>
                <a:latin typeface="Arial" pitchFamily="34" charset="0"/>
                <a:cs typeface="Arial" pitchFamily="34" charset="0"/>
              </a:rPr>
              <a:t>6</a:t>
            </a:r>
          </a:p>
        </p:txBody>
      </p:sp>
      <p:sp>
        <p:nvSpPr>
          <p:cNvPr id="488" name="Oval 86">
            <a:extLst>
              <a:ext uri="{FF2B5EF4-FFF2-40B4-BE49-F238E27FC236}">
                <a16:creationId xmlns:a16="http://schemas.microsoft.com/office/drawing/2014/main" id="{10944D26-DA94-445F-8038-08F78B51A269}"/>
              </a:ext>
            </a:extLst>
          </p:cNvPr>
          <p:cNvSpPr/>
          <p:nvPr/>
        </p:nvSpPr>
        <p:spPr>
          <a:xfrm>
            <a:off x="6495568" y="6900110"/>
            <a:ext cx="482028" cy="482028"/>
          </a:xfrm>
          <a:prstGeom prst="ellipse">
            <a:avLst/>
          </a:prstGeom>
          <a:solidFill>
            <a:srgbClr val="3A5C84"/>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1606" b="1" dirty="0">
                <a:solidFill>
                  <a:schemeClr val="tx1"/>
                </a:solidFill>
                <a:latin typeface="Arial" pitchFamily="34" charset="0"/>
                <a:cs typeface="Arial" pitchFamily="34" charset="0"/>
              </a:rPr>
              <a:t>5</a:t>
            </a:r>
          </a:p>
        </p:txBody>
      </p:sp>
      <p:sp>
        <p:nvSpPr>
          <p:cNvPr id="489" name="Прямоугольник 488"/>
          <p:cNvSpPr/>
          <p:nvPr/>
        </p:nvSpPr>
        <p:spPr>
          <a:xfrm>
            <a:off x="2119898" y="5939941"/>
            <a:ext cx="1319592" cy="504497"/>
          </a:xfrm>
          <a:prstGeom prst="rect">
            <a:avLst/>
          </a:prstGeom>
        </p:spPr>
        <p:txBody>
          <a:bodyPr wrap="none">
            <a:spAutoFit/>
          </a:bodyPr>
          <a:lstStyle/>
          <a:p>
            <a:r>
              <a:rPr lang="uz-Cyrl-UZ" sz="1339" b="1" dirty="0">
                <a:latin typeface="Arial" pitchFamily="34" charset="0"/>
                <a:cs typeface="Arial" pitchFamily="34" charset="0"/>
              </a:rPr>
              <a:t>Ustaxona</a:t>
            </a:r>
            <a:r>
              <a:rPr lang="en-US" sz="1339" b="1" dirty="0" err="1">
                <a:latin typeface="Arial" pitchFamily="34" charset="0"/>
                <a:cs typeface="Arial" pitchFamily="34" charset="0"/>
              </a:rPr>
              <a:t>ning</a:t>
            </a:r>
            <a:endParaRPr lang="en-US" sz="1339" b="1" dirty="0">
              <a:latin typeface="Arial" pitchFamily="34" charset="0"/>
              <a:cs typeface="Arial" pitchFamily="34" charset="0"/>
            </a:endParaRPr>
          </a:p>
          <a:p>
            <a:r>
              <a:rPr lang="uz-Cyrl-UZ" sz="1339" b="1" dirty="0">
                <a:latin typeface="Arial" pitchFamily="34" charset="0"/>
                <a:cs typeface="Arial" pitchFamily="34" charset="0"/>
              </a:rPr>
              <a:t>tuzilishi</a:t>
            </a:r>
            <a:endParaRPr lang="ru-RU" sz="1339" dirty="0">
              <a:latin typeface="Arial" pitchFamily="34" charset="0"/>
              <a:cs typeface="Arial" pitchFamily="34" charset="0"/>
            </a:endParaRPr>
          </a:p>
        </p:txBody>
      </p:sp>
      <p:sp>
        <p:nvSpPr>
          <p:cNvPr id="490" name="Прямоугольник 489"/>
          <p:cNvSpPr/>
          <p:nvPr/>
        </p:nvSpPr>
        <p:spPr>
          <a:xfrm>
            <a:off x="1808139" y="6846810"/>
            <a:ext cx="1181734" cy="504497"/>
          </a:xfrm>
          <a:prstGeom prst="rect">
            <a:avLst/>
          </a:prstGeom>
        </p:spPr>
        <p:txBody>
          <a:bodyPr wrap="none">
            <a:spAutoFit/>
          </a:bodyPr>
          <a:lstStyle/>
          <a:p>
            <a:r>
              <a:rPr lang="uz-Cyrl-UZ" sz="1339" b="1" dirty="0">
                <a:latin typeface="Arial" pitchFamily="34" charset="0"/>
                <a:cs typeface="Arial" pitchFamily="34" charset="0"/>
              </a:rPr>
              <a:t>Ish o‘rnini </a:t>
            </a:r>
            <a:endParaRPr lang="en-US" sz="1339" b="1" dirty="0">
              <a:latin typeface="Arial" pitchFamily="34" charset="0"/>
              <a:cs typeface="Arial" pitchFamily="34" charset="0"/>
            </a:endParaRPr>
          </a:p>
          <a:p>
            <a:r>
              <a:rPr lang="uz-Cyrl-UZ" sz="1339" b="1" dirty="0">
                <a:latin typeface="Arial" pitchFamily="34" charset="0"/>
                <a:cs typeface="Arial" pitchFamily="34" charset="0"/>
              </a:rPr>
              <a:t>tashkil etish</a:t>
            </a:r>
            <a:endParaRPr lang="ru-RU" sz="1339" dirty="0">
              <a:latin typeface="Arial" pitchFamily="34" charset="0"/>
              <a:cs typeface="Arial" pitchFamily="34" charset="0"/>
            </a:endParaRPr>
          </a:p>
        </p:txBody>
      </p:sp>
      <p:sp>
        <p:nvSpPr>
          <p:cNvPr id="491" name="Прямоугольник 490"/>
          <p:cNvSpPr/>
          <p:nvPr/>
        </p:nvSpPr>
        <p:spPr>
          <a:xfrm>
            <a:off x="2213566" y="7780924"/>
            <a:ext cx="1207674" cy="710579"/>
          </a:xfrm>
          <a:prstGeom prst="rect">
            <a:avLst/>
          </a:prstGeom>
        </p:spPr>
        <p:txBody>
          <a:bodyPr wrap="square">
            <a:spAutoFit/>
          </a:bodyPr>
          <a:lstStyle/>
          <a:p>
            <a:r>
              <a:rPr lang="uz-Cyrl-UZ" sz="1339" b="1" dirty="0">
                <a:latin typeface="Arial" pitchFamily="34" charset="0"/>
                <a:cs typeface="Arial" pitchFamily="34" charset="0"/>
              </a:rPr>
              <a:t>Xavfsizlik </a:t>
            </a:r>
            <a:endParaRPr lang="en-US" sz="1339" b="1" dirty="0">
              <a:latin typeface="Arial" pitchFamily="34" charset="0"/>
              <a:cs typeface="Arial" pitchFamily="34" charset="0"/>
            </a:endParaRPr>
          </a:p>
          <a:p>
            <a:r>
              <a:rPr lang="uz-Cyrl-UZ" sz="1339" b="1" dirty="0">
                <a:latin typeface="Arial" pitchFamily="34" charset="0"/>
                <a:cs typeface="Arial" pitchFamily="34" charset="0"/>
              </a:rPr>
              <a:t>texnikasi </a:t>
            </a:r>
            <a:endParaRPr lang="en-US" sz="1339" b="1" dirty="0">
              <a:latin typeface="Arial" pitchFamily="34" charset="0"/>
              <a:cs typeface="Arial" pitchFamily="34" charset="0"/>
            </a:endParaRPr>
          </a:p>
          <a:p>
            <a:r>
              <a:rPr lang="uz-Cyrl-UZ" sz="1339" b="1" dirty="0">
                <a:latin typeface="Arial" pitchFamily="34" charset="0"/>
                <a:cs typeface="Arial" pitchFamily="34" charset="0"/>
              </a:rPr>
              <a:t>qoidalari</a:t>
            </a:r>
            <a:endParaRPr lang="ru-RU" sz="1339" dirty="0">
              <a:latin typeface="Arial" pitchFamily="34" charset="0"/>
              <a:cs typeface="Arial" pitchFamily="34" charset="0"/>
            </a:endParaRPr>
          </a:p>
        </p:txBody>
      </p:sp>
      <p:sp>
        <p:nvSpPr>
          <p:cNvPr id="492" name="Прямоугольник 491"/>
          <p:cNvSpPr/>
          <p:nvPr/>
        </p:nvSpPr>
        <p:spPr>
          <a:xfrm>
            <a:off x="4845536" y="5848038"/>
            <a:ext cx="1471878" cy="710579"/>
          </a:xfrm>
          <a:prstGeom prst="rect">
            <a:avLst/>
          </a:prstGeom>
        </p:spPr>
        <p:txBody>
          <a:bodyPr wrap="none">
            <a:spAutoFit/>
          </a:bodyPr>
          <a:lstStyle/>
          <a:p>
            <a:r>
              <a:rPr lang="uz-Cyrl-UZ" sz="1339" b="1" dirty="0">
                <a:latin typeface="Arial" pitchFamily="34" charset="0"/>
                <a:cs typeface="Arial" pitchFamily="34" charset="0"/>
              </a:rPr>
              <a:t>Asbob-uskuna</a:t>
            </a:r>
            <a:r>
              <a:rPr lang="en-US" sz="1339" b="1" dirty="0">
                <a:latin typeface="Arial" pitchFamily="34" charset="0"/>
                <a:cs typeface="Arial" pitchFamily="34" charset="0"/>
              </a:rPr>
              <a:t>, </a:t>
            </a:r>
          </a:p>
          <a:p>
            <a:r>
              <a:rPr lang="uz-Cyrl-UZ" sz="1339" b="1" dirty="0">
                <a:latin typeface="Arial" pitchFamily="34" charset="0"/>
                <a:cs typeface="Arial" pitchFamily="34" charset="0"/>
              </a:rPr>
              <a:t>moslama va </a:t>
            </a:r>
            <a:endParaRPr lang="en-US" sz="1339" b="1" dirty="0">
              <a:latin typeface="Arial" pitchFamily="34" charset="0"/>
              <a:cs typeface="Arial" pitchFamily="34" charset="0"/>
            </a:endParaRPr>
          </a:p>
          <a:p>
            <a:r>
              <a:rPr lang="uz-Cyrl-UZ" sz="1339" b="1" dirty="0">
                <a:latin typeface="Arial" pitchFamily="34" charset="0"/>
                <a:cs typeface="Arial" pitchFamily="34" charset="0"/>
              </a:rPr>
              <a:t>stanok turlari</a:t>
            </a:r>
            <a:endParaRPr lang="ru-RU" sz="1339" dirty="0">
              <a:latin typeface="Arial" pitchFamily="34" charset="0"/>
              <a:cs typeface="Arial" pitchFamily="34" charset="0"/>
            </a:endParaRPr>
          </a:p>
        </p:txBody>
      </p:sp>
      <p:sp>
        <p:nvSpPr>
          <p:cNvPr id="493" name="Прямоугольник 492"/>
          <p:cNvSpPr/>
          <p:nvPr/>
        </p:nvSpPr>
        <p:spPr>
          <a:xfrm>
            <a:off x="5077986" y="6850029"/>
            <a:ext cx="1446230" cy="504497"/>
          </a:xfrm>
          <a:prstGeom prst="rect">
            <a:avLst/>
          </a:prstGeom>
        </p:spPr>
        <p:txBody>
          <a:bodyPr wrap="none">
            <a:spAutoFit/>
          </a:bodyPr>
          <a:lstStyle/>
          <a:p>
            <a:r>
              <a:rPr lang="uz-Cyrl-UZ" sz="1339" b="1" dirty="0">
                <a:latin typeface="Arial" pitchFamily="34" charset="0"/>
                <a:cs typeface="Arial" pitchFamily="34" charset="0"/>
              </a:rPr>
              <a:t>Buyum yasash </a:t>
            </a:r>
            <a:endParaRPr lang="en-US" sz="1339" b="1" dirty="0">
              <a:latin typeface="Arial" pitchFamily="34" charset="0"/>
              <a:cs typeface="Arial" pitchFamily="34" charset="0"/>
            </a:endParaRPr>
          </a:p>
          <a:p>
            <a:r>
              <a:rPr lang="uz-Cyrl-UZ" sz="1339" b="1" dirty="0">
                <a:latin typeface="Arial" pitchFamily="34" charset="0"/>
                <a:cs typeface="Arial" pitchFamily="34" charset="0"/>
              </a:rPr>
              <a:t>bosqichlari</a:t>
            </a:r>
            <a:endParaRPr lang="ru-RU" sz="1339" dirty="0">
              <a:latin typeface="Arial" pitchFamily="34" charset="0"/>
              <a:cs typeface="Arial" pitchFamily="34" charset="0"/>
            </a:endParaRPr>
          </a:p>
        </p:txBody>
      </p:sp>
      <p:sp>
        <p:nvSpPr>
          <p:cNvPr id="494" name="Прямоугольник 493"/>
          <p:cNvSpPr/>
          <p:nvPr/>
        </p:nvSpPr>
        <p:spPr>
          <a:xfrm>
            <a:off x="4897707" y="7896253"/>
            <a:ext cx="1149674" cy="504497"/>
          </a:xfrm>
          <a:prstGeom prst="rect">
            <a:avLst/>
          </a:prstGeom>
        </p:spPr>
        <p:txBody>
          <a:bodyPr wrap="none">
            <a:spAutoFit/>
          </a:bodyPr>
          <a:lstStyle/>
          <a:p>
            <a:r>
              <a:rPr lang="uz-Cyrl-UZ" sz="1339" b="1" dirty="0">
                <a:latin typeface="Arial" pitchFamily="34" charset="0"/>
                <a:cs typeface="Arial" pitchFamily="34" charset="0"/>
              </a:rPr>
              <a:t>Pardozlash </a:t>
            </a:r>
            <a:endParaRPr lang="en-US" sz="1339" b="1" dirty="0">
              <a:latin typeface="Arial" pitchFamily="34" charset="0"/>
              <a:cs typeface="Arial" pitchFamily="34" charset="0"/>
            </a:endParaRPr>
          </a:p>
          <a:p>
            <a:r>
              <a:rPr lang="uz-Cyrl-UZ" sz="1339" b="1" dirty="0">
                <a:latin typeface="Arial" pitchFamily="34" charset="0"/>
                <a:cs typeface="Arial" pitchFamily="34" charset="0"/>
              </a:rPr>
              <a:t>ishlari</a:t>
            </a:r>
            <a:endParaRPr lang="ru-RU" sz="1339" dirty="0">
              <a:latin typeface="Arial" pitchFamily="34" charset="0"/>
              <a:cs typeface="Arial" pitchFamily="34" charset="0"/>
            </a:endParaRPr>
          </a:p>
        </p:txBody>
      </p:sp>
      <p:sp>
        <p:nvSpPr>
          <p:cNvPr id="4" name="Прямоугольник 3"/>
          <p:cNvSpPr/>
          <p:nvPr/>
        </p:nvSpPr>
        <p:spPr>
          <a:xfrm>
            <a:off x="3645519" y="6597353"/>
            <a:ext cx="1069973" cy="1018869"/>
          </a:xfrm>
          <a:prstGeom prst="rect">
            <a:avLst/>
          </a:prstGeom>
        </p:spPr>
        <p:txBody>
          <a:bodyPr wrap="none">
            <a:spAutoFit/>
          </a:bodyPr>
          <a:lstStyle/>
          <a:p>
            <a:pPr algn="ctr"/>
            <a:r>
              <a:rPr lang="uz-Cyrl-UZ" sz="1204" b="1" dirty="0">
                <a:latin typeface="Arial" pitchFamily="34" charset="0"/>
                <a:cs typeface="Arial" pitchFamily="34" charset="0"/>
              </a:rPr>
              <a:t>YOG‘OCH</a:t>
            </a:r>
            <a:endParaRPr lang="en-US" sz="1204" b="1" dirty="0">
              <a:latin typeface="Arial" pitchFamily="34" charset="0"/>
              <a:cs typeface="Arial" pitchFamily="34" charset="0"/>
            </a:endParaRPr>
          </a:p>
          <a:p>
            <a:pPr algn="ctr"/>
            <a:r>
              <a:rPr lang="en-US" sz="1204" b="1" dirty="0">
                <a:latin typeface="Arial" pitchFamily="34" charset="0"/>
                <a:cs typeface="Arial" pitchFamily="34" charset="0"/>
              </a:rPr>
              <a:t>V</a:t>
            </a:r>
            <a:r>
              <a:rPr lang="uz-Cyrl-UZ" sz="1204" b="1" dirty="0">
                <a:latin typeface="Arial" pitchFamily="34" charset="0"/>
                <a:cs typeface="Arial" pitchFamily="34" charset="0"/>
              </a:rPr>
              <a:t>A</a:t>
            </a:r>
            <a:r>
              <a:rPr lang="en-US" sz="1204" b="1" dirty="0">
                <a:latin typeface="Arial" pitchFamily="34" charset="0"/>
                <a:cs typeface="Arial" pitchFamily="34" charset="0"/>
              </a:rPr>
              <a:t> </a:t>
            </a:r>
          </a:p>
          <a:p>
            <a:pPr algn="ctr"/>
            <a:r>
              <a:rPr lang="en-US" sz="1204" b="1" dirty="0">
                <a:latin typeface="Arial" pitchFamily="34" charset="0"/>
                <a:cs typeface="Arial" pitchFamily="34" charset="0"/>
              </a:rPr>
              <a:t>METALLGA</a:t>
            </a:r>
            <a:r>
              <a:rPr lang="uz-Cyrl-UZ" sz="1204" b="1" dirty="0">
                <a:latin typeface="Arial" pitchFamily="34" charset="0"/>
                <a:cs typeface="Arial" pitchFamily="34" charset="0"/>
              </a:rPr>
              <a:t> </a:t>
            </a:r>
            <a:endParaRPr lang="en-US" sz="1204" b="1" dirty="0">
              <a:latin typeface="Arial" pitchFamily="34" charset="0"/>
              <a:cs typeface="Arial" pitchFamily="34" charset="0"/>
            </a:endParaRPr>
          </a:p>
          <a:p>
            <a:pPr algn="ctr"/>
            <a:r>
              <a:rPr lang="uz-Cyrl-UZ" sz="1204" b="1" dirty="0">
                <a:latin typeface="Arial" pitchFamily="34" charset="0"/>
                <a:cs typeface="Arial" pitchFamily="34" charset="0"/>
              </a:rPr>
              <a:t>ISHLOV </a:t>
            </a:r>
            <a:endParaRPr lang="en-US" sz="1204" b="1" dirty="0">
              <a:latin typeface="Arial" pitchFamily="34" charset="0"/>
              <a:cs typeface="Arial" pitchFamily="34" charset="0"/>
            </a:endParaRPr>
          </a:p>
          <a:p>
            <a:pPr algn="ctr"/>
            <a:r>
              <a:rPr lang="uz-Cyrl-UZ" sz="1204" b="1" dirty="0">
                <a:latin typeface="Arial" pitchFamily="34" charset="0"/>
                <a:cs typeface="Arial" pitchFamily="34" charset="0"/>
              </a:rPr>
              <a:t>BERISH</a:t>
            </a:r>
            <a:endParaRPr lang="ru-RU" sz="1204" dirty="0">
              <a:latin typeface="Arial" pitchFamily="34" charset="0"/>
              <a:cs typeface="Arial" pitchFamily="34" charset="0"/>
            </a:endParaRPr>
          </a:p>
        </p:txBody>
      </p:sp>
      <p:pic>
        <p:nvPicPr>
          <p:cNvPr id="205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7421" y="2230790"/>
            <a:ext cx="1972984" cy="245830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descr="https://i.pinimg.com/originals/a0/86/89/a08689ed505fa8ce5aff72d342e9cdd4.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8252" b="8920"/>
          <a:stretch/>
        </p:blipFill>
        <p:spPr bwMode="auto">
          <a:xfrm>
            <a:off x="443726" y="8816506"/>
            <a:ext cx="1508633" cy="1404418"/>
          </a:xfrm>
          <a:prstGeom prst="rect">
            <a:avLst/>
          </a:prstGeom>
          <a:noFill/>
          <a:extLst>
            <a:ext uri="{909E8E84-426E-40DD-AFC4-6F175D3DCCD1}">
              <a14:hiddenFill xmlns:a14="http://schemas.microsoft.com/office/drawing/2010/main">
                <a:solidFill>
                  <a:srgbClr val="FFFFFF"/>
                </a:solidFill>
              </a14:hiddenFill>
            </a:ext>
          </a:extLst>
        </p:spPr>
      </p:pic>
      <p:pic>
        <p:nvPicPr>
          <p:cNvPr id="495" name="Picture 2" descr="E:\Ишчи дарслик РС 11\QR-kodlar\QR-код 5-синф расми\Tech 5 UZB.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6487015" y="8502661"/>
            <a:ext cx="1276679" cy="1591650"/>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чилангарлик дастгохи замонавий"/>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95877" y="8817249"/>
            <a:ext cx="1520022" cy="1384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Picture 6"/>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579766" y="8799604"/>
            <a:ext cx="1643964" cy="1360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7"/>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477412" y="8785621"/>
            <a:ext cx="1714275" cy="1403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96" name="Группа 495">
            <a:extLst>
              <a:ext uri="{FF2B5EF4-FFF2-40B4-BE49-F238E27FC236}">
                <a16:creationId xmlns:a16="http://schemas.microsoft.com/office/drawing/2014/main" id="{0FE6E632-F342-4BF5-B830-FB8B3F5535EB}"/>
              </a:ext>
            </a:extLst>
          </p:cNvPr>
          <p:cNvGrpSpPr/>
          <p:nvPr/>
        </p:nvGrpSpPr>
        <p:grpSpPr>
          <a:xfrm>
            <a:off x="409905" y="4971086"/>
            <a:ext cx="8220199" cy="683915"/>
            <a:chOff x="1039539" y="6745620"/>
            <a:chExt cx="19124243" cy="2043112"/>
          </a:xfrm>
        </p:grpSpPr>
        <p:sp>
          <p:nvSpPr>
            <p:cNvPr id="497" name="Прямоугольник: скругленные углы 240">
              <a:extLst>
                <a:ext uri="{FF2B5EF4-FFF2-40B4-BE49-F238E27FC236}">
                  <a16:creationId xmlns:a16="http://schemas.microsoft.com/office/drawing/2014/main" id="{95D6C3A1-E977-4671-8FF1-AFAAB258A0FA}"/>
                </a:ext>
              </a:extLst>
            </p:cNvPr>
            <p:cNvSpPr/>
            <p:nvPr/>
          </p:nvSpPr>
          <p:spPr>
            <a:xfrm>
              <a:off x="1039539" y="7256218"/>
              <a:ext cx="19124243" cy="1021919"/>
            </a:xfrm>
            <a:prstGeom prst="roundRect">
              <a:avLst/>
            </a:prstGeom>
          </p:spPr>
          <p:style>
            <a:lnRef idx="2">
              <a:schemeClr val="accent1"/>
            </a:lnRef>
            <a:fillRef idx="1">
              <a:schemeClr val="lt1"/>
            </a:fillRef>
            <a:effectRef idx="0">
              <a:schemeClr val="accent1"/>
            </a:effectRef>
            <a:fontRef idx="minor">
              <a:schemeClr val="dk1"/>
            </a:fontRef>
          </p:style>
          <p:txBody>
            <a:bodyPr wrap="square" tIns="0" bIns="0" anchor="ctr" anchorCtr="0">
              <a:spAutoFit/>
            </a:bodyPr>
            <a:lstStyle/>
            <a:p>
              <a:pPr marL="623899" algn="ctr"/>
              <a:r>
                <a:rPr lang="en-US" sz="2009" b="1" dirty="0">
                  <a:solidFill>
                    <a:schemeClr val="tx1"/>
                  </a:solidFill>
                  <a:latin typeface="Arial" pitchFamily="34" charset="0"/>
                  <a:cs typeface="Arial" pitchFamily="34" charset="0"/>
                </a:rPr>
                <a:t>     II.1.2. </a:t>
              </a:r>
              <a:r>
                <a:rPr lang="uz-Cyrl-UZ" sz="2009" b="1" dirty="0">
                  <a:latin typeface="Arial" pitchFamily="34" charset="0"/>
                  <a:cs typeface="Arial" pitchFamily="34" charset="0"/>
                </a:rPr>
                <a:t>Yog‘och</a:t>
              </a:r>
              <a:r>
                <a:rPr lang="en-US" sz="2009" b="1" dirty="0">
                  <a:latin typeface="Arial" pitchFamily="34" charset="0"/>
                  <a:cs typeface="Arial" pitchFamily="34" charset="0"/>
                </a:rPr>
                <a:t> </a:t>
              </a:r>
              <a:r>
                <a:rPr lang="en-US" sz="2009" b="1" dirty="0" err="1">
                  <a:latin typeface="Arial" pitchFamily="34" charset="0"/>
                  <a:cs typeface="Arial" pitchFamily="34" charset="0"/>
                </a:rPr>
                <a:t>va</a:t>
              </a:r>
              <a:r>
                <a:rPr lang="en-US" sz="2009" b="1" dirty="0">
                  <a:latin typeface="Arial" pitchFamily="34" charset="0"/>
                  <a:cs typeface="Arial" pitchFamily="34" charset="0"/>
                </a:rPr>
                <a:t> </a:t>
              </a:r>
              <a:r>
                <a:rPr lang="en-US" sz="2009" b="1" dirty="0" err="1">
                  <a:latin typeface="Arial" pitchFamily="34" charset="0"/>
                  <a:cs typeface="Arial" pitchFamily="34" charset="0"/>
                </a:rPr>
                <a:t>metall</a:t>
              </a:r>
              <a:r>
                <a:rPr lang="uz-Cyrl-UZ" sz="2009" b="1" dirty="0">
                  <a:latin typeface="Arial" pitchFamily="34" charset="0"/>
                  <a:cs typeface="Arial" pitchFamily="34" charset="0"/>
                </a:rPr>
                <a:t>ga ishlov berish texnologiyasi</a:t>
              </a:r>
              <a:endParaRPr lang="en-US" altLang="ru-RU" sz="2009" b="1" dirty="0">
                <a:latin typeface="Arial" pitchFamily="34" charset="0"/>
                <a:cs typeface="Arial" pitchFamily="34" charset="0"/>
              </a:endParaRPr>
            </a:p>
          </p:txBody>
        </p:sp>
        <p:sp>
          <p:nvSpPr>
            <p:cNvPr id="558" name="Прямоугольник: скругленные углы 241">
              <a:extLst>
                <a:ext uri="{FF2B5EF4-FFF2-40B4-BE49-F238E27FC236}">
                  <a16:creationId xmlns:a16="http://schemas.microsoft.com/office/drawing/2014/main" id="{B4717105-44E3-4FDE-88CF-7347C69B01AF}"/>
                </a:ext>
              </a:extLst>
            </p:cNvPr>
            <p:cNvSpPr/>
            <p:nvPr/>
          </p:nvSpPr>
          <p:spPr>
            <a:xfrm>
              <a:off x="1054649" y="6745620"/>
              <a:ext cx="2653252" cy="2043112"/>
            </a:xfrm>
            <a:prstGeom prst="roundRect">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endParaRPr lang="ru-RU" sz="468" b="1" dirty="0">
                <a:effectLst>
                  <a:outerShdw blurRad="38100" dist="38100" dir="2700000" algn="tl">
                    <a:srgbClr val="000000">
                      <a:alpha val="43137"/>
                    </a:srgbClr>
                  </a:outerShdw>
                </a:effectLst>
              </a:endParaRPr>
            </a:p>
          </p:txBody>
        </p:sp>
        <p:pic>
          <p:nvPicPr>
            <p:cNvPr id="571" name="Рисунок 570">
              <a:extLst>
                <a:ext uri="{FF2B5EF4-FFF2-40B4-BE49-F238E27FC236}">
                  <a16:creationId xmlns:a16="http://schemas.microsoft.com/office/drawing/2014/main" id="{B7DF2A08-CFE5-47FB-B69C-6DCCDC8E9A86}"/>
                </a:ext>
              </a:extLst>
            </p:cNvPr>
            <p:cNvPicPr>
              <a:picLocks noChangeAspect="1"/>
            </p:cNvPicPr>
            <p:nvPr/>
          </p:nvPicPr>
          <p:blipFill>
            <a:blip r:embed="rId10" cstate="print">
              <a:lum bright="70000" contrast="-70000"/>
              <a:extLst>
                <a:ext uri="{BEBA8EAE-BF5A-486C-A8C5-ECC9F3942E4B}">
                  <a14:imgProps xmlns:a14="http://schemas.microsoft.com/office/drawing/2010/main">
                    <a14:imgLayer r:embed="rId11">
                      <a14:imgEffect>
                        <a14:sharpenSoften amount="100000"/>
                      </a14:imgEffect>
                      <a14:imgEffect>
                        <a14:colorTemperature colorTemp="11500"/>
                      </a14:imgEffect>
                      <a14:imgEffect>
                        <a14:saturation sat="400000"/>
                      </a14:imgEffect>
                      <a14:imgEffect>
                        <a14:brightnessContrast bright="100000" contrast="-100000"/>
                      </a14:imgEffect>
                    </a14:imgLayer>
                  </a14:imgProps>
                </a:ext>
                <a:ext uri="{28A0092B-C50C-407E-A947-70E740481C1C}">
                  <a14:useLocalDpi xmlns:a14="http://schemas.microsoft.com/office/drawing/2010/main" val="0"/>
                </a:ext>
              </a:extLst>
            </a:blip>
            <a:stretch>
              <a:fillRect/>
            </a:stretch>
          </p:blipFill>
          <p:spPr>
            <a:xfrm>
              <a:off x="1167056" y="6819975"/>
              <a:ext cx="2267582" cy="1749301"/>
            </a:xfrm>
            <a:prstGeom prst="rect">
              <a:avLst/>
            </a:prstGeom>
            <a:effectLst>
              <a:outerShdw blurRad="50800" dist="38100" dir="8100000" algn="tr" rotWithShape="0">
                <a:prstClr val="black">
                  <a:alpha val="40000"/>
                </a:prstClr>
              </a:outerShdw>
            </a:effectLst>
          </p:spPr>
        </p:pic>
      </p:grpSp>
      <p:grpSp>
        <p:nvGrpSpPr>
          <p:cNvPr id="572" name="Группа 571">
            <a:extLst>
              <a:ext uri="{FF2B5EF4-FFF2-40B4-BE49-F238E27FC236}">
                <a16:creationId xmlns:a16="http://schemas.microsoft.com/office/drawing/2014/main" id="{0FE6E632-F342-4BF5-B830-FB8B3F5535EB}"/>
              </a:ext>
            </a:extLst>
          </p:cNvPr>
          <p:cNvGrpSpPr/>
          <p:nvPr/>
        </p:nvGrpSpPr>
        <p:grpSpPr>
          <a:xfrm>
            <a:off x="8867817" y="4989905"/>
            <a:ext cx="8705894" cy="683915"/>
            <a:chOff x="1039538" y="6745620"/>
            <a:chExt cx="19124245" cy="2043112"/>
          </a:xfrm>
        </p:grpSpPr>
        <p:sp>
          <p:nvSpPr>
            <p:cNvPr id="573" name="Прямоугольник: скругленные углы 240">
              <a:extLst>
                <a:ext uri="{FF2B5EF4-FFF2-40B4-BE49-F238E27FC236}">
                  <a16:creationId xmlns:a16="http://schemas.microsoft.com/office/drawing/2014/main" id="{95D6C3A1-E977-4671-8FF1-AFAAB258A0FA}"/>
                </a:ext>
              </a:extLst>
            </p:cNvPr>
            <p:cNvSpPr/>
            <p:nvPr/>
          </p:nvSpPr>
          <p:spPr>
            <a:xfrm>
              <a:off x="1039538" y="6745787"/>
              <a:ext cx="19124245" cy="2042782"/>
            </a:xfrm>
            <a:prstGeom prst="roundRect">
              <a:avLst/>
            </a:prstGeom>
          </p:spPr>
          <p:style>
            <a:lnRef idx="2">
              <a:schemeClr val="accent2"/>
            </a:lnRef>
            <a:fillRef idx="1">
              <a:schemeClr val="lt1"/>
            </a:fillRef>
            <a:effectRef idx="0">
              <a:schemeClr val="accent2"/>
            </a:effectRef>
            <a:fontRef idx="minor">
              <a:schemeClr val="dk1"/>
            </a:fontRef>
          </p:style>
          <p:txBody>
            <a:bodyPr wrap="square" tIns="0" bIns="0" anchor="ctr" anchorCtr="0">
              <a:spAutoFit/>
            </a:bodyPr>
            <a:lstStyle/>
            <a:p>
              <a:pPr algn="ctr"/>
              <a:endParaRPr lang="en-US" sz="1070" b="1" dirty="0">
                <a:latin typeface="Arial" pitchFamily="34" charset="0"/>
                <a:cs typeface="Arial" pitchFamily="34" charset="0"/>
              </a:endParaRPr>
            </a:p>
            <a:p>
              <a:pPr algn="ctr"/>
              <a:r>
                <a:rPr lang="en-US" sz="2009" b="1" dirty="0">
                  <a:solidFill>
                    <a:schemeClr val="tx1"/>
                  </a:solidFill>
                  <a:latin typeface="Arial" pitchFamily="34" charset="0"/>
                  <a:cs typeface="Arial" pitchFamily="34" charset="0"/>
                </a:rPr>
                <a:t>II.</a:t>
              </a:r>
              <a:r>
                <a:rPr lang="uz-Cyrl-UZ" sz="2009" b="1" dirty="0">
                  <a:solidFill>
                    <a:schemeClr val="tx1"/>
                  </a:solidFill>
                  <a:latin typeface="Arial" pitchFamily="34" charset="0"/>
                  <a:cs typeface="Arial" pitchFamily="34" charset="0"/>
                </a:rPr>
                <a:t>3</a:t>
              </a:r>
              <a:r>
                <a:rPr lang="en-US" sz="2009" b="1" dirty="0">
                  <a:solidFill>
                    <a:schemeClr val="tx1"/>
                  </a:solidFill>
                  <a:latin typeface="Arial" pitchFamily="34" charset="0"/>
                  <a:cs typeface="Arial" pitchFamily="34" charset="0"/>
                </a:rPr>
                <a:t>. </a:t>
              </a:r>
              <a:r>
                <a:rPr lang="uz-Cyrl-UZ" sz="2009" b="1" dirty="0">
                  <a:latin typeface="Arial" pitchFamily="34" charset="0"/>
                  <a:cs typeface="Arial" pitchFamily="34" charset="0"/>
                </a:rPr>
                <a:t>Kompozit materiallar</a:t>
              </a:r>
              <a:endParaRPr lang="en-US" sz="2009" b="1" dirty="0">
                <a:latin typeface="Arial" pitchFamily="34" charset="0"/>
                <a:cs typeface="Arial" pitchFamily="34" charset="0"/>
              </a:endParaRPr>
            </a:p>
            <a:p>
              <a:pPr algn="ctr"/>
              <a:endParaRPr lang="ru-RU" sz="937" b="1" noProof="1">
                <a:latin typeface="Arial" pitchFamily="34" charset="0"/>
                <a:cs typeface="Arial" pitchFamily="34" charset="0"/>
              </a:endParaRPr>
            </a:p>
          </p:txBody>
        </p:sp>
        <p:sp>
          <p:nvSpPr>
            <p:cNvPr id="574" name="Прямоугольник: скругленные углы 241">
              <a:extLst>
                <a:ext uri="{FF2B5EF4-FFF2-40B4-BE49-F238E27FC236}">
                  <a16:creationId xmlns:a16="http://schemas.microsoft.com/office/drawing/2014/main" id="{B4717105-44E3-4FDE-88CF-7347C69B01AF}"/>
                </a:ext>
              </a:extLst>
            </p:cNvPr>
            <p:cNvSpPr/>
            <p:nvPr/>
          </p:nvSpPr>
          <p:spPr>
            <a:xfrm>
              <a:off x="1054649" y="6745620"/>
              <a:ext cx="2653252" cy="2043112"/>
            </a:xfrm>
            <a:prstGeom prst="roundRect">
              <a:avLst/>
            </a:prstGeom>
            <a:ln/>
          </p:spPr>
          <p:style>
            <a:lnRef idx="0">
              <a:schemeClr val="accent2"/>
            </a:lnRef>
            <a:fillRef idx="3">
              <a:schemeClr val="accent2"/>
            </a:fillRef>
            <a:effectRef idx="3">
              <a:schemeClr val="accent2"/>
            </a:effectRef>
            <a:fontRef idx="minor">
              <a:schemeClr val="lt1"/>
            </a:fontRef>
          </p:style>
          <p:txBody>
            <a:bodyPr rtlCol="0" anchor="ctr"/>
            <a:lstStyle/>
            <a:p>
              <a:pPr algn="ctr"/>
              <a:endParaRPr lang="ru-RU" sz="468" b="1" dirty="0">
                <a:effectLst>
                  <a:outerShdw blurRad="38100" dist="38100" dir="2700000" algn="tl">
                    <a:srgbClr val="000000">
                      <a:alpha val="43137"/>
                    </a:srgbClr>
                  </a:outerShdw>
                </a:effectLst>
              </a:endParaRPr>
            </a:p>
          </p:txBody>
        </p:sp>
        <p:pic>
          <p:nvPicPr>
            <p:cNvPr id="579" name="Рисунок 578">
              <a:extLst>
                <a:ext uri="{FF2B5EF4-FFF2-40B4-BE49-F238E27FC236}">
                  <a16:creationId xmlns:a16="http://schemas.microsoft.com/office/drawing/2014/main" id="{B7DF2A08-CFE5-47FB-B69C-6DCCDC8E9A86}"/>
                </a:ext>
              </a:extLst>
            </p:cNvPr>
            <p:cNvPicPr>
              <a:picLocks noChangeAspect="1"/>
            </p:cNvPicPr>
            <p:nvPr/>
          </p:nvPicPr>
          <p:blipFill>
            <a:blip r:embed="rId10" cstate="print">
              <a:lum bright="70000" contrast="-70000"/>
              <a:extLst>
                <a:ext uri="{BEBA8EAE-BF5A-486C-A8C5-ECC9F3942E4B}">
                  <a14:imgProps xmlns:a14="http://schemas.microsoft.com/office/drawing/2010/main">
                    <a14:imgLayer r:embed="rId11">
                      <a14:imgEffect>
                        <a14:sharpenSoften amount="100000"/>
                      </a14:imgEffect>
                      <a14:imgEffect>
                        <a14:colorTemperature colorTemp="11500"/>
                      </a14:imgEffect>
                      <a14:imgEffect>
                        <a14:saturation sat="400000"/>
                      </a14:imgEffect>
                      <a14:imgEffect>
                        <a14:brightnessContrast bright="100000" contrast="-100000"/>
                      </a14:imgEffect>
                    </a14:imgLayer>
                  </a14:imgProps>
                </a:ext>
                <a:ext uri="{28A0092B-C50C-407E-A947-70E740481C1C}">
                  <a14:useLocalDpi xmlns:a14="http://schemas.microsoft.com/office/drawing/2010/main" val="0"/>
                </a:ext>
              </a:extLst>
            </a:blip>
            <a:stretch>
              <a:fillRect/>
            </a:stretch>
          </p:blipFill>
          <p:spPr>
            <a:xfrm>
              <a:off x="1167056" y="6819975"/>
              <a:ext cx="2267582" cy="1749301"/>
            </a:xfrm>
            <a:prstGeom prst="rect">
              <a:avLst/>
            </a:prstGeom>
            <a:effectLst>
              <a:outerShdw blurRad="50800" dist="38100" dir="8100000" algn="tr" rotWithShape="0">
                <a:prstClr val="black">
                  <a:alpha val="40000"/>
                </a:prstClr>
              </a:outerShdw>
            </a:effectLst>
          </p:spPr>
        </p:pic>
      </p:grpSp>
      <p:sp>
        <p:nvSpPr>
          <p:cNvPr id="18" name="Прямоугольник 17"/>
          <p:cNvSpPr/>
          <p:nvPr/>
        </p:nvSpPr>
        <p:spPr>
          <a:xfrm>
            <a:off x="8771140" y="6524456"/>
            <a:ext cx="3174476" cy="3493392"/>
          </a:xfrm>
          <a:prstGeom prst="rect">
            <a:avLst/>
          </a:prstGeom>
          <a:solidFill>
            <a:srgbClr val="00CCFF"/>
          </a:solidFill>
          <a:ln>
            <a:noFill/>
          </a:ln>
          <a:effectLst>
            <a:glow rad="63500">
              <a:schemeClr val="accent1">
                <a:satMod val="175000"/>
                <a:alpha val="40000"/>
              </a:schemeClr>
            </a:glow>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spAutoFit/>
          </a:bodyPr>
          <a:lstStyle/>
          <a:p>
            <a:pPr indent="208321" algn="just"/>
            <a:r>
              <a:rPr lang="en-US" sz="2009" b="1" dirty="0">
                <a:latin typeface="Arial" pitchFamily="34" charset="0"/>
                <a:cs typeface="Arial" pitchFamily="34" charset="0"/>
              </a:rPr>
              <a:t>1. </a:t>
            </a:r>
            <a:r>
              <a:rPr lang="uz-Cyrl-UZ" sz="2009" b="1" dirty="0">
                <a:latin typeface="Arial" pitchFamily="34" charset="0"/>
                <a:cs typeface="Arial" pitchFamily="34" charset="0"/>
              </a:rPr>
              <a:t>Kompozit material turlari</a:t>
            </a:r>
            <a:r>
              <a:rPr lang="en-US" sz="2009" b="1" dirty="0">
                <a:latin typeface="Arial" pitchFamily="34" charset="0"/>
                <a:cs typeface="Arial" pitchFamily="34" charset="0"/>
              </a:rPr>
              <a:t>.</a:t>
            </a:r>
            <a:endParaRPr lang="ru-RU" sz="2009" dirty="0">
              <a:latin typeface="Arial" pitchFamily="34" charset="0"/>
              <a:cs typeface="Arial" pitchFamily="34" charset="0"/>
            </a:endParaRPr>
          </a:p>
          <a:p>
            <a:pPr indent="208321" algn="just"/>
            <a:r>
              <a:rPr lang="en-US" sz="2009" b="1" dirty="0">
                <a:latin typeface="Arial" pitchFamily="34" charset="0"/>
                <a:cs typeface="Arial" pitchFamily="34" charset="0"/>
              </a:rPr>
              <a:t>2. </a:t>
            </a:r>
            <a:r>
              <a:rPr lang="uz-Cyrl-UZ" sz="2009" b="1" dirty="0">
                <a:latin typeface="Arial" pitchFamily="34" charset="0"/>
                <a:cs typeface="Arial" pitchFamily="34" charset="0"/>
              </a:rPr>
              <a:t>Asbob-uskuna va moslamalar</a:t>
            </a:r>
            <a:r>
              <a:rPr lang="en-US" sz="2009" b="1" dirty="0">
                <a:latin typeface="Arial" pitchFamily="34" charset="0"/>
                <a:cs typeface="Arial" pitchFamily="34" charset="0"/>
              </a:rPr>
              <a:t>.</a:t>
            </a:r>
            <a:endParaRPr lang="ru-RU" sz="2009" dirty="0">
              <a:latin typeface="Arial" pitchFamily="34" charset="0"/>
              <a:cs typeface="Arial" pitchFamily="34" charset="0"/>
            </a:endParaRPr>
          </a:p>
          <a:p>
            <a:pPr indent="208321" algn="just"/>
            <a:r>
              <a:rPr lang="en-US" sz="2009" b="1" dirty="0">
                <a:latin typeface="Arial" pitchFamily="34" charset="0"/>
                <a:cs typeface="Arial" pitchFamily="34" charset="0"/>
              </a:rPr>
              <a:t>3. </a:t>
            </a:r>
            <a:r>
              <a:rPr lang="en-US" sz="2009" b="1" dirty="0" err="1">
                <a:latin typeface="Arial" pitchFamily="34" charset="0"/>
                <a:cs typeface="Arial" pitchFamily="34" charset="0"/>
              </a:rPr>
              <a:t>Xavfsizlik</a:t>
            </a:r>
            <a:r>
              <a:rPr lang="en-US" sz="2009" b="1" dirty="0">
                <a:latin typeface="Arial" pitchFamily="34" charset="0"/>
                <a:cs typeface="Arial" pitchFamily="34" charset="0"/>
              </a:rPr>
              <a:t> </a:t>
            </a:r>
            <a:r>
              <a:rPr lang="en-US" sz="2009" b="1" dirty="0" err="1">
                <a:latin typeface="Arial" pitchFamily="34" charset="0"/>
                <a:cs typeface="Arial" pitchFamily="34" charset="0"/>
              </a:rPr>
              <a:t>texnikasi</a:t>
            </a:r>
            <a:r>
              <a:rPr lang="en-US" sz="2009" b="1" dirty="0">
                <a:latin typeface="Arial" pitchFamily="34" charset="0"/>
                <a:cs typeface="Arial" pitchFamily="34" charset="0"/>
              </a:rPr>
              <a:t> </a:t>
            </a:r>
            <a:r>
              <a:rPr lang="en-US" sz="2009" b="1" dirty="0" err="1">
                <a:latin typeface="Arial" pitchFamily="34" charset="0"/>
                <a:cs typeface="Arial" pitchFamily="34" charset="0"/>
              </a:rPr>
              <a:t>qoidalari</a:t>
            </a:r>
            <a:r>
              <a:rPr lang="en-US" sz="2009" b="1" dirty="0">
                <a:latin typeface="Arial" pitchFamily="34" charset="0"/>
                <a:cs typeface="Arial" pitchFamily="34" charset="0"/>
              </a:rPr>
              <a:t>.</a:t>
            </a:r>
            <a:endParaRPr lang="ru-RU" sz="2009" dirty="0">
              <a:latin typeface="Arial" pitchFamily="34" charset="0"/>
              <a:cs typeface="Arial" pitchFamily="34" charset="0"/>
            </a:endParaRPr>
          </a:p>
          <a:p>
            <a:pPr indent="208321" algn="just"/>
            <a:r>
              <a:rPr lang="en-US" sz="2009" b="1" dirty="0">
                <a:latin typeface="Arial" pitchFamily="34" charset="0"/>
                <a:cs typeface="Arial" pitchFamily="34" charset="0"/>
              </a:rPr>
              <a:t>4. </a:t>
            </a:r>
            <a:r>
              <a:rPr lang="uz-Cyrl-UZ" sz="2009" b="1" dirty="0">
                <a:latin typeface="Arial" pitchFamily="34" charset="0"/>
                <a:cs typeface="Arial" pitchFamily="34" charset="0"/>
              </a:rPr>
              <a:t>Polimer loydan suvenir yasash</a:t>
            </a:r>
            <a:r>
              <a:rPr lang="en-US" sz="2009" b="1" dirty="0">
                <a:latin typeface="Arial" pitchFamily="34" charset="0"/>
                <a:cs typeface="Arial" pitchFamily="34" charset="0"/>
              </a:rPr>
              <a:t>.</a:t>
            </a:r>
            <a:endParaRPr lang="ru-RU" sz="2009" dirty="0">
              <a:latin typeface="Arial" pitchFamily="34" charset="0"/>
              <a:cs typeface="Arial" pitchFamily="34" charset="0"/>
            </a:endParaRPr>
          </a:p>
          <a:p>
            <a:pPr indent="208321" algn="just"/>
            <a:r>
              <a:rPr lang="en-US" sz="2009" b="1" dirty="0">
                <a:latin typeface="Arial" pitchFamily="34" charset="0"/>
                <a:cs typeface="Arial" pitchFamily="34" charset="0"/>
              </a:rPr>
              <a:t>5. 3D </a:t>
            </a:r>
            <a:r>
              <a:rPr lang="uz-Cyrl-UZ" sz="2009" b="1" dirty="0">
                <a:latin typeface="Arial" pitchFamily="34" charset="0"/>
                <a:cs typeface="Arial" pitchFamily="34" charset="0"/>
              </a:rPr>
              <a:t>ruchkada har xil uch o‘lchamli obye</a:t>
            </a:r>
            <a:r>
              <a:rPr lang="en-US" sz="2009" b="1" dirty="0">
                <a:latin typeface="Arial" pitchFamily="34" charset="0"/>
                <a:cs typeface="Arial" pitchFamily="34" charset="0"/>
              </a:rPr>
              <a:t>k</a:t>
            </a:r>
            <a:r>
              <a:rPr lang="uz-Cyrl-UZ" sz="2009" b="1" dirty="0">
                <a:latin typeface="Arial" pitchFamily="34" charset="0"/>
                <a:cs typeface="Arial" pitchFamily="34" charset="0"/>
              </a:rPr>
              <a:t>tlar yasash</a:t>
            </a:r>
            <a:r>
              <a:rPr lang="en-US" sz="2009" b="1" dirty="0">
                <a:latin typeface="Arial" pitchFamily="34" charset="0"/>
                <a:cs typeface="Arial" pitchFamily="34" charset="0"/>
              </a:rPr>
              <a:t>.</a:t>
            </a:r>
            <a:endParaRPr lang="ru-RU" sz="353" dirty="0">
              <a:latin typeface="Arial" pitchFamily="34" charset="0"/>
              <a:cs typeface="Arial" pitchFamily="34" charset="0"/>
            </a:endParaRPr>
          </a:p>
        </p:txBody>
      </p:sp>
      <p:sp>
        <p:nvSpPr>
          <p:cNvPr id="28" name="Прямоугольник 27"/>
          <p:cNvSpPr/>
          <p:nvPr/>
        </p:nvSpPr>
        <p:spPr>
          <a:xfrm>
            <a:off x="8788237" y="5627588"/>
            <a:ext cx="8975457" cy="865622"/>
          </a:xfrm>
          <a:prstGeom prst="rect">
            <a:avLst/>
          </a:prstGeom>
        </p:spPr>
        <p:txBody>
          <a:bodyPr wrap="square">
            <a:spAutoFit/>
          </a:bodyPr>
          <a:lstStyle/>
          <a:p>
            <a:pPr algn="just"/>
            <a:r>
              <a:rPr lang="uz-Cyrl-UZ" sz="1675" b="1" dirty="0">
                <a:latin typeface="Arial" pitchFamily="34" charset="0"/>
                <a:cs typeface="Arial" pitchFamily="34" charset="0"/>
              </a:rPr>
              <a:t>Kompozit materiallar</a:t>
            </a:r>
            <a:r>
              <a:rPr lang="uz-Cyrl-UZ" sz="1675" dirty="0">
                <a:latin typeface="Arial" pitchFamily="34" charset="0"/>
                <a:cs typeface="Arial" pitchFamily="34" charset="0"/>
              </a:rPr>
              <a:t> – oʻzaro uncha taʼsirlashmaydigan,</a:t>
            </a:r>
            <a:r>
              <a:rPr lang="en-US" sz="1675" dirty="0">
                <a:latin typeface="Arial" pitchFamily="34" charset="0"/>
                <a:cs typeface="Arial" pitchFamily="34" charset="0"/>
              </a:rPr>
              <a:t> </a:t>
            </a:r>
            <a:r>
              <a:rPr lang="uz-Cyrl-UZ" sz="1675" dirty="0">
                <a:latin typeface="Arial" pitchFamily="34" charset="0"/>
                <a:cs typeface="Arial" pitchFamily="34" charset="0"/>
              </a:rPr>
              <a:t>komponent (aralashma)larning hajmiy birikishidan hosil boʻladigan va komponentlar bir-biridan aniq chegara bilan ajralib turadigan materiallardir</a:t>
            </a:r>
            <a:r>
              <a:rPr lang="en-US" sz="1675" dirty="0">
                <a:latin typeface="Arial" pitchFamily="34" charset="0"/>
                <a:cs typeface="Arial" pitchFamily="34" charset="0"/>
              </a:rPr>
              <a:t>.</a:t>
            </a:r>
            <a:r>
              <a:rPr lang="uz-Cyrl-UZ" sz="1675" dirty="0">
                <a:latin typeface="Arial" pitchFamily="34" charset="0"/>
                <a:cs typeface="Arial" pitchFamily="34" charset="0"/>
              </a:rPr>
              <a:t> </a:t>
            </a:r>
            <a:endParaRPr lang="ru-RU" sz="1675" dirty="0">
              <a:latin typeface="Arial" pitchFamily="34" charset="0"/>
              <a:cs typeface="Arial" pitchFamily="34" charset="0"/>
            </a:endParaRPr>
          </a:p>
        </p:txBody>
      </p:sp>
      <p:pic>
        <p:nvPicPr>
          <p:cNvPr id="2056" name="Picture 8" descr="композит материал тузилиши 1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2384704" y="6476132"/>
            <a:ext cx="2032344" cy="173257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Прямоугольник 28"/>
          <p:cNvSpPr/>
          <p:nvPr/>
        </p:nvSpPr>
        <p:spPr>
          <a:xfrm>
            <a:off x="14747909" y="6548204"/>
            <a:ext cx="3015785" cy="1304203"/>
          </a:xfrm>
          <a:prstGeom prst="rect">
            <a:avLst/>
          </a:prstGeom>
        </p:spPr>
        <p:txBody>
          <a:bodyPr wrap="square">
            <a:spAutoFit/>
          </a:bodyPr>
          <a:lstStyle/>
          <a:p>
            <a:r>
              <a:rPr lang="uz-Cyrl-UZ" sz="1575" i="1" dirty="0">
                <a:latin typeface="Arial" pitchFamily="34" charset="0"/>
                <a:cs typeface="Arial" pitchFamily="34" charset="0"/>
              </a:rPr>
              <a:t>1-matritsa </a:t>
            </a:r>
            <a:endParaRPr lang="en-US" sz="1575" i="1" dirty="0">
              <a:latin typeface="Arial" pitchFamily="34" charset="0"/>
              <a:cs typeface="Arial" pitchFamily="34" charset="0"/>
            </a:endParaRPr>
          </a:p>
          <a:p>
            <a:r>
              <a:rPr lang="uz-Cyrl-UZ" sz="1575" i="1" dirty="0">
                <a:latin typeface="Arial" pitchFamily="34" charset="0"/>
                <a:cs typeface="Arial" pitchFamily="34" charset="0"/>
              </a:rPr>
              <a:t>(bog’lovchi material), </a:t>
            </a:r>
            <a:endParaRPr lang="en-US" sz="1575" i="1" dirty="0">
              <a:latin typeface="Arial" pitchFamily="34" charset="0"/>
              <a:cs typeface="Arial" pitchFamily="34" charset="0"/>
            </a:endParaRPr>
          </a:p>
          <a:p>
            <a:r>
              <a:rPr lang="uz-Cyrl-UZ" sz="1575" i="1" dirty="0">
                <a:latin typeface="Arial" pitchFamily="34" charset="0"/>
                <a:cs typeface="Arial" pitchFamily="34" charset="0"/>
              </a:rPr>
              <a:t>2-armatura (mustahkamlovchi) element, </a:t>
            </a:r>
            <a:endParaRPr lang="ru-RU" sz="1575" dirty="0">
              <a:latin typeface="Arial" pitchFamily="34" charset="0"/>
              <a:cs typeface="Arial" pitchFamily="34" charset="0"/>
            </a:endParaRPr>
          </a:p>
          <a:p>
            <a:r>
              <a:rPr lang="uz-Cyrl-UZ" sz="1575" i="1" dirty="0">
                <a:latin typeface="Arial" pitchFamily="34" charset="0"/>
                <a:cs typeface="Arial" pitchFamily="34" charset="0"/>
              </a:rPr>
              <a:t>3-ajralish yuzasi (chegarasi).</a:t>
            </a:r>
            <a:endParaRPr lang="ru-RU" sz="1575" dirty="0">
              <a:latin typeface="Arial" pitchFamily="34" charset="0"/>
              <a:cs typeface="Arial" pitchFamily="34" charset="0"/>
            </a:endParaRPr>
          </a:p>
        </p:txBody>
      </p:sp>
      <p:pic>
        <p:nvPicPr>
          <p:cNvPr id="2058" name="Picture 10" descr="https://ae01.alicdn.com/kf/HTB1D1.taO6guuRkSmLyq6AulFXaV.jp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4376294" y="8364063"/>
            <a:ext cx="1857328" cy="17421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582" name="Picture 12" descr="https://i.siteapi.org/0ezuqFEIta-tCGgsnxInHtGxFX8=/fit-in/1400x1000/center/top/aad2b1865c64165.s2.siteapi.org/img/qh1fv8oemuoo4s84gsc00c0k0g4wc0"/>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2449972" y="9302178"/>
            <a:ext cx="1691787" cy="81930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30" name="Прямоугольник 29"/>
          <p:cNvSpPr/>
          <p:nvPr/>
        </p:nvSpPr>
        <p:spPr>
          <a:xfrm>
            <a:off x="12470193" y="8510773"/>
            <a:ext cx="1553630" cy="432426"/>
          </a:xfrm>
          <a:prstGeom prst="rect">
            <a:avLst/>
          </a:prstGeom>
        </p:spPr>
        <p:style>
          <a:lnRef idx="0">
            <a:schemeClr val="accent2"/>
          </a:lnRef>
          <a:fillRef idx="3">
            <a:schemeClr val="accent2"/>
          </a:fillRef>
          <a:effectRef idx="3">
            <a:schemeClr val="accent2"/>
          </a:effectRef>
          <a:fontRef idx="minor">
            <a:schemeClr val="lt1"/>
          </a:fontRef>
        </p:style>
        <p:txBody>
          <a:bodyPr wrap="none">
            <a:spAutoFit/>
          </a:bodyPr>
          <a:lstStyle/>
          <a:p>
            <a:r>
              <a:rPr lang="en-US" sz="2210" b="1" dirty="0">
                <a:solidFill>
                  <a:schemeClr val="tx1"/>
                </a:solidFill>
                <a:latin typeface="Arial" pitchFamily="34" charset="0"/>
                <a:cs typeface="Arial" pitchFamily="34" charset="0"/>
              </a:rPr>
              <a:t>3D </a:t>
            </a:r>
            <a:r>
              <a:rPr lang="uz-Cyrl-UZ" sz="2210" b="1" dirty="0">
                <a:solidFill>
                  <a:schemeClr val="tx1"/>
                </a:solidFill>
                <a:latin typeface="Arial" pitchFamily="34" charset="0"/>
                <a:cs typeface="Arial" pitchFamily="34" charset="0"/>
              </a:rPr>
              <a:t>ruchka</a:t>
            </a:r>
            <a:endParaRPr lang="ru-RU" sz="2210" dirty="0">
              <a:solidFill>
                <a:schemeClr val="tx1"/>
              </a:solidFill>
            </a:endParaRPr>
          </a:p>
        </p:txBody>
      </p:sp>
      <p:sp>
        <p:nvSpPr>
          <p:cNvPr id="584" name="AutoShape 4">
            <a:extLst>
              <a:ext uri="{FF2B5EF4-FFF2-40B4-BE49-F238E27FC236}">
                <a16:creationId xmlns:a16="http://schemas.microsoft.com/office/drawing/2014/main" id="{DED19942-8FC6-4863-A299-D8AA9AE30D67}"/>
              </a:ext>
            </a:extLst>
          </p:cNvPr>
          <p:cNvSpPr>
            <a:spLocks noChangeArrowheads="1"/>
          </p:cNvSpPr>
          <p:nvPr/>
        </p:nvSpPr>
        <p:spPr bwMode="gray">
          <a:xfrm>
            <a:off x="3115275" y="1819424"/>
            <a:ext cx="7620970" cy="425332"/>
          </a:xfrm>
          <a:prstGeom prst="roundRect">
            <a:avLst>
              <a:gd name="adj" fmla="val 50000"/>
            </a:avLst>
          </a:prstGeom>
          <a:ln>
            <a:headEnd/>
            <a:tailEnd/>
          </a:ln>
        </p:spPr>
        <p:style>
          <a:lnRef idx="2">
            <a:schemeClr val="accent5"/>
          </a:lnRef>
          <a:fillRef idx="1">
            <a:schemeClr val="lt1"/>
          </a:fillRef>
          <a:effectRef idx="0">
            <a:schemeClr val="accent5"/>
          </a:effectRef>
          <a:fontRef idx="minor">
            <a:schemeClr val="dk1"/>
          </a:fontRef>
        </p:style>
        <p:txBody>
          <a:bodyPr wrap="none" anchor="ctr"/>
          <a:lstStyle/>
          <a:p>
            <a:pPr algn="ctr">
              <a:defRPr/>
            </a:pPr>
            <a:r>
              <a:rPr lang="uz-Cyrl-UZ" sz="1808" b="1" dirty="0">
                <a:solidFill>
                  <a:schemeClr val="tx1"/>
                </a:solidFill>
                <a:latin typeface="Arial" pitchFamily="34" charset="0"/>
                <a:cs typeface="Arial" pitchFamily="34" charset="0"/>
              </a:rPr>
              <a:t>TEXNOLOGIYA VA DIZAYN YО‘NALISHI</a:t>
            </a:r>
            <a:endParaRPr lang="ru-RU" sz="1808" b="1" dirty="0">
              <a:solidFill>
                <a:schemeClr val="tx1"/>
              </a:solidFill>
              <a:latin typeface="Arial" pitchFamily="34" charset="0"/>
              <a:cs typeface="Arial" pitchFamily="34" charset="0"/>
            </a:endParaRPr>
          </a:p>
        </p:txBody>
      </p:sp>
      <p:sp>
        <p:nvSpPr>
          <p:cNvPr id="31" name="Стрелка вправо 30"/>
          <p:cNvSpPr/>
          <p:nvPr/>
        </p:nvSpPr>
        <p:spPr>
          <a:xfrm>
            <a:off x="8500729" y="2781343"/>
            <a:ext cx="393808" cy="191730"/>
          </a:xfrm>
          <a:prstGeom prst="rightArrow">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ru-RU" sz="196"/>
          </a:p>
        </p:txBody>
      </p:sp>
      <p:pic>
        <p:nvPicPr>
          <p:cNvPr id="2" name="Graphic 2">
            <a:extLst>
              <a:ext uri="{FF2B5EF4-FFF2-40B4-BE49-F238E27FC236}">
                <a16:creationId xmlns:a16="http://schemas.microsoft.com/office/drawing/2014/main" id="{7316CA8B-DD97-ED6F-5EA8-E9A0DE8E03D2}"/>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1" y="-29578"/>
            <a:ext cx="17995899" cy="1447801"/>
          </a:xfrm>
          <a:prstGeom prst="rect">
            <a:avLst/>
          </a:prstGeom>
        </p:spPr>
      </p:pic>
      <p:pic>
        <p:nvPicPr>
          <p:cNvPr id="3" name="Рисунок 2">
            <a:extLst>
              <a:ext uri="{FF2B5EF4-FFF2-40B4-BE49-F238E27FC236}">
                <a16:creationId xmlns:a16="http://schemas.microsoft.com/office/drawing/2014/main" id="{AFAF2CE9-D5F6-379B-7EEB-3A65953B5ED3}"/>
              </a:ext>
            </a:extLst>
          </p:cNvPr>
          <p:cNvPicPr>
            <a:picLocks noChangeAspect="1"/>
          </p:cNvPicPr>
          <p:nvPr/>
        </p:nvPicPr>
        <p:blipFill>
          <a:blip r:embed="rId17"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id="{B65CF2CF-F3EB-F968-EBFB-9CCFDA44BF3E}"/>
              </a:ext>
            </a:extLst>
          </p:cNvPr>
          <p:cNvPicPr>
            <a:picLocks noChangeAspect="1"/>
          </p:cNvPicPr>
          <p:nvPr/>
        </p:nvPicPr>
        <p:blipFill>
          <a:blip r:embed="rId18"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38332370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28" name="AutoShape 55" descr="AttachedFile" hidden="1">
            <a:hlinkClick r:id="rId2"/>
            <a:extLst>
              <a:ext uri="{FF2B5EF4-FFF2-40B4-BE49-F238E27FC236}">
                <a16:creationId xmlns:a16="http://schemas.microsoft.com/office/drawing/2014/main" id="{0870E9DD-AC66-4724-8F32-8BBED1C80AC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7" name="Picture 155" descr="AttachedFile" hidden="1">
            <a:hlinkClick r:id="rId2"/>
            <a:extLst>
              <a:ext uri="{FF2B5EF4-FFF2-40B4-BE49-F238E27FC236}">
                <a16:creationId xmlns:a16="http://schemas.microsoft.com/office/drawing/2014/main" id="{FC7C6BED-E19C-46B1-A92A-4488E73934C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6" name="Picture 154" descr="AttachedFile" hidden="1">
            <a:hlinkClick r:id="rId2"/>
            <a:extLst>
              <a:ext uri="{FF2B5EF4-FFF2-40B4-BE49-F238E27FC236}">
                <a16:creationId xmlns:a16="http://schemas.microsoft.com/office/drawing/2014/main" id="{5894C346-135D-469B-9216-E69AA29A60E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5" name="Picture 153" descr="AttachedFile" hidden="1">
            <a:hlinkClick r:id="rId2"/>
            <a:extLst>
              <a:ext uri="{FF2B5EF4-FFF2-40B4-BE49-F238E27FC236}">
                <a16:creationId xmlns:a16="http://schemas.microsoft.com/office/drawing/2014/main" id="{8A9FAE55-B5BA-43E2-9B7E-A1EC30B8D42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4" name="Picture 152" descr="AttachedFile" hidden="1">
            <a:hlinkClick r:id="rId2"/>
            <a:extLst>
              <a:ext uri="{FF2B5EF4-FFF2-40B4-BE49-F238E27FC236}">
                <a16:creationId xmlns:a16="http://schemas.microsoft.com/office/drawing/2014/main" id="{F3260C96-50F3-4396-B719-BC2A0E3CBDE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3" name="Picture 151" descr="AttachedFile" hidden="1">
            <a:hlinkClick r:id="rId2"/>
            <a:extLst>
              <a:ext uri="{FF2B5EF4-FFF2-40B4-BE49-F238E27FC236}">
                <a16:creationId xmlns:a16="http://schemas.microsoft.com/office/drawing/2014/main" id="{E71E0AF1-F230-42D0-A4EF-F78AE476D37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2" name="Picture 150" descr="AttachedFile" hidden="1">
            <a:hlinkClick r:id="rId2"/>
            <a:extLst>
              <a:ext uri="{FF2B5EF4-FFF2-40B4-BE49-F238E27FC236}">
                <a16:creationId xmlns:a16="http://schemas.microsoft.com/office/drawing/2014/main" id="{C618C1E2-0E4A-4F09-80FA-2A2A2757513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1" name="Picture 149" descr="AttachedFile" hidden="1">
            <a:hlinkClick r:id="rId2"/>
            <a:extLst>
              <a:ext uri="{FF2B5EF4-FFF2-40B4-BE49-F238E27FC236}">
                <a16:creationId xmlns:a16="http://schemas.microsoft.com/office/drawing/2014/main" id="{B4AA2D3E-5C87-4272-BD07-A5D974A9C43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0" name="Picture 148" descr="AttachedFile" hidden="1">
            <a:hlinkClick r:id="rId2"/>
            <a:extLst>
              <a:ext uri="{FF2B5EF4-FFF2-40B4-BE49-F238E27FC236}">
                <a16:creationId xmlns:a16="http://schemas.microsoft.com/office/drawing/2014/main" id="{1C8F9A04-B38C-48EA-828C-80C9BFFDB20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9" name="Picture 147" descr="AttachedFile" hidden="1">
            <a:hlinkClick r:id="rId2"/>
            <a:extLst>
              <a:ext uri="{FF2B5EF4-FFF2-40B4-BE49-F238E27FC236}">
                <a16:creationId xmlns:a16="http://schemas.microsoft.com/office/drawing/2014/main" id="{D7312B68-B847-4D1F-80FD-EFDCB5F8912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8" name="Picture 146" descr="AttachedFile" hidden="1">
            <a:hlinkClick r:id="rId2"/>
            <a:extLst>
              <a:ext uri="{FF2B5EF4-FFF2-40B4-BE49-F238E27FC236}">
                <a16:creationId xmlns:a16="http://schemas.microsoft.com/office/drawing/2014/main" id="{E3727445-63B1-47FE-A986-9C82C5ADAC2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7" name="Picture 145" descr="AttachedFile" hidden="1">
            <a:hlinkClick r:id="rId2"/>
            <a:extLst>
              <a:ext uri="{FF2B5EF4-FFF2-40B4-BE49-F238E27FC236}">
                <a16:creationId xmlns:a16="http://schemas.microsoft.com/office/drawing/2014/main" id="{7DCFB7D6-3B31-439B-A6FA-36F99CE5D17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6" name="Picture 144" descr="AttachedFile" hidden="1">
            <a:hlinkClick r:id="rId2"/>
            <a:extLst>
              <a:ext uri="{FF2B5EF4-FFF2-40B4-BE49-F238E27FC236}">
                <a16:creationId xmlns:a16="http://schemas.microsoft.com/office/drawing/2014/main" id="{217252E7-2A3F-4234-8704-B1598896037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5" name="Picture 143" descr="AttachedFile" hidden="1">
            <a:hlinkClick r:id="rId2"/>
            <a:extLst>
              <a:ext uri="{FF2B5EF4-FFF2-40B4-BE49-F238E27FC236}">
                <a16:creationId xmlns:a16="http://schemas.microsoft.com/office/drawing/2014/main" id="{7E801EA9-10E4-4663-B9CD-124FC640EAA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4" name="Picture 142" descr="AttachedFile" hidden="1">
            <a:hlinkClick r:id="rId2"/>
            <a:extLst>
              <a:ext uri="{FF2B5EF4-FFF2-40B4-BE49-F238E27FC236}">
                <a16:creationId xmlns:a16="http://schemas.microsoft.com/office/drawing/2014/main" id="{FF2EB8F4-93B1-41A4-8CC8-B57BB624D0D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3" name="Picture 141" descr="AttachedFile" hidden="1">
            <a:hlinkClick r:id="rId2"/>
            <a:extLst>
              <a:ext uri="{FF2B5EF4-FFF2-40B4-BE49-F238E27FC236}">
                <a16:creationId xmlns:a16="http://schemas.microsoft.com/office/drawing/2014/main" id="{346E8C92-8DCB-4CD1-9D6A-8A8A1B29DCD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2" name="Picture 140" descr="AttachedFile" hidden="1">
            <a:hlinkClick r:id="rId2"/>
            <a:extLst>
              <a:ext uri="{FF2B5EF4-FFF2-40B4-BE49-F238E27FC236}">
                <a16:creationId xmlns:a16="http://schemas.microsoft.com/office/drawing/2014/main" id="{A35B4598-91CD-4B40-8FA3-648554BDE85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1" name="Picture 139" descr="AttachedFile" hidden="1">
            <a:hlinkClick r:id="rId2"/>
            <a:extLst>
              <a:ext uri="{FF2B5EF4-FFF2-40B4-BE49-F238E27FC236}">
                <a16:creationId xmlns:a16="http://schemas.microsoft.com/office/drawing/2014/main" id="{38C98CD6-D746-4DD9-B962-B842E31705D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10" name="Picture 138" descr="AttachedFile" hidden="1">
            <a:hlinkClick r:id="rId2"/>
            <a:extLst>
              <a:ext uri="{FF2B5EF4-FFF2-40B4-BE49-F238E27FC236}">
                <a16:creationId xmlns:a16="http://schemas.microsoft.com/office/drawing/2014/main" id="{DC70EF23-4952-45E2-BFA9-D05FF38F7DA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9" name="Picture 137" descr="AttachedFile" hidden="1">
            <a:hlinkClick r:id="rId2"/>
            <a:extLst>
              <a:ext uri="{FF2B5EF4-FFF2-40B4-BE49-F238E27FC236}">
                <a16:creationId xmlns:a16="http://schemas.microsoft.com/office/drawing/2014/main" id="{905C6357-9B36-48D3-A8AC-86CE0B1130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8" name="Picture 136" descr="AttachedFile" hidden="1">
            <a:hlinkClick r:id="rId2"/>
            <a:extLst>
              <a:ext uri="{FF2B5EF4-FFF2-40B4-BE49-F238E27FC236}">
                <a16:creationId xmlns:a16="http://schemas.microsoft.com/office/drawing/2014/main" id="{1DD50531-6D5D-4E55-9E75-A3FA8C52061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7" name="Picture 135" descr="AttachedFile" hidden="1">
            <a:hlinkClick r:id="rId2"/>
            <a:extLst>
              <a:ext uri="{FF2B5EF4-FFF2-40B4-BE49-F238E27FC236}">
                <a16:creationId xmlns:a16="http://schemas.microsoft.com/office/drawing/2014/main" id="{50DA3070-2E0A-4E52-8C91-ED4F579BD59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6" name="Picture 134" descr="AttachedFile" hidden="1">
            <a:hlinkClick r:id="rId2"/>
            <a:extLst>
              <a:ext uri="{FF2B5EF4-FFF2-40B4-BE49-F238E27FC236}">
                <a16:creationId xmlns:a16="http://schemas.microsoft.com/office/drawing/2014/main" id="{65A28614-7A2D-409F-ABB5-77C3C7C27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5" name="Picture 133" descr="AttachedFile" hidden="1">
            <a:hlinkClick r:id="rId2"/>
            <a:extLst>
              <a:ext uri="{FF2B5EF4-FFF2-40B4-BE49-F238E27FC236}">
                <a16:creationId xmlns:a16="http://schemas.microsoft.com/office/drawing/2014/main" id="{CD392BF6-32FC-4239-A685-8A69608E3DE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4" name="Picture 132" descr="AttachedFile" hidden="1">
            <a:hlinkClick r:id="rId2"/>
            <a:extLst>
              <a:ext uri="{FF2B5EF4-FFF2-40B4-BE49-F238E27FC236}">
                <a16:creationId xmlns:a16="http://schemas.microsoft.com/office/drawing/2014/main" id="{82D49445-8680-4845-AF37-21BEC880786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3" name="Picture 131" descr="AttachedFile" hidden="1">
            <a:hlinkClick r:id="rId2"/>
            <a:extLst>
              <a:ext uri="{FF2B5EF4-FFF2-40B4-BE49-F238E27FC236}">
                <a16:creationId xmlns:a16="http://schemas.microsoft.com/office/drawing/2014/main" id="{A50EAF8A-ABA9-4C1C-893B-7C74A12DDF4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2" name="Picture 130" descr="AttachedFile" hidden="1">
            <a:hlinkClick r:id="rId2"/>
            <a:extLst>
              <a:ext uri="{FF2B5EF4-FFF2-40B4-BE49-F238E27FC236}">
                <a16:creationId xmlns:a16="http://schemas.microsoft.com/office/drawing/2014/main" id="{BE0114A9-0585-412D-8802-9C9FAC00D6B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1" name="Picture 129" descr="AttachedFile" hidden="1">
            <a:hlinkClick r:id="rId2"/>
            <a:extLst>
              <a:ext uri="{FF2B5EF4-FFF2-40B4-BE49-F238E27FC236}">
                <a16:creationId xmlns:a16="http://schemas.microsoft.com/office/drawing/2014/main" id="{554F0B60-8691-4F54-A9AE-51EE3799BE6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00" name="Picture 128" descr="AttachedFile" hidden="1">
            <a:hlinkClick r:id="rId2"/>
            <a:extLst>
              <a:ext uri="{FF2B5EF4-FFF2-40B4-BE49-F238E27FC236}">
                <a16:creationId xmlns:a16="http://schemas.microsoft.com/office/drawing/2014/main" id="{E3F532A1-2079-44DE-A7E4-0A36EA4D73C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9" name="Picture 127" descr="AttachedFile" hidden="1">
            <a:hlinkClick r:id="rId2"/>
            <a:extLst>
              <a:ext uri="{FF2B5EF4-FFF2-40B4-BE49-F238E27FC236}">
                <a16:creationId xmlns:a16="http://schemas.microsoft.com/office/drawing/2014/main" id="{79E66505-57BA-41C9-ACC1-2925F939494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8" name="Picture 126" descr="AttachedFile" hidden="1">
            <a:hlinkClick r:id="rId2"/>
            <a:extLst>
              <a:ext uri="{FF2B5EF4-FFF2-40B4-BE49-F238E27FC236}">
                <a16:creationId xmlns:a16="http://schemas.microsoft.com/office/drawing/2014/main" id="{29A21D0D-23BF-4B8D-9998-C6C143B578E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7" name="Picture 125" descr="AttachedFile" hidden="1">
            <a:hlinkClick r:id="rId2"/>
            <a:extLst>
              <a:ext uri="{FF2B5EF4-FFF2-40B4-BE49-F238E27FC236}">
                <a16:creationId xmlns:a16="http://schemas.microsoft.com/office/drawing/2014/main" id="{A511D89F-EA71-4E83-BAE5-C9B4AB8B04B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6" name="Picture 124" descr="AttachedFile" hidden="1">
            <a:hlinkClick r:id="rId2"/>
            <a:extLst>
              <a:ext uri="{FF2B5EF4-FFF2-40B4-BE49-F238E27FC236}">
                <a16:creationId xmlns:a16="http://schemas.microsoft.com/office/drawing/2014/main" id="{E49602AC-A71C-4282-A779-8A73F2064BA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5" name="Picture 123" descr="AttachedFile" hidden="1">
            <a:hlinkClick r:id="rId2"/>
            <a:extLst>
              <a:ext uri="{FF2B5EF4-FFF2-40B4-BE49-F238E27FC236}">
                <a16:creationId xmlns:a16="http://schemas.microsoft.com/office/drawing/2014/main" id="{1D0D9B90-8637-4028-B49C-982D42C991E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4" name="Picture 122" descr="AttachedFile" hidden="1">
            <a:hlinkClick r:id="rId2"/>
            <a:extLst>
              <a:ext uri="{FF2B5EF4-FFF2-40B4-BE49-F238E27FC236}">
                <a16:creationId xmlns:a16="http://schemas.microsoft.com/office/drawing/2014/main" id="{F6F986B6-9533-47E7-BC42-71730BB8CD2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3" name="Picture 121" descr="AttachedFile" hidden="1">
            <a:hlinkClick r:id="rId2"/>
            <a:extLst>
              <a:ext uri="{FF2B5EF4-FFF2-40B4-BE49-F238E27FC236}">
                <a16:creationId xmlns:a16="http://schemas.microsoft.com/office/drawing/2014/main" id="{910E6824-A5BE-4E5A-8C09-D07E59EE817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1" name="Picture 9" descr="AttachedFile" hidden="1">
            <a:hlinkClick r:id="rId2"/>
            <a:extLst>
              <a:ext uri="{FF2B5EF4-FFF2-40B4-BE49-F238E27FC236}">
                <a16:creationId xmlns:a16="http://schemas.microsoft.com/office/drawing/2014/main" id="{89CF14FA-2333-4E4B-A364-5EBD773D762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2" name="Picture 120" descr="AttachedFile" hidden="1">
            <a:hlinkClick r:id="rId2"/>
            <a:extLst>
              <a:ext uri="{FF2B5EF4-FFF2-40B4-BE49-F238E27FC236}">
                <a16:creationId xmlns:a16="http://schemas.microsoft.com/office/drawing/2014/main" id="{DD52F1FF-8A45-4A60-BDD6-0377BCA13B6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1" name="Picture 119" descr="AttachedFile" hidden="1">
            <a:hlinkClick r:id="rId2"/>
            <a:extLst>
              <a:ext uri="{FF2B5EF4-FFF2-40B4-BE49-F238E27FC236}">
                <a16:creationId xmlns:a16="http://schemas.microsoft.com/office/drawing/2014/main" id="{1BFE67F7-97A0-4FAF-971A-BD8F5A8D8BF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AttachedFile" hidden="1">
            <a:hlinkClick r:id="rId2"/>
            <a:extLst>
              <a:ext uri="{FF2B5EF4-FFF2-40B4-BE49-F238E27FC236}">
                <a16:creationId xmlns:a16="http://schemas.microsoft.com/office/drawing/2014/main" id="{4E6FA851-BD7B-43C6-AC10-2DC3C2B996E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AttachedFile" hidden="1">
            <a:hlinkClick r:id="rId2"/>
            <a:extLst>
              <a:ext uri="{FF2B5EF4-FFF2-40B4-BE49-F238E27FC236}">
                <a16:creationId xmlns:a16="http://schemas.microsoft.com/office/drawing/2014/main" id="{D7A6AE8B-AC4B-47DD-98F5-BEAB18485C8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AttachedFile" hidden="1">
            <a:hlinkClick r:id="rId2"/>
            <a:extLst>
              <a:ext uri="{FF2B5EF4-FFF2-40B4-BE49-F238E27FC236}">
                <a16:creationId xmlns:a16="http://schemas.microsoft.com/office/drawing/2014/main" id="{82333BA5-CF5F-4C79-8AE5-DE5B68D1AB8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AttachedFile" hidden="1">
            <a:hlinkClick r:id="rId2"/>
            <a:extLst>
              <a:ext uri="{FF2B5EF4-FFF2-40B4-BE49-F238E27FC236}">
                <a16:creationId xmlns:a16="http://schemas.microsoft.com/office/drawing/2014/main" id="{461E3E7B-740D-4E60-AE1C-CB78C9C7D8A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1" name="Picture 159" descr="AttachedFile" hidden="1">
            <a:hlinkClick r:id="rId2"/>
            <a:extLst>
              <a:ext uri="{FF2B5EF4-FFF2-40B4-BE49-F238E27FC236}">
                <a16:creationId xmlns:a16="http://schemas.microsoft.com/office/drawing/2014/main" id="{67FAEA4A-0076-40C0-B3B2-61F1BE3FBAA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90" name="Picture 118" descr="AttachedFile" hidden="1">
            <a:hlinkClick r:id="rId2"/>
            <a:extLst>
              <a:ext uri="{FF2B5EF4-FFF2-40B4-BE49-F238E27FC236}">
                <a16:creationId xmlns:a16="http://schemas.microsoft.com/office/drawing/2014/main" id="{57CC76AE-1517-4FEC-9FCD-0D1BA9A27D2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9" name="Picture 7" descr="AttachedFile" hidden="1">
            <a:hlinkClick r:id="rId2"/>
            <a:extLst>
              <a:ext uri="{FF2B5EF4-FFF2-40B4-BE49-F238E27FC236}">
                <a16:creationId xmlns:a16="http://schemas.microsoft.com/office/drawing/2014/main" id="{24C84B8F-59F9-41D3-A697-E6EA9F6C344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AttachedFile" hidden="1">
            <a:hlinkClick r:id="rId2"/>
            <a:extLst>
              <a:ext uri="{FF2B5EF4-FFF2-40B4-BE49-F238E27FC236}">
                <a16:creationId xmlns:a16="http://schemas.microsoft.com/office/drawing/2014/main" id="{D29CE4A3-A64F-4CE3-BDD5-95504E9E83A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AttachedFile" hidden="1">
            <a:hlinkClick r:id="rId2"/>
            <a:extLst>
              <a:ext uri="{FF2B5EF4-FFF2-40B4-BE49-F238E27FC236}">
                <a16:creationId xmlns:a16="http://schemas.microsoft.com/office/drawing/2014/main" id="{34BFEE2F-E2EE-4CFC-9BC7-42B1241FC4B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73" name="Picture 1" descr="AttachedFile" hidden="1">
            <a:hlinkClick r:id="rId2"/>
            <a:extLst>
              <a:ext uri="{FF2B5EF4-FFF2-40B4-BE49-F238E27FC236}">
                <a16:creationId xmlns:a16="http://schemas.microsoft.com/office/drawing/2014/main" id="{A93E8768-1678-4E5C-8D2C-02940393CB5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0" name="Picture 158" descr="AttachedFile" hidden="1">
            <a:hlinkClick r:id="rId2"/>
            <a:extLst>
              <a:ext uri="{FF2B5EF4-FFF2-40B4-BE49-F238E27FC236}">
                <a16:creationId xmlns:a16="http://schemas.microsoft.com/office/drawing/2014/main" id="{56EC138C-F620-424D-8414-7B7E5FBF9E0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3" name="Picture 161" descr="AttachedFile" hidden="1">
            <a:hlinkClick r:id="rId2"/>
            <a:extLst>
              <a:ext uri="{FF2B5EF4-FFF2-40B4-BE49-F238E27FC236}">
                <a16:creationId xmlns:a16="http://schemas.microsoft.com/office/drawing/2014/main" id="{D98A5EFA-2E78-4E64-A3DB-F4D458EBBC3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29" name="Picture 157" descr="AttachedFile" hidden="1">
            <a:hlinkClick r:id="rId2"/>
            <a:extLst>
              <a:ext uri="{FF2B5EF4-FFF2-40B4-BE49-F238E27FC236}">
                <a16:creationId xmlns:a16="http://schemas.microsoft.com/office/drawing/2014/main" id="{A56843B2-C5BC-4138-B8CB-38F66D64CB9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2" name="Picture 160" descr="AttachedFile" hidden="1">
            <a:hlinkClick r:id="rId2"/>
            <a:extLst>
              <a:ext uri="{FF2B5EF4-FFF2-40B4-BE49-F238E27FC236}">
                <a16:creationId xmlns:a16="http://schemas.microsoft.com/office/drawing/2014/main" id="{92808627-2FFD-4F25-BA40-8BF7CE9B59A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9" name="Picture 117" descr="AttachedFile" hidden="1">
            <a:hlinkClick r:id="rId2"/>
            <a:extLst>
              <a:ext uri="{FF2B5EF4-FFF2-40B4-BE49-F238E27FC236}">
                <a16:creationId xmlns:a16="http://schemas.microsoft.com/office/drawing/2014/main" id="{EC8E55F5-2C32-4590-AC51-798411FB685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8" name="Picture 116" descr="AttachedFile" hidden="1">
            <a:hlinkClick r:id="rId2"/>
            <a:extLst>
              <a:ext uri="{FF2B5EF4-FFF2-40B4-BE49-F238E27FC236}">
                <a16:creationId xmlns:a16="http://schemas.microsoft.com/office/drawing/2014/main" id="{1CA7118A-83DE-42F6-B8D4-A350244E704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7" name="Picture 115" descr="AttachedFile" hidden="1">
            <a:hlinkClick r:id="rId2"/>
            <a:extLst>
              <a:ext uri="{FF2B5EF4-FFF2-40B4-BE49-F238E27FC236}">
                <a16:creationId xmlns:a16="http://schemas.microsoft.com/office/drawing/2014/main" id="{74191FA6-2A94-4C72-9F88-B3EC1D1DA23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6" name="Picture 114" descr="AttachedFile" hidden="1">
            <a:hlinkClick r:id="rId2"/>
            <a:extLst>
              <a:ext uri="{FF2B5EF4-FFF2-40B4-BE49-F238E27FC236}">
                <a16:creationId xmlns:a16="http://schemas.microsoft.com/office/drawing/2014/main" id="{608BA7ED-B4A0-4AD7-A878-AD687C03EFD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5" name="Picture 113" descr="AttachedFile" hidden="1">
            <a:hlinkClick r:id="rId2"/>
            <a:extLst>
              <a:ext uri="{FF2B5EF4-FFF2-40B4-BE49-F238E27FC236}">
                <a16:creationId xmlns:a16="http://schemas.microsoft.com/office/drawing/2014/main" id="{CADE021B-5400-4B1C-B4FE-DBDEFEADC73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4" name="Picture 112" descr="AttachedFile" hidden="1">
            <a:hlinkClick r:id="rId2"/>
            <a:extLst>
              <a:ext uri="{FF2B5EF4-FFF2-40B4-BE49-F238E27FC236}">
                <a16:creationId xmlns:a16="http://schemas.microsoft.com/office/drawing/2014/main" id="{7AAC631B-D5CA-4217-A90D-4F6ABBF932A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3" name="Picture 111" descr="AttachedFile" hidden="1">
            <a:hlinkClick r:id="rId2"/>
            <a:extLst>
              <a:ext uri="{FF2B5EF4-FFF2-40B4-BE49-F238E27FC236}">
                <a16:creationId xmlns:a16="http://schemas.microsoft.com/office/drawing/2014/main" id="{C234D4A6-67FA-4BC2-8310-4B296AAD4C8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2" name="Picture 110" descr="AttachedFile" hidden="1">
            <a:hlinkClick r:id="rId2"/>
            <a:extLst>
              <a:ext uri="{FF2B5EF4-FFF2-40B4-BE49-F238E27FC236}">
                <a16:creationId xmlns:a16="http://schemas.microsoft.com/office/drawing/2014/main" id="{E4F7AA4D-8B4D-404D-83A5-AABC1176AF5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1" name="Picture 109" descr="AttachedFile" hidden="1">
            <a:hlinkClick r:id="rId2"/>
            <a:extLst>
              <a:ext uri="{FF2B5EF4-FFF2-40B4-BE49-F238E27FC236}">
                <a16:creationId xmlns:a16="http://schemas.microsoft.com/office/drawing/2014/main" id="{7D4515F0-F94B-46FB-8D3A-BA47F4453B7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80" name="Picture 108" descr="AttachedFile" hidden="1">
            <a:hlinkClick r:id="rId2"/>
            <a:extLst>
              <a:ext uri="{FF2B5EF4-FFF2-40B4-BE49-F238E27FC236}">
                <a16:creationId xmlns:a16="http://schemas.microsoft.com/office/drawing/2014/main" id="{EBF84897-812F-4DF1-9204-004EB9B9FE9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9" name="Picture 107" descr="AttachedFile" hidden="1">
            <a:hlinkClick r:id="rId2"/>
            <a:extLst>
              <a:ext uri="{FF2B5EF4-FFF2-40B4-BE49-F238E27FC236}">
                <a16:creationId xmlns:a16="http://schemas.microsoft.com/office/drawing/2014/main" id="{4FE51209-70FC-4639-852C-08E8F836CB6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8" name="Picture 106" descr="AttachedFile" hidden="1">
            <a:hlinkClick r:id="rId2"/>
            <a:extLst>
              <a:ext uri="{FF2B5EF4-FFF2-40B4-BE49-F238E27FC236}">
                <a16:creationId xmlns:a16="http://schemas.microsoft.com/office/drawing/2014/main" id="{17004FF7-50D2-4001-A8A3-B44A555CD04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7" name="Picture 105" descr="AttachedFile" hidden="1">
            <a:hlinkClick r:id="rId2"/>
            <a:extLst>
              <a:ext uri="{FF2B5EF4-FFF2-40B4-BE49-F238E27FC236}">
                <a16:creationId xmlns:a16="http://schemas.microsoft.com/office/drawing/2014/main" id="{988C76E5-48A6-4132-8311-7CDAEA7461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6" name="Picture 104" descr="AttachedFile" hidden="1">
            <a:hlinkClick r:id="rId2"/>
            <a:extLst>
              <a:ext uri="{FF2B5EF4-FFF2-40B4-BE49-F238E27FC236}">
                <a16:creationId xmlns:a16="http://schemas.microsoft.com/office/drawing/2014/main" id="{11C78B5E-B8D8-4E4F-AD1B-79AE3E561BC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5" name="Picture 103" descr="AttachedFile" hidden="1">
            <a:hlinkClick r:id="rId2"/>
            <a:extLst>
              <a:ext uri="{FF2B5EF4-FFF2-40B4-BE49-F238E27FC236}">
                <a16:creationId xmlns:a16="http://schemas.microsoft.com/office/drawing/2014/main" id="{8BAA49E5-139B-4663-AE68-2FE56E9ECF9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4" name="Picture 102" descr="AttachedFile" hidden="1">
            <a:hlinkClick r:id="rId2"/>
            <a:extLst>
              <a:ext uri="{FF2B5EF4-FFF2-40B4-BE49-F238E27FC236}">
                <a16:creationId xmlns:a16="http://schemas.microsoft.com/office/drawing/2014/main" id="{D24CC7E2-DD62-4AF6-80A7-18D989706D3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3" name="Picture 101" descr="AttachedFile" hidden="1">
            <a:hlinkClick r:id="rId2"/>
            <a:extLst>
              <a:ext uri="{FF2B5EF4-FFF2-40B4-BE49-F238E27FC236}">
                <a16:creationId xmlns:a16="http://schemas.microsoft.com/office/drawing/2014/main" id="{3E7400BC-64C0-4639-A660-333B0C654FA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2" name="Picture 100" descr="AttachedFile" hidden="1">
            <a:hlinkClick r:id="rId2"/>
            <a:extLst>
              <a:ext uri="{FF2B5EF4-FFF2-40B4-BE49-F238E27FC236}">
                <a16:creationId xmlns:a16="http://schemas.microsoft.com/office/drawing/2014/main" id="{F64D9686-06D5-45A1-9BEA-25809E342D7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1" name="Picture 99" descr="AttachedFile" hidden="1">
            <a:hlinkClick r:id="rId2"/>
            <a:extLst>
              <a:ext uri="{FF2B5EF4-FFF2-40B4-BE49-F238E27FC236}">
                <a16:creationId xmlns:a16="http://schemas.microsoft.com/office/drawing/2014/main" id="{E7BF2E74-BBDE-424B-A98F-38CF1C60FC2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70" name="Picture 98" descr="AttachedFile" hidden="1">
            <a:hlinkClick r:id="rId2"/>
            <a:extLst>
              <a:ext uri="{FF2B5EF4-FFF2-40B4-BE49-F238E27FC236}">
                <a16:creationId xmlns:a16="http://schemas.microsoft.com/office/drawing/2014/main" id="{F97204E2-2C2D-4ACE-832D-3B996C5AF73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9" name="Picture 97" descr="AttachedFile" hidden="1">
            <a:hlinkClick r:id="rId2"/>
            <a:extLst>
              <a:ext uri="{FF2B5EF4-FFF2-40B4-BE49-F238E27FC236}">
                <a16:creationId xmlns:a16="http://schemas.microsoft.com/office/drawing/2014/main" id="{8059C4D1-FFFF-4FBB-BEEF-E77CA13CD0B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8" name="Picture 96" descr="AttachedFile" hidden="1">
            <a:hlinkClick r:id="rId2"/>
            <a:extLst>
              <a:ext uri="{FF2B5EF4-FFF2-40B4-BE49-F238E27FC236}">
                <a16:creationId xmlns:a16="http://schemas.microsoft.com/office/drawing/2014/main" id="{D6640373-32F1-48E2-A64A-BFCDF8E3DA8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7" name="Picture 95" descr="AttachedFile" hidden="1">
            <a:hlinkClick r:id="rId2"/>
            <a:extLst>
              <a:ext uri="{FF2B5EF4-FFF2-40B4-BE49-F238E27FC236}">
                <a16:creationId xmlns:a16="http://schemas.microsoft.com/office/drawing/2014/main" id="{94BB9B9A-0F04-46C9-8EE7-49BEECD0C2B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6" name="Picture 94" descr="AttachedFile" hidden="1">
            <a:hlinkClick r:id="rId2"/>
            <a:extLst>
              <a:ext uri="{FF2B5EF4-FFF2-40B4-BE49-F238E27FC236}">
                <a16:creationId xmlns:a16="http://schemas.microsoft.com/office/drawing/2014/main" id="{896A50B5-AA6C-4809-B0FE-C1A23D63132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5" name="Picture 93" descr="AttachedFile" hidden="1">
            <a:hlinkClick r:id="rId2"/>
            <a:extLst>
              <a:ext uri="{FF2B5EF4-FFF2-40B4-BE49-F238E27FC236}">
                <a16:creationId xmlns:a16="http://schemas.microsoft.com/office/drawing/2014/main" id="{F579309B-873E-423E-AC1D-2FAB1E9F3CD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4" name="Picture 92" descr="AttachedFile" hidden="1">
            <a:hlinkClick r:id="rId2"/>
            <a:extLst>
              <a:ext uri="{FF2B5EF4-FFF2-40B4-BE49-F238E27FC236}">
                <a16:creationId xmlns:a16="http://schemas.microsoft.com/office/drawing/2014/main" id="{7B956DAB-AAD9-4220-AB4E-ED5E8FC7226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3" name="Picture 91" descr="AttachedFile" hidden="1">
            <a:hlinkClick r:id="rId2"/>
            <a:extLst>
              <a:ext uri="{FF2B5EF4-FFF2-40B4-BE49-F238E27FC236}">
                <a16:creationId xmlns:a16="http://schemas.microsoft.com/office/drawing/2014/main" id="{0D81054E-11B9-4541-8EDE-61A558442EE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2" name="Picture 90" descr="AttachedFile" hidden="1">
            <a:hlinkClick r:id="rId2"/>
            <a:extLst>
              <a:ext uri="{FF2B5EF4-FFF2-40B4-BE49-F238E27FC236}">
                <a16:creationId xmlns:a16="http://schemas.microsoft.com/office/drawing/2014/main" id="{7C621E5D-3DA6-4F32-9AE8-CAA6B805E64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1" name="Picture 89" descr="AttachedFile" hidden="1">
            <a:hlinkClick r:id="rId2"/>
            <a:extLst>
              <a:ext uri="{FF2B5EF4-FFF2-40B4-BE49-F238E27FC236}">
                <a16:creationId xmlns:a16="http://schemas.microsoft.com/office/drawing/2014/main" id="{EFD19365-C89D-4BE7-A0B3-794831543A9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60" name="Picture 88" descr="AttachedFile" hidden="1">
            <a:hlinkClick r:id="rId2"/>
            <a:extLst>
              <a:ext uri="{FF2B5EF4-FFF2-40B4-BE49-F238E27FC236}">
                <a16:creationId xmlns:a16="http://schemas.microsoft.com/office/drawing/2014/main" id="{298FC2ED-86A0-49D1-907E-46EA6320B35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9" name="Picture 87" descr="AttachedFile" hidden="1">
            <a:hlinkClick r:id="rId2"/>
            <a:extLst>
              <a:ext uri="{FF2B5EF4-FFF2-40B4-BE49-F238E27FC236}">
                <a16:creationId xmlns:a16="http://schemas.microsoft.com/office/drawing/2014/main" id="{7307019D-75C1-4408-908B-8C2753E1F89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8" name="Picture 86" descr="AttachedFile" hidden="1">
            <a:hlinkClick r:id="rId2"/>
            <a:extLst>
              <a:ext uri="{FF2B5EF4-FFF2-40B4-BE49-F238E27FC236}">
                <a16:creationId xmlns:a16="http://schemas.microsoft.com/office/drawing/2014/main" id="{64A2C9DC-CC1E-4A4B-B4DE-1939D0D672D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7" name="Picture 85" descr="AttachedFile" hidden="1">
            <a:hlinkClick r:id="rId2"/>
            <a:extLst>
              <a:ext uri="{FF2B5EF4-FFF2-40B4-BE49-F238E27FC236}">
                <a16:creationId xmlns:a16="http://schemas.microsoft.com/office/drawing/2014/main" id="{6C7ED4CA-20FC-4700-B8AE-431063723D1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6" name="Picture 84" descr="AttachedFile" hidden="1">
            <a:hlinkClick r:id="rId2"/>
            <a:extLst>
              <a:ext uri="{FF2B5EF4-FFF2-40B4-BE49-F238E27FC236}">
                <a16:creationId xmlns:a16="http://schemas.microsoft.com/office/drawing/2014/main" id="{1BA384D5-61A9-4E4E-AFD2-5E5B8F69543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5" name="Picture 83" descr="AttachedFile" hidden="1">
            <a:hlinkClick r:id="rId2"/>
            <a:extLst>
              <a:ext uri="{FF2B5EF4-FFF2-40B4-BE49-F238E27FC236}">
                <a16:creationId xmlns:a16="http://schemas.microsoft.com/office/drawing/2014/main" id="{F30F780D-9067-46EE-92BB-E7B49671145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4" name="Picture 82" descr="AttachedFile" hidden="1">
            <a:hlinkClick r:id="rId2"/>
            <a:extLst>
              <a:ext uri="{FF2B5EF4-FFF2-40B4-BE49-F238E27FC236}">
                <a16:creationId xmlns:a16="http://schemas.microsoft.com/office/drawing/2014/main" id="{812F2A03-595D-4695-8C3B-E2A8D5E137F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3" name="Picture 81" descr="AttachedFile" hidden="1">
            <a:hlinkClick r:id="rId2"/>
            <a:extLst>
              <a:ext uri="{FF2B5EF4-FFF2-40B4-BE49-F238E27FC236}">
                <a16:creationId xmlns:a16="http://schemas.microsoft.com/office/drawing/2014/main" id="{9481BCFA-86A0-4773-A200-1D3E4D46BDB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2" name="Picture 80" descr="AttachedFile" hidden="1">
            <a:hlinkClick r:id="rId2"/>
            <a:extLst>
              <a:ext uri="{FF2B5EF4-FFF2-40B4-BE49-F238E27FC236}">
                <a16:creationId xmlns:a16="http://schemas.microsoft.com/office/drawing/2014/main" id="{5FAF8A74-1D38-4CBB-BBE3-73BE4D3EDEF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1" name="Picture 79" descr="AttachedFile" hidden="1">
            <a:hlinkClick r:id="rId2"/>
            <a:extLst>
              <a:ext uri="{FF2B5EF4-FFF2-40B4-BE49-F238E27FC236}">
                <a16:creationId xmlns:a16="http://schemas.microsoft.com/office/drawing/2014/main" id="{FFFCCB9F-CC11-4E6D-832F-EF354D2CD03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50" name="Picture 78" descr="AttachedFile" hidden="1">
            <a:hlinkClick r:id="rId2"/>
            <a:extLst>
              <a:ext uri="{FF2B5EF4-FFF2-40B4-BE49-F238E27FC236}">
                <a16:creationId xmlns:a16="http://schemas.microsoft.com/office/drawing/2014/main" id="{096EC221-6809-49AE-899B-D8D4CA16B2D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9" name="Picture 77" descr="AttachedFile" hidden="1">
            <a:hlinkClick r:id="rId2"/>
            <a:extLst>
              <a:ext uri="{FF2B5EF4-FFF2-40B4-BE49-F238E27FC236}">
                <a16:creationId xmlns:a16="http://schemas.microsoft.com/office/drawing/2014/main" id="{E86F0700-4128-4119-A4A3-F09F1150B58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8" name="Picture 76" descr="AttachedFile" hidden="1">
            <a:hlinkClick r:id="rId2"/>
            <a:extLst>
              <a:ext uri="{FF2B5EF4-FFF2-40B4-BE49-F238E27FC236}">
                <a16:creationId xmlns:a16="http://schemas.microsoft.com/office/drawing/2014/main" id="{CFC65A51-870C-4A47-9FAD-2649B50C367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7" name="Picture 75" descr="AttachedFile" hidden="1">
            <a:hlinkClick r:id="rId2"/>
            <a:extLst>
              <a:ext uri="{FF2B5EF4-FFF2-40B4-BE49-F238E27FC236}">
                <a16:creationId xmlns:a16="http://schemas.microsoft.com/office/drawing/2014/main" id="{6D6645A2-CA5D-4543-AE7B-C47D8871C7D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6" name="Picture 74" descr="AttachedFile" hidden="1">
            <a:hlinkClick r:id="rId2"/>
            <a:extLst>
              <a:ext uri="{FF2B5EF4-FFF2-40B4-BE49-F238E27FC236}">
                <a16:creationId xmlns:a16="http://schemas.microsoft.com/office/drawing/2014/main" id="{C034D5F9-EB5F-4F86-89F9-1FBE028D98C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5" name="Picture 73" descr="AttachedFile" hidden="1">
            <a:hlinkClick r:id="rId2"/>
            <a:extLst>
              <a:ext uri="{FF2B5EF4-FFF2-40B4-BE49-F238E27FC236}">
                <a16:creationId xmlns:a16="http://schemas.microsoft.com/office/drawing/2014/main" id="{1A1E872B-1078-4C66-A11F-36203F17310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4" name="Picture 72" descr="AttachedFile" hidden="1">
            <a:hlinkClick r:id="rId2"/>
            <a:extLst>
              <a:ext uri="{FF2B5EF4-FFF2-40B4-BE49-F238E27FC236}">
                <a16:creationId xmlns:a16="http://schemas.microsoft.com/office/drawing/2014/main" id="{0F7BC837-50AA-4D03-9619-33B215343B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3" name="Picture 71" descr="AttachedFile" hidden="1">
            <a:hlinkClick r:id="rId2"/>
            <a:extLst>
              <a:ext uri="{FF2B5EF4-FFF2-40B4-BE49-F238E27FC236}">
                <a16:creationId xmlns:a16="http://schemas.microsoft.com/office/drawing/2014/main" id="{C097CC41-E158-4809-9852-F1275D529B5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2" name="Picture 70" descr="AttachedFile" hidden="1">
            <a:hlinkClick r:id="rId2"/>
            <a:extLst>
              <a:ext uri="{FF2B5EF4-FFF2-40B4-BE49-F238E27FC236}">
                <a16:creationId xmlns:a16="http://schemas.microsoft.com/office/drawing/2014/main" id="{014B6511-ECE3-4280-9525-DF88816E399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1" name="Picture 69" descr="AttachedFile" hidden="1">
            <a:hlinkClick r:id="rId2"/>
            <a:extLst>
              <a:ext uri="{FF2B5EF4-FFF2-40B4-BE49-F238E27FC236}">
                <a16:creationId xmlns:a16="http://schemas.microsoft.com/office/drawing/2014/main" id="{DC79F7A3-64E0-4B7D-A344-30BCF8C62A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40" name="Picture 68" descr="AttachedFile" hidden="1">
            <a:hlinkClick r:id="rId2"/>
            <a:extLst>
              <a:ext uri="{FF2B5EF4-FFF2-40B4-BE49-F238E27FC236}">
                <a16:creationId xmlns:a16="http://schemas.microsoft.com/office/drawing/2014/main" id="{9A0AD7D5-5832-4C09-9DEF-E4118E21990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9" name="Picture 67" descr="AttachedFile" hidden="1">
            <a:hlinkClick r:id="rId2"/>
            <a:extLst>
              <a:ext uri="{FF2B5EF4-FFF2-40B4-BE49-F238E27FC236}">
                <a16:creationId xmlns:a16="http://schemas.microsoft.com/office/drawing/2014/main" id="{6442B81D-3F91-4DB5-AFB0-4579FD71BD5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8" name="Picture 66" descr="AttachedFile" hidden="1">
            <a:hlinkClick r:id="rId2"/>
            <a:extLst>
              <a:ext uri="{FF2B5EF4-FFF2-40B4-BE49-F238E27FC236}">
                <a16:creationId xmlns:a16="http://schemas.microsoft.com/office/drawing/2014/main" id="{019BF714-C061-4BE1-9DF2-3C4382602C1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7" name="Picture 65" descr="AttachedFile" hidden="1">
            <a:hlinkClick r:id="rId2"/>
            <a:extLst>
              <a:ext uri="{FF2B5EF4-FFF2-40B4-BE49-F238E27FC236}">
                <a16:creationId xmlns:a16="http://schemas.microsoft.com/office/drawing/2014/main" id="{D8854EF5-6612-45AE-BCA1-29C2FBCACCC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6" name="Picture 64" descr="AttachedFile" hidden="1">
            <a:hlinkClick r:id="rId2"/>
            <a:extLst>
              <a:ext uri="{FF2B5EF4-FFF2-40B4-BE49-F238E27FC236}">
                <a16:creationId xmlns:a16="http://schemas.microsoft.com/office/drawing/2014/main" id="{520D4932-0975-4AB0-97D2-AE7DDF96068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5" name="Picture 63" descr="AttachedFile" hidden="1">
            <a:hlinkClick r:id="rId2"/>
            <a:extLst>
              <a:ext uri="{FF2B5EF4-FFF2-40B4-BE49-F238E27FC236}">
                <a16:creationId xmlns:a16="http://schemas.microsoft.com/office/drawing/2014/main" id="{B663B8CA-3CEB-4446-83F2-F825AEC6EA7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4" name="Picture 62" descr="AttachedFile" hidden="1">
            <a:hlinkClick r:id="rId2"/>
            <a:extLst>
              <a:ext uri="{FF2B5EF4-FFF2-40B4-BE49-F238E27FC236}">
                <a16:creationId xmlns:a16="http://schemas.microsoft.com/office/drawing/2014/main" id="{FBBD046F-88B4-41DE-A371-745BE1CA439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3" name="Picture 61" descr="AttachedFile" hidden="1">
            <a:hlinkClick r:id="rId2"/>
            <a:extLst>
              <a:ext uri="{FF2B5EF4-FFF2-40B4-BE49-F238E27FC236}">
                <a16:creationId xmlns:a16="http://schemas.microsoft.com/office/drawing/2014/main" id="{B5B31625-0F85-4D64-B8FE-EB935B81E3D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2" name="Picture 60" descr="AttachedFile" hidden="1">
            <a:hlinkClick r:id="rId2"/>
            <a:extLst>
              <a:ext uri="{FF2B5EF4-FFF2-40B4-BE49-F238E27FC236}">
                <a16:creationId xmlns:a16="http://schemas.microsoft.com/office/drawing/2014/main" id="{8ABEE400-620C-4902-805D-E18BB92BCAB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1" name="Picture 59" descr="AttachedFile" hidden="1">
            <a:hlinkClick r:id="rId2"/>
            <a:extLst>
              <a:ext uri="{FF2B5EF4-FFF2-40B4-BE49-F238E27FC236}">
                <a16:creationId xmlns:a16="http://schemas.microsoft.com/office/drawing/2014/main" id="{A7F98AC1-25A7-435B-9F09-6C24DD7B458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30" name="Picture 58" descr="AttachedFile" hidden="1">
            <a:hlinkClick r:id="rId2"/>
            <a:extLst>
              <a:ext uri="{FF2B5EF4-FFF2-40B4-BE49-F238E27FC236}">
                <a16:creationId xmlns:a16="http://schemas.microsoft.com/office/drawing/2014/main" id="{25138DCF-00FA-477F-9F35-EBABEF855F3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9" name="Picture 57" descr="AttachedFile" hidden="1">
            <a:hlinkClick r:id="rId2"/>
            <a:extLst>
              <a:ext uri="{FF2B5EF4-FFF2-40B4-BE49-F238E27FC236}">
                <a16:creationId xmlns:a16="http://schemas.microsoft.com/office/drawing/2014/main" id="{34731B1E-2292-4E59-A5E3-1D64D5F9BE4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8" name="Picture 56" descr="AttachedFile" hidden="1">
            <a:hlinkClick r:id="rId2"/>
            <a:extLst>
              <a:ext uri="{FF2B5EF4-FFF2-40B4-BE49-F238E27FC236}">
                <a16:creationId xmlns:a16="http://schemas.microsoft.com/office/drawing/2014/main" id="{94270953-D7E3-4FE2-8B94-E3C096D38BA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7" name="Picture 55" descr="AttachedFile" hidden="1">
            <a:hlinkClick r:id="rId2"/>
            <a:extLst>
              <a:ext uri="{FF2B5EF4-FFF2-40B4-BE49-F238E27FC236}">
                <a16:creationId xmlns:a16="http://schemas.microsoft.com/office/drawing/2014/main" id="{05DD0A1A-E21F-467C-A31D-012E0A8DB46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6" name="Picture 54" descr="AttachedFile" hidden="1">
            <a:hlinkClick r:id="rId2"/>
            <a:extLst>
              <a:ext uri="{FF2B5EF4-FFF2-40B4-BE49-F238E27FC236}">
                <a16:creationId xmlns:a16="http://schemas.microsoft.com/office/drawing/2014/main" id="{CDCFA63C-0277-4DBB-9623-75065AC7234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5" name="Picture 53" descr="AttachedFile" hidden="1">
            <a:hlinkClick r:id="rId2"/>
            <a:extLst>
              <a:ext uri="{FF2B5EF4-FFF2-40B4-BE49-F238E27FC236}">
                <a16:creationId xmlns:a16="http://schemas.microsoft.com/office/drawing/2014/main" id="{5317B605-E436-4768-A3FA-D98C1761623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4" name="Picture 52" descr="AttachedFile" hidden="1">
            <a:hlinkClick r:id="rId2"/>
            <a:extLst>
              <a:ext uri="{FF2B5EF4-FFF2-40B4-BE49-F238E27FC236}">
                <a16:creationId xmlns:a16="http://schemas.microsoft.com/office/drawing/2014/main" id="{AA166E4A-9EC5-4B72-AD0F-95C8F13BDE4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3" name="Picture 51" descr="AttachedFile" hidden="1">
            <a:hlinkClick r:id="rId2"/>
            <a:extLst>
              <a:ext uri="{FF2B5EF4-FFF2-40B4-BE49-F238E27FC236}">
                <a16:creationId xmlns:a16="http://schemas.microsoft.com/office/drawing/2014/main" id="{05D97ADF-84EB-4DDC-8ECF-58FE65B4BEC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2" name="Picture 50" descr="AttachedFile" hidden="1">
            <a:hlinkClick r:id="rId2"/>
            <a:extLst>
              <a:ext uri="{FF2B5EF4-FFF2-40B4-BE49-F238E27FC236}">
                <a16:creationId xmlns:a16="http://schemas.microsoft.com/office/drawing/2014/main" id="{E8C8C1FD-5F40-44D1-8E2A-659106BEA42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1" name="Picture 49" descr="AttachedFile" hidden="1">
            <a:hlinkClick r:id="rId2"/>
            <a:extLst>
              <a:ext uri="{FF2B5EF4-FFF2-40B4-BE49-F238E27FC236}">
                <a16:creationId xmlns:a16="http://schemas.microsoft.com/office/drawing/2014/main" id="{A51CAC49-399A-451C-8A4D-50853B04D4D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20" name="Picture 48" descr="AttachedFile" hidden="1">
            <a:hlinkClick r:id="rId2"/>
            <a:extLst>
              <a:ext uri="{FF2B5EF4-FFF2-40B4-BE49-F238E27FC236}">
                <a16:creationId xmlns:a16="http://schemas.microsoft.com/office/drawing/2014/main" id="{0254A3B2-3255-4355-9E8D-E2CE9C05FA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9" name="Picture 47" descr="AttachedFile" hidden="1">
            <a:hlinkClick r:id="rId2"/>
            <a:extLst>
              <a:ext uri="{FF2B5EF4-FFF2-40B4-BE49-F238E27FC236}">
                <a16:creationId xmlns:a16="http://schemas.microsoft.com/office/drawing/2014/main" id="{23F9B809-64B9-4538-9074-2E2FE89957E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8" name="Picture 46" descr="AttachedFile" hidden="1">
            <a:hlinkClick r:id="rId2"/>
            <a:extLst>
              <a:ext uri="{FF2B5EF4-FFF2-40B4-BE49-F238E27FC236}">
                <a16:creationId xmlns:a16="http://schemas.microsoft.com/office/drawing/2014/main" id="{406E688C-739F-4600-860C-9B2FF04E6DC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7" name="Picture 45" descr="AttachedFile" hidden="1">
            <a:hlinkClick r:id="rId2"/>
            <a:extLst>
              <a:ext uri="{FF2B5EF4-FFF2-40B4-BE49-F238E27FC236}">
                <a16:creationId xmlns:a16="http://schemas.microsoft.com/office/drawing/2014/main" id="{6000FEA8-284B-4A01-AE5B-0869A197AF5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6" name="Picture 44" descr="AttachedFile" hidden="1">
            <a:hlinkClick r:id="rId2"/>
            <a:extLst>
              <a:ext uri="{FF2B5EF4-FFF2-40B4-BE49-F238E27FC236}">
                <a16:creationId xmlns:a16="http://schemas.microsoft.com/office/drawing/2014/main" id="{5427EDF0-5F4C-481E-A8D4-3F9163BCE8F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5" name="Picture 43" descr="AttachedFile" hidden="1">
            <a:hlinkClick r:id="rId2"/>
            <a:extLst>
              <a:ext uri="{FF2B5EF4-FFF2-40B4-BE49-F238E27FC236}">
                <a16:creationId xmlns:a16="http://schemas.microsoft.com/office/drawing/2014/main" id="{473A2DF1-0844-4DA5-9CB5-6659519C87B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4" name="Picture 42" descr="AttachedFile" hidden="1">
            <a:hlinkClick r:id="rId2"/>
            <a:extLst>
              <a:ext uri="{FF2B5EF4-FFF2-40B4-BE49-F238E27FC236}">
                <a16:creationId xmlns:a16="http://schemas.microsoft.com/office/drawing/2014/main" id="{9996968F-3FD4-4ACA-AC79-D5EE62CA270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3" name="Picture 41" descr="AttachedFile" hidden="1">
            <a:hlinkClick r:id="rId2"/>
            <a:extLst>
              <a:ext uri="{FF2B5EF4-FFF2-40B4-BE49-F238E27FC236}">
                <a16:creationId xmlns:a16="http://schemas.microsoft.com/office/drawing/2014/main" id="{07FF5EDE-F482-43C7-BEF2-B3C2DCDF536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2" name="Picture 40" descr="AttachedFile" hidden="1">
            <a:hlinkClick r:id="rId2"/>
            <a:extLst>
              <a:ext uri="{FF2B5EF4-FFF2-40B4-BE49-F238E27FC236}">
                <a16:creationId xmlns:a16="http://schemas.microsoft.com/office/drawing/2014/main" id="{006B10F1-CBF2-4382-8C73-DC6BFBD31DB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1" name="Picture 39" descr="AttachedFile" hidden="1">
            <a:hlinkClick r:id="rId2"/>
            <a:extLst>
              <a:ext uri="{FF2B5EF4-FFF2-40B4-BE49-F238E27FC236}">
                <a16:creationId xmlns:a16="http://schemas.microsoft.com/office/drawing/2014/main" id="{D1C4F612-8CE3-43BB-8195-87C919D402E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10" name="Picture 38" descr="AttachedFile" hidden="1">
            <a:hlinkClick r:id="rId2"/>
            <a:extLst>
              <a:ext uri="{FF2B5EF4-FFF2-40B4-BE49-F238E27FC236}">
                <a16:creationId xmlns:a16="http://schemas.microsoft.com/office/drawing/2014/main" id="{D8F6CF82-5EE8-47D9-9437-DBF5C86D68F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9" name="Picture 37" descr="AttachedFile" hidden="1">
            <a:hlinkClick r:id="rId2"/>
            <a:extLst>
              <a:ext uri="{FF2B5EF4-FFF2-40B4-BE49-F238E27FC236}">
                <a16:creationId xmlns:a16="http://schemas.microsoft.com/office/drawing/2014/main" id="{3A7A10D9-7A6B-4021-B5C7-E4F4B465074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8" name="Picture 36" descr="AttachedFile" hidden="1">
            <a:hlinkClick r:id="rId2"/>
            <a:extLst>
              <a:ext uri="{FF2B5EF4-FFF2-40B4-BE49-F238E27FC236}">
                <a16:creationId xmlns:a16="http://schemas.microsoft.com/office/drawing/2014/main" id="{E4872F1F-40A2-480A-B3C3-026C7328168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7" name="Picture 35" descr="AttachedFile" hidden="1">
            <a:hlinkClick r:id="rId2"/>
            <a:extLst>
              <a:ext uri="{FF2B5EF4-FFF2-40B4-BE49-F238E27FC236}">
                <a16:creationId xmlns:a16="http://schemas.microsoft.com/office/drawing/2014/main" id="{080DD857-22E1-47B6-AC66-59CD09CC0B9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6" name="Picture 34" descr="AttachedFile" hidden="1">
            <a:hlinkClick r:id="rId2"/>
            <a:extLst>
              <a:ext uri="{FF2B5EF4-FFF2-40B4-BE49-F238E27FC236}">
                <a16:creationId xmlns:a16="http://schemas.microsoft.com/office/drawing/2014/main" id="{109830B1-78B4-4273-83C5-88CB7348397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5" name="Picture 33" descr="AttachedFile" hidden="1">
            <a:hlinkClick r:id="rId2"/>
            <a:extLst>
              <a:ext uri="{FF2B5EF4-FFF2-40B4-BE49-F238E27FC236}">
                <a16:creationId xmlns:a16="http://schemas.microsoft.com/office/drawing/2014/main" id="{2C8EE0CF-3FFB-4F14-9251-B6F84458EF5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4" name="Picture 32" descr="AttachedFile" hidden="1">
            <a:hlinkClick r:id="rId2"/>
            <a:extLst>
              <a:ext uri="{FF2B5EF4-FFF2-40B4-BE49-F238E27FC236}">
                <a16:creationId xmlns:a16="http://schemas.microsoft.com/office/drawing/2014/main" id="{9DCEEC09-97EE-42EA-B429-8340C9FA6CB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3" name="Picture 31" descr="AttachedFile" hidden="1">
            <a:hlinkClick r:id="rId2"/>
            <a:extLst>
              <a:ext uri="{FF2B5EF4-FFF2-40B4-BE49-F238E27FC236}">
                <a16:creationId xmlns:a16="http://schemas.microsoft.com/office/drawing/2014/main" id="{4A81D0CE-70DC-4785-896C-02C0463C4DB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2" name="Picture 30" descr="AttachedFile" hidden="1">
            <a:hlinkClick r:id="rId2"/>
            <a:extLst>
              <a:ext uri="{FF2B5EF4-FFF2-40B4-BE49-F238E27FC236}">
                <a16:creationId xmlns:a16="http://schemas.microsoft.com/office/drawing/2014/main" id="{A9F88A60-AF50-44FB-AE32-7F8B310AB05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1" name="Picture 29" descr="AttachedFile" hidden="1">
            <a:hlinkClick r:id="rId2"/>
            <a:extLst>
              <a:ext uri="{FF2B5EF4-FFF2-40B4-BE49-F238E27FC236}">
                <a16:creationId xmlns:a16="http://schemas.microsoft.com/office/drawing/2014/main" id="{B3F6E52A-E1A6-4333-BFD6-D339E7725B8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100" name="Picture 28" descr="AttachedFile" hidden="1">
            <a:hlinkClick r:id="rId2"/>
            <a:extLst>
              <a:ext uri="{FF2B5EF4-FFF2-40B4-BE49-F238E27FC236}">
                <a16:creationId xmlns:a16="http://schemas.microsoft.com/office/drawing/2014/main" id="{6FA65E0A-A038-4B53-9D81-3322FF7AA38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9" name="Picture 27" descr="AttachedFile" hidden="1">
            <a:hlinkClick r:id="rId2"/>
            <a:extLst>
              <a:ext uri="{FF2B5EF4-FFF2-40B4-BE49-F238E27FC236}">
                <a16:creationId xmlns:a16="http://schemas.microsoft.com/office/drawing/2014/main" id="{169FBECA-1AB5-446C-A785-9D833F45C2A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8" name="Picture 26" descr="AttachedFile" hidden="1">
            <a:hlinkClick r:id="rId2"/>
            <a:extLst>
              <a:ext uri="{FF2B5EF4-FFF2-40B4-BE49-F238E27FC236}">
                <a16:creationId xmlns:a16="http://schemas.microsoft.com/office/drawing/2014/main" id="{F1EAFD74-627E-463C-8AC4-EED99E8F961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7" name="Picture 25" descr="AttachedFile" hidden="1">
            <a:hlinkClick r:id="rId2"/>
            <a:extLst>
              <a:ext uri="{FF2B5EF4-FFF2-40B4-BE49-F238E27FC236}">
                <a16:creationId xmlns:a16="http://schemas.microsoft.com/office/drawing/2014/main" id="{6F051F54-157E-4F51-9BD2-2B0D746C327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6" name="Picture 24" descr="AttachedFile" hidden="1">
            <a:hlinkClick r:id="rId2"/>
            <a:extLst>
              <a:ext uri="{FF2B5EF4-FFF2-40B4-BE49-F238E27FC236}">
                <a16:creationId xmlns:a16="http://schemas.microsoft.com/office/drawing/2014/main" id="{E7D87DC4-4AD1-44BB-98AE-3278F26ED6C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5" name="Picture 23" descr="AttachedFile" hidden="1">
            <a:hlinkClick r:id="rId2"/>
            <a:extLst>
              <a:ext uri="{FF2B5EF4-FFF2-40B4-BE49-F238E27FC236}">
                <a16:creationId xmlns:a16="http://schemas.microsoft.com/office/drawing/2014/main" id="{09A9276A-AEB4-4E51-8C14-B13BA126374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4" name="Picture 22" descr="AttachedFile" hidden="1">
            <a:hlinkClick r:id="rId2"/>
            <a:extLst>
              <a:ext uri="{FF2B5EF4-FFF2-40B4-BE49-F238E27FC236}">
                <a16:creationId xmlns:a16="http://schemas.microsoft.com/office/drawing/2014/main" id="{D52A8DF9-0A1E-4064-84CB-FD384C5E1EB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3" name="Picture 21" descr="AttachedFile" hidden="1">
            <a:hlinkClick r:id="rId2"/>
            <a:extLst>
              <a:ext uri="{FF2B5EF4-FFF2-40B4-BE49-F238E27FC236}">
                <a16:creationId xmlns:a16="http://schemas.microsoft.com/office/drawing/2014/main" id="{7583E23B-D7AB-4B9E-A45A-6508AA05511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2" name="Picture 20" descr="AttachedFile" hidden="1">
            <a:hlinkClick r:id="rId2"/>
            <a:extLst>
              <a:ext uri="{FF2B5EF4-FFF2-40B4-BE49-F238E27FC236}">
                <a16:creationId xmlns:a16="http://schemas.microsoft.com/office/drawing/2014/main" id="{C825F784-652D-4398-A4B2-4A45603ACC3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1" name="Picture 19" descr="AttachedFile" hidden="1">
            <a:hlinkClick r:id="rId2"/>
            <a:extLst>
              <a:ext uri="{FF2B5EF4-FFF2-40B4-BE49-F238E27FC236}">
                <a16:creationId xmlns:a16="http://schemas.microsoft.com/office/drawing/2014/main" id="{46E19598-DBD7-4D20-A38F-B4A7670C084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90" name="Picture 18" descr="AttachedFile" hidden="1">
            <a:hlinkClick r:id="rId2"/>
            <a:extLst>
              <a:ext uri="{FF2B5EF4-FFF2-40B4-BE49-F238E27FC236}">
                <a16:creationId xmlns:a16="http://schemas.microsoft.com/office/drawing/2014/main" id="{821FADFE-DB22-4926-BE62-7FA2783A9F2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9" name="Picture 17" descr="AttachedFile" hidden="1">
            <a:hlinkClick r:id="rId2"/>
            <a:extLst>
              <a:ext uri="{FF2B5EF4-FFF2-40B4-BE49-F238E27FC236}">
                <a16:creationId xmlns:a16="http://schemas.microsoft.com/office/drawing/2014/main" id="{69D70525-1527-49CF-8868-BD18E41704E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AttachedFile" hidden="1">
            <a:hlinkClick r:id="rId2"/>
            <a:extLst>
              <a:ext uri="{FF2B5EF4-FFF2-40B4-BE49-F238E27FC236}">
                <a16:creationId xmlns:a16="http://schemas.microsoft.com/office/drawing/2014/main" id="{3B8F7E95-DF54-4843-AC95-238159135AE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7" name="Picture 15" descr="AttachedFile" hidden="1">
            <a:hlinkClick r:id="rId2"/>
            <a:extLst>
              <a:ext uri="{FF2B5EF4-FFF2-40B4-BE49-F238E27FC236}">
                <a16:creationId xmlns:a16="http://schemas.microsoft.com/office/drawing/2014/main" id="{2B0108AA-5E3F-469E-A7AC-796C49AC107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AttachedFile" hidden="1">
            <a:hlinkClick r:id="rId2"/>
            <a:extLst>
              <a:ext uri="{FF2B5EF4-FFF2-40B4-BE49-F238E27FC236}">
                <a16:creationId xmlns:a16="http://schemas.microsoft.com/office/drawing/2014/main" id="{CD050A45-67C8-45AC-A8F6-DF7C1AE90BD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5" name="Picture 13" descr="AttachedFile" hidden="1">
            <a:hlinkClick r:id="rId2"/>
            <a:extLst>
              <a:ext uri="{FF2B5EF4-FFF2-40B4-BE49-F238E27FC236}">
                <a16:creationId xmlns:a16="http://schemas.microsoft.com/office/drawing/2014/main" id="{5DC07FF3-015D-4852-8F54-98DC49877B7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AttachedFile" hidden="1">
            <a:hlinkClick r:id="rId2"/>
            <a:extLst>
              <a:ext uri="{FF2B5EF4-FFF2-40B4-BE49-F238E27FC236}">
                <a16:creationId xmlns:a16="http://schemas.microsoft.com/office/drawing/2014/main" id="{296EAA1E-CDEA-43A2-B907-B0747215D3F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3" name="Picture 11" descr="AttachedFile" hidden="1">
            <a:hlinkClick r:id="rId2"/>
            <a:extLst>
              <a:ext uri="{FF2B5EF4-FFF2-40B4-BE49-F238E27FC236}">
                <a16:creationId xmlns:a16="http://schemas.microsoft.com/office/drawing/2014/main" id="{C424811B-1BC2-4D4F-BA6F-BDD9F6B5724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AttachedFile" hidden="1">
            <a:hlinkClick r:id="rId2"/>
            <a:extLst>
              <a:ext uri="{FF2B5EF4-FFF2-40B4-BE49-F238E27FC236}">
                <a16:creationId xmlns:a16="http://schemas.microsoft.com/office/drawing/2014/main" id="{EAAA9FEB-D036-4D32-A3CE-24EBEAE4C86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3525" y="2305396"/>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9" name="AutoShape 55" descr="AttachedFile" hidden="1">
            <a:hlinkClick r:id="rId2"/>
            <a:extLst>
              <a:ext uri="{FF2B5EF4-FFF2-40B4-BE49-F238E27FC236}">
                <a16:creationId xmlns:a16="http://schemas.microsoft.com/office/drawing/2014/main" id="{C6B61516-61AD-4B72-BE61-7C5A0BD47A9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8" name="Picture 316" descr="AttachedFile" hidden="1">
            <a:hlinkClick r:id="rId2"/>
            <a:extLst>
              <a:ext uri="{FF2B5EF4-FFF2-40B4-BE49-F238E27FC236}">
                <a16:creationId xmlns:a16="http://schemas.microsoft.com/office/drawing/2014/main" id="{6539B149-5912-44C9-AD83-3A38B721062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7" name="Picture 315" descr="AttachedFile" hidden="1">
            <a:hlinkClick r:id="rId2"/>
            <a:extLst>
              <a:ext uri="{FF2B5EF4-FFF2-40B4-BE49-F238E27FC236}">
                <a16:creationId xmlns:a16="http://schemas.microsoft.com/office/drawing/2014/main" id="{D07AE240-A761-4724-906D-4B2D0AD45F4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6" name="Picture 314" descr="AttachedFile" hidden="1">
            <a:hlinkClick r:id="rId2"/>
            <a:extLst>
              <a:ext uri="{FF2B5EF4-FFF2-40B4-BE49-F238E27FC236}">
                <a16:creationId xmlns:a16="http://schemas.microsoft.com/office/drawing/2014/main" id="{B4A6A669-3829-4C26-B9A7-29C0D12DF0E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5" name="Picture 313" descr="AttachedFile" hidden="1">
            <a:hlinkClick r:id="rId2"/>
            <a:extLst>
              <a:ext uri="{FF2B5EF4-FFF2-40B4-BE49-F238E27FC236}">
                <a16:creationId xmlns:a16="http://schemas.microsoft.com/office/drawing/2014/main" id="{83670423-B996-453F-A469-F6C603A8EDA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4" name="Picture 312" descr="AttachedFile" hidden="1">
            <a:hlinkClick r:id="rId2"/>
            <a:extLst>
              <a:ext uri="{FF2B5EF4-FFF2-40B4-BE49-F238E27FC236}">
                <a16:creationId xmlns:a16="http://schemas.microsoft.com/office/drawing/2014/main" id="{91B91A1F-E96D-40CD-8821-DDEE7CD9355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3" name="Picture 311" descr="AttachedFile" hidden="1">
            <a:hlinkClick r:id="rId2"/>
            <a:extLst>
              <a:ext uri="{FF2B5EF4-FFF2-40B4-BE49-F238E27FC236}">
                <a16:creationId xmlns:a16="http://schemas.microsoft.com/office/drawing/2014/main" id="{1CD6838E-A167-4C59-9D1D-7BF3FAD4CA1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2" name="Picture 310" descr="AttachedFile" hidden="1">
            <a:hlinkClick r:id="rId2"/>
            <a:extLst>
              <a:ext uri="{FF2B5EF4-FFF2-40B4-BE49-F238E27FC236}">
                <a16:creationId xmlns:a16="http://schemas.microsoft.com/office/drawing/2014/main" id="{5E0A0CFA-D9A0-4652-BFA5-12A8AFAD918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1" name="Picture 309" descr="AttachedFile" hidden="1">
            <a:hlinkClick r:id="rId2"/>
            <a:extLst>
              <a:ext uri="{FF2B5EF4-FFF2-40B4-BE49-F238E27FC236}">
                <a16:creationId xmlns:a16="http://schemas.microsoft.com/office/drawing/2014/main" id="{EF667505-D866-40C4-9F9B-125C724BF84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80" name="Picture 308" descr="AttachedFile" hidden="1">
            <a:hlinkClick r:id="rId2"/>
            <a:extLst>
              <a:ext uri="{FF2B5EF4-FFF2-40B4-BE49-F238E27FC236}">
                <a16:creationId xmlns:a16="http://schemas.microsoft.com/office/drawing/2014/main" id="{0848864B-3969-49E1-BE44-902D6F861F3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9" name="Picture 307" descr="AttachedFile" hidden="1">
            <a:hlinkClick r:id="rId2"/>
            <a:extLst>
              <a:ext uri="{FF2B5EF4-FFF2-40B4-BE49-F238E27FC236}">
                <a16:creationId xmlns:a16="http://schemas.microsoft.com/office/drawing/2014/main" id="{5D60D01E-ECCF-4406-A357-89F4E1C7D23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8" name="Picture 306" descr="AttachedFile" hidden="1">
            <a:hlinkClick r:id="rId2"/>
            <a:extLst>
              <a:ext uri="{FF2B5EF4-FFF2-40B4-BE49-F238E27FC236}">
                <a16:creationId xmlns:a16="http://schemas.microsoft.com/office/drawing/2014/main" id="{0BF6367B-9C8F-4D45-8D61-42B3722B892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7" name="Picture 305" descr="AttachedFile" hidden="1">
            <a:hlinkClick r:id="rId2"/>
            <a:extLst>
              <a:ext uri="{FF2B5EF4-FFF2-40B4-BE49-F238E27FC236}">
                <a16:creationId xmlns:a16="http://schemas.microsoft.com/office/drawing/2014/main" id="{2B36F1E7-FAFB-49B7-96FF-37A56312319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6" name="Picture 304" descr="AttachedFile" hidden="1">
            <a:hlinkClick r:id="rId2"/>
            <a:extLst>
              <a:ext uri="{FF2B5EF4-FFF2-40B4-BE49-F238E27FC236}">
                <a16:creationId xmlns:a16="http://schemas.microsoft.com/office/drawing/2014/main" id="{9FD65738-C92E-430C-A5BE-21E59F41246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5" name="Picture 303" descr="AttachedFile" hidden="1">
            <a:hlinkClick r:id="rId2"/>
            <a:extLst>
              <a:ext uri="{FF2B5EF4-FFF2-40B4-BE49-F238E27FC236}">
                <a16:creationId xmlns:a16="http://schemas.microsoft.com/office/drawing/2014/main" id="{5F8C6433-646E-4CDE-8E98-8864D098662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4" name="Picture 302" descr="AttachedFile" hidden="1">
            <a:hlinkClick r:id="rId2"/>
            <a:extLst>
              <a:ext uri="{FF2B5EF4-FFF2-40B4-BE49-F238E27FC236}">
                <a16:creationId xmlns:a16="http://schemas.microsoft.com/office/drawing/2014/main" id="{3D8D022C-EA75-4D90-89D6-359512C4320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3" name="Picture 301" descr="AttachedFile" hidden="1">
            <a:hlinkClick r:id="rId2"/>
            <a:extLst>
              <a:ext uri="{FF2B5EF4-FFF2-40B4-BE49-F238E27FC236}">
                <a16:creationId xmlns:a16="http://schemas.microsoft.com/office/drawing/2014/main" id="{B71C3919-8CED-4F38-A725-81A0F39E6F4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2" name="Picture 300" descr="AttachedFile" hidden="1">
            <a:hlinkClick r:id="rId2"/>
            <a:extLst>
              <a:ext uri="{FF2B5EF4-FFF2-40B4-BE49-F238E27FC236}">
                <a16:creationId xmlns:a16="http://schemas.microsoft.com/office/drawing/2014/main" id="{AE300478-46CB-4DD8-958F-73418C98919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1" name="Picture 299" descr="AttachedFile" hidden="1">
            <a:hlinkClick r:id="rId2"/>
            <a:extLst>
              <a:ext uri="{FF2B5EF4-FFF2-40B4-BE49-F238E27FC236}">
                <a16:creationId xmlns:a16="http://schemas.microsoft.com/office/drawing/2014/main" id="{11F26639-18DC-4C58-8FDF-CBD1F1F7861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70" name="Picture 298" descr="AttachedFile" hidden="1">
            <a:hlinkClick r:id="rId2"/>
            <a:extLst>
              <a:ext uri="{FF2B5EF4-FFF2-40B4-BE49-F238E27FC236}">
                <a16:creationId xmlns:a16="http://schemas.microsoft.com/office/drawing/2014/main" id="{059E8766-0790-4257-BEAA-BD0986E8FC3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9" name="Picture 297" descr="AttachedFile" hidden="1">
            <a:hlinkClick r:id="rId2"/>
            <a:extLst>
              <a:ext uri="{FF2B5EF4-FFF2-40B4-BE49-F238E27FC236}">
                <a16:creationId xmlns:a16="http://schemas.microsoft.com/office/drawing/2014/main" id="{8953EE6D-76E2-4D6E-9595-1B88AC49DB9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8" name="Picture 296" descr="AttachedFile" hidden="1">
            <a:hlinkClick r:id="rId2"/>
            <a:extLst>
              <a:ext uri="{FF2B5EF4-FFF2-40B4-BE49-F238E27FC236}">
                <a16:creationId xmlns:a16="http://schemas.microsoft.com/office/drawing/2014/main" id="{3F4E08DE-5DC4-45BC-BDA8-B811E95F52E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7" name="Picture 295" descr="AttachedFile" hidden="1">
            <a:hlinkClick r:id="rId2"/>
            <a:extLst>
              <a:ext uri="{FF2B5EF4-FFF2-40B4-BE49-F238E27FC236}">
                <a16:creationId xmlns:a16="http://schemas.microsoft.com/office/drawing/2014/main" id="{3D98950F-D0D4-4D41-A555-848D5E8E27F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6" name="Picture 294" descr="AttachedFile" hidden="1">
            <a:hlinkClick r:id="rId2"/>
            <a:extLst>
              <a:ext uri="{FF2B5EF4-FFF2-40B4-BE49-F238E27FC236}">
                <a16:creationId xmlns:a16="http://schemas.microsoft.com/office/drawing/2014/main" id="{886A66EB-E2B8-497D-A5A9-617C9B0D104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5" name="Picture 293" descr="AttachedFile" hidden="1">
            <a:hlinkClick r:id="rId2"/>
            <a:extLst>
              <a:ext uri="{FF2B5EF4-FFF2-40B4-BE49-F238E27FC236}">
                <a16:creationId xmlns:a16="http://schemas.microsoft.com/office/drawing/2014/main" id="{01004BC8-36FF-4AB3-9612-E479B0C46D7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4" name="Picture 292" descr="AttachedFile" hidden="1">
            <a:hlinkClick r:id="rId2"/>
            <a:extLst>
              <a:ext uri="{FF2B5EF4-FFF2-40B4-BE49-F238E27FC236}">
                <a16:creationId xmlns:a16="http://schemas.microsoft.com/office/drawing/2014/main" id="{32E0701E-C8BB-4439-B02B-37807CF9F24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3" name="Picture 291" descr="AttachedFile" hidden="1">
            <a:hlinkClick r:id="rId2"/>
            <a:extLst>
              <a:ext uri="{FF2B5EF4-FFF2-40B4-BE49-F238E27FC236}">
                <a16:creationId xmlns:a16="http://schemas.microsoft.com/office/drawing/2014/main" id="{48B1D696-326F-41A9-9261-689088CBF35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2" name="Picture 290" descr="AttachedFile" hidden="1">
            <a:hlinkClick r:id="rId2"/>
            <a:extLst>
              <a:ext uri="{FF2B5EF4-FFF2-40B4-BE49-F238E27FC236}">
                <a16:creationId xmlns:a16="http://schemas.microsoft.com/office/drawing/2014/main" id="{A18E5989-A6A0-4A5B-9249-A7D26B913C4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1" name="Picture 289" descr="AttachedFile" hidden="1">
            <a:hlinkClick r:id="rId2"/>
            <a:extLst>
              <a:ext uri="{FF2B5EF4-FFF2-40B4-BE49-F238E27FC236}">
                <a16:creationId xmlns:a16="http://schemas.microsoft.com/office/drawing/2014/main" id="{7ED336A6-F099-4932-BB7B-20FA1D0F6E2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60" name="Picture 288" descr="AttachedFile" hidden="1">
            <a:hlinkClick r:id="rId2"/>
            <a:extLst>
              <a:ext uri="{FF2B5EF4-FFF2-40B4-BE49-F238E27FC236}">
                <a16:creationId xmlns:a16="http://schemas.microsoft.com/office/drawing/2014/main" id="{F9E4B58D-2ED0-4BCA-B7DA-C8FC9829508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9" name="Picture 287" descr="AttachedFile" hidden="1">
            <a:hlinkClick r:id="rId2"/>
            <a:extLst>
              <a:ext uri="{FF2B5EF4-FFF2-40B4-BE49-F238E27FC236}">
                <a16:creationId xmlns:a16="http://schemas.microsoft.com/office/drawing/2014/main" id="{C82CCE84-E904-4DC3-8DA6-E4C9C08F658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8" name="Picture 286" descr="AttachedFile" hidden="1">
            <a:hlinkClick r:id="rId2"/>
            <a:extLst>
              <a:ext uri="{FF2B5EF4-FFF2-40B4-BE49-F238E27FC236}">
                <a16:creationId xmlns:a16="http://schemas.microsoft.com/office/drawing/2014/main" id="{6ECCAA38-E552-4D82-A164-308F00D6AFE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7" name="Picture 285" descr="AttachedFile" hidden="1">
            <a:hlinkClick r:id="rId2"/>
            <a:extLst>
              <a:ext uri="{FF2B5EF4-FFF2-40B4-BE49-F238E27FC236}">
                <a16:creationId xmlns:a16="http://schemas.microsoft.com/office/drawing/2014/main" id="{478898CB-9FB5-4E30-9520-7A665D3F1E1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6" name="Picture 284" descr="AttachedFile" hidden="1">
            <a:hlinkClick r:id="rId2"/>
            <a:extLst>
              <a:ext uri="{FF2B5EF4-FFF2-40B4-BE49-F238E27FC236}">
                <a16:creationId xmlns:a16="http://schemas.microsoft.com/office/drawing/2014/main" id="{1D3E2975-B4E8-466A-A88F-964D10C9812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5" name="Picture 283" descr="AttachedFile" hidden="1">
            <a:hlinkClick r:id="rId2"/>
            <a:extLst>
              <a:ext uri="{FF2B5EF4-FFF2-40B4-BE49-F238E27FC236}">
                <a16:creationId xmlns:a16="http://schemas.microsoft.com/office/drawing/2014/main" id="{2B6D10E1-5428-44A0-A7DA-D0E4ED99DDC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4" name="Picture 282" descr="AttachedFile" hidden="1">
            <a:hlinkClick r:id="rId2"/>
            <a:extLst>
              <a:ext uri="{FF2B5EF4-FFF2-40B4-BE49-F238E27FC236}">
                <a16:creationId xmlns:a16="http://schemas.microsoft.com/office/drawing/2014/main" id="{3CF65F05-CFE8-4764-9D7E-D7A06AC2006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2" name="Picture 170" descr="AttachedFile" hidden="1">
            <a:hlinkClick r:id="rId2"/>
            <a:extLst>
              <a:ext uri="{FF2B5EF4-FFF2-40B4-BE49-F238E27FC236}">
                <a16:creationId xmlns:a16="http://schemas.microsoft.com/office/drawing/2014/main" id="{A9EFA0E9-E031-471D-A269-4D8AF63DB93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3" name="Picture 281" descr="AttachedFile" hidden="1">
            <a:hlinkClick r:id="rId2"/>
            <a:extLst>
              <a:ext uri="{FF2B5EF4-FFF2-40B4-BE49-F238E27FC236}">
                <a16:creationId xmlns:a16="http://schemas.microsoft.com/office/drawing/2014/main" id="{89DB9BAE-9566-4F79-86B3-5999DEF2E7D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2" name="Picture 280" descr="AttachedFile" hidden="1">
            <a:hlinkClick r:id="rId2"/>
            <a:extLst>
              <a:ext uri="{FF2B5EF4-FFF2-40B4-BE49-F238E27FC236}">
                <a16:creationId xmlns:a16="http://schemas.microsoft.com/office/drawing/2014/main" id="{B9EBBB2B-B60B-4DE0-B637-1766261AA18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1" name="Picture 169" descr="AttachedFile" hidden="1">
            <a:hlinkClick r:id="rId2"/>
            <a:extLst>
              <a:ext uri="{FF2B5EF4-FFF2-40B4-BE49-F238E27FC236}">
                <a16:creationId xmlns:a16="http://schemas.microsoft.com/office/drawing/2014/main" id="{4F1C5509-F59B-4938-95B8-C1CE2F590DC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9" name="Picture 167" descr="AttachedFile" hidden="1">
            <a:hlinkClick r:id="rId2"/>
            <a:extLst>
              <a:ext uri="{FF2B5EF4-FFF2-40B4-BE49-F238E27FC236}">
                <a16:creationId xmlns:a16="http://schemas.microsoft.com/office/drawing/2014/main" id="{6D358AFC-5925-4CE3-9CA6-EB3C2CEFCCC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8" name="Picture 166" descr="AttachedFile" hidden="1">
            <a:hlinkClick r:id="rId2"/>
            <a:extLst>
              <a:ext uri="{FF2B5EF4-FFF2-40B4-BE49-F238E27FC236}">
                <a16:creationId xmlns:a16="http://schemas.microsoft.com/office/drawing/2014/main" id="{419DB437-9E2F-494A-811A-A71B907A183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6" name="Picture 164" descr="AttachedFile" hidden="1">
            <a:hlinkClick r:id="rId2"/>
            <a:extLst>
              <a:ext uri="{FF2B5EF4-FFF2-40B4-BE49-F238E27FC236}">
                <a16:creationId xmlns:a16="http://schemas.microsoft.com/office/drawing/2014/main" id="{428B64C2-169C-444F-B2BD-C06C6894D1B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92" name="Picture 320" descr="AttachedFile" hidden="1">
            <a:hlinkClick r:id="rId2"/>
            <a:extLst>
              <a:ext uri="{FF2B5EF4-FFF2-40B4-BE49-F238E27FC236}">
                <a16:creationId xmlns:a16="http://schemas.microsoft.com/office/drawing/2014/main" id="{1FA69B7D-CD25-4C5C-A393-7B56A5E7829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1" name="Picture 279" descr="AttachedFile" hidden="1">
            <a:hlinkClick r:id="rId2"/>
            <a:extLst>
              <a:ext uri="{FF2B5EF4-FFF2-40B4-BE49-F238E27FC236}">
                <a16:creationId xmlns:a16="http://schemas.microsoft.com/office/drawing/2014/main" id="{EF2503A9-EE11-47CE-89C9-8C049D2CC93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0" name="Picture 168" descr="AttachedFile" hidden="1">
            <a:hlinkClick r:id="rId2"/>
            <a:extLst>
              <a:ext uri="{FF2B5EF4-FFF2-40B4-BE49-F238E27FC236}">
                <a16:creationId xmlns:a16="http://schemas.microsoft.com/office/drawing/2014/main" id="{657FB08A-EF16-4EDD-9D7F-9FBE7ADEB1F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7" name="Picture 165" descr="AttachedFile" hidden="1">
            <a:hlinkClick r:id="rId2"/>
            <a:extLst>
              <a:ext uri="{FF2B5EF4-FFF2-40B4-BE49-F238E27FC236}">
                <a16:creationId xmlns:a16="http://schemas.microsoft.com/office/drawing/2014/main" id="{FC0B0789-3542-4BD8-883A-640AD75E8DF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35" name="Picture 163" descr="AttachedFile" hidden="1">
            <a:hlinkClick r:id="rId2"/>
            <a:extLst>
              <a:ext uri="{FF2B5EF4-FFF2-40B4-BE49-F238E27FC236}">
                <a16:creationId xmlns:a16="http://schemas.microsoft.com/office/drawing/2014/main" id="{3BD61DFF-AE51-4DF8-BC46-84007EB6432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3" name="Picture 162" descr="AttachedFile" hidden="1">
            <a:hlinkClick r:id="rId2"/>
            <a:extLst>
              <a:ext uri="{FF2B5EF4-FFF2-40B4-BE49-F238E27FC236}">
                <a16:creationId xmlns:a16="http://schemas.microsoft.com/office/drawing/2014/main" id="{7BC5D281-1A70-4831-9AC9-D617FA305D5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91" name="Picture 319" descr="AttachedFile" hidden="1">
            <a:hlinkClick r:id="rId2"/>
            <a:extLst>
              <a:ext uri="{FF2B5EF4-FFF2-40B4-BE49-F238E27FC236}">
                <a16:creationId xmlns:a16="http://schemas.microsoft.com/office/drawing/2014/main" id="{D496FF4C-9CD6-4810-986C-A01AB3FBA2E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94" name="Picture 322" descr="AttachedFile" hidden="1">
            <a:hlinkClick r:id="rId2"/>
            <a:extLst>
              <a:ext uri="{FF2B5EF4-FFF2-40B4-BE49-F238E27FC236}">
                <a16:creationId xmlns:a16="http://schemas.microsoft.com/office/drawing/2014/main" id="{BEDAA277-02E8-447C-98CF-6EFA46B0750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90" name="Picture 318" descr="AttachedFile" hidden="1">
            <a:hlinkClick r:id="rId2"/>
            <a:extLst>
              <a:ext uri="{FF2B5EF4-FFF2-40B4-BE49-F238E27FC236}">
                <a16:creationId xmlns:a16="http://schemas.microsoft.com/office/drawing/2014/main" id="{B3ADD0F5-88C0-4A24-8EE8-A17377977AD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93" name="Picture 321" descr="AttachedFile" hidden="1">
            <a:hlinkClick r:id="rId2"/>
            <a:extLst>
              <a:ext uri="{FF2B5EF4-FFF2-40B4-BE49-F238E27FC236}">
                <a16:creationId xmlns:a16="http://schemas.microsoft.com/office/drawing/2014/main" id="{ECF26AE9-D38E-469C-9658-F6C79A70E03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50" name="Picture 278" descr="AttachedFile" hidden="1">
            <a:hlinkClick r:id="rId2"/>
            <a:extLst>
              <a:ext uri="{FF2B5EF4-FFF2-40B4-BE49-F238E27FC236}">
                <a16:creationId xmlns:a16="http://schemas.microsoft.com/office/drawing/2014/main" id="{2F8C7DE4-37FE-465A-BCEB-DAF11851004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9" name="Picture 277" descr="AttachedFile" hidden="1">
            <a:hlinkClick r:id="rId2"/>
            <a:extLst>
              <a:ext uri="{FF2B5EF4-FFF2-40B4-BE49-F238E27FC236}">
                <a16:creationId xmlns:a16="http://schemas.microsoft.com/office/drawing/2014/main" id="{BED6DF4B-EBE4-4595-991C-5DDB0D89493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8" name="Picture 276" descr="AttachedFile" hidden="1">
            <a:hlinkClick r:id="rId2"/>
            <a:extLst>
              <a:ext uri="{FF2B5EF4-FFF2-40B4-BE49-F238E27FC236}">
                <a16:creationId xmlns:a16="http://schemas.microsoft.com/office/drawing/2014/main" id="{F05AF1B1-D20D-441F-851F-AE2EA571193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7" name="Picture 275" descr="AttachedFile" hidden="1">
            <a:hlinkClick r:id="rId2"/>
            <a:extLst>
              <a:ext uri="{FF2B5EF4-FFF2-40B4-BE49-F238E27FC236}">
                <a16:creationId xmlns:a16="http://schemas.microsoft.com/office/drawing/2014/main" id="{F5C7771A-A948-4F42-99DA-2CC969BB9B5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6" name="Picture 274" descr="AttachedFile" hidden="1">
            <a:hlinkClick r:id="rId2"/>
            <a:extLst>
              <a:ext uri="{FF2B5EF4-FFF2-40B4-BE49-F238E27FC236}">
                <a16:creationId xmlns:a16="http://schemas.microsoft.com/office/drawing/2014/main" id="{B03FBAF6-312E-48C4-A489-61D57C653A7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5" name="Picture 273" descr="AttachedFile" hidden="1">
            <a:hlinkClick r:id="rId2"/>
            <a:extLst>
              <a:ext uri="{FF2B5EF4-FFF2-40B4-BE49-F238E27FC236}">
                <a16:creationId xmlns:a16="http://schemas.microsoft.com/office/drawing/2014/main" id="{2302BCCB-F22E-4845-A2DC-5FDEA0F20AC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4" name="Picture 272" descr="AttachedFile" hidden="1">
            <a:hlinkClick r:id="rId2"/>
            <a:extLst>
              <a:ext uri="{FF2B5EF4-FFF2-40B4-BE49-F238E27FC236}">
                <a16:creationId xmlns:a16="http://schemas.microsoft.com/office/drawing/2014/main" id="{2B3FA679-431E-4922-BE44-6E4C8DE0AA8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3" name="Picture 271" descr="AttachedFile" hidden="1">
            <a:hlinkClick r:id="rId2"/>
            <a:extLst>
              <a:ext uri="{FF2B5EF4-FFF2-40B4-BE49-F238E27FC236}">
                <a16:creationId xmlns:a16="http://schemas.microsoft.com/office/drawing/2014/main" id="{89682B33-BD76-428C-9F80-24C07BA7503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2" name="Picture 270" descr="AttachedFile" hidden="1">
            <a:hlinkClick r:id="rId2"/>
            <a:extLst>
              <a:ext uri="{FF2B5EF4-FFF2-40B4-BE49-F238E27FC236}">
                <a16:creationId xmlns:a16="http://schemas.microsoft.com/office/drawing/2014/main" id="{54968345-7341-4188-8A67-4F43E120E2D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1" name="Picture 269" descr="AttachedFile" hidden="1">
            <a:hlinkClick r:id="rId2"/>
            <a:extLst>
              <a:ext uri="{FF2B5EF4-FFF2-40B4-BE49-F238E27FC236}">
                <a16:creationId xmlns:a16="http://schemas.microsoft.com/office/drawing/2014/main" id="{2B9F6F9C-A6CB-4A28-BD4E-6052EF58A84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40" name="Picture 268" descr="AttachedFile" hidden="1">
            <a:hlinkClick r:id="rId2"/>
            <a:extLst>
              <a:ext uri="{FF2B5EF4-FFF2-40B4-BE49-F238E27FC236}">
                <a16:creationId xmlns:a16="http://schemas.microsoft.com/office/drawing/2014/main" id="{A2CAA822-E82C-420B-B5A4-E164CB3817B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9" name="Picture 267" descr="AttachedFile" hidden="1">
            <a:hlinkClick r:id="rId2"/>
            <a:extLst>
              <a:ext uri="{FF2B5EF4-FFF2-40B4-BE49-F238E27FC236}">
                <a16:creationId xmlns:a16="http://schemas.microsoft.com/office/drawing/2014/main" id="{477D8989-D59C-422D-9029-F29B57C48A5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8" name="Picture 266" descr="AttachedFile" hidden="1">
            <a:hlinkClick r:id="rId2"/>
            <a:extLst>
              <a:ext uri="{FF2B5EF4-FFF2-40B4-BE49-F238E27FC236}">
                <a16:creationId xmlns:a16="http://schemas.microsoft.com/office/drawing/2014/main" id="{FA5B699B-357F-4141-80DC-66143100D26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7" name="Picture 265" descr="AttachedFile" hidden="1">
            <a:hlinkClick r:id="rId2"/>
            <a:extLst>
              <a:ext uri="{FF2B5EF4-FFF2-40B4-BE49-F238E27FC236}">
                <a16:creationId xmlns:a16="http://schemas.microsoft.com/office/drawing/2014/main" id="{A72891DA-1526-404C-A80D-C6E283C0F4C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6" name="Picture 264" descr="AttachedFile" hidden="1">
            <a:hlinkClick r:id="rId2"/>
            <a:extLst>
              <a:ext uri="{FF2B5EF4-FFF2-40B4-BE49-F238E27FC236}">
                <a16:creationId xmlns:a16="http://schemas.microsoft.com/office/drawing/2014/main" id="{1FCF608A-D5B0-4919-941D-A3C4D7CC0C1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5" name="Picture 263" descr="AttachedFile" hidden="1">
            <a:hlinkClick r:id="rId2"/>
            <a:extLst>
              <a:ext uri="{FF2B5EF4-FFF2-40B4-BE49-F238E27FC236}">
                <a16:creationId xmlns:a16="http://schemas.microsoft.com/office/drawing/2014/main" id="{CBDF43C6-8425-44DA-8FF7-426553304B9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4" name="Picture 262" descr="AttachedFile" hidden="1">
            <a:hlinkClick r:id="rId2"/>
            <a:extLst>
              <a:ext uri="{FF2B5EF4-FFF2-40B4-BE49-F238E27FC236}">
                <a16:creationId xmlns:a16="http://schemas.microsoft.com/office/drawing/2014/main" id="{DEA9A158-BB99-4FE0-BF31-EC0290B3027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3" name="Picture 261" descr="AttachedFile" hidden="1">
            <a:hlinkClick r:id="rId2"/>
            <a:extLst>
              <a:ext uri="{FF2B5EF4-FFF2-40B4-BE49-F238E27FC236}">
                <a16:creationId xmlns:a16="http://schemas.microsoft.com/office/drawing/2014/main" id="{8B64C158-F2C7-4CB5-89E1-DFB27F60CAB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2" name="Picture 260" descr="AttachedFile" hidden="1">
            <a:hlinkClick r:id="rId2"/>
            <a:extLst>
              <a:ext uri="{FF2B5EF4-FFF2-40B4-BE49-F238E27FC236}">
                <a16:creationId xmlns:a16="http://schemas.microsoft.com/office/drawing/2014/main" id="{AC64AD14-1592-4CC0-AAEB-1BCCAC3A118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1" name="Picture 259" descr="AttachedFile" hidden="1">
            <a:hlinkClick r:id="rId2"/>
            <a:extLst>
              <a:ext uri="{FF2B5EF4-FFF2-40B4-BE49-F238E27FC236}">
                <a16:creationId xmlns:a16="http://schemas.microsoft.com/office/drawing/2014/main" id="{AC9B08C4-09CF-4A4A-A0A1-307FA4AA4E2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30" name="Picture 258" descr="AttachedFile" hidden="1">
            <a:hlinkClick r:id="rId2"/>
            <a:extLst>
              <a:ext uri="{FF2B5EF4-FFF2-40B4-BE49-F238E27FC236}">
                <a16:creationId xmlns:a16="http://schemas.microsoft.com/office/drawing/2014/main" id="{DD68E305-78DD-4C5C-8595-3550B1C6AA1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9" name="Picture 257" descr="AttachedFile" hidden="1">
            <a:hlinkClick r:id="rId2"/>
            <a:extLst>
              <a:ext uri="{FF2B5EF4-FFF2-40B4-BE49-F238E27FC236}">
                <a16:creationId xmlns:a16="http://schemas.microsoft.com/office/drawing/2014/main" id="{B7C7FEE8-3C12-460B-8E53-556512F36C2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8" name="Picture 256" descr="AttachedFile" hidden="1">
            <a:hlinkClick r:id="rId2"/>
            <a:extLst>
              <a:ext uri="{FF2B5EF4-FFF2-40B4-BE49-F238E27FC236}">
                <a16:creationId xmlns:a16="http://schemas.microsoft.com/office/drawing/2014/main" id="{D1E8DE55-A67E-4D69-B13D-23EC73F3496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7" name="Picture 255" descr="AttachedFile" hidden="1">
            <a:hlinkClick r:id="rId2"/>
            <a:extLst>
              <a:ext uri="{FF2B5EF4-FFF2-40B4-BE49-F238E27FC236}">
                <a16:creationId xmlns:a16="http://schemas.microsoft.com/office/drawing/2014/main" id="{94B52BE3-2981-495E-AE85-0155F66EE61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6" name="Picture 254" descr="AttachedFile" hidden="1">
            <a:hlinkClick r:id="rId2"/>
            <a:extLst>
              <a:ext uri="{FF2B5EF4-FFF2-40B4-BE49-F238E27FC236}">
                <a16:creationId xmlns:a16="http://schemas.microsoft.com/office/drawing/2014/main" id="{768380BE-5554-4BFE-BF13-97957EE6EF1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5" name="Picture 253" descr="AttachedFile" hidden="1">
            <a:hlinkClick r:id="rId2"/>
            <a:extLst>
              <a:ext uri="{FF2B5EF4-FFF2-40B4-BE49-F238E27FC236}">
                <a16:creationId xmlns:a16="http://schemas.microsoft.com/office/drawing/2014/main" id="{04166C2A-6822-469A-90A8-594007A16A9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4" name="Picture 252" descr="AttachedFile" hidden="1">
            <a:hlinkClick r:id="rId2"/>
            <a:extLst>
              <a:ext uri="{FF2B5EF4-FFF2-40B4-BE49-F238E27FC236}">
                <a16:creationId xmlns:a16="http://schemas.microsoft.com/office/drawing/2014/main" id="{FF4E84E9-25DF-4AAF-A258-5807A3941AB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3" name="Picture 251" descr="AttachedFile" hidden="1">
            <a:hlinkClick r:id="rId2"/>
            <a:extLst>
              <a:ext uri="{FF2B5EF4-FFF2-40B4-BE49-F238E27FC236}">
                <a16:creationId xmlns:a16="http://schemas.microsoft.com/office/drawing/2014/main" id="{76F06098-C7C4-4B3F-92D0-56ACF9628B3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2" name="Picture 250" descr="AttachedFile" hidden="1">
            <a:hlinkClick r:id="rId2"/>
            <a:extLst>
              <a:ext uri="{FF2B5EF4-FFF2-40B4-BE49-F238E27FC236}">
                <a16:creationId xmlns:a16="http://schemas.microsoft.com/office/drawing/2014/main" id="{F7C0A393-B0D4-4FF1-8875-EB2CD9D2CC5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1" name="Picture 249" descr="AttachedFile" hidden="1">
            <a:hlinkClick r:id="rId2"/>
            <a:extLst>
              <a:ext uri="{FF2B5EF4-FFF2-40B4-BE49-F238E27FC236}">
                <a16:creationId xmlns:a16="http://schemas.microsoft.com/office/drawing/2014/main" id="{67A06825-2090-43E8-8C60-4CD84995A2A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20" name="Picture 248" descr="AttachedFile" hidden="1">
            <a:hlinkClick r:id="rId2"/>
            <a:extLst>
              <a:ext uri="{FF2B5EF4-FFF2-40B4-BE49-F238E27FC236}">
                <a16:creationId xmlns:a16="http://schemas.microsoft.com/office/drawing/2014/main" id="{49A9B563-BCD9-46F0-9FAD-D20AA6E4958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9" name="Picture 247" descr="AttachedFile" hidden="1">
            <a:hlinkClick r:id="rId2"/>
            <a:extLst>
              <a:ext uri="{FF2B5EF4-FFF2-40B4-BE49-F238E27FC236}">
                <a16:creationId xmlns:a16="http://schemas.microsoft.com/office/drawing/2014/main" id="{C2C3AF96-6587-4539-9375-89E34E86E32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8" name="Picture 246" descr="AttachedFile" hidden="1">
            <a:hlinkClick r:id="rId2"/>
            <a:extLst>
              <a:ext uri="{FF2B5EF4-FFF2-40B4-BE49-F238E27FC236}">
                <a16:creationId xmlns:a16="http://schemas.microsoft.com/office/drawing/2014/main" id="{A53A0A2E-2925-45C1-A3EB-12E966F4F0B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7" name="Picture 245" descr="AttachedFile" hidden="1">
            <a:hlinkClick r:id="rId2"/>
            <a:extLst>
              <a:ext uri="{FF2B5EF4-FFF2-40B4-BE49-F238E27FC236}">
                <a16:creationId xmlns:a16="http://schemas.microsoft.com/office/drawing/2014/main" id="{C4073731-4AE3-4CE3-B579-2840A337AE4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6" name="Picture 244" descr="AttachedFile" hidden="1">
            <a:hlinkClick r:id="rId2"/>
            <a:extLst>
              <a:ext uri="{FF2B5EF4-FFF2-40B4-BE49-F238E27FC236}">
                <a16:creationId xmlns:a16="http://schemas.microsoft.com/office/drawing/2014/main" id="{F38E7680-C32E-483E-B550-3615E678D9A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5" name="Picture 243" descr="AttachedFile" hidden="1">
            <a:hlinkClick r:id="rId2"/>
            <a:extLst>
              <a:ext uri="{FF2B5EF4-FFF2-40B4-BE49-F238E27FC236}">
                <a16:creationId xmlns:a16="http://schemas.microsoft.com/office/drawing/2014/main" id="{B6D62B7B-2462-4F1F-953A-0F78F7F5AC1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4" name="Picture 242" descr="AttachedFile" hidden="1">
            <a:hlinkClick r:id="rId2"/>
            <a:extLst>
              <a:ext uri="{FF2B5EF4-FFF2-40B4-BE49-F238E27FC236}">
                <a16:creationId xmlns:a16="http://schemas.microsoft.com/office/drawing/2014/main" id="{43A3AADD-4D9E-4AB8-9739-800091746BB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3" name="Picture 241" descr="AttachedFile" hidden="1">
            <a:hlinkClick r:id="rId2"/>
            <a:extLst>
              <a:ext uri="{FF2B5EF4-FFF2-40B4-BE49-F238E27FC236}">
                <a16:creationId xmlns:a16="http://schemas.microsoft.com/office/drawing/2014/main" id="{898F1AD3-AFA7-4B73-8D80-F22D4E7FFD2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2" name="Picture 240" descr="AttachedFile" hidden="1">
            <a:hlinkClick r:id="rId2"/>
            <a:extLst>
              <a:ext uri="{FF2B5EF4-FFF2-40B4-BE49-F238E27FC236}">
                <a16:creationId xmlns:a16="http://schemas.microsoft.com/office/drawing/2014/main" id="{56449B09-5269-4D7F-A9D2-E446C08C26E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1" name="Picture 239" descr="AttachedFile" hidden="1">
            <a:hlinkClick r:id="rId2"/>
            <a:extLst>
              <a:ext uri="{FF2B5EF4-FFF2-40B4-BE49-F238E27FC236}">
                <a16:creationId xmlns:a16="http://schemas.microsoft.com/office/drawing/2014/main" id="{A160D79E-4DA1-49B2-8E7D-382EB970A97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10" name="Picture 238" descr="AttachedFile" hidden="1">
            <a:hlinkClick r:id="rId2"/>
            <a:extLst>
              <a:ext uri="{FF2B5EF4-FFF2-40B4-BE49-F238E27FC236}">
                <a16:creationId xmlns:a16="http://schemas.microsoft.com/office/drawing/2014/main" id="{BB0BBE79-D63A-491E-B810-4E8676E91DF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9" name="Picture 237" descr="AttachedFile" hidden="1">
            <a:hlinkClick r:id="rId2"/>
            <a:extLst>
              <a:ext uri="{FF2B5EF4-FFF2-40B4-BE49-F238E27FC236}">
                <a16:creationId xmlns:a16="http://schemas.microsoft.com/office/drawing/2014/main" id="{974996BF-407C-440C-ADCF-9EC8E08F9E9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8" name="Picture 236" descr="AttachedFile" hidden="1">
            <a:hlinkClick r:id="rId2"/>
            <a:extLst>
              <a:ext uri="{FF2B5EF4-FFF2-40B4-BE49-F238E27FC236}">
                <a16:creationId xmlns:a16="http://schemas.microsoft.com/office/drawing/2014/main" id="{5D9F4A89-AC15-4A08-AA0C-4CC134C2259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7" name="Picture 235" descr="AttachedFile" hidden="1">
            <a:hlinkClick r:id="rId2"/>
            <a:extLst>
              <a:ext uri="{FF2B5EF4-FFF2-40B4-BE49-F238E27FC236}">
                <a16:creationId xmlns:a16="http://schemas.microsoft.com/office/drawing/2014/main" id="{1D8F538F-B36B-4912-83A0-DC83C1DACF4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6" name="Picture 234" descr="AttachedFile" hidden="1">
            <a:hlinkClick r:id="rId2"/>
            <a:extLst>
              <a:ext uri="{FF2B5EF4-FFF2-40B4-BE49-F238E27FC236}">
                <a16:creationId xmlns:a16="http://schemas.microsoft.com/office/drawing/2014/main" id="{44311FC5-6E58-4060-9AF1-D77E8E07EE5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5" name="Picture 233" descr="AttachedFile" hidden="1">
            <a:hlinkClick r:id="rId2"/>
            <a:extLst>
              <a:ext uri="{FF2B5EF4-FFF2-40B4-BE49-F238E27FC236}">
                <a16:creationId xmlns:a16="http://schemas.microsoft.com/office/drawing/2014/main" id="{A1D77AA0-3736-4347-B1F5-9B2DA24C0DC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4" name="Picture 232" descr="AttachedFile" hidden="1">
            <a:hlinkClick r:id="rId2"/>
            <a:extLst>
              <a:ext uri="{FF2B5EF4-FFF2-40B4-BE49-F238E27FC236}">
                <a16:creationId xmlns:a16="http://schemas.microsoft.com/office/drawing/2014/main" id="{C117BF1D-0D68-4A21-A10E-27CDE575D20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3" name="Picture 231" descr="AttachedFile" hidden="1">
            <a:hlinkClick r:id="rId2"/>
            <a:extLst>
              <a:ext uri="{FF2B5EF4-FFF2-40B4-BE49-F238E27FC236}">
                <a16:creationId xmlns:a16="http://schemas.microsoft.com/office/drawing/2014/main" id="{BDFE3988-8808-45D9-8466-56508A6840B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2" name="Picture 230" descr="AttachedFile" hidden="1">
            <a:hlinkClick r:id="rId2"/>
            <a:extLst>
              <a:ext uri="{FF2B5EF4-FFF2-40B4-BE49-F238E27FC236}">
                <a16:creationId xmlns:a16="http://schemas.microsoft.com/office/drawing/2014/main" id="{3AAC53C9-6AE3-4227-97D8-3DBC40F65C7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1" name="Picture 229" descr="AttachedFile" hidden="1">
            <a:hlinkClick r:id="rId2"/>
            <a:extLst>
              <a:ext uri="{FF2B5EF4-FFF2-40B4-BE49-F238E27FC236}">
                <a16:creationId xmlns:a16="http://schemas.microsoft.com/office/drawing/2014/main" id="{08C1EA84-167D-4C9C-9304-32B2F53CF7A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300" name="Picture 228" descr="AttachedFile" hidden="1">
            <a:hlinkClick r:id="rId2"/>
            <a:extLst>
              <a:ext uri="{FF2B5EF4-FFF2-40B4-BE49-F238E27FC236}">
                <a16:creationId xmlns:a16="http://schemas.microsoft.com/office/drawing/2014/main" id="{2B767F6F-A18D-49D9-94D1-A776BEC884C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9" name="Picture 227" descr="AttachedFile" hidden="1">
            <a:hlinkClick r:id="rId2"/>
            <a:extLst>
              <a:ext uri="{FF2B5EF4-FFF2-40B4-BE49-F238E27FC236}">
                <a16:creationId xmlns:a16="http://schemas.microsoft.com/office/drawing/2014/main" id="{AB0A6D88-932F-4259-82B9-3FF66B48D6B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8" name="Picture 226" descr="AttachedFile" hidden="1">
            <a:hlinkClick r:id="rId2"/>
            <a:extLst>
              <a:ext uri="{FF2B5EF4-FFF2-40B4-BE49-F238E27FC236}">
                <a16:creationId xmlns:a16="http://schemas.microsoft.com/office/drawing/2014/main" id="{AF24F0D8-7EF3-4916-A298-1DE8827D9F1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7" name="Picture 225" descr="AttachedFile" hidden="1">
            <a:hlinkClick r:id="rId2"/>
            <a:extLst>
              <a:ext uri="{FF2B5EF4-FFF2-40B4-BE49-F238E27FC236}">
                <a16:creationId xmlns:a16="http://schemas.microsoft.com/office/drawing/2014/main" id="{B5B9ADF2-CFCD-476C-9769-24D06205C54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6" name="Picture 224" descr="AttachedFile" hidden="1">
            <a:hlinkClick r:id="rId2"/>
            <a:extLst>
              <a:ext uri="{FF2B5EF4-FFF2-40B4-BE49-F238E27FC236}">
                <a16:creationId xmlns:a16="http://schemas.microsoft.com/office/drawing/2014/main" id="{82E81774-9760-4117-A5FD-49343BA52B8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5" name="Picture 223" descr="AttachedFile" hidden="1">
            <a:hlinkClick r:id="rId2"/>
            <a:extLst>
              <a:ext uri="{FF2B5EF4-FFF2-40B4-BE49-F238E27FC236}">
                <a16:creationId xmlns:a16="http://schemas.microsoft.com/office/drawing/2014/main" id="{13B766EB-D9D7-4403-ADBB-72B5406E8DB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4" name="Picture 222" descr="AttachedFile" hidden="1">
            <a:hlinkClick r:id="rId2"/>
            <a:extLst>
              <a:ext uri="{FF2B5EF4-FFF2-40B4-BE49-F238E27FC236}">
                <a16:creationId xmlns:a16="http://schemas.microsoft.com/office/drawing/2014/main" id="{A8BF2767-3EF4-48D7-9381-B84288DF06F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3" name="Picture 221" descr="AttachedFile" hidden="1">
            <a:hlinkClick r:id="rId2"/>
            <a:extLst>
              <a:ext uri="{FF2B5EF4-FFF2-40B4-BE49-F238E27FC236}">
                <a16:creationId xmlns:a16="http://schemas.microsoft.com/office/drawing/2014/main" id="{218F23C0-B0F0-4FAB-9529-8F723CBA8C1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2" name="Picture 220" descr="AttachedFile" hidden="1">
            <a:hlinkClick r:id="rId2"/>
            <a:extLst>
              <a:ext uri="{FF2B5EF4-FFF2-40B4-BE49-F238E27FC236}">
                <a16:creationId xmlns:a16="http://schemas.microsoft.com/office/drawing/2014/main" id="{C673077B-A0BA-458C-A85D-B1F64437B82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1" name="Picture 219" descr="AttachedFile" hidden="1">
            <a:hlinkClick r:id="rId2"/>
            <a:extLst>
              <a:ext uri="{FF2B5EF4-FFF2-40B4-BE49-F238E27FC236}">
                <a16:creationId xmlns:a16="http://schemas.microsoft.com/office/drawing/2014/main" id="{A2191F9B-8604-456A-A007-B949057FB92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90" name="Picture 218" descr="AttachedFile" hidden="1">
            <a:hlinkClick r:id="rId2"/>
            <a:extLst>
              <a:ext uri="{FF2B5EF4-FFF2-40B4-BE49-F238E27FC236}">
                <a16:creationId xmlns:a16="http://schemas.microsoft.com/office/drawing/2014/main" id="{CC845D22-2AD5-4B44-983E-AD16202C22C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9" name="Picture 217" descr="AttachedFile" hidden="1">
            <a:hlinkClick r:id="rId2"/>
            <a:extLst>
              <a:ext uri="{FF2B5EF4-FFF2-40B4-BE49-F238E27FC236}">
                <a16:creationId xmlns:a16="http://schemas.microsoft.com/office/drawing/2014/main" id="{5832D0BF-8857-489F-897A-D69E152C163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8" name="Picture 216" descr="AttachedFile" hidden="1">
            <a:hlinkClick r:id="rId2"/>
            <a:extLst>
              <a:ext uri="{FF2B5EF4-FFF2-40B4-BE49-F238E27FC236}">
                <a16:creationId xmlns:a16="http://schemas.microsoft.com/office/drawing/2014/main" id="{5EBBF2C1-4C90-4810-8D2C-3BAFAA40FED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7" name="Picture 215" descr="AttachedFile" hidden="1">
            <a:hlinkClick r:id="rId2"/>
            <a:extLst>
              <a:ext uri="{FF2B5EF4-FFF2-40B4-BE49-F238E27FC236}">
                <a16:creationId xmlns:a16="http://schemas.microsoft.com/office/drawing/2014/main" id="{A7CDBF48-F933-4721-8148-A52B78DEFEE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6" name="Picture 214" descr="AttachedFile" hidden="1">
            <a:hlinkClick r:id="rId2"/>
            <a:extLst>
              <a:ext uri="{FF2B5EF4-FFF2-40B4-BE49-F238E27FC236}">
                <a16:creationId xmlns:a16="http://schemas.microsoft.com/office/drawing/2014/main" id="{D6D37050-7ED8-4331-A711-A45BE18BDAB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5" name="Picture 213" descr="AttachedFile" hidden="1">
            <a:hlinkClick r:id="rId2"/>
            <a:extLst>
              <a:ext uri="{FF2B5EF4-FFF2-40B4-BE49-F238E27FC236}">
                <a16:creationId xmlns:a16="http://schemas.microsoft.com/office/drawing/2014/main" id="{3D1549A5-BA1A-4C38-A0B9-91B80F3789B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4" name="Picture 212" descr="AttachedFile" hidden="1">
            <a:hlinkClick r:id="rId2"/>
            <a:extLst>
              <a:ext uri="{FF2B5EF4-FFF2-40B4-BE49-F238E27FC236}">
                <a16:creationId xmlns:a16="http://schemas.microsoft.com/office/drawing/2014/main" id="{3BEBEFA0-7596-4280-81CB-71736576A46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3" name="Picture 211" descr="AttachedFile" hidden="1">
            <a:hlinkClick r:id="rId2"/>
            <a:extLst>
              <a:ext uri="{FF2B5EF4-FFF2-40B4-BE49-F238E27FC236}">
                <a16:creationId xmlns:a16="http://schemas.microsoft.com/office/drawing/2014/main" id="{B05316FF-8308-4B2A-AB15-85B0B82A128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2" name="Picture 210" descr="AttachedFile" hidden="1">
            <a:hlinkClick r:id="rId2"/>
            <a:extLst>
              <a:ext uri="{FF2B5EF4-FFF2-40B4-BE49-F238E27FC236}">
                <a16:creationId xmlns:a16="http://schemas.microsoft.com/office/drawing/2014/main" id="{D7AEA4C4-9F4F-40C5-B7F6-66F548A4BC7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1" name="Picture 209" descr="AttachedFile" hidden="1">
            <a:hlinkClick r:id="rId2"/>
            <a:extLst>
              <a:ext uri="{FF2B5EF4-FFF2-40B4-BE49-F238E27FC236}">
                <a16:creationId xmlns:a16="http://schemas.microsoft.com/office/drawing/2014/main" id="{7F254051-2A5F-4998-8357-BE85B741C0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80" name="Picture 208" descr="AttachedFile" hidden="1">
            <a:hlinkClick r:id="rId2"/>
            <a:extLst>
              <a:ext uri="{FF2B5EF4-FFF2-40B4-BE49-F238E27FC236}">
                <a16:creationId xmlns:a16="http://schemas.microsoft.com/office/drawing/2014/main" id="{F1C24256-8410-4CC0-A159-FB97A7F4BE4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9" name="Picture 207" descr="AttachedFile" hidden="1">
            <a:hlinkClick r:id="rId2"/>
            <a:extLst>
              <a:ext uri="{FF2B5EF4-FFF2-40B4-BE49-F238E27FC236}">
                <a16:creationId xmlns:a16="http://schemas.microsoft.com/office/drawing/2014/main" id="{192BCEA0-9BFF-469E-8BC8-B083FB29A32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8" name="Picture 206" descr="AttachedFile" hidden="1">
            <a:hlinkClick r:id="rId2"/>
            <a:extLst>
              <a:ext uri="{FF2B5EF4-FFF2-40B4-BE49-F238E27FC236}">
                <a16:creationId xmlns:a16="http://schemas.microsoft.com/office/drawing/2014/main" id="{F114BFB1-585E-43CC-B73F-901CDEA08B8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7" name="Picture 205" descr="AttachedFile" hidden="1">
            <a:hlinkClick r:id="rId2"/>
            <a:extLst>
              <a:ext uri="{FF2B5EF4-FFF2-40B4-BE49-F238E27FC236}">
                <a16:creationId xmlns:a16="http://schemas.microsoft.com/office/drawing/2014/main" id="{8D2021E9-09CB-40EC-9B46-DE994919754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6" name="Picture 204" descr="AttachedFile" hidden="1">
            <a:hlinkClick r:id="rId2"/>
            <a:extLst>
              <a:ext uri="{FF2B5EF4-FFF2-40B4-BE49-F238E27FC236}">
                <a16:creationId xmlns:a16="http://schemas.microsoft.com/office/drawing/2014/main" id="{9084C570-77E5-4076-9155-CDD594A8578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5" name="Picture 203" descr="AttachedFile" hidden="1">
            <a:hlinkClick r:id="rId2"/>
            <a:extLst>
              <a:ext uri="{FF2B5EF4-FFF2-40B4-BE49-F238E27FC236}">
                <a16:creationId xmlns:a16="http://schemas.microsoft.com/office/drawing/2014/main" id="{CE3D961D-8A9C-48C5-B488-3CE0D54B0FA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4" name="Picture 202" descr="AttachedFile" hidden="1">
            <a:hlinkClick r:id="rId2"/>
            <a:extLst>
              <a:ext uri="{FF2B5EF4-FFF2-40B4-BE49-F238E27FC236}">
                <a16:creationId xmlns:a16="http://schemas.microsoft.com/office/drawing/2014/main" id="{15827318-6F84-4B8E-989B-D75D3236E5F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3" name="Picture 201" descr="AttachedFile" hidden="1">
            <a:hlinkClick r:id="rId2"/>
            <a:extLst>
              <a:ext uri="{FF2B5EF4-FFF2-40B4-BE49-F238E27FC236}">
                <a16:creationId xmlns:a16="http://schemas.microsoft.com/office/drawing/2014/main" id="{761DF926-41DF-4576-B241-E0CEB18F37B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2" name="Picture 200" descr="AttachedFile" hidden="1">
            <a:hlinkClick r:id="rId2"/>
            <a:extLst>
              <a:ext uri="{FF2B5EF4-FFF2-40B4-BE49-F238E27FC236}">
                <a16:creationId xmlns:a16="http://schemas.microsoft.com/office/drawing/2014/main" id="{363D7C42-1187-4D54-A929-377D6ADFE15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1" name="Picture 199" descr="AttachedFile" hidden="1">
            <a:hlinkClick r:id="rId2"/>
            <a:extLst>
              <a:ext uri="{FF2B5EF4-FFF2-40B4-BE49-F238E27FC236}">
                <a16:creationId xmlns:a16="http://schemas.microsoft.com/office/drawing/2014/main" id="{2A5750C1-5BDD-4241-B067-28DE3FC8C1E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70" name="Picture 198" descr="AttachedFile" hidden="1">
            <a:hlinkClick r:id="rId2"/>
            <a:extLst>
              <a:ext uri="{FF2B5EF4-FFF2-40B4-BE49-F238E27FC236}">
                <a16:creationId xmlns:a16="http://schemas.microsoft.com/office/drawing/2014/main" id="{F6D8DDC6-298A-4515-B9C6-B35BD2C4B30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9" name="Picture 197" descr="AttachedFile" hidden="1">
            <a:hlinkClick r:id="rId2"/>
            <a:extLst>
              <a:ext uri="{FF2B5EF4-FFF2-40B4-BE49-F238E27FC236}">
                <a16:creationId xmlns:a16="http://schemas.microsoft.com/office/drawing/2014/main" id="{B1F5C8E0-69C9-43E2-9145-1F60CD9D1EA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8" name="Picture 196" descr="AttachedFile" hidden="1">
            <a:hlinkClick r:id="rId2"/>
            <a:extLst>
              <a:ext uri="{FF2B5EF4-FFF2-40B4-BE49-F238E27FC236}">
                <a16:creationId xmlns:a16="http://schemas.microsoft.com/office/drawing/2014/main" id="{D5E3B4B7-4685-447B-A66C-849AA244E12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7" name="Picture 195" descr="AttachedFile" hidden="1">
            <a:hlinkClick r:id="rId2"/>
            <a:extLst>
              <a:ext uri="{FF2B5EF4-FFF2-40B4-BE49-F238E27FC236}">
                <a16:creationId xmlns:a16="http://schemas.microsoft.com/office/drawing/2014/main" id="{B283812D-7A47-4960-8A54-3805DD1E586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6" name="Picture 194" descr="AttachedFile" hidden="1">
            <a:hlinkClick r:id="rId2"/>
            <a:extLst>
              <a:ext uri="{FF2B5EF4-FFF2-40B4-BE49-F238E27FC236}">
                <a16:creationId xmlns:a16="http://schemas.microsoft.com/office/drawing/2014/main" id="{A85DBA46-A849-4121-8F81-A21835A957C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5" name="Picture 193" descr="AttachedFile" hidden="1">
            <a:hlinkClick r:id="rId2"/>
            <a:extLst>
              <a:ext uri="{FF2B5EF4-FFF2-40B4-BE49-F238E27FC236}">
                <a16:creationId xmlns:a16="http://schemas.microsoft.com/office/drawing/2014/main" id="{2190E426-F9B1-4F49-A72C-DE6225EC74A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4" name="Picture 192" descr="AttachedFile" hidden="1">
            <a:hlinkClick r:id="rId2"/>
            <a:extLst>
              <a:ext uri="{FF2B5EF4-FFF2-40B4-BE49-F238E27FC236}">
                <a16:creationId xmlns:a16="http://schemas.microsoft.com/office/drawing/2014/main" id="{409D11BF-06DE-4893-A71C-8CA22BE617C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3" name="Picture 191" descr="AttachedFile" hidden="1">
            <a:hlinkClick r:id="rId2"/>
            <a:extLst>
              <a:ext uri="{FF2B5EF4-FFF2-40B4-BE49-F238E27FC236}">
                <a16:creationId xmlns:a16="http://schemas.microsoft.com/office/drawing/2014/main" id="{E2197DFF-E393-4F19-9FC4-E455C254B44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2" name="Picture 190" descr="AttachedFile" hidden="1">
            <a:hlinkClick r:id="rId2"/>
            <a:extLst>
              <a:ext uri="{FF2B5EF4-FFF2-40B4-BE49-F238E27FC236}">
                <a16:creationId xmlns:a16="http://schemas.microsoft.com/office/drawing/2014/main" id="{8337CA15-B94B-4C74-B7EB-69422365B35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1" name="Picture 189" descr="AttachedFile" hidden="1">
            <a:hlinkClick r:id="rId2"/>
            <a:extLst>
              <a:ext uri="{FF2B5EF4-FFF2-40B4-BE49-F238E27FC236}">
                <a16:creationId xmlns:a16="http://schemas.microsoft.com/office/drawing/2014/main" id="{93211450-6E32-4116-AB71-D90CE48AF8E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60" name="Picture 188" descr="AttachedFile" hidden="1">
            <a:hlinkClick r:id="rId2"/>
            <a:extLst>
              <a:ext uri="{FF2B5EF4-FFF2-40B4-BE49-F238E27FC236}">
                <a16:creationId xmlns:a16="http://schemas.microsoft.com/office/drawing/2014/main" id="{A21289D9-97EB-407E-A3E1-585336CC3B2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9" name="Picture 187" descr="AttachedFile" hidden="1">
            <a:hlinkClick r:id="rId2"/>
            <a:extLst>
              <a:ext uri="{FF2B5EF4-FFF2-40B4-BE49-F238E27FC236}">
                <a16:creationId xmlns:a16="http://schemas.microsoft.com/office/drawing/2014/main" id="{FB976A1D-181F-48D6-9E7B-45CAB9263ED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8" name="Picture 186" descr="AttachedFile" hidden="1">
            <a:hlinkClick r:id="rId2"/>
            <a:extLst>
              <a:ext uri="{FF2B5EF4-FFF2-40B4-BE49-F238E27FC236}">
                <a16:creationId xmlns:a16="http://schemas.microsoft.com/office/drawing/2014/main" id="{C9B4E3AB-A725-4536-89B7-95468412116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7" name="Picture 185" descr="AttachedFile" hidden="1">
            <a:hlinkClick r:id="rId2"/>
            <a:extLst>
              <a:ext uri="{FF2B5EF4-FFF2-40B4-BE49-F238E27FC236}">
                <a16:creationId xmlns:a16="http://schemas.microsoft.com/office/drawing/2014/main" id="{D4DCC66C-7FD5-4D04-A5B5-2A5AD87AFA6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6" name="Picture 184" descr="AttachedFile" hidden="1">
            <a:hlinkClick r:id="rId2"/>
            <a:extLst>
              <a:ext uri="{FF2B5EF4-FFF2-40B4-BE49-F238E27FC236}">
                <a16:creationId xmlns:a16="http://schemas.microsoft.com/office/drawing/2014/main" id="{B47623D6-C410-4947-B318-2D845A2603D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5" name="Picture 183" descr="AttachedFile" hidden="1">
            <a:hlinkClick r:id="rId2"/>
            <a:extLst>
              <a:ext uri="{FF2B5EF4-FFF2-40B4-BE49-F238E27FC236}">
                <a16:creationId xmlns:a16="http://schemas.microsoft.com/office/drawing/2014/main" id="{6AD5463E-16C1-40EB-87BB-1EDB845D162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4" name="Picture 182" descr="AttachedFile" hidden="1">
            <a:hlinkClick r:id="rId2"/>
            <a:extLst>
              <a:ext uri="{FF2B5EF4-FFF2-40B4-BE49-F238E27FC236}">
                <a16:creationId xmlns:a16="http://schemas.microsoft.com/office/drawing/2014/main" id="{FDC6F8B7-C67E-4E8A-B21B-5B1265FD80D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3" name="Picture 181" descr="AttachedFile" hidden="1">
            <a:hlinkClick r:id="rId2"/>
            <a:extLst>
              <a:ext uri="{FF2B5EF4-FFF2-40B4-BE49-F238E27FC236}">
                <a16:creationId xmlns:a16="http://schemas.microsoft.com/office/drawing/2014/main" id="{068E43DC-0E02-49BA-AF73-C86EE8A77E3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2" name="Picture 180" descr="AttachedFile" hidden="1">
            <a:hlinkClick r:id="rId2"/>
            <a:extLst>
              <a:ext uri="{FF2B5EF4-FFF2-40B4-BE49-F238E27FC236}">
                <a16:creationId xmlns:a16="http://schemas.microsoft.com/office/drawing/2014/main" id="{FD89C27E-19A2-4F7E-93F9-A0E4476852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1" name="Picture 179" descr="AttachedFile" hidden="1">
            <a:hlinkClick r:id="rId2"/>
            <a:extLst>
              <a:ext uri="{FF2B5EF4-FFF2-40B4-BE49-F238E27FC236}">
                <a16:creationId xmlns:a16="http://schemas.microsoft.com/office/drawing/2014/main" id="{CCC08ABA-F8F5-4653-A6C6-7ABA573A98F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50" name="Picture 178" descr="AttachedFile" hidden="1">
            <a:hlinkClick r:id="rId2"/>
            <a:extLst>
              <a:ext uri="{FF2B5EF4-FFF2-40B4-BE49-F238E27FC236}">
                <a16:creationId xmlns:a16="http://schemas.microsoft.com/office/drawing/2014/main" id="{99B7C423-19EF-4EDB-8C36-3E46B608B3A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9" name="Picture 177" descr="AttachedFile" hidden="1">
            <a:hlinkClick r:id="rId2"/>
            <a:extLst>
              <a:ext uri="{FF2B5EF4-FFF2-40B4-BE49-F238E27FC236}">
                <a16:creationId xmlns:a16="http://schemas.microsoft.com/office/drawing/2014/main" id="{100E148E-4C71-4A60-8533-C43A674E40D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8" name="Picture 176" descr="AttachedFile" hidden="1">
            <a:hlinkClick r:id="rId2"/>
            <a:extLst>
              <a:ext uri="{FF2B5EF4-FFF2-40B4-BE49-F238E27FC236}">
                <a16:creationId xmlns:a16="http://schemas.microsoft.com/office/drawing/2014/main" id="{CFAFFB4A-0246-45F1-83F5-D1CDE1B47F9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7" name="Picture 175" descr="AttachedFile" hidden="1">
            <a:hlinkClick r:id="rId2"/>
            <a:extLst>
              <a:ext uri="{FF2B5EF4-FFF2-40B4-BE49-F238E27FC236}">
                <a16:creationId xmlns:a16="http://schemas.microsoft.com/office/drawing/2014/main" id="{383C10BD-F89B-47E7-8C20-1C7F2E02896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6" name="Picture 174" descr="AttachedFile" hidden="1">
            <a:hlinkClick r:id="rId2"/>
            <a:extLst>
              <a:ext uri="{FF2B5EF4-FFF2-40B4-BE49-F238E27FC236}">
                <a16:creationId xmlns:a16="http://schemas.microsoft.com/office/drawing/2014/main" id="{B7C5F690-44E1-4372-8DAE-602EC287259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5" name="Picture 173" descr="AttachedFile" hidden="1">
            <a:hlinkClick r:id="rId2"/>
            <a:extLst>
              <a:ext uri="{FF2B5EF4-FFF2-40B4-BE49-F238E27FC236}">
                <a16:creationId xmlns:a16="http://schemas.microsoft.com/office/drawing/2014/main" id="{C23AAC4C-0192-4819-BE25-3BD5C51120E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3244" name="Picture 172" descr="AttachedFile" hidden="1">
            <a:hlinkClick r:id="rId2"/>
            <a:extLst>
              <a:ext uri="{FF2B5EF4-FFF2-40B4-BE49-F238E27FC236}">
                <a16:creationId xmlns:a16="http://schemas.microsoft.com/office/drawing/2014/main" id="{BCB90C19-30F3-46D2-B5BF-3BD47C72A97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pic>
        <p:nvPicPr>
          <p:cNvPr id="182" name="Picture 171" descr="AttachedFile" hidden="1">
            <a:hlinkClick r:id="rId2"/>
            <a:extLst>
              <a:ext uri="{FF2B5EF4-FFF2-40B4-BE49-F238E27FC236}">
                <a16:creationId xmlns:a16="http://schemas.microsoft.com/office/drawing/2014/main" id="{AFA3AB8B-67AB-4443-AFDC-739694A4834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35172" y="3414330"/>
            <a:ext cx="296523" cy="12753"/>
          </a:xfrm>
          <a:prstGeom prst="rect">
            <a:avLst/>
          </a:prstGeom>
          <a:noFill/>
          <a:extLst>
            <a:ext uri="{909E8E84-426E-40DD-AFC4-6F175D3DCCD1}">
              <a14:hiddenFill xmlns:a14="http://schemas.microsoft.com/office/drawing/2010/main">
                <a:solidFill>
                  <a:srgbClr val="FFFFFF"/>
                </a:solidFill>
              </a14:hiddenFill>
            </a:ext>
          </a:extLst>
        </p:spPr>
      </p:pic>
      <p:grpSp>
        <p:nvGrpSpPr>
          <p:cNvPr id="377" name="Группа 376">
            <a:extLst>
              <a:ext uri="{FF2B5EF4-FFF2-40B4-BE49-F238E27FC236}">
                <a16:creationId xmlns:a16="http://schemas.microsoft.com/office/drawing/2014/main" id="{6FC79C56-42EB-4095-AF25-FACBD7540BC1}"/>
              </a:ext>
            </a:extLst>
          </p:cNvPr>
          <p:cNvGrpSpPr/>
          <p:nvPr/>
        </p:nvGrpSpPr>
        <p:grpSpPr>
          <a:xfrm>
            <a:off x="1814103" y="1794886"/>
            <a:ext cx="13805942" cy="907442"/>
            <a:chOff x="616541" y="6170088"/>
            <a:chExt cx="19048928" cy="1404000"/>
          </a:xfrm>
        </p:grpSpPr>
        <p:sp>
          <p:nvSpPr>
            <p:cNvPr id="378" name="Прямоугольник: скругленные углы 245">
              <a:extLst>
                <a:ext uri="{FF2B5EF4-FFF2-40B4-BE49-F238E27FC236}">
                  <a16:creationId xmlns:a16="http://schemas.microsoft.com/office/drawing/2014/main" id="{716BA5A0-294A-40C4-8A98-D00974B161E2}"/>
                </a:ext>
              </a:extLst>
            </p:cNvPr>
            <p:cNvSpPr/>
            <p:nvPr/>
          </p:nvSpPr>
          <p:spPr>
            <a:xfrm>
              <a:off x="616541" y="6170088"/>
              <a:ext cx="19048928" cy="1404000"/>
            </a:xfrm>
            <a:prstGeom prst="roundRect">
              <a:avLst/>
            </a:prstGeom>
          </p:spPr>
          <p:style>
            <a:lnRef idx="2">
              <a:schemeClr val="accent4"/>
            </a:lnRef>
            <a:fillRef idx="1">
              <a:schemeClr val="lt1"/>
            </a:fillRef>
            <a:effectRef idx="0">
              <a:schemeClr val="accent4"/>
            </a:effectRef>
            <a:fontRef idx="minor">
              <a:schemeClr val="dk1"/>
            </a:fontRef>
          </p:style>
          <p:txBody>
            <a:bodyPr wrap="square" anchor="ctr" anchorCtr="0">
              <a:noAutofit/>
            </a:bodyPr>
            <a:lstStyle/>
            <a:p>
              <a:pPr marL="869419" algn="ctr"/>
              <a:r>
                <a:rPr lang="en-US" sz="2679" b="1" dirty="0">
                  <a:latin typeface="Arial" pitchFamily="34" charset="0"/>
                  <a:cs typeface="Arial" pitchFamily="34" charset="0"/>
                </a:rPr>
                <a:t>5-BOB. </a:t>
              </a:r>
              <a:r>
                <a:rPr lang="uz-Cyrl-UZ" sz="2679" b="1" dirty="0">
                  <a:latin typeface="Arial" pitchFamily="34" charset="0"/>
                  <a:cs typeface="Arial" pitchFamily="34" charset="0"/>
                </a:rPr>
                <a:t>IJTIMOIY-IQDISODIY TEXNOLOGIYA ASOSLARI</a:t>
              </a:r>
              <a:endParaRPr lang="ru-RU" sz="2679" dirty="0">
                <a:latin typeface="Arial" pitchFamily="34" charset="0"/>
                <a:cs typeface="Arial" pitchFamily="34" charset="0"/>
              </a:endParaRPr>
            </a:p>
          </p:txBody>
        </p:sp>
        <p:sp>
          <p:nvSpPr>
            <p:cNvPr id="379" name="Прямоугольник: скругленные углы 246">
              <a:extLst>
                <a:ext uri="{FF2B5EF4-FFF2-40B4-BE49-F238E27FC236}">
                  <a16:creationId xmlns:a16="http://schemas.microsoft.com/office/drawing/2014/main" id="{51F6B870-03DB-4518-8E35-A71513511A7B}"/>
                </a:ext>
              </a:extLst>
            </p:cNvPr>
            <p:cNvSpPr/>
            <p:nvPr/>
          </p:nvSpPr>
          <p:spPr>
            <a:xfrm>
              <a:off x="659200" y="6224088"/>
              <a:ext cx="2213685" cy="1296000"/>
            </a:xfrm>
            <a:prstGeom prst="roundRect">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endParaRPr lang="ru-RU" sz="468" b="1" dirty="0">
                <a:effectLst>
                  <a:outerShdw blurRad="38100" dist="38100" dir="2700000" algn="tl">
                    <a:srgbClr val="000000">
                      <a:alpha val="43137"/>
                    </a:srgbClr>
                  </a:outerShdw>
                </a:effectLst>
              </a:endParaRPr>
            </a:p>
          </p:txBody>
        </p:sp>
        <p:pic>
          <p:nvPicPr>
            <p:cNvPr id="380" name="Рисунок 379">
              <a:extLst>
                <a:ext uri="{FF2B5EF4-FFF2-40B4-BE49-F238E27FC236}">
                  <a16:creationId xmlns:a16="http://schemas.microsoft.com/office/drawing/2014/main" id="{5ED4A84E-78DF-4C94-84B1-1F2C710A8DC6}"/>
                </a:ext>
              </a:extLst>
            </p:cNvPr>
            <p:cNvPicPr>
              <a:picLocks noChangeAspect="1"/>
            </p:cNvPicPr>
            <p:nvPr/>
          </p:nvPicPr>
          <p:blipFill>
            <a:blip r:embed="rId4" cstate="print">
              <a:lum bright="70000" contrast="-70000"/>
              <a:extLst>
                <a:ext uri="{BEBA8EAE-BF5A-486C-A8C5-ECC9F3942E4B}">
                  <a14:imgProps xmlns:a14="http://schemas.microsoft.com/office/drawing/2010/main">
                    <a14:imgLayer r:embed="rId5">
                      <a14:imgEffect>
                        <a14:sharpenSoften amount="100000"/>
                      </a14:imgEffect>
                      <a14:imgEffect>
                        <a14:colorTemperature colorTemp="11500"/>
                      </a14:imgEffect>
                      <a14:imgEffect>
                        <a14:saturation sat="400000"/>
                      </a14:imgEffect>
                      <a14:imgEffect>
                        <a14:brightnessContrast bright="100000" contrast="-100000"/>
                      </a14:imgEffect>
                    </a14:imgLayer>
                  </a14:imgProps>
                </a:ext>
                <a:ext uri="{28A0092B-C50C-407E-A947-70E740481C1C}">
                  <a14:useLocalDpi xmlns:a14="http://schemas.microsoft.com/office/drawing/2010/main" val="0"/>
                </a:ext>
              </a:extLst>
            </a:blip>
            <a:stretch>
              <a:fillRect/>
            </a:stretch>
          </p:blipFill>
          <p:spPr>
            <a:xfrm>
              <a:off x="981632" y="6266084"/>
              <a:ext cx="1348032" cy="1169143"/>
            </a:xfrm>
            <a:prstGeom prst="rect">
              <a:avLst/>
            </a:prstGeom>
            <a:effectLst>
              <a:outerShdw blurRad="50800" dist="38100" dir="8100000" algn="tr" rotWithShape="0">
                <a:prstClr val="black">
                  <a:alpha val="40000"/>
                </a:prstClr>
              </a:outerShdw>
            </a:effectLst>
          </p:spPr>
        </p:pic>
      </p:grpSp>
      <p:cxnSp>
        <p:nvCxnSpPr>
          <p:cNvPr id="370" name="Прямая соединительная линия 369">
            <a:extLst>
              <a:ext uri="{FF2B5EF4-FFF2-40B4-BE49-F238E27FC236}">
                <a16:creationId xmlns:a16="http://schemas.microsoft.com/office/drawing/2014/main" id="{3C37EEE7-EA00-4B29-B5B3-9DB6E5591121}"/>
              </a:ext>
            </a:extLst>
          </p:cNvPr>
          <p:cNvCxnSpPr>
            <a:cxnSpLocks/>
          </p:cNvCxnSpPr>
          <p:nvPr/>
        </p:nvCxnSpPr>
        <p:spPr>
          <a:xfrm>
            <a:off x="8964041" y="2751303"/>
            <a:ext cx="0" cy="7438195"/>
          </a:xfrm>
          <a:prstGeom prst="line">
            <a:avLst/>
          </a:prstGeom>
          <a:ln/>
        </p:spPr>
        <p:style>
          <a:lnRef idx="3">
            <a:schemeClr val="accent2"/>
          </a:lnRef>
          <a:fillRef idx="0">
            <a:schemeClr val="accent2"/>
          </a:fillRef>
          <a:effectRef idx="2">
            <a:schemeClr val="accent2"/>
          </a:effectRef>
          <a:fontRef idx="minor">
            <a:schemeClr val="tx1"/>
          </a:fontRef>
        </p:style>
      </p:cxnSp>
      <p:pic>
        <p:nvPicPr>
          <p:cNvPr id="6146" name="Рисунок 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60801" y="3581310"/>
            <a:ext cx="5790756" cy="3095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8" name="Picture 4" descr="s1200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160526" y="5175521"/>
            <a:ext cx="3021344" cy="1501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6" descr="s1200 (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073476" y="6952790"/>
            <a:ext cx="1613904" cy="1183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Picture 8" descr="ddf20f05b0fa2ed104f6b68551bdc966"/>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614329" y="7749349"/>
            <a:ext cx="1689077" cy="1257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3" name="Picture 9" descr="AFVId1TUpavKJ9aU4"/>
          <p:cNvPicPr>
            <a:picLocks noChangeAspect="1" noChangeArrowheads="1"/>
          </p:cNvPicPr>
          <p:nvPr/>
        </p:nvPicPr>
        <p:blipFill>
          <a:blip r:embed="rId10" cstate="print">
            <a:extLst>
              <a:ext uri="{28A0092B-C50C-407E-A947-70E740481C1C}">
                <a14:useLocalDpi xmlns:a14="http://schemas.microsoft.com/office/drawing/2010/main" val="0"/>
              </a:ext>
            </a:extLst>
          </a:blip>
          <a:srcRect l="5528" t="4665" r="7903" b="5112"/>
          <a:stretch>
            <a:fillRect/>
          </a:stretch>
        </p:blipFill>
        <p:spPr bwMode="auto">
          <a:xfrm>
            <a:off x="15399344" y="6187512"/>
            <a:ext cx="2080237" cy="93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8" name="Picture 14" descr="42956"/>
          <p:cNvPicPr>
            <a:picLocks noChangeAspect="1" noChangeArrowheads="1"/>
          </p:cNvPicPr>
          <p:nvPr/>
        </p:nvPicPr>
        <p:blipFill>
          <a:blip r:embed="rId11" cstate="print">
            <a:extLst>
              <a:ext uri="{28A0092B-C50C-407E-A947-70E740481C1C}">
                <a14:useLocalDpi xmlns:a14="http://schemas.microsoft.com/office/drawing/2010/main" val="0"/>
              </a:ext>
            </a:extLst>
          </a:blip>
          <a:srcRect l="3552" t="9641" b="8408"/>
          <a:stretch>
            <a:fillRect/>
          </a:stretch>
        </p:blipFill>
        <p:spPr bwMode="auto">
          <a:xfrm>
            <a:off x="10928720" y="9051043"/>
            <a:ext cx="1152902" cy="73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9" name="Picture 15"/>
          <p:cNvPicPr>
            <a:picLocks noChangeAspect="1" noChangeArrowheads="1"/>
          </p:cNvPicPr>
          <p:nvPr/>
        </p:nvPicPr>
        <p:blipFill>
          <a:blip r:embed="rId12" cstate="print">
            <a:extLst>
              <a:ext uri="{28A0092B-C50C-407E-A947-70E740481C1C}">
                <a14:useLocalDpi xmlns:a14="http://schemas.microsoft.com/office/drawing/2010/main" val="0"/>
              </a:ext>
            </a:extLst>
          </a:blip>
          <a:srcRect l="2538" t="7819" r="578"/>
          <a:stretch>
            <a:fillRect/>
          </a:stretch>
        </p:blipFill>
        <p:spPr bwMode="auto">
          <a:xfrm>
            <a:off x="13921143" y="9110314"/>
            <a:ext cx="1152350" cy="746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2" name="Объект 21"/>
          <p:cNvGraphicFramePr>
            <a:graphicFrameLocks noChangeAspect="1"/>
          </p:cNvGraphicFramePr>
          <p:nvPr/>
        </p:nvGraphicFramePr>
        <p:xfrm>
          <a:off x="9491899" y="9770666"/>
          <a:ext cx="514650" cy="454686"/>
        </p:xfrm>
        <a:graphic>
          <a:graphicData uri="http://schemas.openxmlformats.org/presentationml/2006/ole">
            <mc:AlternateContent xmlns:mc="http://schemas.openxmlformats.org/markup-compatibility/2006">
              <mc:Choice xmlns:v="urn:schemas-microsoft-com:vml" Requires="v">
                <p:oleObj name="Точечный рисунок" r:id="rId13" imgW="2561905" imgH="2085714" progId="Paint.Picture">
                  <p:embed/>
                </p:oleObj>
              </mc:Choice>
              <mc:Fallback>
                <p:oleObj name="Точечный рисунок" r:id="rId13" imgW="2561905" imgH="2085714" progId="Paint.Picture">
                  <p:embed/>
                  <p:pic>
                    <p:nvPicPr>
                      <p:cNvPr id="22" name="Объект 2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9491899" y="9770666"/>
                        <a:ext cx="514650" cy="454686"/>
                      </a:xfrm>
                      <a:prstGeom prst="rect">
                        <a:avLst/>
                      </a:prstGeom>
                      <a:noFill/>
                    </p:spPr>
                  </p:pic>
                </p:oleObj>
              </mc:Fallback>
            </mc:AlternateContent>
          </a:graphicData>
        </a:graphic>
      </p:graphicFrame>
      <p:graphicFrame>
        <p:nvGraphicFramePr>
          <p:cNvPr id="26" name="Объект 25"/>
          <p:cNvGraphicFramePr>
            <a:graphicFrameLocks noChangeAspect="1"/>
          </p:cNvGraphicFramePr>
          <p:nvPr/>
        </p:nvGraphicFramePr>
        <p:xfrm>
          <a:off x="10411751" y="9795839"/>
          <a:ext cx="564480" cy="429515"/>
        </p:xfrm>
        <a:graphic>
          <a:graphicData uri="http://schemas.openxmlformats.org/presentationml/2006/ole">
            <mc:AlternateContent xmlns:mc="http://schemas.openxmlformats.org/markup-compatibility/2006">
              <mc:Choice xmlns:v="urn:schemas-microsoft-com:vml" Requires="v">
                <p:oleObj name="Точечный рисунок" r:id="rId15" imgW="3990476" imgH="2180952" progId="Paint.Picture">
                  <p:embed/>
                </p:oleObj>
              </mc:Choice>
              <mc:Fallback>
                <p:oleObj name="Точечный рисунок" r:id="rId15" imgW="3990476" imgH="2180952" progId="Paint.Picture">
                  <p:embed/>
                  <p:pic>
                    <p:nvPicPr>
                      <p:cNvPr id="26" name="Объект 25"/>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0411751" y="9795839"/>
                        <a:ext cx="564480" cy="429515"/>
                      </a:xfrm>
                      <a:prstGeom prst="rect">
                        <a:avLst/>
                      </a:prstGeom>
                      <a:noFill/>
                    </p:spPr>
                  </p:pic>
                </p:oleObj>
              </mc:Fallback>
            </mc:AlternateContent>
          </a:graphicData>
        </a:graphic>
      </p:graphicFrame>
      <p:graphicFrame>
        <p:nvGraphicFramePr>
          <p:cNvPr id="28" name="Объект 27"/>
          <p:cNvGraphicFramePr>
            <a:graphicFrameLocks noChangeAspect="1"/>
          </p:cNvGraphicFramePr>
          <p:nvPr/>
        </p:nvGraphicFramePr>
        <p:xfrm>
          <a:off x="11471461" y="9795841"/>
          <a:ext cx="492874" cy="459322"/>
        </p:xfrm>
        <a:graphic>
          <a:graphicData uri="http://schemas.openxmlformats.org/presentationml/2006/ole">
            <mc:AlternateContent xmlns:mc="http://schemas.openxmlformats.org/markup-compatibility/2006">
              <mc:Choice xmlns:v="urn:schemas-microsoft-com:vml" Requires="v">
                <p:oleObj name="Точечный рисунок" r:id="rId17" imgW="2771429" imgH="2276793" progId="Paint.Picture">
                  <p:embed/>
                </p:oleObj>
              </mc:Choice>
              <mc:Fallback>
                <p:oleObj name="Точечный рисунок" r:id="rId17" imgW="2771429" imgH="2276793" progId="Paint.Picture">
                  <p:embed/>
                  <p:pic>
                    <p:nvPicPr>
                      <p:cNvPr id="28" name="Объект 27"/>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1471461" y="9795841"/>
                        <a:ext cx="492874" cy="459322"/>
                      </a:xfrm>
                      <a:prstGeom prst="rect">
                        <a:avLst/>
                      </a:prstGeom>
                      <a:noFill/>
                    </p:spPr>
                  </p:pic>
                </p:oleObj>
              </mc:Fallback>
            </mc:AlternateContent>
          </a:graphicData>
        </a:graphic>
      </p:graphicFrame>
      <p:graphicFrame>
        <p:nvGraphicFramePr>
          <p:cNvPr id="31" name="Объект 30"/>
          <p:cNvGraphicFramePr>
            <a:graphicFrameLocks noChangeAspect="1"/>
          </p:cNvGraphicFramePr>
          <p:nvPr/>
        </p:nvGraphicFramePr>
        <p:xfrm>
          <a:off x="13578294" y="9803897"/>
          <a:ext cx="527914" cy="438657"/>
        </p:xfrm>
        <a:graphic>
          <a:graphicData uri="http://schemas.openxmlformats.org/presentationml/2006/ole">
            <mc:AlternateContent xmlns:mc="http://schemas.openxmlformats.org/markup-compatibility/2006">
              <mc:Choice xmlns:v="urn:schemas-microsoft-com:vml" Requires="v">
                <p:oleObj name="Точечный рисунок" r:id="rId19" imgW="3514286" imgH="2123810" progId="Paint.Picture">
                  <p:embed/>
                </p:oleObj>
              </mc:Choice>
              <mc:Fallback>
                <p:oleObj name="Точечный рисунок" r:id="rId19" imgW="3514286" imgH="2123810" progId="Paint.Picture">
                  <p:embed/>
                  <p:pic>
                    <p:nvPicPr>
                      <p:cNvPr id="31" name="Объект 30"/>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3578294" y="9803897"/>
                        <a:ext cx="527914" cy="438657"/>
                      </a:xfrm>
                      <a:prstGeom prst="rect">
                        <a:avLst/>
                      </a:prstGeom>
                      <a:noFill/>
                    </p:spPr>
                  </p:pic>
                </p:oleObj>
              </mc:Fallback>
            </mc:AlternateContent>
          </a:graphicData>
        </a:graphic>
      </p:graphicFrame>
      <p:graphicFrame>
        <p:nvGraphicFramePr>
          <p:cNvPr id="161" name="Объект 160"/>
          <p:cNvGraphicFramePr>
            <a:graphicFrameLocks noChangeAspect="1"/>
          </p:cNvGraphicFramePr>
          <p:nvPr/>
        </p:nvGraphicFramePr>
        <p:xfrm>
          <a:off x="12561139" y="9795839"/>
          <a:ext cx="415554" cy="393659"/>
        </p:xfrm>
        <a:graphic>
          <a:graphicData uri="http://schemas.openxmlformats.org/presentationml/2006/ole">
            <mc:AlternateContent xmlns:mc="http://schemas.openxmlformats.org/markup-compatibility/2006">
              <mc:Choice xmlns:v="urn:schemas-microsoft-com:vml" Requires="v">
                <p:oleObj name="Точечный рисунок" r:id="rId21" imgW="2523810" imgH="2029108" progId="Paint.Picture">
                  <p:embed/>
                </p:oleObj>
              </mc:Choice>
              <mc:Fallback>
                <p:oleObj name="Точечный рисунок" r:id="rId21" imgW="2523810" imgH="2029108" progId="Paint.Picture">
                  <p:embed/>
                  <p:pic>
                    <p:nvPicPr>
                      <p:cNvPr id="161" name="Объект 160"/>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12561139" y="9795839"/>
                        <a:ext cx="415554" cy="393659"/>
                      </a:xfrm>
                      <a:prstGeom prst="rect">
                        <a:avLst/>
                      </a:prstGeom>
                      <a:noFill/>
                    </p:spPr>
                  </p:pic>
                </p:oleObj>
              </mc:Fallback>
            </mc:AlternateContent>
          </a:graphicData>
        </a:graphic>
      </p:graphicFrame>
      <p:graphicFrame>
        <p:nvGraphicFramePr>
          <p:cNvPr id="163" name="Объект 162"/>
          <p:cNvGraphicFramePr>
            <a:graphicFrameLocks noChangeAspect="1"/>
          </p:cNvGraphicFramePr>
          <p:nvPr/>
        </p:nvGraphicFramePr>
        <p:xfrm>
          <a:off x="14710805" y="9820003"/>
          <a:ext cx="470350" cy="441679"/>
        </p:xfrm>
        <a:graphic>
          <a:graphicData uri="http://schemas.openxmlformats.org/presentationml/2006/ole">
            <mc:AlternateContent xmlns:mc="http://schemas.openxmlformats.org/markup-compatibility/2006">
              <mc:Choice xmlns:v="urn:schemas-microsoft-com:vml" Requires="v">
                <p:oleObj name="Точечный рисунок" r:id="rId23" imgW="3134162" imgH="2048161" progId="Paint.Picture">
                  <p:embed/>
                </p:oleObj>
              </mc:Choice>
              <mc:Fallback>
                <p:oleObj name="Точечный рисунок" r:id="rId23" imgW="3134162" imgH="2048161" progId="Paint.Picture">
                  <p:embed/>
                  <p:pic>
                    <p:nvPicPr>
                      <p:cNvPr id="163" name="Объект 162"/>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14710805" y="9820003"/>
                        <a:ext cx="470350" cy="441679"/>
                      </a:xfrm>
                      <a:prstGeom prst="rect">
                        <a:avLst/>
                      </a:prstGeom>
                      <a:noFill/>
                    </p:spPr>
                  </p:pic>
                </p:oleObj>
              </mc:Fallback>
            </mc:AlternateContent>
          </a:graphicData>
        </a:graphic>
      </p:graphicFrame>
      <p:graphicFrame>
        <p:nvGraphicFramePr>
          <p:cNvPr id="165" name="Объект 164"/>
          <p:cNvGraphicFramePr>
            <a:graphicFrameLocks noChangeAspect="1"/>
          </p:cNvGraphicFramePr>
          <p:nvPr/>
        </p:nvGraphicFramePr>
        <p:xfrm>
          <a:off x="15876810" y="9795841"/>
          <a:ext cx="494716" cy="423135"/>
        </p:xfrm>
        <a:graphic>
          <a:graphicData uri="http://schemas.openxmlformats.org/presentationml/2006/ole">
            <mc:AlternateContent xmlns:mc="http://schemas.openxmlformats.org/markup-compatibility/2006">
              <mc:Choice xmlns:v="urn:schemas-microsoft-com:vml" Requires="v">
                <p:oleObj name="Точечный рисунок" r:id="rId25" imgW="2752381" imgH="1933333" progId="Paint.Picture">
                  <p:embed/>
                </p:oleObj>
              </mc:Choice>
              <mc:Fallback>
                <p:oleObj name="Точечный рисунок" r:id="rId25" imgW="2752381" imgH="1933333" progId="Paint.Picture">
                  <p:embed/>
                  <p:pic>
                    <p:nvPicPr>
                      <p:cNvPr id="165" name="Объект 164"/>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15876810" y="9795841"/>
                        <a:ext cx="494716" cy="423135"/>
                      </a:xfrm>
                      <a:prstGeom prst="rect">
                        <a:avLst/>
                      </a:prstGeom>
                      <a:noFill/>
                    </p:spPr>
                  </p:pic>
                </p:oleObj>
              </mc:Fallback>
            </mc:AlternateContent>
          </a:graphicData>
        </a:graphic>
      </p:graphicFrame>
      <p:sp>
        <p:nvSpPr>
          <p:cNvPr id="166" name="Прямоугольник 165"/>
          <p:cNvSpPr/>
          <p:nvPr/>
        </p:nvSpPr>
        <p:spPr>
          <a:xfrm>
            <a:off x="1064652" y="2934957"/>
            <a:ext cx="7063710" cy="59738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906088" algn="ctr"/>
            <a:r>
              <a:rPr lang="uz-Cyrl-UZ" sz="2009" b="1" dirty="0">
                <a:latin typeface="Arial" pitchFamily="34" charset="0"/>
                <a:cs typeface="Arial" pitchFamily="34" charset="0"/>
              </a:rPr>
              <a:t>Oila iqtisodiyotining inson hayotidagi o‘rni</a:t>
            </a:r>
            <a:endParaRPr lang="ru-RU" sz="2009" dirty="0">
              <a:latin typeface="Arial" pitchFamily="34" charset="0"/>
              <a:cs typeface="Arial" pitchFamily="34" charset="0"/>
            </a:endParaRPr>
          </a:p>
        </p:txBody>
      </p:sp>
      <p:sp>
        <p:nvSpPr>
          <p:cNvPr id="167" name="Прямоугольник 166"/>
          <p:cNvSpPr/>
          <p:nvPr/>
        </p:nvSpPr>
        <p:spPr>
          <a:xfrm>
            <a:off x="1060260" y="2947199"/>
            <a:ext cx="953451" cy="306088"/>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ru-RU" sz="196"/>
          </a:p>
        </p:txBody>
      </p:sp>
      <p:sp>
        <p:nvSpPr>
          <p:cNvPr id="168" name="Прямоугольник 167"/>
          <p:cNvSpPr/>
          <p:nvPr/>
        </p:nvSpPr>
        <p:spPr>
          <a:xfrm>
            <a:off x="630670" y="2775791"/>
            <a:ext cx="1294760" cy="404035"/>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1808" b="1" dirty="0">
                <a:solidFill>
                  <a:schemeClr val="tx1"/>
                </a:solidFill>
                <a:latin typeface="Arial" pitchFamily="34" charset="0"/>
                <a:cs typeface="Arial" pitchFamily="34" charset="0"/>
              </a:rPr>
              <a:t>1-mavzu</a:t>
            </a:r>
            <a:endParaRPr lang="ru-RU" sz="1808" b="1" dirty="0">
              <a:solidFill>
                <a:schemeClr val="tx1"/>
              </a:solidFill>
              <a:latin typeface="Arial" pitchFamily="34" charset="0"/>
              <a:cs typeface="Arial" pitchFamily="34" charset="0"/>
            </a:endParaRPr>
          </a:p>
        </p:txBody>
      </p:sp>
      <p:sp>
        <p:nvSpPr>
          <p:cNvPr id="404" name="Прямоугольник 403"/>
          <p:cNvSpPr/>
          <p:nvPr/>
        </p:nvSpPr>
        <p:spPr>
          <a:xfrm>
            <a:off x="9420982" y="2912509"/>
            <a:ext cx="7891161" cy="59738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marL="330549" algn="ctr"/>
            <a:r>
              <a:rPr lang="uz-Cyrl-UZ" sz="2009" b="1" dirty="0">
                <a:latin typeface="Arial" pitchFamily="34" charset="0"/>
                <a:cs typeface="Arial" pitchFamily="34" charset="0"/>
              </a:rPr>
              <a:t>Loyiha ishi: Ekoparkni tashkil qilish</a:t>
            </a:r>
            <a:endParaRPr lang="ru-RU" sz="2009" dirty="0">
              <a:latin typeface="Arial" pitchFamily="34" charset="0"/>
              <a:cs typeface="Arial" pitchFamily="34" charset="0"/>
            </a:endParaRPr>
          </a:p>
        </p:txBody>
      </p:sp>
      <p:sp>
        <p:nvSpPr>
          <p:cNvPr id="405" name="Прямоугольник 404"/>
          <p:cNvSpPr/>
          <p:nvPr/>
        </p:nvSpPr>
        <p:spPr>
          <a:xfrm>
            <a:off x="9416590" y="2924753"/>
            <a:ext cx="953451" cy="30608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ru-RU" sz="196"/>
          </a:p>
        </p:txBody>
      </p:sp>
      <p:sp>
        <p:nvSpPr>
          <p:cNvPr id="406" name="Прямоугольник 405"/>
          <p:cNvSpPr/>
          <p:nvPr/>
        </p:nvSpPr>
        <p:spPr>
          <a:xfrm>
            <a:off x="9016032" y="2782370"/>
            <a:ext cx="1303509" cy="404035"/>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1808" b="1" dirty="0">
                <a:solidFill>
                  <a:schemeClr val="tx1"/>
                </a:solidFill>
                <a:latin typeface="Arial" pitchFamily="34" charset="0"/>
                <a:cs typeface="Arial" pitchFamily="34" charset="0"/>
              </a:rPr>
              <a:t>2-mavzu</a:t>
            </a:r>
            <a:endParaRPr lang="ru-RU" sz="1808" dirty="0"/>
          </a:p>
        </p:txBody>
      </p:sp>
      <p:sp>
        <p:nvSpPr>
          <p:cNvPr id="169" name="Прямоугольник 168"/>
          <p:cNvSpPr/>
          <p:nvPr/>
        </p:nvSpPr>
        <p:spPr>
          <a:xfrm>
            <a:off x="9073478" y="3581314"/>
            <a:ext cx="8559603" cy="1123384"/>
          </a:xfrm>
          <a:prstGeom prst="rect">
            <a:avLst/>
          </a:prstGeom>
        </p:spPr>
        <p:txBody>
          <a:bodyPr wrap="square">
            <a:spAutoFit/>
          </a:bodyPr>
          <a:lstStyle/>
          <a:p>
            <a:pPr indent="269436" algn="just"/>
            <a:r>
              <a:rPr lang="uz-Cyrl-UZ" sz="1675" b="1" dirty="0">
                <a:latin typeface="Arial" pitchFamily="34" charset="0"/>
                <a:cs typeface="Arial" pitchFamily="34" charset="0"/>
              </a:rPr>
              <a:t>Ekopark о‘zi nima?</a:t>
            </a:r>
            <a:endParaRPr lang="ru-RU" sz="1675" b="1" dirty="0">
              <a:latin typeface="Arial" pitchFamily="34" charset="0"/>
              <a:cs typeface="Arial" pitchFamily="34" charset="0"/>
            </a:endParaRPr>
          </a:p>
          <a:p>
            <a:pPr indent="269436" algn="just"/>
            <a:r>
              <a:rPr lang="uz-Cyrl-UZ" sz="1675" b="1" dirty="0">
                <a:latin typeface="Arial" pitchFamily="34" charset="0"/>
                <a:cs typeface="Arial" pitchFamily="34" charset="0"/>
              </a:rPr>
              <a:t>Ekopark</a:t>
            </a:r>
            <a:r>
              <a:rPr lang="uz-Cyrl-UZ" sz="1675" dirty="0">
                <a:latin typeface="Arial" pitchFamily="34" charset="0"/>
                <a:cs typeface="Arial" pitchFamily="34" charset="0"/>
              </a:rPr>
              <a:t> – bu butun mavsum davomida insonlarni atrof muhit bilan о‘zaro munosabatlarini bog‘lash orqali ularni faol dam olishlari uchun barcha imkoniyatlarni birlashtirgan, yashil ekinlar va manzarali daraxtlar bilan qoplangan dam olish hududi.</a:t>
            </a:r>
            <a:endParaRPr lang="ru-RU" sz="1675" dirty="0">
              <a:latin typeface="Arial" pitchFamily="34" charset="0"/>
              <a:cs typeface="Arial" pitchFamily="34" charset="0"/>
            </a:endParaRPr>
          </a:p>
        </p:txBody>
      </p:sp>
      <p:cxnSp>
        <p:nvCxnSpPr>
          <p:cNvPr id="171" name="Прямая соединительная линия 170"/>
          <p:cNvCxnSpPr/>
          <p:nvPr/>
        </p:nvCxnSpPr>
        <p:spPr>
          <a:xfrm flipH="1">
            <a:off x="12380640" y="4955139"/>
            <a:ext cx="0" cy="4024798"/>
          </a:xfrm>
          <a:prstGeom prst="line">
            <a:avLst/>
          </a:prstGeom>
        </p:spPr>
        <p:style>
          <a:lnRef idx="1">
            <a:schemeClr val="accent1"/>
          </a:lnRef>
          <a:fillRef idx="0">
            <a:schemeClr val="accent1"/>
          </a:fillRef>
          <a:effectRef idx="0">
            <a:schemeClr val="accent1"/>
          </a:effectRef>
          <a:fontRef idx="minor">
            <a:schemeClr val="tx1"/>
          </a:fontRef>
        </p:style>
      </p:cxnSp>
      <p:sp>
        <p:nvSpPr>
          <p:cNvPr id="172" name="Прямоугольник 171"/>
          <p:cNvSpPr/>
          <p:nvPr/>
        </p:nvSpPr>
        <p:spPr>
          <a:xfrm>
            <a:off x="10015464" y="4834693"/>
            <a:ext cx="1332416" cy="298415"/>
          </a:xfrm>
          <a:prstGeom prst="rect">
            <a:avLst/>
          </a:prstGeom>
        </p:spPr>
        <p:txBody>
          <a:bodyPr wrap="none">
            <a:spAutoFit/>
          </a:bodyPr>
          <a:lstStyle/>
          <a:p>
            <a:r>
              <a:rPr lang="uz-Cyrl-UZ" sz="1339" b="1" dirty="0">
                <a:latin typeface="Arial" pitchFamily="34" charset="0"/>
                <a:cs typeface="Arial" pitchFamily="34" charset="0"/>
              </a:rPr>
              <a:t>Loyiha </a:t>
            </a:r>
            <a:r>
              <a:rPr lang="en-US" sz="1339" b="1" dirty="0" err="1">
                <a:latin typeface="Arial" pitchFamily="34" charset="0"/>
                <a:cs typeface="Arial" pitchFamily="34" charset="0"/>
              </a:rPr>
              <a:t>maketi</a:t>
            </a:r>
            <a:endParaRPr lang="ru-RU" sz="1339" dirty="0"/>
          </a:p>
        </p:txBody>
      </p:sp>
      <p:sp>
        <p:nvSpPr>
          <p:cNvPr id="173" name="Прямоугольник 172"/>
          <p:cNvSpPr/>
          <p:nvPr/>
        </p:nvSpPr>
        <p:spPr>
          <a:xfrm>
            <a:off x="9157326" y="6631857"/>
            <a:ext cx="1255472" cy="298415"/>
          </a:xfrm>
          <a:prstGeom prst="rect">
            <a:avLst/>
          </a:prstGeom>
        </p:spPr>
        <p:txBody>
          <a:bodyPr wrap="none">
            <a:spAutoFit/>
          </a:bodyPr>
          <a:lstStyle/>
          <a:p>
            <a:r>
              <a:rPr lang="uz-Cyrl-UZ" sz="1339" b="1" dirty="0">
                <a:latin typeface="Arial" pitchFamily="34" charset="0"/>
                <a:cs typeface="Arial" pitchFamily="34" charset="0"/>
              </a:rPr>
              <a:t>Foto lavhalar</a:t>
            </a:r>
            <a:endParaRPr lang="ru-RU" sz="1339" dirty="0">
              <a:latin typeface="Arial" pitchFamily="34" charset="0"/>
              <a:cs typeface="Arial" pitchFamily="34" charset="0"/>
            </a:endParaRPr>
          </a:p>
        </p:txBody>
      </p:sp>
      <p:cxnSp>
        <p:nvCxnSpPr>
          <p:cNvPr id="175" name="Прямая соединительная линия 174"/>
          <p:cNvCxnSpPr/>
          <p:nvPr/>
        </p:nvCxnSpPr>
        <p:spPr>
          <a:xfrm>
            <a:off x="9112301" y="9051043"/>
            <a:ext cx="8665907" cy="0"/>
          </a:xfrm>
          <a:prstGeom prst="line">
            <a:avLst/>
          </a:prstGeom>
        </p:spPr>
        <p:style>
          <a:lnRef idx="1">
            <a:schemeClr val="accent1"/>
          </a:lnRef>
          <a:fillRef idx="0">
            <a:schemeClr val="accent1"/>
          </a:fillRef>
          <a:effectRef idx="0">
            <a:schemeClr val="accent1"/>
          </a:effectRef>
          <a:fontRef idx="minor">
            <a:schemeClr val="tx1"/>
          </a:fontRef>
        </p:style>
      </p:cxnSp>
      <p:pic>
        <p:nvPicPr>
          <p:cNvPr id="415" name="Picture 2" descr="E:\Ишчи дарслик РС 11\QR-kodlar\QR-код 5-синф расми\Tech 5 UZB.png"/>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17105769" y="9103322"/>
            <a:ext cx="808669" cy="1008176"/>
          </a:xfrm>
          <a:prstGeom prst="rect">
            <a:avLst/>
          </a:prstGeom>
          <a:noFill/>
          <a:extLst>
            <a:ext uri="{909E8E84-426E-40DD-AFC4-6F175D3DCCD1}">
              <a14:hiddenFill xmlns:a14="http://schemas.microsoft.com/office/drawing/2010/main">
                <a:solidFill>
                  <a:srgbClr val="FFFFFF"/>
                </a:solidFill>
              </a14:hiddenFill>
            </a:ext>
          </a:extLst>
        </p:spPr>
      </p:pic>
      <p:sp>
        <p:nvSpPr>
          <p:cNvPr id="177" name="Прямоугольник 176"/>
          <p:cNvSpPr/>
          <p:nvPr/>
        </p:nvSpPr>
        <p:spPr>
          <a:xfrm>
            <a:off x="13541951" y="4956135"/>
            <a:ext cx="3380000" cy="998478"/>
          </a:xfrm>
          <a:prstGeom prst="rect">
            <a:avLst/>
          </a:prstGeom>
        </p:spPr>
        <p:txBody>
          <a:bodyPr wrap="square">
            <a:spAutoFit/>
          </a:bodyPr>
          <a:lstStyle/>
          <a:p>
            <a:pPr indent="183876"/>
            <a:r>
              <a:rPr lang="uz-Cyrl-UZ" sz="1472" b="1" dirty="0">
                <a:latin typeface="Arial" pitchFamily="34" charset="0"/>
                <a:cs typeface="Arial" pitchFamily="34" charset="0"/>
              </a:rPr>
              <a:t>Gidroponika</a:t>
            </a:r>
            <a:r>
              <a:rPr lang="uz-Cyrl-UZ" sz="1472" dirty="0">
                <a:latin typeface="Arial" pitchFamily="34" charset="0"/>
                <a:cs typeface="Arial" pitchFamily="34" charset="0"/>
              </a:rPr>
              <a:t> (yunoncha </a:t>
            </a:r>
            <a:endParaRPr lang="en-US" sz="1472" dirty="0">
              <a:latin typeface="Arial" pitchFamily="34" charset="0"/>
              <a:cs typeface="Arial" pitchFamily="34" charset="0"/>
            </a:endParaRPr>
          </a:p>
          <a:p>
            <a:r>
              <a:rPr lang="uz-Cyrl-UZ" sz="1472" dirty="0">
                <a:latin typeface="Arial" pitchFamily="34" charset="0"/>
                <a:cs typeface="Arial" pitchFamily="34" charset="0"/>
              </a:rPr>
              <a:t>“gidro” – “suv” + “ponos” – ish) о‘simliklarni tuproqsiz sun’iy muhitda о‘stirish usuli. </a:t>
            </a:r>
            <a:endParaRPr lang="ru-RU" sz="1472" dirty="0">
              <a:latin typeface="Arial" pitchFamily="34" charset="0"/>
              <a:cs typeface="Arial" pitchFamily="34" charset="0"/>
            </a:endParaRPr>
          </a:p>
        </p:txBody>
      </p:sp>
      <p:cxnSp>
        <p:nvCxnSpPr>
          <p:cNvPr id="417" name="Прямая соединительная линия 416"/>
          <p:cNvCxnSpPr/>
          <p:nvPr/>
        </p:nvCxnSpPr>
        <p:spPr>
          <a:xfrm>
            <a:off x="9114343" y="4890286"/>
            <a:ext cx="8663867" cy="16970"/>
          </a:xfrm>
          <a:prstGeom prst="line">
            <a:avLst/>
          </a:prstGeom>
        </p:spPr>
        <p:style>
          <a:lnRef idx="1">
            <a:schemeClr val="accent1"/>
          </a:lnRef>
          <a:fillRef idx="0">
            <a:schemeClr val="accent1"/>
          </a:fillRef>
          <a:effectRef idx="0">
            <a:schemeClr val="accent1"/>
          </a:effectRef>
          <a:fontRef idx="minor">
            <a:schemeClr val="tx1"/>
          </a:fontRef>
        </p:style>
      </p:cxnSp>
      <p:pic>
        <p:nvPicPr>
          <p:cNvPr id="6213" name="Picture 69" descr="do"/>
          <p:cNvPicPr>
            <a:picLocks noChangeAspect="1" noChangeArrowheads="1"/>
          </p:cNvPicPr>
          <p:nvPr/>
        </p:nvPicPr>
        <p:blipFill>
          <a:blip r:embed="rId28" cstate="print">
            <a:extLst>
              <a:ext uri="{28A0092B-C50C-407E-A947-70E740481C1C}">
                <a14:useLocalDpi xmlns:a14="http://schemas.microsoft.com/office/drawing/2010/main" val="0"/>
              </a:ext>
            </a:extLst>
          </a:blip>
          <a:srcRect l="2702" r="2773" b="1794"/>
          <a:stretch>
            <a:fillRect/>
          </a:stretch>
        </p:blipFill>
        <p:spPr bwMode="auto">
          <a:xfrm>
            <a:off x="16864090" y="5069583"/>
            <a:ext cx="768990" cy="855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14" name="Picture 70" descr="aeroponic-и-hydroponic-системы-роста-113121282"/>
          <p:cNvPicPr>
            <a:picLocks noChangeAspect="1" noChangeArrowheads="1"/>
          </p:cNvPicPr>
          <p:nvPr/>
        </p:nvPicPr>
        <p:blipFill>
          <a:blip r:embed="rId29" cstate="print">
            <a:extLst>
              <a:ext uri="{28A0092B-C50C-407E-A947-70E740481C1C}">
                <a14:useLocalDpi xmlns:a14="http://schemas.microsoft.com/office/drawing/2010/main" val="0"/>
              </a:ext>
            </a:extLst>
          </a:blip>
          <a:srcRect l="5447" t="50906" r="53725" b="11732"/>
          <a:stretch>
            <a:fillRect/>
          </a:stretch>
        </p:blipFill>
        <p:spPr bwMode="auto">
          <a:xfrm>
            <a:off x="12973815" y="6224882"/>
            <a:ext cx="2243059" cy="10220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8" name="Прямоугольник 177"/>
          <p:cNvSpPr/>
          <p:nvPr/>
        </p:nvSpPr>
        <p:spPr>
          <a:xfrm>
            <a:off x="12783249" y="5893669"/>
            <a:ext cx="2626425" cy="318870"/>
          </a:xfrm>
          <a:prstGeom prst="rect">
            <a:avLst/>
          </a:prstGeom>
        </p:spPr>
        <p:txBody>
          <a:bodyPr wrap="none">
            <a:spAutoFit/>
          </a:bodyPr>
          <a:lstStyle/>
          <a:p>
            <a:r>
              <a:rPr lang="en-US" sz="1472" b="1" dirty="0" err="1">
                <a:latin typeface="Arial" pitchFamily="34" charset="0"/>
                <a:cs typeface="Arial" pitchFamily="34" charset="0"/>
              </a:rPr>
              <a:t>Tomchilatib</a:t>
            </a:r>
            <a:r>
              <a:rPr lang="en-US" sz="1472" b="1" dirty="0">
                <a:latin typeface="Arial" pitchFamily="34" charset="0"/>
                <a:cs typeface="Arial" pitchFamily="34" charset="0"/>
              </a:rPr>
              <a:t> </a:t>
            </a:r>
            <a:r>
              <a:rPr lang="uz-Cyrl-UZ" sz="1472" b="1" dirty="0">
                <a:latin typeface="Arial" pitchFamily="34" charset="0"/>
                <a:cs typeface="Arial" pitchFamily="34" charset="0"/>
              </a:rPr>
              <a:t>sug‘orish usuli</a:t>
            </a:r>
            <a:endParaRPr lang="ru-RU" sz="1472" dirty="0">
              <a:latin typeface="Arial" pitchFamily="34" charset="0"/>
              <a:cs typeface="Arial" pitchFamily="34" charset="0"/>
            </a:endParaRPr>
          </a:p>
        </p:txBody>
      </p:sp>
      <p:pic>
        <p:nvPicPr>
          <p:cNvPr id="6216" name="Picture 72" descr="https://agrodom.com/upload/articles_images/%D0%BF%D0%BE%D0%B2%D0%B5%D1%80%D1%85%D0%BD%D0%BE%D1%81%D1%82%D0%BD%D1%8B%D0%B9%20%D0%BD%D0%B0%D1%81%D0%BE%D1%81.jpg"/>
          <p:cNvPicPr>
            <a:picLocks noChangeAspect="1" noChangeArrowheads="1"/>
          </p:cNvPicPr>
          <p:nvPr/>
        </p:nvPicPr>
        <p:blipFill>
          <a:blip r:embed="rId30" cstate="print">
            <a:extLst>
              <a:ext uri="{28A0092B-C50C-407E-A947-70E740481C1C}">
                <a14:useLocalDpi xmlns:a14="http://schemas.microsoft.com/office/drawing/2010/main" val="0"/>
              </a:ext>
            </a:extLst>
          </a:blip>
          <a:srcRect/>
          <a:stretch>
            <a:fillRect/>
          </a:stretch>
        </p:blipFill>
        <p:spPr bwMode="auto">
          <a:xfrm>
            <a:off x="13602873" y="7361532"/>
            <a:ext cx="3171242" cy="1608878"/>
          </a:xfrm>
          <a:prstGeom prst="rect">
            <a:avLst/>
          </a:prstGeom>
          <a:noFill/>
          <a:extLst>
            <a:ext uri="{909E8E84-426E-40DD-AFC4-6F175D3DCCD1}">
              <a14:hiddenFill xmlns:a14="http://schemas.microsoft.com/office/drawing/2010/main">
                <a:solidFill>
                  <a:srgbClr val="FFFFFF"/>
                </a:solidFill>
              </a14:hiddenFill>
            </a:ext>
          </a:extLst>
        </p:spPr>
      </p:pic>
      <p:pic>
        <p:nvPicPr>
          <p:cNvPr id="6399" name="Picture 255"/>
          <p:cNvPicPr>
            <a:picLocks noChangeAspect="1" noChangeArrowheads="1"/>
          </p:cNvPicPr>
          <p:nvPr/>
        </p:nvPicPr>
        <p:blipFill>
          <a:blip r:embed="rId31" cstate="print">
            <a:extLst>
              <a:ext uri="{28A0092B-C50C-407E-A947-70E740481C1C}">
                <a14:useLocalDpi xmlns:a14="http://schemas.microsoft.com/office/drawing/2010/main" val="0"/>
              </a:ext>
            </a:extLst>
          </a:blip>
          <a:srcRect/>
          <a:stretch>
            <a:fillRect/>
          </a:stretch>
        </p:blipFill>
        <p:spPr bwMode="auto">
          <a:xfrm>
            <a:off x="671134" y="6848259"/>
            <a:ext cx="8040501" cy="33167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Graphic 2">
            <a:extLst>
              <a:ext uri="{FF2B5EF4-FFF2-40B4-BE49-F238E27FC236}">
                <a16:creationId xmlns:a16="http://schemas.microsoft.com/office/drawing/2014/main" id="{097891A0-EF28-06D3-66E6-FEFB76651CB9}"/>
              </a:ext>
            </a:extLst>
          </p:cNvPr>
          <p:cNvPicPr>
            <a:picLocks noChangeAspect="1"/>
          </p:cNvPicPr>
          <p:nvPr/>
        </p:nvPicPr>
        <p:blipFill>
          <a:blip r:embed="rId32">
            <a:extLst>
              <a:ext uri="{96DAC541-7B7A-43D3-8B79-37D633B846F1}">
                <asvg:svgBlip xmlns:asvg="http://schemas.microsoft.com/office/drawing/2016/SVG/main" r:embed="rId33"/>
              </a:ext>
            </a:extLst>
          </a:blip>
          <a:stretch>
            <a:fillRect/>
          </a:stretch>
        </p:blipFill>
        <p:spPr>
          <a:xfrm>
            <a:off x="1" y="-29578"/>
            <a:ext cx="17995899" cy="1447801"/>
          </a:xfrm>
          <a:prstGeom prst="rect">
            <a:avLst/>
          </a:prstGeom>
        </p:spPr>
      </p:pic>
      <p:pic>
        <p:nvPicPr>
          <p:cNvPr id="4" name="Рисунок 3">
            <a:extLst>
              <a:ext uri="{FF2B5EF4-FFF2-40B4-BE49-F238E27FC236}">
                <a16:creationId xmlns:a16="http://schemas.microsoft.com/office/drawing/2014/main" id="{AAC1960A-E379-D902-C194-314142778F39}"/>
              </a:ext>
            </a:extLst>
          </p:cNvPr>
          <p:cNvPicPr>
            <a:picLocks noChangeAspect="1"/>
          </p:cNvPicPr>
          <p:nvPr/>
        </p:nvPicPr>
        <p:blipFill>
          <a:blip r:embed="rId3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id="{A1A8F5BD-AF53-9EFE-B47A-74C53979C0F2}"/>
              </a:ext>
            </a:extLst>
          </p:cNvPr>
          <p:cNvPicPr>
            <a:picLocks noChangeAspect="1"/>
          </p:cNvPicPr>
          <p:nvPr/>
        </p:nvPicPr>
        <p:blipFill>
          <a:blip r:embed="rId3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3474623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2EF560-876E-C8A5-AFDB-5E54D54EE9F4}"/>
            </a:ext>
          </a:extLst>
        </p:cNvPr>
        <p:cNvGrpSpPr/>
        <p:nvPr/>
      </p:nvGrpSpPr>
      <p:grpSpPr>
        <a:xfrm>
          <a:off x="0" y="0"/>
          <a:ext cx="0" cy="0"/>
          <a:chOff x="0" y="0"/>
          <a:chExt cx="0" cy="0"/>
        </a:xfrm>
      </p:grpSpPr>
      <p:pic>
        <p:nvPicPr>
          <p:cNvPr id="16" name="Image 0" descr="preencoded.png"/>
          <p:cNvPicPr>
            <a:picLocks noChangeAspect="1"/>
          </p:cNvPicPr>
          <p:nvPr/>
        </p:nvPicPr>
        <p:blipFill>
          <a:blip r:embed="rId2"/>
          <a:srcRect l="25496" t="21058" r="21093" b="16008"/>
          <a:stretch/>
        </p:blipFill>
        <p:spPr>
          <a:xfrm>
            <a:off x="0" y="1354883"/>
            <a:ext cx="6026150" cy="9438760"/>
          </a:xfrm>
          <a:prstGeom prst="rect">
            <a:avLst/>
          </a:prstGeom>
        </p:spPr>
      </p:pic>
      <p:pic>
        <p:nvPicPr>
          <p:cNvPr id="5" name="Graphic 2">
            <a:extLst>
              <a:ext uri="{FF2B5EF4-FFF2-40B4-BE49-F238E27FC236}">
                <a16:creationId xmlns:a16="http://schemas.microsoft.com/office/drawing/2014/main" id="{2E52D776-6B72-8E26-7BC8-08E6B8CD84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 y="-29578"/>
            <a:ext cx="17995899" cy="1447801"/>
          </a:xfrm>
          <a:prstGeom prst="rect">
            <a:avLst/>
          </a:prstGeom>
        </p:spPr>
      </p:pic>
      <p:pic>
        <p:nvPicPr>
          <p:cNvPr id="6" name="Рисунок 5">
            <a:extLst>
              <a:ext uri="{FF2B5EF4-FFF2-40B4-BE49-F238E27FC236}">
                <a16:creationId xmlns:a16="http://schemas.microsoft.com/office/drawing/2014/main" id="{048388FC-96B1-FBBF-F62D-FBAF0B7740B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a16="http://schemas.microsoft.com/office/drawing/2014/main" id="{5A45A684-1233-625A-2858-F3E9D71BA9D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17" name="Text 0"/>
          <p:cNvSpPr/>
          <p:nvPr/>
        </p:nvSpPr>
        <p:spPr>
          <a:xfrm>
            <a:off x="6635750" y="1637689"/>
            <a:ext cx="10516299" cy="1506981"/>
          </a:xfrm>
          <a:prstGeom prst="rect">
            <a:avLst/>
          </a:prstGeom>
          <a:noFill/>
          <a:ln/>
        </p:spPr>
        <p:txBody>
          <a:bodyPr wrap="square" lIns="0" tIns="0" rIns="0" bIns="0" rtlCol="0" anchor="t"/>
          <a:lstStyle/>
          <a:p>
            <a:pPr algn="ctr">
              <a:lnSpc>
                <a:spcPts val="5904"/>
              </a:lnSpc>
            </a:pPr>
            <a:r>
              <a:rPr lang="en-US" sz="4736" dirty="0" err="1">
                <a:solidFill>
                  <a:srgbClr val="1B1B27"/>
                </a:solidFill>
                <a:latin typeface="Times New Roman" panose="02020603050405020304" pitchFamily="18" charset="0"/>
                <a:ea typeface="Raleway" pitchFamily="34" charset="-122"/>
                <a:cs typeface="Times New Roman" panose="02020603050405020304" pitchFamily="18" charset="0"/>
              </a:rPr>
              <a:t>Zamonaviy</a:t>
            </a:r>
            <a:r>
              <a:rPr lang="en-US" sz="4736" dirty="0">
                <a:solidFill>
                  <a:srgbClr val="1B1B27"/>
                </a:solidFill>
                <a:latin typeface="Times New Roman" panose="02020603050405020304" pitchFamily="18" charset="0"/>
                <a:ea typeface="Raleway" pitchFamily="34" charset="-122"/>
                <a:cs typeface="Times New Roman" panose="02020603050405020304" pitchFamily="18" charset="0"/>
              </a:rPr>
              <a:t> </a:t>
            </a:r>
            <a:r>
              <a:rPr lang="en-US" sz="4736" dirty="0" err="1">
                <a:solidFill>
                  <a:srgbClr val="1B1B27"/>
                </a:solidFill>
                <a:latin typeface="Times New Roman" panose="02020603050405020304" pitchFamily="18" charset="0"/>
                <a:ea typeface="Raleway" pitchFamily="34" charset="-122"/>
                <a:cs typeface="Times New Roman" panose="02020603050405020304" pitchFamily="18" charset="0"/>
              </a:rPr>
              <a:t>darsliklar</a:t>
            </a:r>
            <a:r>
              <a:rPr lang="en-US" sz="4736" dirty="0">
                <a:solidFill>
                  <a:srgbClr val="1B1B27"/>
                </a:solidFill>
                <a:latin typeface="Times New Roman" panose="02020603050405020304" pitchFamily="18" charset="0"/>
                <a:ea typeface="Raleway" pitchFamily="34" charset="-122"/>
                <a:cs typeface="Times New Roman" panose="02020603050405020304" pitchFamily="18" charset="0"/>
              </a:rPr>
              <a:t>: multimedia </a:t>
            </a:r>
            <a:r>
              <a:rPr lang="en-US" sz="4736" dirty="0" err="1">
                <a:solidFill>
                  <a:srgbClr val="1B1B27"/>
                </a:solidFill>
                <a:latin typeface="Times New Roman" panose="02020603050405020304" pitchFamily="18" charset="0"/>
                <a:ea typeface="Raleway" pitchFamily="34" charset="-122"/>
                <a:cs typeface="Times New Roman" panose="02020603050405020304" pitchFamily="18" charset="0"/>
              </a:rPr>
              <a:t>resurslari</a:t>
            </a:r>
            <a:endParaRPr lang="en-US" sz="4736" dirty="0">
              <a:latin typeface="Times New Roman" panose="02020603050405020304" pitchFamily="18" charset="0"/>
              <a:cs typeface="Times New Roman" panose="02020603050405020304" pitchFamily="18" charset="0"/>
            </a:endParaRPr>
          </a:p>
        </p:txBody>
      </p:sp>
      <p:pic>
        <p:nvPicPr>
          <p:cNvPr id="18" name="Image 1" descr="preencoded.png"/>
          <p:cNvPicPr>
            <a:picLocks noChangeAspect="1"/>
          </p:cNvPicPr>
          <p:nvPr/>
        </p:nvPicPr>
        <p:blipFill>
          <a:blip r:embed="rId7"/>
          <a:stretch>
            <a:fillRect/>
          </a:stretch>
        </p:blipFill>
        <p:spPr>
          <a:xfrm>
            <a:off x="7576803" y="3343275"/>
            <a:ext cx="618156" cy="602646"/>
          </a:xfrm>
          <a:prstGeom prst="rect">
            <a:avLst/>
          </a:prstGeom>
        </p:spPr>
      </p:pic>
      <p:sp>
        <p:nvSpPr>
          <p:cNvPr id="19" name="Text 1"/>
          <p:cNvSpPr/>
          <p:nvPr/>
        </p:nvSpPr>
        <p:spPr>
          <a:xfrm>
            <a:off x="7514748" y="4186981"/>
            <a:ext cx="3091381" cy="376672"/>
          </a:xfrm>
          <a:prstGeom prst="rect">
            <a:avLst/>
          </a:prstGeom>
          <a:noFill/>
          <a:ln/>
        </p:spPr>
        <p:txBody>
          <a:bodyPr wrap="none" lIns="0" tIns="0" rIns="0" bIns="0" rtlCol="0" anchor="t"/>
          <a:lstStyle/>
          <a:p>
            <a:pPr>
              <a:lnSpc>
                <a:spcPts val="2952"/>
              </a:lnSpc>
            </a:pPr>
            <a:r>
              <a:rPr lang="en-US" sz="3600" b="1" dirty="0">
                <a:solidFill>
                  <a:srgbClr val="3C3939"/>
                </a:solidFill>
                <a:latin typeface="Times New Roman" panose="02020603050405020304" pitchFamily="18" charset="0"/>
                <a:ea typeface="Raleway" pitchFamily="34" charset="-122"/>
                <a:cs typeface="Times New Roman" panose="02020603050405020304" pitchFamily="18" charset="0"/>
              </a:rPr>
              <a:t>QR-kodlar</a:t>
            </a:r>
            <a:endParaRPr lang="en-US" sz="3600" b="1" dirty="0">
              <a:latin typeface="Times New Roman" panose="02020603050405020304" pitchFamily="18" charset="0"/>
              <a:cs typeface="Times New Roman" panose="02020603050405020304" pitchFamily="18" charset="0"/>
            </a:endParaRPr>
          </a:p>
        </p:txBody>
      </p:sp>
      <p:sp>
        <p:nvSpPr>
          <p:cNvPr id="20" name="Text 2"/>
          <p:cNvSpPr/>
          <p:nvPr/>
        </p:nvSpPr>
        <p:spPr>
          <a:xfrm>
            <a:off x="6635750" y="4708199"/>
            <a:ext cx="5555565" cy="2289826"/>
          </a:xfrm>
          <a:prstGeom prst="rect">
            <a:avLst/>
          </a:prstGeom>
          <a:noFill/>
          <a:ln/>
        </p:spPr>
        <p:txBody>
          <a:bodyPr wrap="square" lIns="0" tIns="0" rIns="0" bIns="0" rtlCol="0" anchor="t"/>
          <a:lstStyle/>
          <a:p>
            <a:pPr algn="ctr">
              <a:lnSpc>
                <a:spcPts val="3014"/>
              </a:lnSpc>
            </a:pPr>
            <a:r>
              <a:rPr lang="en-US" sz="2800" dirty="0">
                <a:solidFill>
                  <a:srgbClr val="3C3939"/>
                </a:solidFill>
                <a:latin typeface="Times New Roman" panose="02020603050405020304" pitchFamily="18" charset="0"/>
                <a:ea typeface="Roboto" pitchFamily="34" charset="-122"/>
                <a:cs typeface="Times New Roman" panose="02020603050405020304" pitchFamily="18" charset="0"/>
              </a:rPr>
              <a:t>QR-kodlar orqali o‘quvchilar o‘quv materiallarini video darslar, interaktiv taqdimotlar va laboratoriya ishlariga bog‘lay oladi.</a:t>
            </a:r>
            <a:endParaRPr lang="en-US" sz="2800" dirty="0">
              <a:latin typeface="Times New Roman" panose="02020603050405020304" pitchFamily="18" charset="0"/>
              <a:cs typeface="Times New Roman" panose="02020603050405020304" pitchFamily="18" charset="0"/>
            </a:endParaRPr>
          </a:p>
        </p:txBody>
      </p:sp>
      <p:pic>
        <p:nvPicPr>
          <p:cNvPr id="21" name="Image 2" descr="preencoded.png"/>
          <p:cNvPicPr>
            <a:picLocks noChangeAspect="1"/>
          </p:cNvPicPr>
          <p:nvPr/>
        </p:nvPicPr>
        <p:blipFill>
          <a:blip r:embed="rId8"/>
          <a:stretch>
            <a:fillRect/>
          </a:stretch>
        </p:blipFill>
        <p:spPr>
          <a:xfrm>
            <a:off x="12537391" y="3343275"/>
            <a:ext cx="618156" cy="602646"/>
          </a:xfrm>
          <a:prstGeom prst="rect">
            <a:avLst/>
          </a:prstGeom>
        </p:spPr>
      </p:pic>
      <p:sp>
        <p:nvSpPr>
          <p:cNvPr id="22" name="Text 3"/>
          <p:cNvSpPr/>
          <p:nvPr/>
        </p:nvSpPr>
        <p:spPr>
          <a:xfrm>
            <a:off x="12475336" y="4186981"/>
            <a:ext cx="3091381" cy="376672"/>
          </a:xfrm>
          <a:prstGeom prst="rect">
            <a:avLst/>
          </a:prstGeom>
          <a:noFill/>
          <a:ln/>
        </p:spPr>
        <p:txBody>
          <a:bodyPr wrap="none" lIns="0" tIns="0" rIns="0" bIns="0" rtlCol="0" anchor="t"/>
          <a:lstStyle/>
          <a:p>
            <a:pPr>
              <a:lnSpc>
                <a:spcPts val="2952"/>
              </a:lnSpc>
            </a:pPr>
            <a:r>
              <a:rPr lang="en-US" sz="3600" b="1" dirty="0">
                <a:solidFill>
                  <a:srgbClr val="3C3939"/>
                </a:solidFill>
                <a:latin typeface="Times New Roman" panose="02020603050405020304" pitchFamily="18" charset="0"/>
                <a:ea typeface="Raleway" pitchFamily="34" charset="-122"/>
                <a:cs typeface="Times New Roman" panose="02020603050405020304" pitchFamily="18" charset="0"/>
              </a:rPr>
              <a:t>Video </a:t>
            </a:r>
            <a:r>
              <a:rPr lang="en-US" sz="3600" b="1" dirty="0" err="1">
                <a:solidFill>
                  <a:srgbClr val="3C3939"/>
                </a:solidFill>
                <a:latin typeface="Times New Roman" panose="02020603050405020304" pitchFamily="18" charset="0"/>
                <a:ea typeface="Raleway" pitchFamily="34" charset="-122"/>
                <a:cs typeface="Times New Roman" panose="02020603050405020304" pitchFamily="18" charset="0"/>
              </a:rPr>
              <a:t>darslar</a:t>
            </a:r>
            <a:endParaRPr lang="en-US" sz="3600" b="1" dirty="0">
              <a:latin typeface="Times New Roman" panose="02020603050405020304" pitchFamily="18" charset="0"/>
              <a:cs typeface="Times New Roman" panose="02020603050405020304" pitchFamily="18" charset="0"/>
            </a:endParaRPr>
          </a:p>
        </p:txBody>
      </p:sp>
      <p:sp>
        <p:nvSpPr>
          <p:cNvPr id="23" name="Text 4"/>
          <p:cNvSpPr/>
          <p:nvPr/>
        </p:nvSpPr>
        <p:spPr>
          <a:xfrm>
            <a:off x="12434535" y="4708199"/>
            <a:ext cx="5097815" cy="2289825"/>
          </a:xfrm>
          <a:prstGeom prst="rect">
            <a:avLst/>
          </a:prstGeom>
          <a:noFill/>
          <a:ln/>
        </p:spPr>
        <p:txBody>
          <a:bodyPr wrap="square" lIns="0" tIns="0" rIns="0" bIns="0" rtlCol="0" anchor="t"/>
          <a:lstStyle/>
          <a:p>
            <a:pPr algn="ctr">
              <a:lnSpc>
                <a:spcPts val="3014"/>
              </a:lnSpc>
            </a:pPr>
            <a:r>
              <a:rPr lang="en-US" sz="2800" dirty="0">
                <a:solidFill>
                  <a:srgbClr val="3C3939"/>
                </a:solidFill>
                <a:latin typeface="Times New Roman" panose="02020603050405020304" pitchFamily="18" charset="0"/>
                <a:ea typeface="Roboto" pitchFamily="34" charset="-122"/>
                <a:cs typeface="Times New Roman" panose="02020603050405020304" pitchFamily="18" charset="0"/>
              </a:rPr>
              <a:t>Video darslar o‘quvchilarga mavzuni chuqurroq tushunishga, amaliy ko‘nikmalarni rivojlantirishga va o‘zlashtirishni mustahkamlashga yordam beradi.</a:t>
            </a:r>
            <a:endParaRPr lang="en-US" sz="2800" dirty="0">
              <a:latin typeface="Times New Roman" panose="02020603050405020304" pitchFamily="18" charset="0"/>
              <a:cs typeface="Times New Roman" panose="02020603050405020304" pitchFamily="18" charset="0"/>
            </a:endParaRPr>
          </a:p>
        </p:txBody>
      </p:sp>
      <p:pic>
        <p:nvPicPr>
          <p:cNvPr id="24" name="Image 3" descr="preencoded.png"/>
          <p:cNvPicPr>
            <a:picLocks noChangeAspect="1"/>
          </p:cNvPicPr>
          <p:nvPr/>
        </p:nvPicPr>
        <p:blipFill>
          <a:blip r:embed="rId9"/>
          <a:stretch>
            <a:fillRect/>
          </a:stretch>
        </p:blipFill>
        <p:spPr>
          <a:xfrm>
            <a:off x="7576803" y="7000875"/>
            <a:ext cx="618156" cy="602646"/>
          </a:xfrm>
          <a:prstGeom prst="rect">
            <a:avLst/>
          </a:prstGeom>
        </p:spPr>
      </p:pic>
      <p:sp>
        <p:nvSpPr>
          <p:cNvPr id="25" name="Text 5"/>
          <p:cNvSpPr/>
          <p:nvPr/>
        </p:nvSpPr>
        <p:spPr>
          <a:xfrm>
            <a:off x="7514748" y="7844580"/>
            <a:ext cx="3091381" cy="376672"/>
          </a:xfrm>
          <a:prstGeom prst="rect">
            <a:avLst/>
          </a:prstGeom>
          <a:noFill/>
          <a:ln/>
        </p:spPr>
        <p:txBody>
          <a:bodyPr wrap="none" lIns="0" tIns="0" rIns="0" bIns="0" rtlCol="0" anchor="t"/>
          <a:lstStyle/>
          <a:p>
            <a:pPr>
              <a:lnSpc>
                <a:spcPts val="2952"/>
              </a:lnSpc>
            </a:pPr>
            <a:r>
              <a:rPr lang="en-US" sz="3600" b="1" dirty="0" err="1">
                <a:solidFill>
                  <a:srgbClr val="3C3939"/>
                </a:solidFill>
                <a:latin typeface="Times New Roman" panose="02020603050405020304" pitchFamily="18" charset="0"/>
                <a:ea typeface="Raleway" pitchFamily="34" charset="-122"/>
                <a:cs typeface="Times New Roman" panose="02020603050405020304" pitchFamily="18" charset="0"/>
              </a:rPr>
              <a:t>Interaktiv</a:t>
            </a:r>
            <a:r>
              <a:rPr lang="en-US" sz="3600" b="1" dirty="0">
                <a:solidFill>
                  <a:srgbClr val="3C3939"/>
                </a:solidFill>
                <a:latin typeface="Times New Roman" panose="02020603050405020304" pitchFamily="18" charset="0"/>
                <a:ea typeface="Raleway" pitchFamily="34" charset="-122"/>
                <a:cs typeface="Times New Roman" panose="02020603050405020304" pitchFamily="18" charset="0"/>
              </a:rPr>
              <a:t> </a:t>
            </a:r>
            <a:r>
              <a:rPr lang="en-US" sz="3600" b="1" dirty="0" err="1">
                <a:solidFill>
                  <a:srgbClr val="3C3939"/>
                </a:solidFill>
                <a:latin typeface="Times New Roman" panose="02020603050405020304" pitchFamily="18" charset="0"/>
                <a:ea typeface="Raleway" pitchFamily="34" charset="-122"/>
                <a:cs typeface="Times New Roman" panose="02020603050405020304" pitchFamily="18" charset="0"/>
              </a:rPr>
              <a:t>taqdimotlar</a:t>
            </a:r>
            <a:endParaRPr lang="en-US" sz="3600" b="1" dirty="0">
              <a:latin typeface="Times New Roman" panose="02020603050405020304" pitchFamily="18" charset="0"/>
              <a:cs typeface="Times New Roman" panose="02020603050405020304" pitchFamily="18" charset="0"/>
            </a:endParaRPr>
          </a:p>
        </p:txBody>
      </p:sp>
      <p:sp>
        <p:nvSpPr>
          <p:cNvPr id="26" name="Text 6"/>
          <p:cNvSpPr/>
          <p:nvPr/>
        </p:nvSpPr>
        <p:spPr>
          <a:xfrm>
            <a:off x="6766887" y="8365799"/>
            <a:ext cx="5424428" cy="1759276"/>
          </a:xfrm>
          <a:prstGeom prst="rect">
            <a:avLst/>
          </a:prstGeom>
          <a:noFill/>
          <a:ln/>
        </p:spPr>
        <p:txBody>
          <a:bodyPr wrap="square" lIns="0" tIns="0" rIns="0" bIns="0" rtlCol="0" anchor="t"/>
          <a:lstStyle/>
          <a:p>
            <a:pPr algn="ctr">
              <a:lnSpc>
                <a:spcPts val="3014"/>
              </a:lnSpc>
            </a:pPr>
            <a:r>
              <a:rPr lang="en-US" sz="2800" dirty="0">
                <a:solidFill>
                  <a:srgbClr val="3C3939"/>
                </a:solidFill>
                <a:latin typeface="Times New Roman" panose="02020603050405020304" pitchFamily="18" charset="0"/>
                <a:ea typeface="Roboto" pitchFamily="34" charset="-122"/>
                <a:cs typeface="Times New Roman" panose="02020603050405020304" pitchFamily="18" charset="0"/>
              </a:rPr>
              <a:t>Interaktiv taqdimotlar o‘quvchilarni jalb qiladi, ularning qiziqishini oshiradi va mavzuni o‘zlashtirishni yanada samarali qiladi.</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30241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BC3A17-299C-9CC0-0DFD-7648215965B6}"/>
            </a:ext>
          </a:extLst>
        </p:cNvPr>
        <p:cNvGrpSpPr/>
        <p:nvPr/>
      </p:nvGrpSpPr>
      <p:grpSpPr>
        <a:xfrm>
          <a:off x="0" y="0"/>
          <a:ext cx="0" cy="0"/>
          <a:chOff x="0" y="0"/>
          <a:chExt cx="0" cy="0"/>
        </a:xfrm>
      </p:grpSpPr>
      <p:pic>
        <p:nvPicPr>
          <p:cNvPr id="2" name="Image 0" descr="preencoded.png"/>
          <p:cNvPicPr>
            <a:picLocks noChangeAspect="1"/>
          </p:cNvPicPr>
          <p:nvPr/>
        </p:nvPicPr>
        <p:blipFill>
          <a:blip r:embed="rId2"/>
          <a:srcRect l="21157" t="17631" r="15178" b="17591"/>
          <a:stretch/>
        </p:blipFill>
        <p:spPr>
          <a:xfrm>
            <a:off x="11766979" y="752475"/>
            <a:ext cx="6252056" cy="10082893"/>
          </a:xfrm>
          <a:prstGeom prst="rect">
            <a:avLst/>
          </a:prstGeom>
        </p:spPr>
      </p:pic>
      <p:pic>
        <p:nvPicPr>
          <p:cNvPr id="5" name="Graphic 2">
            <a:extLst>
              <a:ext uri="{FF2B5EF4-FFF2-40B4-BE49-F238E27FC236}">
                <a16:creationId xmlns:a16="http://schemas.microsoft.com/office/drawing/2014/main" id="{BD264ADC-1FFD-A84D-39F0-98F0D49654E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 y="-29578"/>
            <a:ext cx="17995899" cy="1447801"/>
          </a:xfrm>
          <a:prstGeom prst="rect">
            <a:avLst/>
          </a:prstGeom>
        </p:spPr>
      </p:pic>
      <p:pic>
        <p:nvPicPr>
          <p:cNvPr id="6" name="Рисунок 5">
            <a:extLst>
              <a:ext uri="{FF2B5EF4-FFF2-40B4-BE49-F238E27FC236}">
                <a16:creationId xmlns:a16="http://schemas.microsoft.com/office/drawing/2014/main" id="{948362C7-2020-321E-4D00-7ADC3E2B63A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a16="http://schemas.microsoft.com/office/drawing/2014/main" id="{4837464E-407A-68DB-0715-CAF7B9E7B78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3" name="Text 0"/>
          <p:cNvSpPr/>
          <p:nvPr/>
        </p:nvSpPr>
        <p:spPr>
          <a:xfrm>
            <a:off x="841215" y="1629114"/>
            <a:ext cx="9565008" cy="1502002"/>
          </a:xfrm>
          <a:prstGeom prst="rect">
            <a:avLst/>
          </a:prstGeom>
          <a:noFill/>
          <a:ln/>
        </p:spPr>
        <p:txBody>
          <a:bodyPr wrap="square" lIns="0" tIns="0" rIns="0" bIns="0" rtlCol="0" anchor="t"/>
          <a:lstStyle/>
          <a:p>
            <a:pPr algn="ctr">
              <a:lnSpc>
                <a:spcPts val="5904"/>
              </a:lnSpc>
            </a:pPr>
            <a:r>
              <a:rPr lang="en-US" sz="4674" dirty="0" err="1">
                <a:solidFill>
                  <a:srgbClr val="002060"/>
                </a:solidFill>
                <a:latin typeface="Times New Roman" panose="02020603050405020304" pitchFamily="18" charset="0"/>
                <a:ea typeface="Raleway" pitchFamily="34" charset="-122"/>
                <a:cs typeface="Times New Roman" panose="02020603050405020304" pitchFamily="18" charset="0"/>
              </a:rPr>
              <a:t>Yangi</a:t>
            </a:r>
            <a:r>
              <a:rPr lang="en-US" sz="4674" dirty="0">
                <a:solidFill>
                  <a:srgbClr val="002060"/>
                </a:solidFill>
                <a:latin typeface="Times New Roman" panose="02020603050405020304" pitchFamily="18" charset="0"/>
                <a:ea typeface="Raleway" pitchFamily="34" charset="-122"/>
                <a:cs typeface="Times New Roman" panose="02020603050405020304" pitchFamily="18" charset="0"/>
              </a:rPr>
              <a:t> </a:t>
            </a:r>
            <a:r>
              <a:rPr lang="en-US" sz="4674" dirty="0" err="1">
                <a:solidFill>
                  <a:srgbClr val="002060"/>
                </a:solidFill>
                <a:latin typeface="Times New Roman" panose="02020603050405020304" pitchFamily="18" charset="0"/>
                <a:ea typeface="Raleway" pitchFamily="34" charset="-122"/>
                <a:cs typeface="Times New Roman" panose="02020603050405020304" pitchFamily="18" charset="0"/>
              </a:rPr>
              <a:t>avlod</a:t>
            </a:r>
            <a:r>
              <a:rPr lang="en-US" sz="4674" dirty="0">
                <a:solidFill>
                  <a:srgbClr val="002060"/>
                </a:solidFill>
                <a:latin typeface="Times New Roman" panose="02020603050405020304" pitchFamily="18" charset="0"/>
                <a:ea typeface="Raleway" pitchFamily="34" charset="-122"/>
                <a:cs typeface="Times New Roman" panose="02020603050405020304" pitchFamily="18" charset="0"/>
              </a:rPr>
              <a:t> </a:t>
            </a:r>
            <a:r>
              <a:rPr lang="en-US" sz="4674" dirty="0" err="1">
                <a:solidFill>
                  <a:srgbClr val="002060"/>
                </a:solidFill>
                <a:latin typeface="Times New Roman" panose="02020603050405020304" pitchFamily="18" charset="0"/>
                <a:ea typeface="Raleway" pitchFamily="34" charset="-122"/>
                <a:cs typeface="Times New Roman" panose="02020603050405020304" pitchFamily="18" charset="0"/>
              </a:rPr>
              <a:t>darsliklari</a:t>
            </a:r>
            <a:r>
              <a:rPr lang="en-US" sz="4674" dirty="0">
                <a:solidFill>
                  <a:srgbClr val="002060"/>
                </a:solidFill>
                <a:latin typeface="Times New Roman" panose="02020603050405020304" pitchFamily="18" charset="0"/>
                <a:ea typeface="Raleway" pitchFamily="34" charset="-122"/>
                <a:cs typeface="Times New Roman" panose="02020603050405020304" pitchFamily="18" charset="0"/>
              </a:rPr>
              <a:t>: QR-</a:t>
            </a:r>
            <a:r>
              <a:rPr lang="en-US" sz="4674" dirty="0" err="1">
                <a:solidFill>
                  <a:srgbClr val="002060"/>
                </a:solidFill>
                <a:latin typeface="Times New Roman" panose="02020603050405020304" pitchFamily="18" charset="0"/>
                <a:ea typeface="Raleway" pitchFamily="34" charset="-122"/>
                <a:cs typeface="Times New Roman" panose="02020603050405020304" pitchFamily="18" charset="0"/>
              </a:rPr>
              <a:t>kodli</a:t>
            </a:r>
            <a:r>
              <a:rPr lang="en-US" sz="4674" dirty="0">
                <a:solidFill>
                  <a:srgbClr val="002060"/>
                </a:solidFill>
                <a:latin typeface="Times New Roman" panose="02020603050405020304" pitchFamily="18" charset="0"/>
                <a:ea typeface="Raleway" pitchFamily="34" charset="-122"/>
                <a:cs typeface="Times New Roman" panose="02020603050405020304" pitchFamily="18" charset="0"/>
              </a:rPr>
              <a:t> </a:t>
            </a:r>
            <a:r>
              <a:rPr lang="en-US" sz="4674" dirty="0" err="1">
                <a:solidFill>
                  <a:srgbClr val="002060"/>
                </a:solidFill>
                <a:latin typeface="Times New Roman" panose="02020603050405020304" pitchFamily="18" charset="0"/>
                <a:ea typeface="Raleway" pitchFamily="34" charset="-122"/>
                <a:cs typeface="Times New Roman" panose="02020603050405020304" pitchFamily="18" charset="0"/>
              </a:rPr>
              <a:t>texnologiya</a:t>
            </a:r>
            <a:endParaRPr lang="en-US" sz="4674" dirty="0">
              <a:solidFill>
                <a:srgbClr val="002060"/>
              </a:solidFill>
              <a:latin typeface="Times New Roman" panose="02020603050405020304" pitchFamily="18" charset="0"/>
              <a:cs typeface="Times New Roman" panose="02020603050405020304" pitchFamily="18" charset="0"/>
            </a:endParaRPr>
          </a:p>
        </p:txBody>
      </p:sp>
      <p:sp>
        <p:nvSpPr>
          <p:cNvPr id="4" name="Shape 1"/>
          <p:cNvSpPr/>
          <p:nvPr/>
        </p:nvSpPr>
        <p:spPr>
          <a:xfrm>
            <a:off x="1187571" y="3267075"/>
            <a:ext cx="45719" cy="6557343"/>
          </a:xfrm>
          <a:prstGeom prst="roundRect">
            <a:avLst>
              <a:gd name="adj" fmla="val 359016"/>
            </a:avLst>
          </a:prstGeom>
          <a:solidFill>
            <a:srgbClr val="C7C7D0"/>
          </a:solidFill>
          <a:ln/>
        </p:spPr>
      </p:sp>
      <p:sp>
        <p:nvSpPr>
          <p:cNvPr id="8" name="Shape 2"/>
          <p:cNvSpPr/>
          <p:nvPr/>
        </p:nvSpPr>
        <p:spPr>
          <a:xfrm>
            <a:off x="1443861" y="3793712"/>
            <a:ext cx="910487" cy="28119"/>
          </a:xfrm>
          <a:prstGeom prst="roundRect">
            <a:avLst>
              <a:gd name="adj" fmla="val 359016"/>
            </a:avLst>
          </a:prstGeom>
          <a:solidFill>
            <a:srgbClr val="C7C7D0"/>
          </a:solidFill>
          <a:ln/>
        </p:spPr>
      </p:sp>
      <p:sp>
        <p:nvSpPr>
          <p:cNvPr id="9" name="Shape 3"/>
          <p:cNvSpPr/>
          <p:nvPr/>
        </p:nvSpPr>
        <p:spPr>
          <a:xfrm>
            <a:off x="931282" y="3537425"/>
            <a:ext cx="585222" cy="540697"/>
          </a:xfrm>
          <a:prstGeom prst="roundRect">
            <a:avLst>
              <a:gd name="adj" fmla="val 18670"/>
            </a:avLst>
          </a:prstGeom>
          <a:solidFill>
            <a:srgbClr val="E1E1EA"/>
          </a:solidFill>
          <a:ln w="7620">
            <a:solidFill>
              <a:srgbClr val="C7C7D0"/>
            </a:solidFill>
            <a:prstDash val="solid"/>
          </a:ln>
        </p:spPr>
      </p:sp>
      <p:sp>
        <p:nvSpPr>
          <p:cNvPr id="10" name="Text 4"/>
          <p:cNvSpPr/>
          <p:nvPr/>
        </p:nvSpPr>
        <p:spPr>
          <a:xfrm>
            <a:off x="1124450" y="3627490"/>
            <a:ext cx="167071" cy="360563"/>
          </a:xfrm>
          <a:prstGeom prst="rect">
            <a:avLst/>
          </a:prstGeom>
          <a:noFill/>
          <a:ln/>
        </p:spPr>
        <p:txBody>
          <a:bodyPr wrap="none" lIns="0" tIns="0" rIns="0" bIns="0" rtlCol="0" anchor="t"/>
          <a:lstStyle/>
          <a:p>
            <a:pPr algn="ctr">
              <a:lnSpc>
                <a:spcPts val="2829"/>
              </a:lnSpc>
            </a:pPr>
            <a:r>
              <a:rPr lang="en-US" sz="3600" dirty="0">
                <a:solidFill>
                  <a:srgbClr val="002060"/>
                </a:solidFill>
                <a:latin typeface="Raleway" pitchFamily="34" charset="0"/>
                <a:ea typeface="Raleway" pitchFamily="34" charset="-122"/>
                <a:cs typeface="Raleway" pitchFamily="34" charset="-120"/>
              </a:rPr>
              <a:t>1</a:t>
            </a:r>
            <a:endParaRPr lang="en-US" sz="3600" dirty="0">
              <a:solidFill>
                <a:srgbClr val="002060"/>
              </a:solidFill>
            </a:endParaRPr>
          </a:p>
        </p:txBody>
      </p:sp>
      <p:sp>
        <p:nvSpPr>
          <p:cNvPr id="11" name="Text 5"/>
          <p:cNvSpPr/>
          <p:nvPr/>
        </p:nvSpPr>
        <p:spPr>
          <a:xfrm>
            <a:off x="2523498" y="3507402"/>
            <a:ext cx="3251852" cy="375646"/>
          </a:xfrm>
          <a:prstGeom prst="rect">
            <a:avLst/>
          </a:prstGeom>
          <a:noFill/>
          <a:ln/>
        </p:spPr>
        <p:txBody>
          <a:bodyPr wrap="none" lIns="0" tIns="0" rIns="0" bIns="0" rtlCol="0" anchor="t"/>
          <a:lstStyle/>
          <a:p>
            <a:pPr>
              <a:lnSpc>
                <a:spcPts val="2952"/>
              </a:lnSpc>
            </a:pPr>
            <a:r>
              <a:rPr lang="en-US" sz="3200" b="1" dirty="0">
                <a:solidFill>
                  <a:srgbClr val="002060"/>
                </a:solidFill>
                <a:latin typeface="Times New Roman" panose="02020603050405020304" pitchFamily="18" charset="0"/>
                <a:ea typeface="Raleway" pitchFamily="34" charset="-122"/>
                <a:cs typeface="Times New Roman" panose="02020603050405020304" pitchFamily="18" charset="0"/>
              </a:rPr>
              <a:t>QR-</a:t>
            </a:r>
            <a:r>
              <a:rPr lang="en-US" sz="3200" b="1" dirty="0" err="1">
                <a:solidFill>
                  <a:srgbClr val="002060"/>
                </a:solidFill>
                <a:latin typeface="Times New Roman" panose="02020603050405020304" pitchFamily="18" charset="0"/>
                <a:ea typeface="Raleway" pitchFamily="34" charset="-122"/>
                <a:cs typeface="Times New Roman" panose="02020603050405020304" pitchFamily="18" charset="0"/>
              </a:rPr>
              <a:t>kodli</a:t>
            </a:r>
            <a:r>
              <a:rPr lang="en-US" sz="3200" b="1" dirty="0">
                <a:solidFill>
                  <a:srgbClr val="002060"/>
                </a:solidFill>
                <a:latin typeface="Times New Roman" panose="02020603050405020304" pitchFamily="18" charset="0"/>
                <a:ea typeface="Raleway" pitchFamily="34" charset="-122"/>
                <a:cs typeface="Times New Roman" panose="02020603050405020304" pitchFamily="18" charset="0"/>
              </a:rPr>
              <a:t> </a:t>
            </a:r>
            <a:r>
              <a:rPr lang="en-US" sz="3200" b="1" dirty="0" err="1">
                <a:solidFill>
                  <a:srgbClr val="002060"/>
                </a:solidFill>
                <a:latin typeface="Times New Roman" panose="02020603050405020304" pitchFamily="18" charset="0"/>
                <a:ea typeface="Raleway" pitchFamily="34" charset="-122"/>
                <a:cs typeface="Times New Roman" panose="02020603050405020304" pitchFamily="18" charset="0"/>
              </a:rPr>
              <a:t>darsliklar</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12" name="Text 6"/>
          <p:cNvSpPr/>
          <p:nvPr/>
        </p:nvSpPr>
        <p:spPr>
          <a:xfrm>
            <a:off x="2216150" y="4027157"/>
            <a:ext cx="8531852" cy="1153301"/>
          </a:xfrm>
          <a:prstGeom prst="rect">
            <a:avLst/>
          </a:prstGeom>
          <a:noFill/>
          <a:ln/>
        </p:spPr>
        <p:txBody>
          <a:bodyPr wrap="square" lIns="0" tIns="0" rIns="0" bIns="0" rtlCol="0" anchor="t"/>
          <a:lstStyle/>
          <a:p>
            <a:pPr>
              <a:lnSpc>
                <a:spcPts val="3014"/>
              </a:lnSpc>
            </a:pPr>
            <a:r>
              <a:rPr lang="en-US" sz="2800" dirty="0">
                <a:solidFill>
                  <a:srgbClr val="002060"/>
                </a:solidFill>
                <a:latin typeface="Times New Roman" panose="02020603050405020304" pitchFamily="18" charset="0"/>
                <a:ea typeface="Roboto" pitchFamily="34" charset="-122"/>
                <a:cs typeface="Times New Roman" panose="02020603050405020304" pitchFamily="18" charset="0"/>
              </a:rPr>
              <a:t>O‘zbekiston ta’lim tizimida umumta’lim maktablari uchun yaratilayotgan darsliklar ichida yangi avlod darsligi sifatida birinchilardan bo‘lib, 8-sinf QR-kodli darsligi Texnologiya fanidan yaratildi.</a:t>
            </a:r>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13" name="Shape 7"/>
          <p:cNvSpPr/>
          <p:nvPr/>
        </p:nvSpPr>
        <p:spPr>
          <a:xfrm>
            <a:off x="1443861" y="6187748"/>
            <a:ext cx="910487" cy="28119"/>
          </a:xfrm>
          <a:prstGeom prst="roundRect">
            <a:avLst>
              <a:gd name="adj" fmla="val 359016"/>
            </a:avLst>
          </a:prstGeom>
          <a:solidFill>
            <a:srgbClr val="C7C7D0"/>
          </a:solidFill>
          <a:ln/>
        </p:spPr>
      </p:sp>
      <p:sp>
        <p:nvSpPr>
          <p:cNvPr id="14" name="Shape 8"/>
          <p:cNvSpPr/>
          <p:nvPr/>
        </p:nvSpPr>
        <p:spPr>
          <a:xfrm>
            <a:off x="931282" y="5931459"/>
            <a:ext cx="585222" cy="540697"/>
          </a:xfrm>
          <a:prstGeom prst="roundRect">
            <a:avLst>
              <a:gd name="adj" fmla="val 18670"/>
            </a:avLst>
          </a:prstGeom>
          <a:solidFill>
            <a:srgbClr val="E1E1EA"/>
          </a:solidFill>
          <a:ln w="7620">
            <a:solidFill>
              <a:srgbClr val="C7C7D0"/>
            </a:solidFill>
            <a:prstDash val="solid"/>
          </a:ln>
        </p:spPr>
      </p:sp>
      <p:sp>
        <p:nvSpPr>
          <p:cNvPr id="15" name="Text 9"/>
          <p:cNvSpPr/>
          <p:nvPr/>
        </p:nvSpPr>
        <p:spPr>
          <a:xfrm>
            <a:off x="1107609" y="6021526"/>
            <a:ext cx="203369" cy="360563"/>
          </a:xfrm>
          <a:prstGeom prst="rect">
            <a:avLst/>
          </a:prstGeom>
          <a:noFill/>
          <a:ln/>
        </p:spPr>
        <p:txBody>
          <a:bodyPr wrap="none" lIns="0" tIns="0" rIns="0" bIns="0" rtlCol="0" anchor="t"/>
          <a:lstStyle/>
          <a:p>
            <a:pPr algn="ctr">
              <a:lnSpc>
                <a:spcPts val="2829"/>
              </a:lnSpc>
            </a:pPr>
            <a:r>
              <a:rPr lang="en-US" sz="3600" dirty="0">
                <a:solidFill>
                  <a:srgbClr val="002060"/>
                </a:solidFill>
                <a:latin typeface="Raleway" pitchFamily="34" charset="0"/>
                <a:ea typeface="Raleway" pitchFamily="34" charset="-122"/>
                <a:cs typeface="Raleway" pitchFamily="34" charset="-120"/>
              </a:rPr>
              <a:t>2</a:t>
            </a:r>
            <a:endParaRPr lang="en-US" sz="3600" dirty="0">
              <a:solidFill>
                <a:srgbClr val="002060"/>
              </a:solidFill>
            </a:endParaRPr>
          </a:p>
        </p:txBody>
      </p:sp>
      <p:sp>
        <p:nvSpPr>
          <p:cNvPr id="16" name="Text 10"/>
          <p:cNvSpPr/>
          <p:nvPr/>
        </p:nvSpPr>
        <p:spPr>
          <a:xfrm>
            <a:off x="2523498" y="5901436"/>
            <a:ext cx="3251852" cy="375646"/>
          </a:xfrm>
          <a:prstGeom prst="rect">
            <a:avLst/>
          </a:prstGeom>
          <a:noFill/>
          <a:ln/>
        </p:spPr>
        <p:txBody>
          <a:bodyPr wrap="none" lIns="0" tIns="0" rIns="0" bIns="0" rtlCol="0" anchor="t"/>
          <a:lstStyle/>
          <a:p>
            <a:pPr>
              <a:lnSpc>
                <a:spcPts val="2952"/>
              </a:lnSpc>
            </a:pPr>
            <a:r>
              <a:rPr lang="en-US" sz="3200" b="1" dirty="0" err="1">
                <a:solidFill>
                  <a:srgbClr val="002060"/>
                </a:solidFill>
                <a:latin typeface="Times New Roman" panose="02020603050405020304" pitchFamily="18" charset="0"/>
                <a:ea typeface="Raleway" pitchFamily="34" charset="-122"/>
                <a:cs typeface="Times New Roman" panose="02020603050405020304" pitchFamily="18" charset="0"/>
              </a:rPr>
              <a:t>Elektron</a:t>
            </a:r>
            <a:r>
              <a:rPr lang="en-US" sz="3200" b="1" dirty="0">
                <a:solidFill>
                  <a:srgbClr val="002060"/>
                </a:solidFill>
                <a:latin typeface="Times New Roman" panose="02020603050405020304" pitchFamily="18" charset="0"/>
                <a:ea typeface="Raleway" pitchFamily="34" charset="-122"/>
                <a:cs typeface="Times New Roman" panose="02020603050405020304" pitchFamily="18" charset="0"/>
              </a:rPr>
              <a:t> </a:t>
            </a:r>
            <a:r>
              <a:rPr lang="en-US" sz="3200" b="1" dirty="0" err="1">
                <a:solidFill>
                  <a:srgbClr val="002060"/>
                </a:solidFill>
                <a:latin typeface="Times New Roman" panose="02020603050405020304" pitchFamily="18" charset="0"/>
                <a:ea typeface="Raleway" pitchFamily="34" charset="-122"/>
                <a:cs typeface="Times New Roman" panose="02020603050405020304" pitchFamily="18" charset="0"/>
              </a:rPr>
              <a:t>resurslar</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17" name="Text 11"/>
          <p:cNvSpPr/>
          <p:nvPr/>
        </p:nvSpPr>
        <p:spPr>
          <a:xfrm>
            <a:off x="2216150" y="6421191"/>
            <a:ext cx="8531852" cy="1153301"/>
          </a:xfrm>
          <a:prstGeom prst="rect">
            <a:avLst/>
          </a:prstGeom>
          <a:noFill/>
          <a:ln/>
        </p:spPr>
        <p:txBody>
          <a:bodyPr wrap="square" lIns="0" tIns="0" rIns="0" bIns="0" rtlCol="0" anchor="t"/>
          <a:lstStyle/>
          <a:p>
            <a:pPr>
              <a:lnSpc>
                <a:spcPts val="3014"/>
              </a:lnSpc>
            </a:pPr>
            <a:r>
              <a:rPr lang="en-US" sz="2800" dirty="0">
                <a:solidFill>
                  <a:srgbClr val="002060"/>
                </a:solidFill>
                <a:latin typeface="Times New Roman" panose="02020603050405020304" pitchFamily="18" charset="0"/>
                <a:ea typeface="Roboto" pitchFamily="34" charset="-122"/>
                <a:cs typeface="Times New Roman" panose="02020603050405020304" pitchFamily="18" charset="0"/>
              </a:rPr>
              <a:t>Darslikda berilgan QR-kod yoki www://</a:t>
            </a:r>
            <a:r>
              <a:rPr lang="en-US" sz="2800" u="sng" dirty="0">
                <a:solidFill>
                  <a:srgbClr val="002060"/>
                </a:solidFill>
                <a:latin typeface="Times New Roman" panose="02020603050405020304" pitchFamily="18" charset="0"/>
                <a:ea typeface="Roboto" pitchFamily="34" charset="-122"/>
                <a:cs typeface="Times New Roman" panose="02020603050405020304" pitchFamily="18" charset="0"/>
                <a:hlinkClick r:id="rId7">
                  <a:extLst>
                    <a:ext uri="{A12FA001-AC4F-418D-AE19-62706E023703}">
                      <ahyp:hlinkClr xmlns:ahyp="http://schemas.microsoft.com/office/drawing/2018/hyperlinkcolor" val="tx"/>
                    </a:ext>
                  </a:extLst>
                </a:hlinkClick>
              </a:rPr>
              <a:t>dr.rtm.uz</a:t>
            </a:r>
            <a:r>
              <a:rPr lang="en-US" sz="2800" dirty="0">
                <a:solidFill>
                  <a:srgbClr val="002060"/>
                </a:solidFill>
                <a:latin typeface="Times New Roman" panose="02020603050405020304" pitchFamily="18" charset="0"/>
                <a:ea typeface="Roboto" pitchFamily="34" charset="-122"/>
                <a:cs typeface="Times New Roman" panose="02020603050405020304" pitchFamily="18" charset="0"/>
              </a:rPr>
              <a:t> – manzili bo‘yicha barcha elektron – resurslarga kirish, ularni yuklab olish, amaliy mashg‘ulot va loyiha ishi, muammoli topshiriq, testlarini chop etish imkoni yaratilgan.</a:t>
            </a:r>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18" name="Shape 12"/>
          <p:cNvSpPr/>
          <p:nvPr/>
        </p:nvSpPr>
        <p:spPr>
          <a:xfrm>
            <a:off x="1443861" y="8581781"/>
            <a:ext cx="910487" cy="28119"/>
          </a:xfrm>
          <a:prstGeom prst="roundRect">
            <a:avLst>
              <a:gd name="adj" fmla="val 359016"/>
            </a:avLst>
          </a:prstGeom>
          <a:solidFill>
            <a:srgbClr val="C7C7D0"/>
          </a:solidFill>
          <a:ln/>
        </p:spPr>
      </p:sp>
      <p:sp>
        <p:nvSpPr>
          <p:cNvPr id="19" name="Shape 13"/>
          <p:cNvSpPr/>
          <p:nvPr/>
        </p:nvSpPr>
        <p:spPr>
          <a:xfrm>
            <a:off x="931282" y="8325494"/>
            <a:ext cx="585222" cy="540697"/>
          </a:xfrm>
          <a:prstGeom prst="roundRect">
            <a:avLst>
              <a:gd name="adj" fmla="val 18670"/>
            </a:avLst>
          </a:prstGeom>
          <a:solidFill>
            <a:srgbClr val="E1E1EA"/>
          </a:solidFill>
          <a:ln w="7620">
            <a:solidFill>
              <a:srgbClr val="C7C7D0"/>
            </a:solidFill>
            <a:prstDash val="solid"/>
          </a:ln>
        </p:spPr>
      </p:sp>
      <p:sp>
        <p:nvSpPr>
          <p:cNvPr id="20" name="Text 14"/>
          <p:cNvSpPr/>
          <p:nvPr/>
        </p:nvSpPr>
        <p:spPr>
          <a:xfrm>
            <a:off x="1105267" y="8415559"/>
            <a:ext cx="208442" cy="360563"/>
          </a:xfrm>
          <a:prstGeom prst="rect">
            <a:avLst/>
          </a:prstGeom>
          <a:noFill/>
          <a:ln/>
        </p:spPr>
        <p:txBody>
          <a:bodyPr wrap="none" lIns="0" tIns="0" rIns="0" bIns="0" rtlCol="0" anchor="t"/>
          <a:lstStyle/>
          <a:p>
            <a:pPr algn="ctr">
              <a:lnSpc>
                <a:spcPts val="2829"/>
              </a:lnSpc>
            </a:pPr>
            <a:r>
              <a:rPr lang="en-US" sz="3600" dirty="0">
                <a:solidFill>
                  <a:srgbClr val="002060"/>
                </a:solidFill>
                <a:latin typeface="Raleway" pitchFamily="34" charset="0"/>
                <a:ea typeface="Raleway" pitchFamily="34" charset="-122"/>
                <a:cs typeface="Raleway" pitchFamily="34" charset="-120"/>
              </a:rPr>
              <a:t>3</a:t>
            </a:r>
            <a:endParaRPr lang="en-US" sz="3600" dirty="0">
              <a:solidFill>
                <a:srgbClr val="002060"/>
              </a:solidFill>
            </a:endParaRPr>
          </a:p>
        </p:txBody>
      </p:sp>
      <p:sp>
        <p:nvSpPr>
          <p:cNvPr id="21" name="Text 15"/>
          <p:cNvSpPr/>
          <p:nvPr/>
        </p:nvSpPr>
        <p:spPr>
          <a:xfrm>
            <a:off x="2523498" y="8295471"/>
            <a:ext cx="3251852" cy="375646"/>
          </a:xfrm>
          <a:prstGeom prst="rect">
            <a:avLst/>
          </a:prstGeom>
          <a:noFill/>
          <a:ln/>
        </p:spPr>
        <p:txBody>
          <a:bodyPr wrap="none" lIns="0" tIns="0" rIns="0" bIns="0" rtlCol="0" anchor="t"/>
          <a:lstStyle/>
          <a:p>
            <a:pPr>
              <a:lnSpc>
                <a:spcPts val="2952"/>
              </a:lnSpc>
            </a:pPr>
            <a:r>
              <a:rPr lang="en-US" sz="3200" b="1" dirty="0">
                <a:solidFill>
                  <a:srgbClr val="002060"/>
                </a:solidFill>
                <a:latin typeface="Times New Roman" panose="02020603050405020304" pitchFamily="18" charset="0"/>
                <a:ea typeface="Raleway" pitchFamily="34" charset="-122"/>
                <a:cs typeface="Times New Roman" panose="02020603050405020304" pitchFamily="18" charset="0"/>
              </a:rPr>
              <a:t>Multimedia </a:t>
            </a:r>
            <a:r>
              <a:rPr lang="en-US" sz="3200" b="1" dirty="0" err="1">
                <a:solidFill>
                  <a:srgbClr val="002060"/>
                </a:solidFill>
                <a:latin typeface="Times New Roman" panose="02020603050405020304" pitchFamily="18" charset="0"/>
                <a:ea typeface="Raleway" pitchFamily="34" charset="-122"/>
                <a:cs typeface="Times New Roman" panose="02020603050405020304" pitchFamily="18" charset="0"/>
              </a:rPr>
              <a:t>resurslari</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22" name="Text 16"/>
          <p:cNvSpPr/>
          <p:nvPr/>
        </p:nvSpPr>
        <p:spPr>
          <a:xfrm>
            <a:off x="2216150" y="8815225"/>
            <a:ext cx="8531852" cy="768868"/>
          </a:xfrm>
          <a:prstGeom prst="rect">
            <a:avLst/>
          </a:prstGeom>
          <a:noFill/>
          <a:ln/>
        </p:spPr>
        <p:txBody>
          <a:bodyPr wrap="square" lIns="0" tIns="0" rIns="0" bIns="0" rtlCol="0" anchor="t"/>
          <a:lstStyle/>
          <a:p>
            <a:pPr>
              <a:lnSpc>
                <a:spcPts val="3014"/>
              </a:lnSpc>
            </a:pPr>
            <a:r>
              <a:rPr lang="en-US" sz="2800" dirty="0">
                <a:solidFill>
                  <a:srgbClr val="002060"/>
                </a:solidFill>
                <a:latin typeface="Times New Roman" panose="02020603050405020304" pitchFamily="18" charset="0"/>
                <a:ea typeface="Roboto" pitchFamily="34" charset="-122"/>
                <a:cs typeface="Times New Roman" panose="02020603050405020304" pitchFamily="18" charset="0"/>
              </a:rPr>
              <a:t>Yangi darslik mazmunini to‘ldiruvchi “media tashkil etuvchilar”, “mobil ilova”, “video darslar” va foydalanish uchun adabiyotlar berilgan.</a:t>
            </a:r>
            <a:endParaRPr lang="en-US" sz="28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96992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CAB40-A936-EFDA-33B8-6AB8A72BE0B6}"/>
            </a:ext>
          </a:extLst>
        </p:cNvPr>
        <p:cNvGrpSpPr/>
        <p:nvPr/>
      </p:nvGrpSpPr>
      <p:grpSpPr>
        <a:xfrm>
          <a:off x="0" y="0"/>
          <a:ext cx="0" cy="0"/>
          <a:chOff x="0" y="0"/>
          <a:chExt cx="0" cy="0"/>
        </a:xfrm>
      </p:grpSpPr>
      <p:pic>
        <p:nvPicPr>
          <p:cNvPr id="4" name="Graphic 2">
            <a:extLst>
              <a:ext uri="{FF2B5EF4-FFF2-40B4-BE49-F238E27FC236}">
                <a16:creationId xmlns:a16="http://schemas.microsoft.com/office/drawing/2014/main" id="{757D1B6B-7BA6-2A2C-F1E1-D92A8259085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9050" y="-55829"/>
            <a:ext cx="17995899" cy="1447801"/>
          </a:xfrm>
          <a:prstGeom prst="rect">
            <a:avLst/>
          </a:prstGeom>
        </p:spPr>
      </p:pic>
      <p:pic>
        <p:nvPicPr>
          <p:cNvPr id="5" name="Рисунок 4">
            <a:extLst>
              <a:ext uri="{FF2B5EF4-FFF2-40B4-BE49-F238E27FC236}">
                <a16:creationId xmlns:a16="http://schemas.microsoft.com/office/drawing/2014/main" id="{F1794954-48E7-EAA3-F73F-4E4BEAFF3F4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13414" y="314069"/>
            <a:ext cx="3325188" cy="923081"/>
          </a:xfrm>
          <a:prstGeom prst="rect">
            <a:avLst/>
          </a:prstGeom>
        </p:spPr>
      </p:pic>
      <p:pic>
        <p:nvPicPr>
          <p:cNvPr id="6" name="Рисунок 5">
            <a:extLst>
              <a:ext uri="{FF2B5EF4-FFF2-40B4-BE49-F238E27FC236}">
                <a16:creationId xmlns:a16="http://schemas.microsoft.com/office/drawing/2014/main" id="{FD408D6D-1607-CE61-B717-73436525D61E}"/>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11465" y="283253"/>
            <a:ext cx="2362199" cy="923081"/>
          </a:xfrm>
          <a:prstGeom prst="rect">
            <a:avLst/>
          </a:prstGeom>
        </p:spPr>
      </p:pic>
      <p:graphicFrame>
        <p:nvGraphicFramePr>
          <p:cNvPr id="2" name="Объект 1">
            <a:extLst>
              <a:ext uri="{FF2B5EF4-FFF2-40B4-BE49-F238E27FC236}">
                <a16:creationId xmlns:a16="http://schemas.microsoft.com/office/drawing/2014/main" id="{E0DC20C0-2EC2-8773-D336-E7613ADBED24}"/>
              </a:ext>
            </a:extLst>
          </p:cNvPr>
          <p:cNvGraphicFramePr>
            <a:graphicFrameLocks/>
          </p:cNvGraphicFramePr>
          <p:nvPr/>
        </p:nvGraphicFramePr>
        <p:xfrm>
          <a:off x="2964630" y="3700086"/>
          <a:ext cx="11641098" cy="1492160"/>
        </p:xfrm>
        <a:graphic>
          <a:graphicData uri="http://schemas.openxmlformats.org/drawingml/2006/table">
            <a:tbl>
              <a:tblPr firstRow="1" bandRow="1">
                <a:tableStyleId>{5C22544A-7EE6-4342-B048-85BDC9FD1C3A}</a:tableStyleId>
              </a:tblPr>
              <a:tblGrid>
                <a:gridCol w="3880366">
                  <a:extLst>
                    <a:ext uri="{9D8B030D-6E8A-4147-A177-3AD203B41FA5}">
                      <a16:colId xmlns:a16="http://schemas.microsoft.com/office/drawing/2014/main" val="20000"/>
                    </a:ext>
                  </a:extLst>
                </a:gridCol>
                <a:gridCol w="3880366">
                  <a:extLst>
                    <a:ext uri="{9D8B030D-6E8A-4147-A177-3AD203B41FA5}">
                      <a16:colId xmlns:a16="http://schemas.microsoft.com/office/drawing/2014/main" val="20001"/>
                    </a:ext>
                  </a:extLst>
                </a:gridCol>
                <a:gridCol w="3880366">
                  <a:extLst>
                    <a:ext uri="{9D8B030D-6E8A-4147-A177-3AD203B41FA5}">
                      <a16:colId xmlns:a16="http://schemas.microsoft.com/office/drawing/2014/main" val="20002"/>
                    </a:ext>
                  </a:extLst>
                </a:gridCol>
              </a:tblGrid>
              <a:tr h="944785">
                <a:tc>
                  <a:txBody>
                    <a:bodyPr/>
                    <a:lstStyle/>
                    <a:p>
                      <a:pPr algn="ctr"/>
                      <a:r>
                        <a:rPr lang="uz-Latn-UZ" sz="5300" dirty="0">
                          <a:solidFill>
                            <a:schemeClr val="tx1"/>
                          </a:solidFill>
                          <a:latin typeface="Arial Narrow" pitchFamily="34" charset="0"/>
                        </a:rPr>
                        <a:t>“−”</a:t>
                      </a:r>
                      <a:endParaRPr lang="ru-RU" sz="5300" dirty="0">
                        <a:solidFill>
                          <a:schemeClr val="tx1"/>
                        </a:solidFill>
                        <a:latin typeface="Arial Narrow" pitchFamily="34" charset="0"/>
                      </a:endParaRPr>
                    </a:p>
                  </a:txBody>
                  <a:tcPr marL="134969" marR="134969" marT="67485" marB="674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uz-Latn-UZ" sz="5300" dirty="0">
                          <a:solidFill>
                            <a:schemeClr val="tx1"/>
                          </a:solidFill>
                          <a:latin typeface="Arial Narrow" pitchFamily="34" charset="0"/>
                        </a:rPr>
                        <a:t>“+”</a:t>
                      </a:r>
                      <a:endParaRPr lang="ru-RU" sz="5300" dirty="0">
                        <a:solidFill>
                          <a:schemeClr val="tx1"/>
                        </a:solidFill>
                        <a:latin typeface="Arial Narrow" pitchFamily="34" charset="0"/>
                      </a:endParaRPr>
                    </a:p>
                  </a:txBody>
                  <a:tcPr marL="134969" marR="134969" marT="67485" marB="674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uz-Latn-UZ" sz="5300" dirty="0">
                          <a:solidFill>
                            <a:schemeClr val="tx1"/>
                          </a:solidFill>
                          <a:latin typeface="Arial Narrow" pitchFamily="34" charset="0"/>
                        </a:rPr>
                        <a:t>“qiziqarli”</a:t>
                      </a:r>
                      <a:endParaRPr lang="ru-RU" sz="5300" dirty="0">
                        <a:solidFill>
                          <a:schemeClr val="tx1"/>
                        </a:solidFill>
                        <a:latin typeface="Arial Narrow" pitchFamily="34" charset="0"/>
                      </a:endParaRPr>
                    </a:p>
                  </a:txBody>
                  <a:tcPr marL="134969" marR="134969" marT="67485" marB="674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547375">
                <a:tc>
                  <a:txBody>
                    <a:bodyPr/>
                    <a:lstStyle/>
                    <a:p>
                      <a:pPr algn="ctr"/>
                      <a:endParaRPr lang="ru-RU" sz="2700" dirty="0"/>
                    </a:p>
                  </a:txBody>
                  <a:tcPr marL="134969" marR="134969" marT="67485" marB="674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ru-RU" sz="2700"/>
                    </a:p>
                  </a:txBody>
                  <a:tcPr marL="134969" marR="134969" marT="67485" marB="674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ru-RU" sz="2700" dirty="0"/>
                    </a:p>
                  </a:txBody>
                  <a:tcPr marL="134969" marR="134969" marT="67485" marB="6748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
        <p:nvSpPr>
          <p:cNvPr id="74756" name="Text Box 4">
            <a:extLst>
              <a:ext uri="{FF2B5EF4-FFF2-40B4-BE49-F238E27FC236}">
                <a16:creationId xmlns:a16="http://schemas.microsoft.com/office/drawing/2014/main" id="{64CF015C-403C-A228-937F-FE289C2F6E21}"/>
              </a:ext>
            </a:extLst>
          </p:cNvPr>
          <p:cNvSpPr txBox="1">
            <a:spLocks noChangeArrowheads="1"/>
          </p:cNvSpPr>
          <p:nvPr/>
        </p:nvSpPr>
        <p:spPr bwMode="auto">
          <a:xfrm>
            <a:off x="2514732" y="2323428"/>
            <a:ext cx="12540893" cy="1091709"/>
          </a:xfrm>
          <a:prstGeom prst="rect">
            <a:avLst/>
          </a:prstGeom>
          <a:noFill/>
          <a:ln w="9525">
            <a:noFill/>
            <a:miter lim="800000"/>
            <a:headEnd/>
            <a:tailEnd/>
          </a:ln>
          <a:effectLst/>
        </p:spPr>
        <p:txBody>
          <a:bodyPr>
            <a:spAutoFit/>
          </a:bodyPr>
          <a:lstStyle/>
          <a:p>
            <a:pPr algn="ctr">
              <a:spcBef>
                <a:spcPct val="50000"/>
              </a:spcBef>
            </a:pPr>
            <a:r>
              <a:rPr lang="en-BZ" sz="6494" b="1" dirty="0">
                <a:solidFill>
                  <a:srgbClr val="000099"/>
                </a:solidFill>
                <a:latin typeface="Arial Narrow" pitchFamily="34" charset="0"/>
              </a:rPr>
              <a:t>“</a:t>
            </a:r>
            <a:r>
              <a:rPr lang="uz-Latn-UZ" sz="6494" b="1" dirty="0">
                <a:solidFill>
                  <a:srgbClr val="000099"/>
                </a:solidFill>
                <a:latin typeface="Arial Narrow" pitchFamily="34" charset="0"/>
              </a:rPr>
              <a:t>Plyus, minus, </a:t>
            </a:r>
            <a:r>
              <a:rPr lang="en-BZ" sz="6494" b="1" dirty="0">
                <a:solidFill>
                  <a:srgbClr val="000099"/>
                </a:solidFill>
                <a:latin typeface="Arial Narrow" pitchFamily="34" charset="0"/>
              </a:rPr>
              <a:t>qiziqarli</a:t>
            </a:r>
            <a:r>
              <a:rPr lang="uz-Latn-UZ" sz="6494" b="1" dirty="0">
                <a:solidFill>
                  <a:srgbClr val="000099"/>
                </a:solidFill>
                <a:latin typeface="Arial Narrow" pitchFamily="34" charset="0"/>
              </a:rPr>
              <a:t>”</a:t>
            </a:r>
            <a:endParaRPr lang="ru-RU" sz="6494" b="1" dirty="0">
              <a:solidFill>
                <a:srgbClr val="000099"/>
              </a:solidFill>
              <a:latin typeface="Arial Narrow" pitchFamily="34" charset="0"/>
            </a:endParaRPr>
          </a:p>
        </p:txBody>
      </p:sp>
      <p:pic>
        <p:nvPicPr>
          <p:cNvPr id="3" name="Picture 4" descr="ALGORÄ°TMA ile ilgili gÃ¶rsel sonucu">
            <a:extLst>
              <a:ext uri="{FF2B5EF4-FFF2-40B4-BE49-F238E27FC236}">
                <a16:creationId xmlns:a16="http://schemas.microsoft.com/office/drawing/2014/main" id="{6F6A7C2D-40E5-92D9-357E-AFC84285FE3C}"/>
              </a:ext>
            </a:extLst>
          </p:cNvPr>
          <p:cNvPicPr/>
          <p:nvPr/>
        </p:nvPicPr>
        <p:blipFill>
          <a:blip r:embed="rId6"/>
          <a:srcRect b="7318"/>
          <a:stretch>
            <a:fillRect/>
          </a:stretch>
        </p:blipFill>
        <p:spPr bwMode="auto">
          <a:xfrm>
            <a:off x="8679089" y="5719536"/>
            <a:ext cx="5067357" cy="2943767"/>
          </a:xfrm>
          <a:prstGeom prst="rect">
            <a:avLst/>
          </a:prstGeom>
          <a:noFill/>
          <a:ln w="9525">
            <a:noFill/>
            <a:miter lim="800000"/>
            <a:headEnd/>
            <a:tailEnd/>
          </a:ln>
        </p:spPr>
      </p:pic>
    </p:spTree>
    <p:extLst>
      <p:ext uri="{BB962C8B-B14F-4D97-AF65-F5344CB8AC3E}">
        <p14:creationId xmlns:p14="http://schemas.microsoft.com/office/powerpoint/2010/main" val="32797484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3078" name="Picture 6" descr="Намудҳои хулоса медиҳад. Талаботи умумӣ барои навиштани ҳоли"/>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04293" y="3409950"/>
            <a:ext cx="6888785" cy="7391400"/>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9"/>
          <p:cNvSpPr/>
          <p:nvPr/>
        </p:nvSpPr>
        <p:spPr>
          <a:xfrm>
            <a:off x="4675798" y="2733675"/>
            <a:ext cx="7745774" cy="3426773"/>
          </a:xfrm>
          <a:prstGeom prst="rect">
            <a:avLst/>
          </a:prstGeom>
          <a:noFill/>
        </p:spPr>
        <p:txBody>
          <a:bodyPr wrap="none" lIns="91440" tIns="45720" rIns="91440" bIns="45720">
            <a:prstTxWarp prst="textArchUp">
              <a:avLst>
                <a:gd name="adj" fmla="val 10455975"/>
              </a:avLst>
            </a:prstTxWarp>
            <a:spAutoFit/>
          </a:bodyPr>
          <a:lstStyle/>
          <a:p>
            <a:pPr algn="ctr"/>
            <a:r>
              <a:rPr lang="en-US" sz="13800" b="0" cap="none" spc="0" dirty="0">
                <a:ln w="0"/>
                <a:solidFill>
                  <a:schemeClr val="tx1"/>
                </a:solidFill>
                <a:effectLst>
                  <a:outerShdw blurRad="38100" dist="19050" dir="2700000" algn="tl" rotWithShape="0">
                    <a:schemeClr val="dk1">
                      <a:alpha val="40000"/>
                    </a:schemeClr>
                  </a:outerShdw>
                </a:effectLst>
              </a:rPr>
              <a:t>X U L O S A </a:t>
            </a:r>
            <a:endParaRPr lang="ru-RU" sz="138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9002633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7" name="Прямоугольник 6"/>
          <p:cNvSpPr/>
          <p:nvPr/>
        </p:nvSpPr>
        <p:spPr>
          <a:xfrm>
            <a:off x="3949963" y="3876675"/>
            <a:ext cx="10095969" cy="3090943"/>
          </a:xfrm>
          <a:prstGeom prst="rect">
            <a:avLst/>
          </a:prstGeom>
          <a:noFill/>
        </p:spPr>
        <p:txBody>
          <a:bodyPr wrap="none" lIns="134969" tIns="67485" rIns="134969" bIns="67485">
            <a:spAutoFit/>
          </a:bodyPr>
          <a:lstStyle/>
          <a:p>
            <a:pPr algn="ctr" defTabSz="1349654">
              <a:defRPr/>
            </a:pPr>
            <a:r>
              <a:rPr lang="en-US" sz="9600" b="1" noProof="1">
                <a:ln w="12700">
                  <a:solidFill>
                    <a:srgbClr val="297FD5">
                      <a:lumMod val="50000"/>
                    </a:srgbClr>
                  </a:solidFill>
                  <a:prstDash val="solid"/>
                </a:ln>
                <a:solidFill>
                  <a:srgbClr val="1F295C"/>
                </a:solidFill>
                <a:effectLst>
                  <a:innerShdw blurRad="177800">
                    <a:srgbClr val="297FD5">
                      <a:lumMod val="50000"/>
                    </a:srgbClr>
                  </a:innerShdw>
                </a:effectLst>
                <a:latin typeface="Times New Roman" panose="02020603050405020304" pitchFamily="18" charset="0"/>
                <a:cs typeface="Times New Roman" panose="02020603050405020304" pitchFamily="18" charset="0"/>
              </a:rPr>
              <a:t>Faol ishtirokingiz </a:t>
            </a:r>
          </a:p>
          <a:p>
            <a:pPr algn="ctr" defTabSz="1349654">
              <a:defRPr/>
            </a:pPr>
            <a:r>
              <a:rPr lang="en-US" sz="9600" b="1" noProof="1">
                <a:ln w="12700">
                  <a:solidFill>
                    <a:srgbClr val="297FD5">
                      <a:lumMod val="50000"/>
                    </a:srgbClr>
                  </a:solidFill>
                  <a:prstDash val="solid"/>
                </a:ln>
                <a:solidFill>
                  <a:srgbClr val="1F295C"/>
                </a:solidFill>
                <a:effectLst>
                  <a:innerShdw blurRad="177800">
                    <a:srgbClr val="297FD5">
                      <a:lumMod val="50000"/>
                    </a:srgbClr>
                  </a:innerShdw>
                </a:effectLst>
                <a:latin typeface="Times New Roman" panose="02020603050405020304" pitchFamily="18" charset="0"/>
                <a:cs typeface="Times New Roman" panose="02020603050405020304" pitchFamily="18" charset="0"/>
              </a:rPr>
              <a:t>uchun  rahmat!</a:t>
            </a:r>
          </a:p>
        </p:txBody>
      </p:sp>
    </p:spTree>
    <p:extLst>
      <p:ext uri="{BB962C8B-B14F-4D97-AF65-F5344CB8AC3E}">
        <p14:creationId xmlns:p14="http://schemas.microsoft.com/office/powerpoint/2010/main" val="4234909020"/>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6305</TotalTime>
  <Words>1177</Words>
  <Application>Microsoft Office PowerPoint</Application>
  <PresentationFormat>Произвольный</PresentationFormat>
  <Paragraphs>170</Paragraphs>
  <Slides>16</Slides>
  <Notes>2</Notes>
  <HiddenSlides>0</HiddenSlides>
  <MMClips>0</MMClips>
  <ScaleCrop>false</ScaleCrop>
  <HeadingPairs>
    <vt:vector size="8" baseType="variant">
      <vt:variant>
        <vt:lpstr>Использованные шрифты</vt:lpstr>
      </vt:variant>
      <vt:variant>
        <vt:i4>8</vt:i4>
      </vt:variant>
      <vt:variant>
        <vt:lpstr>Тема</vt:lpstr>
      </vt:variant>
      <vt:variant>
        <vt:i4>1</vt:i4>
      </vt:variant>
      <vt:variant>
        <vt:lpstr>Внедренные серверы OLE</vt:lpstr>
      </vt:variant>
      <vt:variant>
        <vt:i4>1</vt:i4>
      </vt:variant>
      <vt:variant>
        <vt:lpstr>Заголовки слайдов</vt:lpstr>
      </vt:variant>
      <vt:variant>
        <vt:i4>16</vt:i4>
      </vt:variant>
    </vt:vector>
  </HeadingPairs>
  <TitlesOfParts>
    <vt:vector size="26" baseType="lpstr">
      <vt:lpstr>Arial</vt:lpstr>
      <vt:lpstr>Arial Narrow</vt:lpstr>
      <vt:lpstr>Calibri</vt:lpstr>
      <vt:lpstr>Calibri Light</vt:lpstr>
      <vt:lpstr>Fira Sans</vt:lpstr>
      <vt:lpstr>Fira Sans Extra Condensed Mediu</vt:lpstr>
      <vt:lpstr>Raleway</vt:lpstr>
      <vt:lpstr>Times New Roman</vt:lpstr>
      <vt:lpstr>Тема Office</vt:lpstr>
      <vt:lpstr>Точечный рисунок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ҚАШҚАДАРЁ ВИЛОЯТИДА-2.cdr</dc:title>
  <dc:creator>Anvarullo</dc:creator>
  <cp:lastModifiedBy>Пользователь</cp:lastModifiedBy>
  <cp:revision>533</cp:revision>
  <cp:lastPrinted>2020-12-11T16:07:03Z</cp:lastPrinted>
  <dcterms:created xsi:type="dcterms:W3CDTF">2020-11-12T01:04:50Z</dcterms:created>
  <dcterms:modified xsi:type="dcterms:W3CDTF">2026-02-12T09:30:58Z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2020-11-12T00:00:00Z</vt:filetime>
  </property>
  <property fmtid="{D5CDD505-2E9C-101B-9397-08002B2CF9AE}" pid="3" name="Creator">
    <vt:lpwstr>CorelDRAW 2020</vt:lpwstr>
  </property>
  <property fmtid="{D5CDD505-2E9C-101B-9397-08002B2CF9AE}" pid="4" name="LastSaved">
    <vt:filetime>2020-11-12T00:00:00Z</vt:filetime>
  </property>
</Properties>
</file>