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71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4" r:id="rId13"/>
    <p:sldId id="265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sca_esv=04572e48b25069e1&amp;q=Ish+joyidagi+birlamchi+yo%E2%80%98riqnoma&amp;source=lnms&amp;fbs=ADc_l-ZCkATAmdlQq0cAq4f7K8zvtah1yqwQih5VA9gW7YZhZgSWDNH1Rm20U8rnvaulkIH7WxKMNF-HyGv2H0SdytJ-uDo68N2qbB3D62GaGvY4EpQCy6uiaU4H94R21mr4sEoUQ83foBUDmnefW0GE8RUkFQ6-WU1aM9RkE66P9c-3OAZWJ3y8uhESGj8mcaZvLOBCBSo5sJ-4YiifjHlx4iQhVnSl5Mftz4F82MFfNTrZwavwxrE&amp;sa=X&amp;ved=2ahUKEwjhq62-tueSAxUnKhAIHTQ2MtYQgK4QegQIAxAD&amp;biw=1034&amp;bih=523&amp;dpr=1&amp;mstk=AUtExfCFZMBIocj2hEIZ1znuzK192f15-n6ph4jLQkXSin5SNU5c1wLBrgOa2JZ-6e_oswngvX4tFaor7B7sbvzeZ6wFwxR-LdCsH796PNHh9Tdg3xuUA51YXVjz4M_mGUWL0mc&amp;csui=3" TargetMode="External"/><Relationship Id="rId2" Type="http://schemas.openxmlformats.org/officeDocument/2006/relationships/hyperlink" Target="https://www.google.com/search?sca_esv=04572e48b25069e1&amp;q=Kirish+yo%E2%80%98riqnomasi&amp;source=lnms&amp;fbs=ADc_l-ZCkATAmdlQq0cAq4f7K8zvtah1yqwQih5VA9gW7YZhZgSWDNH1Rm20U8rnvaulkIH7WxKMNF-HyGv2H0SdytJ-uDo68N2qbB3D62GaGvY4EpQCy6uiaU4H94R21mr4sEoUQ83foBUDmnefW0GE8RUkFQ6-WU1aM9RkE66P9c-3OAZWJ3y8uhESGj8mcaZvLOBCBSo5sJ-4YiifjHlx4iQhVnSl5Mftz4F82MFfNTrZwavwxrE&amp;sa=X&amp;ved=2ahUKEwjhq62-tueSAxUnKhAIHTQ2MtYQgK4QegQIAxAB&amp;biw=1034&amp;bih=523&amp;dpr=1&amp;mstk=AUtExfCFZMBIocj2hEIZ1znuzK192f15-n6ph4jLQkXSin5SNU5c1wLBrgOa2JZ-6e_oswngvX4tFaor7B7sbvzeZ6wFwxR-LdCsH796PNHh9Tdg3xuUA51YXVjz4M_mGUWL0mc&amp;csui=3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google.com/search?sca_esv=04572e48b25069e1&amp;q=Favqulodda+yo%E2%80%98riqnoma&amp;source=lnms&amp;fbs=ADc_l-ZCkATAmdlQq0cAq4f7K8zvtah1yqwQih5VA9gW7YZhZgSWDNH1Rm20U8rnvaulkIH7WxKMNF-HyGv2H0SdytJ-uDo68N2qbB3D62GaGvY4EpQCy6uiaU4H94R21mr4sEoUQ83foBUDmnefW0GE8RUkFQ6-WU1aM9RkE66P9c-3OAZWJ3y8uhESGj8mcaZvLOBCBSo5sJ-4YiifjHlx4iQhVnSl5Mftz4F82MFfNTrZwavwxrE&amp;sa=X&amp;ved=2ahUKEwjhq62-tueSAxUnKhAIHTQ2MtYQgK4QegQIAxAH&amp;biw=1034&amp;bih=523&amp;dpr=1&amp;mstk=AUtExfCFZMBIocj2hEIZ1znuzK192f15-n6ph4jLQkXSin5SNU5c1wLBrgOa2JZ-6e_oswngvX4tFaor7B7sbvzeZ6wFwxR-LdCsH796PNHh9Tdg3xuUA51YXVjz4M_mGUWL0mc&amp;csui=3" TargetMode="External"/><Relationship Id="rId4" Type="http://schemas.openxmlformats.org/officeDocument/2006/relationships/hyperlink" Target="https://www.google.com/search?sca_esv=04572e48b25069e1&amp;q=Davriy+yo%E2%80%98riqnoma&amp;source=lnms&amp;fbs=ADc_l-ZCkATAmdlQq0cAq4f7K8zvtah1yqwQih5VA9gW7YZhZgSWDNH1Rm20U8rnvaulkIH7WxKMNF-HyGv2H0SdytJ-uDo68N2qbB3D62GaGvY4EpQCy6uiaU4H94R21mr4sEoUQ83foBUDmnefW0GE8RUkFQ6-WU1aM9RkE66P9c-3OAZWJ3y8uhESGj8mcaZvLOBCBSo5sJ-4YiifjHlx4iQhVnSl5Mftz4F82MFfNTrZwavwxrE&amp;sa=X&amp;ved=2ahUKEwjhq62-tueSAxUnKhAIHTQ2MtYQgK4QegQIAxAF&amp;biw=1034&amp;bih=523&amp;dpr=1&amp;mstk=AUtExfCFZMBIocj2hEIZ1znuzK192f15-n6ph4jLQkXSin5SNU5c1wLBrgOa2JZ-6e_oswngvX4tFaor7B7sbvzeZ6wFwxR-LdCsH796PNHh9Tdg3xuUA51YXVjz4M_mGUWL0mc&amp;csui=3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7057" y="188459"/>
            <a:ext cx="6512511" cy="14601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1. 4.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2. Mavzu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.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xodimning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jarayonidagi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720840"/>
            <a:ext cx="648072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REJA</a:t>
            </a:r>
          </a:p>
          <a:p>
            <a:pPr algn="just"/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tashkilotida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ahamiyati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omillari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turlari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huquqiy-me’yoriy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525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04664"/>
            <a:ext cx="54006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tashkilotida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(MTT)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sog‘lig‘ini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huquqiy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ijtimoiy-iqtisodiy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majmuidir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baxtsiz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hodisalarning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ko‘nikmalarini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sog‘lom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sharoitlarini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ta’minlashdan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iboratdir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tushunchalari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Huquqiy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asoslar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kodeksi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to‘g‘risida"gi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o‘yin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maydonchalari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jihozlarning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nosozliklarini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Sanitariya-gigiena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Xonalarning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tozaligi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yoritilishi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ovqatlanish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208" y="405800"/>
            <a:ext cx="2466975" cy="208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208" y="3573016"/>
            <a:ext cx="2434967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4826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16632"/>
            <a:ext cx="7200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(MTT)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Respublikasining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to‘g‘risida"gi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Qonuni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(O‘RQ-410)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me’yoriy-huquqiy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tartibga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solinadi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sharoitlarini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ta’minlashni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huquqiy-me’yoriy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Qonunchilik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asoslari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sog‘lig‘ini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Lavozim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yo‘riqnomalari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xususan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tarbiyachilar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ustalar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faoliyatida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201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61206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Yo‘riqnomalar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boshlayotgan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keyinchalik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yo‘riqnomalardan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Binolarda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o‘chirish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vositalarining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jihozlarining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evakuatsiya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rejalari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talab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AU" sz="2400">
                <a:latin typeface="Times New Roman" pitchFamily="18" charset="0"/>
                <a:cs typeface="Times New Roman" pitchFamily="18" charset="0"/>
              </a:rPr>
              <a:t> 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Sanitariya-gigiyena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MTT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xonalari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me’yorlarga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yoritilishi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shamollatilishi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saqlanishi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ko‘rik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bepul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ko‘rikdan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o‘tishlari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just"/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ijrosini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MTT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rahbarining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zimmasiga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yuklatiladi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008" y="692696"/>
            <a:ext cx="2063472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768" y="3662159"/>
            <a:ext cx="203871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792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548680"/>
            <a:ext cx="5814392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hayotini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jarohatlar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xavflardan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sog‘lom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rivojlanishini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salomatligi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Pedagog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saqlab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chiqarishdagi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jarohatlarning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Tarbiyaviy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ahamiyat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yoshligidan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turmush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tarzi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ko‘nikmalarini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Mas’uliyat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MTT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rahbari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xodimlarining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javobgarligini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Xulosa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aytganda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majburiyat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bola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kafolatidir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421" y="2636912"/>
            <a:ext cx="1895636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989" y="548680"/>
            <a:ext cx="20145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981" y="4581128"/>
            <a:ext cx="1828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7395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32655"/>
            <a:ext cx="58864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sogʻliqni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tarbiyachilar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muhitni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jarohatlanishlarning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Huquqiy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majburiyat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Oʻzbekiston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qonunchiligiga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majburiydir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Psixologik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xotirjamlik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sharoitda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ishlasa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stress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pasayadi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Yongʻin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nazorati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Yongʻin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sanitariya-gigiyena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normalarini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yuqumli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kasalliklar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vaziyatlarning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omil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Xulosa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aytganda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faqatgina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yuritish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jonli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tizimidir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720" y="393614"/>
            <a:ext cx="2060767" cy="2171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720" y="3212976"/>
            <a:ext cx="2106487" cy="198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528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620688"/>
            <a:ext cx="67687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omillari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sog‘lig‘i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salbiy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ko‘rsatishi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psixofiziologik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ergonomik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majmuidir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turlariga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shikastlanishlar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shovqin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stress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noqulay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sharoitlari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Shovqin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vibratsiya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harorat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nurlanish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yoritish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qo'llaniladigan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chang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bug'lar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gazlar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toksik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Infeksiyalar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viruslar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bakteriyalar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qo'ziqorinlar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mikroorganizmlar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569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692696"/>
            <a:ext cx="63367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800" b="1" dirty="0" err="1">
                <a:latin typeface="Times New Roman" pitchFamily="18" charset="0"/>
                <a:cs typeface="Times New Roman" pitchFamily="18" charset="0"/>
              </a:rPr>
              <a:t>Psixofiziologik</a:t>
            </a: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Ruhiy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stress,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yukining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haddan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ko'pligi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monotonlik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dam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rejimining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buzilishi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AU" sz="2800" b="1" dirty="0" err="1">
                <a:latin typeface="Times New Roman" pitchFamily="18" charset="0"/>
                <a:cs typeface="Times New Roman" pitchFamily="18" charset="0"/>
              </a:rPr>
              <a:t>Ergonomik</a:t>
            </a: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Noqulay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pozitsiyasi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og'irlik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ko'tarish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takrorlanuvchi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joyining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noto'g'ri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just"/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omillarni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chiqarishdagi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baxtsiz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hodisalar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kasb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kasalliklarining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4165847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764704"/>
            <a:ext cx="52565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qonunlari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rahbari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avfsiz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sharoitini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yaratishi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odimlarni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o‘tkazishi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ta’minlashi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joylarini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tug‘ilganda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rahbariyatni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ogohlantirishi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lozim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62377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960" y="2780928"/>
            <a:ext cx="261937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959" y="4941168"/>
            <a:ext cx="2615615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5332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6552728" cy="7124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(MTT)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sanitariya-gigiyena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sog‘lig‘ini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baxtsiz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hodisalarning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uz-Cyrl-UZ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gigiyena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qo‘l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yuvish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bino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qat’iy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Sanitariya-Gigiyena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A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gigiyenasi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poyabzalda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tirnoqlarni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kalta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boshlashdan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qo‘llarni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sovunlab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yuvish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xalat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kiyish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Sochlar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to‘plangan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A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bo‘limi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Oshxona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xodimlari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kuni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hamshira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nazoratidan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o‘tadi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uzuk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sirg‘a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taqiqlanadi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Ovqatlanish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chekish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taqiqlanadi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Xonalar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tozaligi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hojatxonalar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dezinfeksiya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havalandiriladi.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gigiyenasi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qo‘l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yuvish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gigiyena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ko‘nikmalari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o‘rgatiladi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6672"/>
            <a:ext cx="214312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80928"/>
            <a:ext cx="214312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97152"/>
            <a:ext cx="214312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6723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04664"/>
            <a:ext cx="583264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exnika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Rozetkalar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yetmaydigan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balandlikda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jihozlari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nosoz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bo‘lmasligi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Mebellar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o‘yinchoqlar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o‘yin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maydonchasidagi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jarohat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yetkazmaydigan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o‘chirish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moslamalari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otgnetushitel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evakuatsiya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rejasiga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nazorati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Tarbiyachilar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lahza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nazoratsiz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qoldirmasliklari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Taqiqlanadi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hojatxonasidan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Oshxona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kiyimda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tashqariga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Nosoz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jihozlaridan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majburiyatidir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hamshira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024" y="773676"/>
            <a:ext cx="205172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89040"/>
            <a:ext cx="2087488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82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60649"/>
            <a:ext cx="547260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zilzila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sizib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chiqishi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evakuatsiya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yo‘laklarini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bilishi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o‘chirish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vositalaridan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foydalanishni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o‘rganishi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hududga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chiqishi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ko‘rsatishni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mashg‘ulotlar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sarosimani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yo‘riqnomasi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joyidagi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mashg‘ulotlari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boriladi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qilinishini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76672"/>
            <a:ext cx="2600438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488" y="2852936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487" y="4797152"/>
            <a:ext cx="26193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641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91898"/>
            <a:ext cx="52565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sog‘lom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muhitini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yaratishning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shartidir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talablarini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vaziyatlarga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tayyorlik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hayotini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asrashga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1897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3068960"/>
            <a:ext cx="246697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61969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88640"/>
            <a:ext cx="828092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ta’minlashning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kirganlar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safaridagilar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amaliyotchilarga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birlamchi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xizmati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xonalarda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oshirilib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jurnalda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qayd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joylaridagi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attestatsiyasi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boriladi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2"/>
              </a:rPr>
              <a:t>Kirish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2"/>
              </a:rPr>
              <a:t>yo‘riqnomasi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shaxslar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safari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kelganlar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amaliyotchilar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3"/>
              </a:rPr>
              <a:t>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3"/>
              </a:rPr>
              <a:t>joyidagi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3"/>
              </a:rPr>
              <a:t>birlamchi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3"/>
              </a:rPr>
              <a:t>yo‘riqnoma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boshlashdan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joyida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4"/>
              </a:rPr>
              <a:t>Davriy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4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4"/>
              </a:rPr>
              <a:t>yo‘riqnoma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bilimlarini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mustahkamlash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tanishtirish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5"/>
              </a:rPr>
              <a:t>Favqulodda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5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5"/>
              </a:rPr>
              <a:t>yo‘riqnoma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chiqarishdagi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o‘zgarishlar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baxtsiz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hodisalardan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10362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5846"/>
            <a:ext cx="56166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Hujjatlashtirish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Yo‘riqnomadan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o‘tgan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jurnalga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chekadi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mas’uliyatini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tasdiqlaydi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Bilimlarni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yakunida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qoidalarini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o‘zlashtirganligi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komissiya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baholanadi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o‘rinlari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attestatsiyasi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joylaridagi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sharoitlari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attestatsiyadan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xizmati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xizmati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joyida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to‘g‘risida"gi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hujjatlariga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oshiriladi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464" y="476672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463" y="2852936"/>
            <a:ext cx="2619375" cy="25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652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6840760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698907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187</TotalTime>
  <Words>1575</Words>
  <Application>Microsoft Office PowerPoint</Application>
  <PresentationFormat>Экран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Georgia</vt:lpstr>
      <vt:lpstr>Times New Roman</vt:lpstr>
      <vt:lpstr>Trebuchet MS</vt:lpstr>
      <vt:lpstr>Воздушный поток</vt:lpstr>
      <vt:lpstr>1. 4. 2. Mavzu .Maktabgacha ta’lim tashkilotlarida xodimning mehnat jarayonidagi xavfsizligini ta’minlash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Maktabgacha ta’lim tashkilotlarida xodimning mehnat jarayonidagi xavfsizligini ta’minlash</dc:title>
  <dc:creator>AKT</dc:creator>
  <cp:lastModifiedBy>MX Computers</cp:lastModifiedBy>
  <cp:revision>21</cp:revision>
  <dcterms:created xsi:type="dcterms:W3CDTF">2026-02-19T10:47:08Z</dcterms:created>
  <dcterms:modified xsi:type="dcterms:W3CDTF">2026-10-16T03:50:40Z</dcterms:modified>
</cp:coreProperties>
</file>