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7" r:id="rId4"/>
    <p:sldId id="27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1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0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789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76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98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9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34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4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0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522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75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701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BCC86-71E4-4C55-AE83-0F288B4801BD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1024F-80F7-49B2-94C7-26AA55219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564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5904854"/>
          </a:xfrm>
        </p:spPr>
        <p:txBody>
          <a:bodyPr>
            <a:normAutofit/>
          </a:bodyPr>
          <a:lstStyle/>
          <a:p>
            <a:r>
              <a:rPr lang="en-US" sz="4000" dirty="0" err="1"/>
              <a:t>O’zbekiston</a:t>
            </a:r>
            <a:r>
              <a:rPr lang="en-US" sz="4000" dirty="0"/>
              <a:t> </a:t>
            </a:r>
            <a:r>
              <a:rPr lang="en-US" sz="4000" dirty="0" err="1"/>
              <a:t>Respublikasi</a:t>
            </a:r>
            <a:br>
              <a:rPr lang="en-US" sz="4000" dirty="0"/>
            </a:br>
            <a:r>
              <a:rPr lang="en-US" sz="4000" dirty="0" err="1"/>
              <a:t>Maktabgacha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maktab </a:t>
            </a:r>
            <a:r>
              <a:rPr lang="en-US" sz="4000" dirty="0" err="1"/>
              <a:t>ta’limi</a:t>
            </a:r>
            <a:r>
              <a:rPr lang="en-US" sz="4000" dirty="0"/>
              <a:t> </a:t>
            </a:r>
            <a:r>
              <a:rPr lang="en-US" sz="4000" dirty="0" err="1"/>
              <a:t>vazirligi</a:t>
            </a:r>
            <a:br>
              <a:rPr lang="en-US" sz="4000" dirty="0"/>
            </a:br>
            <a:r>
              <a:rPr lang="en-US" sz="4000" dirty="0" err="1"/>
              <a:t>Andijon</a:t>
            </a:r>
            <a:r>
              <a:rPr lang="en-US" sz="4000" dirty="0"/>
              <a:t> </a:t>
            </a:r>
            <a:r>
              <a:rPr lang="en-US" sz="4000" dirty="0" err="1"/>
              <a:t>viloyati</a:t>
            </a:r>
            <a:r>
              <a:rPr lang="en-US" sz="4000" dirty="0"/>
              <a:t> </a:t>
            </a:r>
            <a:r>
              <a:rPr lang="en-US" sz="4000" dirty="0" err="1"/>
              <a:t>pedagogik</a:t>
            </a:r>
            <a:r>
              <a:rPr lang="en-US" sz="4000" dirty="0"/>
              <a:t> </a:t>
            </a:r>
            <a:r>
              <a:rPr lang="en-US" sz="4000" dirty="0" err="1"/>
              <a:t>mahorat</a:t>
            </a:r>
            <a:r>
              <a:rPr lang="en-US" sz="4000" dirty="0"/>
              <a:t> </a:t>
            </a:r>
            <a:r>
              <a:rPr lang="en-US" sz="4000" dirty="0" err="1"/>
              <a:t>markazi</a:t>
            </a:r>
            <a:r>
              <a:rPr lang="en-US" sz="4000" dirty="0"/>
              <a:t> </a:t>
            </a:r>
            <a:r>
              <a:rPr lang="en-US" sz="4000" dirty="0" err="1"/>
              <a:t>maktabgacha,boshlang’ich</a:t>
            </a:r>
            <a:r>
              <a:rPr lang="en-US" sz="4000" dirty="0"/>
              <a:t> </a:t>
            </a:r>
            <a:r>
              <a:rPr lang="en-US" sz="4000" dirty="0" err="1"/>
              <a:t>va</a:t>
            </a:r>
            <a:r>
              <a:rPr lang="en-US" sz="4000" dirty="0"/>
              <a:t> </a:t>
            </a:r>
            <a:r>
              <a:rPr lang="en-US" sz="4000" dirty="0" err="1"/>
              <a:t>maxsus</a:t>
            </a:r>
            <a:r>
              <a:rPr lang="en-US" sz="4000" dirty="0"/>
              <a:t> </a:t>
            </a:r>
            <a:r>
              <a:rPr lang="en-US" sz="4000" dirty="0" err="1"/>
              <a:t>ta’lim</a:t>
            </a:r>
            <a:r>
              <a:rPr lang="en-US" sz="4000" dirty="0"/>
              <a:t> </a:t>
            </a:r>
            <a:r>
              <a:rPr lang="en-US" sz="4000" dirty="0" err="1"/>
              <a:t>metodikalari</a:t>
            </a:r>
            <a:r>
              <a:rPr lang="en-US" sz="4000" dirty="0"/>
              <a:t> </a:t>
            </a:r>
            <a:r>
              <a:rPr lang="en-US" sz="4000" dirty="0" err="1"/>
              <a:t>kafedrasi</a:t>
            </a:r>
            <a:r>
              <a:rPr lang="en-US" sz="4000" dirty="0"/>
              <a:t>   </a:t>
            </a:r>
            <a:r>
              <a:rPr lang="en-US" sz="4000" dirty="0" err="1"/>
              <a:t>o’qituvchisi</a:t>
            </a:r>
            <a:r>
              <a:rPr lang="ru-RU" sz="4000" dirty="0"/>
              <a:t> </a:t>
            </a:r>
            <a:r>
              <a:rPr lang="en-US" sz="4000" dirty="0"/>
              <a:t> Jamila Abdullayeva</a:t>
            </a:r>
            <a:br>
              <a:rPr lang="en-US" sz="4000" dirty="0"/>
            </a:br>
            <a:br>
              <a:rPr lang="ru-RU" sz="4000"/>
            </a:br>
            <a:r>
              <a:rPr lang="en-US" sz="4000"/>
              <a:t>Mavzu</a:t>
            </a:r>
            <a:r>
              <a:rPr lang="en-US" sz="4000" dirty="0" err="1"/>
              <a:t>:Maktabgacha</a:t>
            </a:r>
            <a:r>
              <a:rPr lang="en-US" sz="4000" dirty="0"/>
              <a:t> </a:t>
            </a:r>
            <a:r>
              <a:rPr lang="en-US" sz="4000" dirty="0" err="1"/>
              <a:t>ta’lim</a:t>
            </a:r>
            <a:r>
              <a:rPr lang="en-US" sz="4000" dirty="0"/>
              <a:t> </a:t>
            </a:r>
            <a:r>
              <a:rPr lang="en-US" sz="4000" dirty="0" err="1"/>
              <a:t>tashkilotida</a:t>
            </a:r>
            <a:r>
              <a:rPr lang="en-US" sz="4000" dirty="0"/>
              <a:t> </a:t>
            </a:r>
            <a:r>
              <a:rPr lang="en-US" sz="4000" dirty="0" err="1"/>
              <a:t>bolalarga</a:t>
            </a:r>
            <a:r>
              <a:rPr lang="en-US" sz="4000" dirty="0"/>
              <a:t> </a:t>
            </a:r>
            <a:r>
              <a:rPr lang="en-US" sz="4000" dirty="0" err="1"/>
              <a:t>nisbatan</a:t>
            </a:r>
            <a:r>
              <a:rPr lang="en-US" sz="4000" dirty="0"/>
              <a:t> </a:t>
            </a:r>
            <a:r>
              <a:rPr lang="en-US" sz="4000" dirty="0" err="1"/>
              <a:t>zo’ravonlik</a:t>
            </a:r>
            <a:r>
              <a:rPr lang="en-US" sz="4000" dirty="0"/>
              <a:t> </a:t>
            </a:r>
            <a:r>
              <a:rPr lang="en-US" sz="4000" dirty="0" err="1"/>
              <a:t>holatini</a:t>
            </a:r>
            <a:r>
              <a:rPr lang="en-US" sz="4000" dirty="0"/>
              <a:t> </a:t>
            </a:r>
            <a:r>
              <a:rPr lang="en-US" sz="4000" dirty="0" err="1"/>
              <a:t>oldini</a:t>
            </a:r>
            <a:r>
              <a:rPr lang="en-US" sz="4000" dirty="0"/>
              <a:t> </a:t>
            </a:r>
            <a:r>
              <a:rPr lang="en-US" sz="4000" dirty="0" err="1"/>
              <a:t>olish</a:t>
            </a:r>
            <a:r>
              <a:rPr lang="en-US" sz="4000" dirty="0"/>
              <a:t>.</a:t>
            </a:r>
            <a:br>
              <a:rPr lang="en-US" dirty="0"/>
            </a:b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70700" y="-69464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/>
              <a:t>Maktabgacha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maktab</a:t>
            </a:r>
            <a:r>
              <a:rPr lang="en-US" dirty="0"/>
              <a:t> </a:t>
            </a:r>
            <a:r>
              <a:rPr lang="en-US" dirty="0" err="1"/>
              <a:t>ta’limi</a:t>
            </a:r>
            <a:r>
              <a:rPr lang="en-US" dirty="0"/>
              <a:t> </a:t>
            </a:r>
            <a:r>
              <a:rPr lang="en-US" dirty="0" err="1"/>
              <a:t>vazirligi</a:t>
            </a:r>
            <a:br>
              <a:rPr lang="en-US" dirty="0"/>
            </a:br>
            <a:r>
              <a:rPr lang="en-US" dirty="0" err="1"/>
              <a:t>Andijon</a:t>
            </a:r>
            <a:r>
              <a:rPr lang="en-US" dirty="0"/>
              <a:t> </a:t>
            </a:r>
            <a:r>
              <a:rPr lang="en-US" dirty="0" err="1"/>
              <a:t>viloyat</a:t>
            </a:r>
            <a:r>
              <a:rPr lang="en-US" dirty="0"/>
              <a:t> </a:t>
            </a:r>
            <a:r>
              <a:rPr lang="en-US" dirty="0" err="1"/>
              <a:t>pedagogik</a:t>
            </a:r>
            <a:r>
              <a:rPr lang="en-US" dirty="0"/>
              <a:t> </a:t>
            </a:r>
            <a:r>
              <a:rPr lang="en-US" dirty="0" err="1"/>
              <a:t>mahorat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33027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1672" y="914400"/>
            <a:ext cx="10515600" cy="3440624"/>
          </a:xfrm>
        </p:spPr>
        <p:txBody>
          <a:bodyPr/>
          <a:lstStyle/>
          <a:p>
            <a:r>
              <a:rPr lang="en-US" dirty="0"/>
              <a:t>                                 </a:t>
            </a:r>
            <a:r>
              <a:rPr lang="en-US" dirty="0" err="1"/>
              <a:t>Reja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>1. </a:t>
            </a:r>
            <a:r>
              <a:rPr lang="en-US" dirty="0" err="1"/>
              <a:t>Bolalarga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zo’ravonlik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2.Zo’ravonlikning 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hayotidagi</a:t>
            </a:r>
            <a:r>
              <a:rPr lang="en-US" dirty="0"/>
              <a:t> </a:t>
            </a:r>
            <a:r>
              <a:rPr lang="en-US" dirty="0" err="1"/>
              <a:t>salbiy</a:t>
            </a:r>
            <a:r>
              <a:rPr lang="en-US" dirty="0"/>
              <a:t> </a:t>
            </a:r>
            <a:r>
              <a:rPr lang="en-US" dirty="0" err="1"/>
              <a:t>ta’siri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3.Bolalarga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zo’ravonlik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3013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1D31D0-EB14-81E1-D4DD-A5D0DF9A6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CE1CD1-2CDE-858D-5FE1-4D3D9DCD3D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242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8C0BA4-F980-479A-91CE-BAF67641B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FDD901-540D-B76E-8933-4F77A5C52D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124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3954" y="0"/>
            <a:ext cx="1112778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800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52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3986"/>
            <a:ext cx="12192000" cy="698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8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996"/>
            <a:ext cx="12192000" cy="700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010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97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36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94"/>
            <a:ext cx="12191999" cy="697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025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77" y="189762"/>
            <a:ext cx="11610445" cy="647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21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98"/>
            <a:ext cx="124761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735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82"/>
            <a:ext cx="12191999" cy="685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938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996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64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868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501"/>
            <a:ext cx="12192000" cy="702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18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8488"/>
            <a:ext cx="12321153" cy="696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687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8488"/>
            <a:ext cx="12476135" cy="696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9167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9622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98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827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5498"/>
            <a:ext cx="12321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303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100</TotalTime>
  <Words>79</Words>
  <Application>Microsoft Office PowerPoint</Application>
  <PresentationFormat>Широкоэкранный</PresentationFormat>
  <Paragraphs>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Тема Office</vt:lpstr>
      <vt:lpstr>O’zbekiston Respublikasi Maktabgacha va maktab ta’limi vazirligi Andijon viloyati pedagogik mahorat markazi maktabgacha,boshlang’ich va maxsus ta’lim metodikalari kafedrasi   o’qituvchisi  Jamila Abdullayeva  Mavzu:Maktabgacha ta’lim tashkilotida bolalarga nisbatan zo’ravonlik holatini oldini olish. </vt:lpstr>
      <vt:lpstr>                                 Reja: 1. Bolalarga nisbatan zo’ravonlik tushunchasi. 2.Zo’ravonlikning  bolalar hayotidagi salbiy ta’siri. 3.Bolalarga nisbatan zo’ravonlik turlari.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MX Computers</cp:lastModifiedBy>
  <cp:revision>15</cp:revision>
  <dcterms:created xsi:type="dcterms:W3CDTF">2026-02-12T10:33:13Z</dcterms:created>
  <dcterms:modified xsi:type="dcterms:W3CDTF">2026-10-19T04:00:33Z</dcterms:modified>
</cp:coreProperties>
</file>