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78" r:id="rId2"/>
    <p:sldMasterId id="2147483990" r:id="rId3"/>
    <p:sldMasterId id="2147484004" r:id="rId4"/>
  </p:sldMasterIdLst>
  <p:notesMasterIdLst>
    <p:notesMasterId r:id="rId15"/>
  </p:notesMasterIdLst>
  <p:sldIdLst>
    <p:sldId id="350" r:id="rId5"/>
    <p:sldId id="259" r:id="rId6"/>
    <p:sldId id="261" r:id="rId7"/>
    <p:sldId id="353" r:id="rId8"/>
    <p:sldId id="355" r:id="rId9"/>
    <p:sldId id="356" r:id="rId10"/>
    <p:sldId id="366" r:id="rId11"/>
    <p:sldId id="365" r:id="rId12"/>
    <p:sldId id="368" r:id="rId13"/>
    <p:sldId id="273" r:id="rId14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27AF"/>
    <a:srgbClr val="002060"/>
    <a:srgbClr val="FF6161"/>
    <a:srgbClr val="1F295C"/>
    <a:srgbClr val="FF8B8B"/>
    <a:srgbClr val="BF29CB"/>
    <a:srgbClr val="E53935"/>
    <a:srgbClr val="80C783"/>
    <a:srgbClr val="E6E6E6"/>
    <a:srgbClr val="2CC8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20" autoAdjust="0"/>
    <p:restoredTop sz="94660"/>
  </p:normalViewPr>
  <p:slideViewPr>
    <p:cSldViewPr>
      <p:cViewPr varScale="1">
        <p:scale>
          <a:sx n="71" d="100"/>
          <a:sy n="71" d="100"/>
        </p:scale>
        <p:origin x="552" y="8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951a3b13c9_0_2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951a3b13c9_0_2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8e8b782381_0_4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8e8b782381_0_4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g97c0c60065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4" name="Google Shape;594;g97c0c60065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0248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37924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2299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7656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68234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2503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39106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194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93348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337917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11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45996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2D622-5312-41AD-9AE9-8EBBD96A4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D1472B-0B4C-40BC-BD67-B3A238EAE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0C8347-1BC1-4BF4-A751-A63285792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54EAC8-D45C-4F06-B972-DB83F6795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D322ED-6086-4BC7-9CE5-06D141DC9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0281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0B1BD1-5FB2-4D02-9799-7DA7D8E0F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B8FC7B-47F3-466A-8FBB-F73FD7973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662B55-EA1E-4EE7-B4C3-7A764DD6C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067A97-0BB0-46CC-8EBB-BA85BB4EB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8C5F6F-6378-4103-B6B9-C5FDDA50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262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65639-E507-4947-B4C8-390F7D15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71F8D2-57E9-4FF4-B9AF-1B2EA8FBF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84598E-2879-4DA9-909E-D04EDF05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50EE20-F0E0-4815-9619-8ADD3C3E4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C4DE5B-F4AB-4080-8343-3CDA7CE21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91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9276D-DE83-49CC-817E-2E91B0095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89F943-C00F-40B7-A037-18822B9BC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60E30D-6511-4E34-B27D-A7FD96746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918F38-4669-4701-B5CC-8BFA3DF90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397D66-6670-4524-80BD-86F2C4E7D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82B63F-9A58-4B61-94B4-406E5FA4F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9089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34096-D672-43C5-B734-C2DF4733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4051C3-DFA7-4019-A0A6-86D844F2B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2B61840-7DC6-45F9-89EE-FF20861B5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698410-ECD2-4EA4-BA35-EFF6D79E8C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717026A-0139-49BB-880F-8D86DA0922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B05DAC-17CB-43BB-9B9E-37412EA8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0EF43E7-0A42-4B29-98E8-F8C8D8C7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B83879-2EEA-426F-9FE3-431353400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546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8B0BED-8614-4961-A984-C5018E8FA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679D8D-AD69-47E2-99C4-1ECE33BB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8D95682-FBF3-41F7-860D-77DF4C780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32A9F6-FC30-499D-B2AC-F1C5B0585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2092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105E59A-DC6C-407E-BA1D-3AC4829E3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4CE7A31-8362-4EB6-9CF8-66E93D50F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9D9747-D22D-428E-BE30-B3512E44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5993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3A5C08-A63F-417F-89D7-062C2BB30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6EA0B4-900D-4A40-8FA7-1E80BE501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523753-B843-4804-A02D-A540E24E75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34401F-648C-4953-BAFD-D2D4C68A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25E68A-BF98-4FE3-BE71-ACD013EC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240ABB-D7FF-4B17-9D36-024041B32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407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A55D9-FD44-4D82-9643-5835F1F8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34E2D01-14AB-4572-9E53-13F0C78FAF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72743-A6A1-4926-A84A-75AB5DD21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8D81DE-A219-4F44-AB94-108E26D41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472DB9-83F7-4D8D-B238-8EEBF261D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87681C-5257-4215-B151-F950E4C18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084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B27C6-734B-493E-80E7-FBB092101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9E13A0-90BC-4E75-A234-283408F526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9AAE5E-86EF-407C-A800-4F74AE9A2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C25B5C-025A-49BC-A5A4-ECBF9272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EFA481-D65B-4945-8499-1A1A0C436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0071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58FD804-8E90-48B8-882A-8FDD291BB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F468C0-2644-4721-8EF8-4867C79EC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7A8E27-4FAB-4815-8350-1732B9970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34C7E5-CEAB-4581-9263-31A7E54EB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05FB13-45D0-47DD-B20E-B8B4E14D2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858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899795" y="512033"/>
            <a:ext cx="1619572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51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5510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7922000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324184" y="2374418"/>
            <a:ext cx="10058338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1809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324174" y="6762473"/>
            <a:ext cx="10058338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837593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0568202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697430" y="570140"/>
            <a:ext cx="16600745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rtl="0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9678050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697430" y="570140"/>
            <a:ext cx="16600745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4820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697430" y="554417"/>
            <a:ext cx="16600745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265076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8518477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33805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16562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260277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9577222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8586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4679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  <p:sldLayoutId id="214748400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AA2CA-1AB0-48ED-8346-9F84BDD3E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5225136-69EE-4FF7-8E4C-F904E1CFE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E67112-1F24-4EE9-AB45-B6B897F7B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E310D-52D2-4010-BE54-04613BA82511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C2FA59-A7BB-4C1B-8925-10C47E6DB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1ED4DF-75B0-4826-9D4E-CE3E375D3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14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97430" y="570140"/>
            <a:ext cx="16600745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Fira Sans Extra Condensed"/>
              <a:buChar char="●"/>
              <a:defRPr sz="1800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○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■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●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○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■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●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Fira Sans Extra Condensed"/>
              <a:buChar char="○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Fira Sans Extra Condensed"/>
              <a:buChar char="■"/>
              <a:defRPr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4222867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8A961D-ABA6-4982-A269-16652D7788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26950" y="1881781"/>
            <a:ext cx="5334000" cy="408684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5749396-FD67-4A14-8595-EE60838176EE}"/>
              </a:ext>
            </a:extLst>
          </p:cNvPr>
          <p:cNvSpPr/>
          <p:nvPr/>
        </p:nvSpPr>
        <p:spPr>
          <a:xfrm>
            <a:off x="1054101" y="3114675"/>
            <a:ext cx="1075432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5400" b="1" dirty="0">
                <a:latin typeface="Times New Roman" panose="02020603050405020304" pitchFamily="18" charset="0"/>
                <a:ea typeface="Calibri" panose="020F0502020204030204" pitchFamily="34" charset="0"/>
              </a:rPr>
              <a:t>YASSI GEOMETRIK SHAKLLAR PERIMETRI VA YUZI MAVZUSINI O‘QITISH METODIKASI</a:t>
            </a:r>
            <a:endParaRPr lang="ru-RU" sz="5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A0C0A4-154A-434C-8567-8A6DCDCC39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750" y="7343776"/>
            <a:ext cx="4760196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8"/>
          <p:cNvSpPr/>
          <p:nvPr/>
        </p:nvSpPr>
        <p:spPr>
          <a:xfrm rot="6299992">
            <a:off x="870617" y="2770869"/>
            <a:ext cx="6334933" cy="6334933"/>
          </a:xfrm>
          <a:prstGeom prst="pie">
            <a:avLst>
              <a:gd name="adj1" fmla="val 791446"/>
              <a:gd name="adj2" fmla="val 9810048"/>
            </a:avLst>
          </a:prstGeom>
          <a:solidFill>
            <a:srgbClr val="FA47E3">
              <a:alpha val="3966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8" name="Google Shape;238;p18"/>
          <p:cNvSpPr/>
          <p:nvPr/>
        </p:nvSpPr>
        <p:spPr>
          <a:xfrm rot="-7199829">
            <a:off x="1385026" y="3286047"/>
            <a:ext cx="5305943" cy="5305648"/>
          </a:xfrm>
          <a:prstGeom prst="pie">
            <a:avLst>
              <a:gd name="adj1" fmla="val 20329361"/>
              <a:gd name="adj2" fmla="val 10307224"/>
            </a:avLst>
          </a:prstGeom>
          <a:solidFill>
            <a:srgbClr val="6BD9FE">
              <a:alpha val="5475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40" name="Google Shape;240;p18"/>
          <p:cNvSpPr/>
          <p:nvPr/>
        </p:nvSpPr>
        <p:spPr>
          <a:xfrm>
            <a:off x="1229700" y="3129661"/>
            <a:ext cx="5617815" cy="5617815"/>
          </a:xfrm>
          <a:prstGeom prst="pie">
            <a:avLst>
              <a:gd name="adj1" fmla="val 20746398"/>
              <a:gd name="adj2" fmla="val 10350578"/>
            </a:avLst>
          </a:prstGeom>
          <a:solidFill>
            <a:srgbClr val="6C16E1">
              <a:alpha val="3631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41" name="Google Shape;241;p18"/>
          <p:cNvSpPr/>
          <p:nvPr/>
        </p:nvSpPr>
        <p:spPr>
          <a:xfrm>
            <a:off x="2562873" y="4462605"/>
            <a:ext cx="2950903" cy="2950903"/>
          </a:xfrm>
          <a:prstGeom prst="ellipse">
            <a:avLst/>
          </a:prstGeom>
          <a:solidFill>
            <a:srgbClr val="EFEFEF"/>
          </a:solidFill>
          <a:ln>
            <a:noFill/>
          </a:ln>
          <a:effectLst>
            <a:outerShdw blurRad="57150" dist="57150" dir="5400000" algn="bl" rotWithShape="0">
              <a:srgbClr val="351C75">
                <a:alpha val="18000"/>
              </a:srgbClr>
            </a:outerShdw>
          </a:effectLst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47" name="Google Shape;247;p18"/>
          <p:cNvSpPr txBox="1"/>
          <p:nvPr/>
        </p:nvSpPr>
        <p:spPr>
          <a:xfrm>
            <a:off x="7142612" y="3274981"/>
            <a:ext cx="9754940" cy="10581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it-IT" sz="3149" b="1" kern="0" dirty="0">
                <a:solidFill>
                  <a:srgbClr val="0020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1. Yassi geometrik shakllar perimetri va yuzi mavzularini o‘qitish.</a:t>
            </a:r>
            <a:endParaRPr sz="3149" b="1" kern="0" dirty="0">
              <a:solidFill>
                <a:srgbClr val="00206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250" name="Google Shape;250;p18"/>
          <p:cNvSpPr txBox="1"/>
          <p:nvPr/>
        </p:nvSpPr>
        <p:spPr>
          <a:xfrm>
            <a:off x="7416540" y="5275971"/>
            <a:ext cx="10468758" cy="1414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  <a:buSzPts val="1100"/>
            </a:pPr>
            <a:r>
              <a:rPr lang="uz-Latn-UZ" sz="3149" b="1" kern="0" dirty="0">
                <a:solidFill>
                  <a:srgbClr val="0020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2.</a:t>
            </a:r>
            <a:r>
              <a:rPr lang="en-US" sz="3149" b="1" kern="0" dirty="0">
                <a:solidFill>
                  <a:srgbClr val="0020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 </a:t>
            </a:r>
            <a:r>
              <a:rPr lang="uz-Latn-UZ" sz="3149" b="1" kern="0" dirty="0">
                <a:solidFill>
                  <a:srgbClr val="0020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“AHA! MATEMATIKA” darsligida yassi geometrik shakllar perimetri va yuzi mavzularini o‘qitish.</a:t>
            </a:r>
            <a:endParaRPr sz="3149" b="1" kern="0" dirty="0">
              <a:solidFill>
                <a:srgbClr val="00206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251" name="Google Shape;251;p18"/>
          <p:cNvSpPr txBox="1"/>
          <p:nvPr/>
        </p:nvSpPr>
        <p:spPr>
          <a:xfrm>
            <a:off x="2999813" y="5477234"/>
            <a:ext cx="2076495" cy="91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4527" kern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Earth</a:t>
            </a:r>
            <a:endParaRPr sz="4527" kern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grpSp>
        <p:nvGrpSpPr>
          <p:cNvPr id="252" name="Google Shape;252;p18"/>
          <p:cNvGrpSpPr/>
          <p:nvPr/>
        </p:nvGrpSpPr>
        <p:grpSpPr>
          <a:xfrm>
            <a:off x="5779256" y="6181735"/>
            <a:ext cx="512242" cy="567957"/>
            <a:chOff x="3300325" y="249875"/>
            <a:chExt cx="433725" cy="480900"/>
          </a:xfrm>
        </p:grpSpPr>
        <p:sp>
          <p:nvSpPr>
            <p:cNvPr id="253" name="Google Shape;253;p18"/>
            <p:cNvSpPr/>
            <p:nvPr/>
          </p:nvSpPr>
          <p:spPr>
            <a:xfrm>
              <a:off x="3610875" y="334550"/>
              <a:ext cx="56475" cy="28250"/>
            </a:xfrm>
            <a:custGeom>
              <a:avLst/>
              <a:gdLst/>
              <a:ahLst/>
              <a:cxnLst/>
              <a:rect l="l" t="t" r="r" b="b"/>
              <a:pathLst>
                <a:path w="2259" h="1130" extrusionOk="0">
                  <a:moveTo>
                    <a:pt x="566" y="0"/>
                  </a:moveTo>
                  <a:cubicBezTo>
                    <a:pt x="253" y="0"/>
                    <a:pt x="0" y="253"/>
                    <a:pt x="0" y="567"/>
                  </a:cubicBezTo>
                  <a:cubicBezTo>
                    <a:pt x="0" y="877"/>
                    <a:pt x="253" y="1130"/>
                    <a:pt x="566" y="1130"/>
                  </a:cubicBezTo>
                  <a:lnTo>
                    <a:pt x="1696" y="1130"/>
                  </a:lnTo>
                  <a:cubicBezTo>
                    <a:pt x="2006" y="1130"/>
                    <a:pt x="2259" y="877"/>
                    <a:pt x="2259" y="567"/>
                  </a:cubicBezTo>
                  <a:cubicBezTo>
                    <a:pt x="2259" y="253"/>
                    <a:pt x="2006" y="0"/>
                    <a:pt x="16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4" name="Google Shape;254;p18"/>
            <p:cNvSpPr/>
            <p:nvPr/>
          </p:nvSpPr>
          <p:spPr>
            <a:xfrm>
              <a:off x="3467675" y="249875"/>
              <a:ext cx="46400" cy="56475"/>
            </a:xfrm>
            <a:custGeom>
              <a:avLst/>
              <a:gdLst/>
              <a:ahLst/>
              <a:cxnLst/>
              <a:rect l="l" t="t" r="r" b="b"/>
              <a:pathLst>
                <a:path w="1856" h="2259" extrusionOk="0">
                  <a:moveTo>
                    <a:pt x="647" y="1"/>
                  </a:moveTo>
                  <a:cubicBezTo>
                    <a:pt x="562" y="1"/>
                    <a:pt x="476" y="20"/>
                    <a:pt x="395" y="60"/>
                  </a:cubicBezTo>
                  <a:cubicBezTo>
                    <a:pt x="115" y="198"/>
                    <a:pt x="1" y="539"/>
                    <a:pt x="142" y="819"/>
                  </a:cubicBezTo>
                  <a:lnTo>
                    <a:pt x="705" y="1948"/>
                  </a:lnTo>
                  <a:cubicBezTo>
                    <a:pt x="806" y="2144"/>
                    <a:pt x="1004" y="2259"/>
                    <a:pt x="1211" y="2259"/>
                  </a:cubicBezTo>
                  <a:cubicBezTo>
                    <a:pt x="1296" y="2259"/>
                    <a:pt x="1383" y="2239"/>
                    <a:pt x="1464" y="2198"/>
                  </a:cubicBezTo>
                  <a:cubicBezTo>
                    <a:pt x="1744" y="2059"/>
                    <a:pt x="1856" y="1722"/>
                    <a:pt x="1717" y="1442"/>
                  </a:cubicBezTo>
                  <a:lnTo>
                    <a:pt x="1151" y="313"/>
                  </a:lnTo>
                  <a:cubicBezTo>
                    <a:pt x="1053" y="114"/>
                    <a:pt x="853" y="1"/>
                    <a:pt x="64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5" name="Google Shape;255;p18"/>
            <p:cNvSpPr/>
            <p:nvPr/>
          </p:nvSpPr>
          <p:spPr>
            <a:xfrm>
              <a:off x="3566525" y="249875"/>
              <a:ext cx="46400" cy="56475"/>
            </a:xfrm>
            <a:custGeom>
              <a:avLst/>
              <a:gdLst/>
              <a:ahLst/>
              <a:cxnLst/>
              <a:rect l="l" t="t" r="r" b="b"/>
              <a:pathLst>
                <a:path w="1856" h="2259" extrusionOk="0">
                  <a:moveTo>
                    <a:pt x="1210" y="1"/>
                  </a:moveTo>
                  <a:cubicBezTo>
                    <a:pt x="1003" y="1"/>
                    <a:pt x="803" y="114"/>
                    <a:pt x="705" y="313"/>
                  </a:cubicBezTo>
                  <a:lnTo>
                    <a:pt x="139" y="1442"/>
                  </a:lnTo>
                  <a:cubicBezTo>
                    <a:pt x="1" y="1719"/>
                    <a:pt x="115" y="2059"/>
                    <a:pt x="392" y="2198"/>
                  </a:cubicBezTo>
                  <a:cubicBezTo>
                    <a:pt x="474" y="2239"/>
                    <a:pt x="561" y="2259"/>
                    <a:pt x="646" y="2259"/>
                  </a:cubicBezTo>
                  <a:cubicBezTo>
                    <a:pt x="852" y="2259"/>
                    <a:pt x="1051" y="2144"/>
                    <a:pt x="1151" y="1948"/>
                  </a:cubicBezTo>
                  <a:lnTo>
                    <a:pt x="1714" y="819"/>
                  </a:lnTo>
                  <a:cubicBezTo>
                    <a:pt x="1856" y="539"/>
                    <a:pt x="1741" y="198"/>
                    <a:pt x="1461" y="60"/>
                  </a:cubicBezTo>
                  <a:cubicBezTo>
                    <a:pt x="1381" y="20"/>
                    <a:pt x="1295" y="1"/>
                    <a:pt x="121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6" name="Google Shape;256;p18"/>
            <p:cNvSpPr/>
            <p:nvPr/>
          </p:nvSpPr>
          <p:spPr>
            <a:xfrm>
              <a:off x="3413250" y="334550"/>
              <a:ext cx="56500" cy="28250"/>
            </a:xfrm>
            <a:custGeom>
              <a:avLst/>
              <a:gdLst/>
              <a:ahLst/>
              <a:cxnLst/>
              <a:rect l="l" t="t" r="r" b="b"/>
              <a:pathLst>
                <a:path w="2260" h="1130" extrusionOk="0">
                  <a:moveTo>
                    <a:pt x="567" y="0"/>
                  </a:moveTo>
                  <a:cubicBezTo>
                    <a:pt x="254" y="0"/>
                    <a:pt x="1" y="253"/>
                    <a:pt x="1" y="567"/>
                  </a:cubicBezTo>
                  <a:cubicBezTo>
                    <a:pt x="1" y="877"/>
                    <a:pt x="254" y="1130"/>
                    <a:pt x="567" y="1130"/>
                  </a:cubicBezTo>
                  <a:lnTo>
                    <a:pt x="1696" y="1130"/>
                  </a:lnTo>
                  <a:cubicBezTo>
                    <a:pt x="2006" y="1130"/>
                    <a:pt x="2259" y="877"/>
                    <a:pt x="2259" y="567"/>
                  </a:cubicBezTo>
                  <a:cubicBezTo>
                    <a:pt x="2259" y="253"/>
                    <a:pt x="2006" y="0"/>
                    <a:pt x="16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7" name="Google Shape;257;p18"/>
            <p:cNvSpPr/>
            <p:nvPr/>
          </p:nvSpPr>
          <p:spPr>
            <a:xfrm>
              <a:off x="3300325" y="476675"/>
              <a:ext cx="84725" cy="254100"/>
            </a:xfrm>
            <a:custGeom>
              <a:avLst/>
              <a:gdLst/>
              <a:ahLst/>
              <a:cxnLst/>
              <a:rect l="l" t="t" r="r" b="b"/>
              <a:pathLst>
                <a:path w="3389" h="10164" extrusionOk="0">
                  <a:moveTo>
                    <a:pt x="567" y="1"/>
                  </a:moveTo>
                  <a:cubicBezTo>
                    <a:pt x="254" y="1"/>
                    <a:pt x="1" y="251"/>
                    <a:pt x="1" y="564"/>
                  </a:cubicBezTo>
                  <a:lnTo>
                    <a:pt x="1" y="9598"/>
                  </a:lnTo>
                  <a:cubicBezTo>
                    <a:pt x="1" y="9911"/>
                    <a:pt x="254" y="10164"/>
                    <a:pt x="567" y="10164"/>
                  </a:cubicBezTo>
                  <a:lnTo>
                    <a:pt x="2825" y="10164"/>
                  </a:lnTo>
                  <a:cubicBezTo>
                    <a:pt x="3136" y="10164"/>
                    <a:pt x="3389" y="9911"/>
                    <a:pt x="3389" y="9598"/>
                  </a:cubicBezTo>
                  <a:lnTo>
                    <a:pt x="3389" y="564"/>
                  </a:lnTo>
                  <a:cubicBezTo>
                    <a:pt x="3389" y="251"/>
                    <a:pt x="3136" y="1"/>
                    <a:pt x="28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18"/>
            <p:cNvSpPr/>
            <p:nvPr/>
          </p:nvSpPr>
          <p:spPr>
            <a:xfrm>
              <a:off x="3413250" y="335525"/>
              <a:ext cx="320800" cy="395250"/>
            </a:xfrm>
            <a:custGeom>
              <a:avLst/>
              <a:gdLst/>
              <a:ahLst/>
              <a:cxnLst/>
              <a:rect l="l" t="t" r="r" b="b"/>
              <a:pathLst>
                <a:path w="12832" h="15810" extrusionOk="0">
                  <a:moveTo>
                    <a:pt x="3954" y="1"/>
                  </a:moveTo>
                  <a:cubicBezTo>
                    <a:pt x="3641" y="1"/>
                    <a:pt x="3388" y="254"/>
                    <a:pt x="3388" y="564"/>
                  </a:cubicBezTo>
                  <a:cubicBezTo>
                    <a:pt x="3388" y="1871"/>
                    <a:pt x="2879" y="4225"/>
                    <a:pt x="1922" y="5186"/>
                  </a:cubicBezTo>
                  <a:cubicBezTo>
                    <a:pt x="1274" y="5830"/>
                    <a:pt x="723" y="6065"/>
                    <a:pt x="1" y="6427"/>
                  </a:cubicBezTo>
                  <a:lnTo>
                    <a:pt x="1" y="14897"/>
                  </a:lnTo>
                  <a:cubicBezTo>
                    <a:pt x="1109" y="15268"/>
                    <a:pt x="2515" y="15810"/>
                    <a:pt x="4659" y="15810"/>
                  </a:cubicBezTo>
                  <a:lnTo>
                    <a:pt x="8351" y="15810"/>
                  </a:lnTo>
                  <a:cubicBezTo>
                    <a:pt x="9567" y="15810"/>
                    <a:pt x="10516" y="14680"/>
                    <a:pt x="10046" y="13491"/>
                  </a:cubicBezTo>
                  <a:cubicBezTo>
                    <a:pt x="11019" y="13226"/>
                    <a:pt x="11546" y="12172"/>
                    <a:pt x="11175" y="11233"/>
                  </a:cubicBezTo>
                  <a:cubicBezTo>
                    <a:pt x="12386" y="10901"/>
                    <a:pt x="12832" y="9408"/>
                    <a:pt x="11992" y="8468"/>
                  </a:cubicBezTo>
                  <a:cubicBezTo>
                    <a:pt x="12314" y="8107"/>
                    <a:pt x="12467" y="7625"/>
                    <a:pt x="12410" y="7143"/>
                  </a:cubicBezTo>
                  <a:cubicBezTo>
                    <a:pt x="12311" y="6267"/>
                    <a:pt x="11495" y="5647"/>
                    <a:pt x="10612" y="5647"/>
                  </a:cubicBezTo>
                  <a:lnTo>
                    <a:pt x="6213" y="5647"/>
                  </a:lnTo>
                  <a:cubicBezTo>
                    <a:pt x="6586" y="4975"/>
                    <a:pt x="6785" y="3081"/>
                    <a:pt x="6776" y="2307"/>
                  </a:cubicBezTo>
                  <a:cubicBezTo>
                    <a:pt x="6761" y="1027"/>
                    <a:pt x="5701" y="1"/>
                    <a:pt x="441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59" name="Google Shape;259;p18"/>
          <p:cNvGrpSpPr/>
          <p:nvPr/>
        </p:nvGrpSpPr>
        <p:grpSpPr>
          <a:xfrm>
            <a:off x="1580849" y="5138982"/>
            <a:ext cx="569138" cy="569049"/>
            <a:chOff x="2685825" y="840375"/>
            <a:chExt cx="481900" cy="481825"/>
          </a:xfrm>
        </p:grpSpPr>
        <p:sp>
          <p:nvSpPr>
            <p:cNvPr id="260" name="Google Shape;260;p18"/>
            <p:cNvSpPr/>
            <p:nvPr/>
          </p:nvSpPr>
          <p:spPr>
            <a:xfrm>
              <a:off x="2685825" y="840375"/>
              <a:ext cx="481900" cy="481825"/>
            </a:xfrm>
            <a:custGeom>
              <a:avLst/>
              <a:gdLst/>
              <a:ahLst/>
              <a:cxnLst/>
              <a:rect l="l" t="t" r="r" b="b"/>
              <a:pathLst>
                <a:path w="19276" h="19273" extrusionOk="0">
                  <a:moveTo>
                    <a:pt x="9600" y="4592"/>
                  </a:moveTo>
                  <a:cubicBezTo>
                    <a:pt x="12403" y="4592"/>
                    <a:pt x="14683" y="6872"/>
                    <a:pt x="14683" y="9675"/>
                  </a:cubicBezTo>
                  <a:cubicBezTo>
                    <a:pt x="14683" y="12476"/>
                    <a:pt x="12403" y="14755"/>
                    <a:pt x="9600" y="14755"/>
                  </a:cubicBezTo>
                  <a:cubicBezTo>
                    <a:pt x="6799" y="14755"/>
                    <a:pt x="4520" y="12476"/>
                    <a:pt x="4520" y="9675"/>
                  </a:cubicBezTo>
                  <a:cubicBezTo>
                    <a:pt x="4520" y="6872"/>
                    <a:pt x="6799" y="4592"/>
                    <a:pt x="9600" y="4592"/>
                  </a:cubicBezTo>
                  <a:close/>
                  <a:moveTo>
                    <a:pt x="8471" y="0"/>
                  </a:moveTo>
                  <a:cubicBezTo>
                    <a:pt x="8212" y="0"/>
                    <a:pt x="7986" y="175"/>
                    <a:pt x="7923" y="428"/>
                  </a:cubicBezTo>
                  <a:lnTo>
                    <a:pt x="7691" y="1427"/>
                  </a:lnTo>
                  <a:cubicBezTo>
                    <a:pt x="6778" y="1635"/>
                    <a:pt x="5908" y="1993"/>
                    <a:pt x="5116" y="2490"/>
                  </a:cubicBezTo>
                  <a:lnTo>
                    <a:pt x="4300" y="2002"/>
                  </a:lnTo>
                  <a:cubicBezTo>
                    <a:pt x="4210" y="1949"/>
                    <a:pt x="4110" y="1922"/>
                    <a:pt x="4010" y="1922"/>
                  </a:cubicBezTo>
                  <a:cubicBezTo>
                    <a:pt x="3864" y="1922"/>
                    <a:pt x="3719" y="1978"/>
                    <a:pt x="3611" y="2087"/>
                  </a:cubicBezTo>
                  <a:lnTo>
                    <a:pt x="2015" y="3683"/>
                  </a:lnTo>
                  <a:cubicBezTo>
                    <a:pt x="1831" y="3866"/>
                    <a:pt x="1798" y="4153"/>
                    <a:pt x="1930" y="4372"/>
                  </a:cubicBezTo>
                  <a:lnTo>
                    <a:pt x="2418" y="5188"/>
                  </a:lnTo>
                  <a:cubicBezTo>
                    <a:pt x="1921" y="5980"/>
                    <a:pt x="1563" y="6851"/>
                    <a:pt x="1355" y="7766"/>
                  </a:cubicBezTo>
                  <a:lnTo>
                    <a:pt x="431" y="7995"/>
                  </a:lnTo>
                  <a:cubicBezTo>
                    <a:pt x="178" y="8058"/>
                    <a:pt x="0" y="8284"/>
                    <a:pt x="3" y="8546"/>
                  </a:cubicBezTo>
                  <a:lnTo>
                    <a:pt x="3" y="10804"/>
                  </a:lnTo>
                  <a:cubicBezTo>
                    <a:pt x="0" y="11060"/>
                    <a:pt x="178" y="11286"/>
                    <a:pt x="428" y="11349"/>
                  </a:cubicBezTo>
                  <a:lnTo>
                    <a:pt x="1352" y="11581"/>
                  </a:lnTo>
                  <a:cubicBezTo>
                    <a:pt x="1560" y="12494"/>
                    <a:pt x="1921" y="13364"/>
                    <a:pt x="2418" y="14159"/>
                  </a:cubicBezTo>
                  <a:lnTo>
                    <a:pt x="1927" y="14972"/>
                  </a:lnTo>
                  <a:cubicBezTo>
                    <a:pt x="1795" y="15195"/>
                    <a:pt x="1831" y="15478"/>
                    <a:pt x="2012" y="15662"/>
                  </a:cubicBezTo>
                  <a:lnTo>
                    <a:pt x="3611" y="17261"/>
                  </a:lnTo>
                  <a:cubicBezTo>
                    <a:pt x="3720" y="17368"/>
                    <a:pt x="3864" y="17424"/>
                    <a:pt x="4011" y="17424"/>
                  </a:cubicBezTo>
                  <a:cubicBezTo>
                    <a:pt x="4110" y="17424"/>
                    <a:pt x="4210" y="17398"/>
                    <a:pt x="4300" y="17345"/>
                  </a:cubicBezTo>
                  <a:lnTo>
                    <a:pt x="5113" y="16854"/>
                  </a:lnTo>
                  <a:cubicBezTo>
                    <a:pt x="5908" y="17351"/>
                    <a:pt x="6778" y="17712"/>
                    <a:pt x="7691" y="17920"/>
                  </a:cubicBezTo>
                  <a:lnTo>
                    <a:pt x="7923" y="18844"/>
                  </a:lnTo>
                  <a:cubicBezTo>
                    <a:pt x="7983" y="19094"/>
                    <a:pt x="8212" y="19272"/>
                    <a:pt x="8471" y="19272"/>
                  </a:cubicBezTo>
                  <a:lnTo>
                    <a:pt x="10729" y="19272"/>
                  </a:lnTo>
                  <a:cubicBezTo>
                    <a:pt x="10988" y="19272"/>
                    <a:pt x="11214" y="19097"/>
                    <a:pt x="11277" y="18844"/>
                  </a:cubicBezTo>
                  <a:lnTo>
                    <a:pt x="11509" y="17920"/>
                  </a:lnTo>
                  <a:cubicBezTo>
                    <a:pt x="12421" y="17712"/>
                    <a:pt x="13292" y="17354"/>
                    <a:pt x="14084" y="16857"/>
                  </a:cubicBezTo>
                  <a:lnTo>
                    <a:pt x="14900" y="17345"/>
                  </a:lnTo>
                  <a:cubicBezTo>
                    <a:pt x="14989" y="17399"/>
                    <a:pt x="15090" y="17425"/>
                    <a:pt x="15190" y="17425"/>
                  </a:cubicBezTo>
                  <a:cubicBezTo>
                    <a:pt x="15336" y="17425"/>
                    <a:pt x="15480" y="17369"/>
                    <a:pt x="15589" y="17261"/>
                  </a:cubicBezTo>
                  <a:lnTo>
                    <a:pt x="17185" y="15665"/>
                  </a:lnTo>
                  <a:cubicBezTo>
                    <a:pt x="17369" y="15481"/>
                    <a:pt x="17402" y="15195"/>
                    <a:pt x="17270" y="14975"/>
                  </a:cubicBezTo>
                  <a:lnTo>
                    <a:pt x="16782" y="14159"/>
                  </a:lnTo>
                  <a:cubicBezTo>
                    <a:pt x="17279" y="13367"/>
                    <a:pt x="17637" y="12497"/>
                    <a:pt x="17845" y="11584"/>
                  </a:cubicBezTo>
                  <a:lnTo>
                    <a:pt x="18844" y="11352"/>
                  </a:lnTo>
                  <a:cubicBezTo>
                    <a:pt x="19097" y="11289"/>
                    <a:pt x="19275" y="11063"/>
                    <a:pt x="19275" y="10804"/>
                  </a:cubicBezTo>
                  <a:lnTo>
                    <a:pt x="19275" y="8546"/>
                  </a:lnTo>
                  <a:cubicBezTo>
                    <a:pt x="19275" y="8287"/>
                    <a:pt x="19097" y="8061"/>
                    <a:pt x="18847" y="7998"/>
                  </a:cubicBezTo>
                  <a:lnTo>
                    <a:pt x="17848" y="7766"/>
                  </a:lnTo>
                  <a:cubicBezTo>
                    <a:pt x="17640" y="6854"/>
                    <a:pt x="17279" y="5983"/>
                    <a:pt x="16782" y="5188"/>
                  </a:cubicBezTo>
                  <a:lnTo>
                    <a:pt x="17273" y="4375"/>
                  </a:lnTo>
                  <a:cubicBezTo>
                    <a:pt x="17405" y="4153"/>
                    <a:pt x="17369" y="3869"/>
                    <a:pt x="17188" y="3686"/>
                  </a:cubicBezTo>
                  <a:lnTo>
                    <a:pt x="15589" y="2090"/>
                  </a:lnTo>
                  <a:cubicBezTo>
                    <a:pt x="15480" y="1980"/>
                    <a:pt x="15335" y="1923"/>
                    <a:pt x="15188" y="1923"/>
                  </a:cubicBezTo>
                  <a:cubicBezTo>
                    <a:pt x="15089" y="1923"/>
                    <a:pt x="14989" y="1949"/>
                    <a:pt x="14900" y="2002"/>
                  </a:cubicBezTo>
                  <a:lnTo>
                    <a:pt x="14087" y="2493"/>
                  </a:lnTo>
                  <a:cubicBezTo>
                    <a:pt x="13292" y="1996"/>
                    <a:pt x="12421" y="1635"/>
                    <a:pt x="11509" y="1427"/>
                  </a:cubicBezTo>
                  <a:lnTo>
                    <a:pt x="11277" y="428"/>
                  </a:lnTo>
                  <a:cubicBezTo>
                    <a:pt x="11217" y="178"/>
                    <a:pt x="10988" y="0"/>
                    <a:pt x="1072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1" name="Google Shape;261;p18"/>
            <p:cNvSpPr/>
            <p:nvPr/>
          </p:nvSpPr>
          <p:spPr>
            <a:xfrm>
              <a:off x="2819200" y="983400"/>
              <a:ext cx="205475" cy="197625"/>
            </a:xfrm>
            <a:custGeom>
              <a:avLst/>
              <a:gdLst/>
              <a:ahLst/>
              <a:cxnLst/>
              <a:rect l="l" t="t" r="r" b="b"/>
              <a:pathLst>
                <a:path w="8219" h="7905" extrusionOk="0">
                  <a:moveTo>
                    <a:pt x="4265" y="1129"/>
                  </a:moveTo>
                  <a:cubicBezTo>
                    <a:pt x="4629" y="1129"/>
                    <a:pt x="4996" y="1199"/>
                    <a:pt x="5346" y="1343"/>
                  </a:cubicBezTo>
                  <a:cubicBezTo>
                    <a:pt x="6400" y="1780"/>
                    <a:pt x="7089" y="2810"/>
                    <a:pt x="7089" y="3954"/>
                  </a:cubicBezTo>
                  <a:cubicBezTo>
                    <a:pt x="7086" y="5511"/>
                    <a:pt x="5825" y="6773"/>
                    <a:pt x="4265" y="6776"/>
                  </a:cubicBezTo>
                  <a:cubicBezTo>
                    <a:pt x="3124" y="6776"/>
                    <a:pt x="2094" y="6089"/>
                    <a:pt x="1657" y="5032"/>
                  </a:cubicBezTo>
                  <a:cubicBezTo>
                    <a:pt x="1221" y="3978"/>
                    <a:pt x="1461" y="2765"/>
                    <a:pt x="2268" y="1958"/>
                  </a:cubicBezTo>
                  <a:cubicBezTo>
                    <a:pt x="2808" y="1416"/>
                    <a:pt x="3530" y="1129"/>
                    <a:pt x="4265" y="1129"/>
                  </a:cubicBezTo>
                  <a:close/>
                  <a:moveTo>
                    <a:pt x="4265" y="0"/>
                  </a:moveTo>
                  <a:cubicBezTo>
                    <a:pt x="2666" y="0"/>
                    <a:pt x="1227" y="964"/>
                    <a:pt x="612" y="2440"/>
                  </a:cubicBezTo>
                  <a:cubicBezTo>
                    <a:pt x="1" y="3918"/>
                    <a:pt x="341" y="5616"/>
                    <a:pt x="1470" y="6749"/>
                  </a:cubicBezTo>
                  <a:cubicBezTo>
                    <a:pt x="2226" y="7504"/>
                    <a:pt x="3237" y="7905"/>
                    <a:pt x="4265" y="7905"/>
                  </a:cubicBezTo>
                  <a:cubicBezTo>
                    <a:pt x="4774" y="7905"/>
                    <a:pt x="5288" y="7806"/>
                    <a:pt x="5777" y="7604"/>
                  </a:cubicBezTo>
                  <a:cubicBezTo>
                    <a:pt x="7255" y="6993"/>
                    <a:pt x="8219" y="5550"/>
                    <a:pt x="8219" y="3954"/>
                  </a:cubicBezTo>
                  <a:cubicBezTo>
                    <a:pt x="8216" y="1771"/>
                    <a:pt x="6448" y="3"/>
                    <a:pt x="42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62" name="Google Shape;262;p18"/>
          <p:cNvSpPr/>
          <p:nvPr/>
        </p:nvSpPr>
        <p:spPr>
          <a:xfrm>
            <a:off x="3948871" y="7717948"/>
            <a:ext cx="569049" cy="533501"/>
          </a:xfrm>
          <a:custGeom>
            <a:avLst/>
            <a:gdLst/>
            <a:ahLst/>
            <a:cxnLst/>
            <a:rect l="l" t="t" r="r" b="b"/>
            <a:pathLst>
              <a:path w="19273" h="18069" extrusionOk="0">
                <a:moveTo>
                  <a:pt x="5456" y="7679"/>
                </a:moveTo>
                <a:cubicBezTo>
                  <a:pt x="6294" y="7679"/>
                  <a:pt x="6715" y="8694"/>
                  <a:pt x="6122" y="9284"/>
                </a:cubicBezTo>
                <a:cubicBezTo>
                  <a:pt x="5930" y="9476"/>
                  <a:pt x="5694" y="9562"/>
                  <a:pt x="5462" y="9562"/>
                </a:cubicBezTo>
                <a:cubicBezTo>
                  <a:pt x="4979" y="9562"/>
                  <a:pt x="4517" y="9188"/>
                  <a:pt x="4517" y="8622"/>
                </a:cubicBezTo>
                <a:cubicBezTo>
                  <a:pt x="4517" y="8101"/>
                  <a:pt x="4936" y="7679"/>
                  <a:pt x="5456" y="7679"/>
                </a:cubicBezTo>
                <a:close/>
                <a:moveTo>
                  <a:pt x="9636" y="7679"/>
                </a:moveTo>
                <a:cubicBezTo>
                  <a:pt x="10473" y="7679"/>
                  <a:pt x="10892" y="8694"/>
                  <a:pt x="10299" y="9284"/>
                </a:cubicBezTo>
                <a:cubicBezTo>
                  <a:pt x="10107" y="9476"/>
                  <a:pt x="9872" y="9562"/>
                  <a:pt x="9640" y="9562"/>
                </a:cubicBezTo>
                <a:cubicBezTo>
                  <a:pt x="9157" y="9562"/>
                  <a:pt x="8694" y="9188"/>
                  <a:pt x="8694" y="8622"/>
                </a:cubicBezTo>
                <a:cubicBezTo>
                  <a:pt x="8694" y="8101"/>
                  <a:pt x="9115" y="7679"/>
                  <a:pt x="9636" y="7679"/>
                </a:cubicBezTo>
                <a:close/>
                <a:moveTo>
                  <a:pt x="13813" y="7679"/>
                </a:moveTo>
                <a:cubicBezTo>
                  <a:pt x="14650" y="7679"/>
                  <a:pt x="15071" y="8694"/>
                  <a:pt x="14478" y="9284"/>
                </a:cubicBezTo>
                <a:cubicBezTo>
                  <a:pt x="14286" y="9476"/>
                  <a:pt x="14050" y="9562"/>
                  <a:pt x="13819" y="9562"/>
                </a:cubicBezTo>
                <a:cubicBezTo>
                  <a:pt x="13336" y="9562"/>
                  <a:pt x="12873" y="9188"/>
                  <a:pt x="12873" y="8622"/>
                </a:cubicBezTo>
                <a:cubicBezTo>
                  <a:pt x="12873" y="8101"/>
                  <a:pt x="13292" y="7679"/>
                  <a:pt x="13813" y="7679"/>
                </a:cubicBezTo>
                <a:close/>
                <a:moveTo>
                  <a:pt x="9597" y="1"/>
                </a:moveTo>
                <a:cubicBezTo>
                  <a:pt x="4303" y="1"/>
                  <a:pt x="0" y="3801"/>
                  <a:pt x="0" y="8471"/>
                </a:cubicBezTo>
                <a:cubicBezTo>
                  <a:pt x="0" y="10444"/>
                  <a:pt x="780" y="12356"/>
                  <a:pt x="2201" y="13870"/>
                </a:cubicBezTo>
                <a:cubicBezTo>
                  <a:pt x="2481" y="15033"/>
                  <a:pt x="2138" y="16258"/>
                  <a:pt x="1292" y="17104"/>
                </a:cubicBezTo>
                <a:cubicBezTo>
                  <a:pt x="940" y="17460"/>
                  <a:pt x="1190" y="18068"/>
                  <a:pt x="1692" y="18068"/>
                </a:cubicBezTo>
                <a:cubicBezTo>
                  <a:pt x="3300" y="18065"/>
                  <a:pt x="4845" y="17442"/>
                  <a:pt x="6005" y="16328"/>
                </a:cubicBezTo>
                <a:cubicBezTo>
                  <a:pt x="7150" y="16731"/>
                  <a:pt x="8357" y="16939"/>
                  <a:pt x="9571" y="16939"/>
                </a:cubicBezTo>
                <a:cubicBezTo>
                  <a:pt x="9579" y="16939"/>
                  <a:pt x="9588" y="16939"/>
                  <a:pt x="9597" y="16939"/>
                </a:cubicBezTo>
                <a:cubicBezTo>
                  <a:pt x="14891" y="16939"/>
                  <a:pt x="19272" y="13139"/>
                  <a:pt x="19272" y="8471"/>
                </a:cubicBezTo>
                <a:cubicBezTo>
                  <a:pt x="19272" y="3801"/>
                  <a:pt x="14891" y="1"/>
                  <a:pt x="9597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435D74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263" name="Google Shape;263;p18"/>
          <p:cNvGrpSpPr/>
          <p:nvPr/>
        </p:nvGrpSpPr>
        <p:grpSpPr>
          <a:xfrm>
            <a:off x="4927053" y="4039948"/>
            <a:ext cx="683695" cy="520763"/>
            <a:chOff x="3271200" y="3863875"/>
            <a:chExt cx="481825" cy="366950"/>
          </a:xfrm>
        </p:grpSpPr>
        <p:sp>
          <p:nvSpPr>
            <p:cNvPr id="264" name="Google Shape;264;p18"/>
            <p:cNvSpPr/>
            <p:nvPr/>
          </p:nvSpPr>
          <p:spPr>
            <a:xfrm>
              <a:off x="3271200" y="3920350"/>
              <a:ext cx="283225" cy="310475"/>
            </a:xfrm>
            <a:custGeom>
              <a:avLst/>
              <a:gdLst/>
              <a:ahLst/>
              <a:cxnLst/>
              <a:rect l="l" t="t" r="r" b="b"/>
              <a:pathLst>
                <a:path w="11329" h="12419" extrusionOk="0">
                  <a:moveTo>
                    <a:pt x="1693" y="0"/>
                  </a:moveTo>
                  <a:cubicBezTo>
                    <a:pt x="756" y="0"/>
                    <a:pt x="0" y="756"/>
                    <a:pt x="0" y="1693"/>
                  </a:cubicBezTo>
                  <a:lnTo>
                    <a:pt x="0" y="8468"/>
                  </a:lnTo>
                  <a:cubicBezTo>
                    <a:pt x="0" y="9405"/>
                    <a:pt x="756" y="10160"/>
                    <a:pt x="1693" y="10163"/>
                  </a:cubicBezTo>
                  <a:lnTo>
                    <a:pt x="2861" y="10163"/>
                  </a:lnTo>
                  <a:cubicBezTo>
                    <a:pt x="2861" y="11410"/>
                    <a:pt x="3870" y="12419"/>
                    <a:pt x="5120" y="12419"/>
                  </a:cubicBezTo>
                  <a:cubicBezTo>
                    <a:pt x="6366" y="12419"/>
                    <a:pt x="7378" y="11410"/>
                    <a:pt x="7378" y="10163"/>
                  </a:cubicBezTo>
                  <a:lnTo>
                    <a:pt x="9070" y="10163"/>
                  </a:lnTo>
                  <a:lnTo>
                    <a:pt x="9070" y="6679"/>
                  </a:lnTo>
                  <a:cubicBezTo>
                    <a:pt x="9070" y="6356"/>
                    <a:pt x="9350" y="6116"/>
                    <a:pt x="9645" y="6116"/>
                  </a:cubicBezTo>
                  <a:cubicBezTo>
                    <a:pt x="9705" y="6116"/>
                    <a:pt x="9765" y="6126"/>
                    <a:pt x="9823" y="6146"/>
                  </a:cubicBezTo>
                  <a:cubicBezTo>
                    <a:pt x="9938" y="6187"/>
                    <a:pt x="10055" y="6206"/>
                    <a:pt x="10172" y="6206"/>
                  </a:cubicBezTo>
                  <a:cubicBezTo>
                    <a:pt x="10766" y="6206"/>
                    <a:pt x="11329" y="5708"/>
                    <a:pt x="11329" y="5080"/>
                  </a:cubicBezTo>
                  <a:cubicBezTo>
                    <a:pt x="11329" y="4453"/>
                    <a:pt x="10766" y="3954"/>
                    <a:pt x="10172" y="3954"/>
                  </a:cubicBezTo>
                  <a:cubicBezTo>
                    <a:pt x="10055" y="3954"/>
                    <a:pt x="9938" y="3974"/>
                    <a:pt x="9823" y="4014"/>
                  </a:cubicBezTo>
                  <a:cubicBezTo>
                    <a:pt x="9759" y="4037"/>
                    <a:pt x="9695" y="4048"/>
                    <a:pt x="9632" y="4048"/>
                  </a:cubicBezTo>
                  <a:cubicBezTo>
                    <a:pt x="9333" y="4048"/>
                    <a:pt x="9070" y="3805"/>
                    <a:pt x="9070" y="3484"/>
                  </a:cubicBezTo>
                  <a:lnTo>
                    <a:pt x="9070" y="0"/>
                  </a:lnTo>
                  <a:lnTo>
                    <a:pt x="6381" y="0"/>
                  </a:lnTo>
                  <a:cubicBezTo>
                    <a:pt x="5894" y="0"/>
                    <a:pt x="5635" y="576"/>
                    <a:pt x="5960" y="940"/>
                  </a:cubicBezTo>
                  <a:cubicBezTo>
                    <a:pt x="6610" y="1669"/>
                    <a:pt x="6095" y="2822"/>
                    <a:pt x="5120" y="2822"/>
                  </a:cubicBezTo>
                  <a:cubicBezTo>
                    <a:pt x="4141" y="2822"/>
                    <a:pt x="3626" y="1669"/>
                    <a:pt x="4276" y="940"/>
                  </a:cubicBezTo>
                  <a:cubicBezTo>
                    <a:pt x="4602" y="576"/>
                    <a:pt x="4343" y="0"/>
                    <a:pt x="385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18"/>
            <p:cNvSpPr/>
            <p:nvPr/>
          </p:nvSpPr>
          <p:spPr>
            <a:xfrm>
              <a:off x="3526175" y="3863875"/>
              <a:ext cx="226850" cy="310575"/>
            </a:xfrm>
            <a:custGeom>
              <a:avLst/>
              <a:gdLst/>
              <a:ahLst/>
              <a:cxnLst/>
              <a:rect l="l" t="t" r="r" b="b"/>
              <a:pathLst>
                <a:path w="9074" h="12423" extrusionOk="0">
                  <a:moveTo>
                    <a:pt x="3954" y="1"/>
                  </a:moveTo>
                  <a:cubicBezTo>
                    <a:pt x="2705" y="1"/>
                    <a:pt x="1696" y="1010"/>
                    <a:pt x="1696" y="2259"/>
                  </a:cubicBezTo>
                  <a:lnTo>
                    <a:pt x="1" y="2259"/>
                  </a:lnTo>
                  <a:lnTo>
                    <a:pt x="1" y="5081"/>
                  </a:lnTo>
                  <a:cubicBezTo>
                    <a:pt x="1247" y="5081"/>
                    <a:pt x="2259" y="6093"/>
                    <a:pt x="2259" y="7339"/>
                  </a:cubicBezTo>
                  <a:cubicBezTo>
                    <a:pt x="2259" y="8586"/>
                    <a:pt x="1247" y="9598"/>
                    <a:pt x="1" y="9598"/>
                  </a:cubicBezTo>
                  <a:lnTo>
                    <a:pt x="1" y="12422"/>
                  </a:lnTo>
                  <a:lnTo>
                    <a:pt x="7378" y="12422"/>
                  </a:lnTo>
                  <a:cubicBezTo>
                    <a:pt x="8315" y="12419"/>
                    <a:pt x="9070" y="11664"/>
                    <a:pt x="9073" y="10727"/>
                  </a:cubicBezTo>
                  <a:lnTo>
                    <a:pt x="9073" y="3952"/>
                  </a:lnTo>
                  <a:cubicBezTo>
                    <a:pt x="9070" y="3015"/>
                    <a:pt x="8315" y="2259"/>
                    <a:pt x="7378" y="2259"/>
                  </a:cubicBezTo>
                  <a:lnTo>
                    <a:pt x="6213" y="2259"/>
                  </a:lnTo>
                  <a:cubicBezTo>
                    <a:pt x="6213" y="1010"/>
                    <a:pt x="5201" y="1"/>
                    <a:pt x="39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66" name="Google Shape;266;p18"/>
          <p:cNvGrpSpPr/>
          <p:nvPr/>
        </p:nvGrpSpPr>
        <p:grpSpPr>
          <a:xfrm>
            <a:off x="1993848" y="6844444"/>
            <a:ext cx="569049" cy="569049"/>
            <a:chOff x="5651375" y="3806450"/>
            <a:chExt cx="481825" cy="481825"/>
          </a:xfrm>
        </p:grpSpPr>
        <p:sp>
          <p:nvSpPr>
            <p:cNvPr id="267" name="Google Shape;267;p18"/>
            <p:cNvSpPr/>
            <p:nvPr/>
          </p:nvSpPr>
          <p:spPr>
            <a:xfrm>
              <a:off x="5793425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3" y="1"/>
                    <a:pt x="0" y="251"/>
                    <a:pt x="0" y="564"/>
                  </a:cubicBezTo>
                  <a:cubicBezTo>
                    <a:pt x="0" y="877"/>
                    <a:pt x="253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8" name="Google Shape;268;p18"/>
            <p:cNvSpPr/>
            <p:nvPr/>
          </p:nvSpPr>
          <p:spPr>
            <a:xfrm>
              <a:off x="5794475" y="4089725"/>
              <a:ext cx="195600" cy="84725"/>
            </a:xfrm>
            <a:custGeom>
              <a:avLst/>
              <a:gdLst/>
              <a:ahLst/>
              <a:cxnLst/>
              <a:rect l="l" t="t" r="r" b="b"/>
              <a:pathLst>
                <a:path w="7824" h="3389" extrusionOk="0">
                  <a:moveTo>
                    <a:pt x="1" y="1"/>
                  </a:moveTo>
                  <a:cubicBezTo>
                    <a:pt x="284" y="1943"/>
                    <a:pt x="1949" y="3385"/>
                    <a:pt x="3912" y="3388"/>
                  </a:cubicBezTo>
                  <a:cubicBezTo>
                    <a:pt x="5875" y="3385"/>
                    <a:pt x="7541" y="1943"/>
                    <a:pt x="78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9" name="Google Shape;269;p18"/>
            <p:cNvSpPr/>
            <p:nvPr/>
          </p:nvSpPr>
          <p:spPr>
            <a:xfrm>
              <a:off x="5651375" y="3806450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6249" y="5686"/>
                  </a:moveTo>
                  <a:cubicBezTo>
                    <a:pt x="6932" y="5686"/>
                    <a:pt x="7549" y="6098"/>
                    <a:pt x="7811" y="6730"/>
                  </a:cubicBezTo>
                  <a:cubicBezTo>
                    <a:pt x="8073" y="7363"/>
                    <a:pt x="7929" y="8092"/>
                    <a:pt x="7444" y="8576"/>
                  </a:cubicBezTo>
                  <a:cubicBezTo>
                    <a:pt x="7122" y="8901"/>
                    <a:pt x="6689" y="9073"/>
                    <a:pt x="6248" y="9073"/>
                  </a:cubicBezTo>
                  <a:cubicBezTo>
                    <a:pt x="6029" y="9073"/>
                    <a:pt x="5808" y="9031"/>
                    <a:pt x="5598" y="8944"/>
                  </a:cubicBezTo>
                  <a:cubicBezTo>
                    <a:pt x="4966" y="8682"/>
                    <a:pt x="4553" y="8064"/>
                    <a:pt x="4553" y="7378"/>
                  </a:cubicBezTo>
                  <a:cubicBezTo>
                    <a:pt x="4556" y="6441"/>
                    <a:pt x="5312" y="5686"/>
                    <a:pt x="6249" y="5686"/>
                  </a:cubicBezTo>
                  <a:close/>
                  <a:moveTo>
                    <a:pt x="13024" y="5683"/>
                  </a:moveTo>
                  <a:cubicBezTo>
                    <a:pt x="13242" y="5683"/>
                    <a:pt x="13462" y="5725"/>
                    <a:pt x="13671" y="5812"/>
                  </a:cubicBezTo>
                  <a:cubicBezTo>
                    <a:pt x="14304" y="6074"/>
                    <a:pt x="14716" y="6691"/>
                    <a:pt x="14716" y="7378"/>
                  </a:cubicBezTo>
                  <a:cubicBezTo>
                    <a:pt x="14716" y="8314"/>
                    <a:pt x="13957" y="9073"/>
                    <a:pt x="13024" y="9073"/>
                  </a:cubicBezTo>
                  <a:cubicBezTo>
                    <a:pt x="12337" y="9073"/>
                    <a:pt x="11720" y="8658"/>
                    <a:pt x="11458" y="8025"/>
                  </a:cubicBezTo>
                  <a:cubicBezTo>
                    <a:pt x="11196" y="7393"/>
                    <a:pt x="11341" y="6664"/>
                    <a:pt x="11825" y="6179"/>
                  </a:cubicBezTo>
                  <a:cubicBezTo>
                    <a:pt x="12150" y="5855"/>
                    <a:pt x="12583" y="5683"/>
                    <a:pt x="13024" y="5683"/>
                  </a:cubicBezTo>
                  <a:close/>
                  <a:moveTo>
                    <a:pt x="14153" y="10202"/>
                  </a:moveTo>
                  <a:cubicBezTo>
                    <a:pt x="14463" y="10202"/>
                    <a:pt x="14716" y="10452"/>
                    <a:pt x="14716" y="10766"/>
                  </a:cubicBezTo>
                  <a:cubicBezTo>
                    <a:pt x="14716" y="13566"/>
                    <a:pt x="12437" y="15849"/>
                    <a:pt x="9636" y="15849"/>
                  </a:cubicBezTo>
                  <a:cubicBezTo>
                    <a:pt x="6833" y="15849"/>
                    <a:pt x="4553" y="13566"/>
                    <a:pt x="4553" y="10766"/>
                  </a:cubicBezTo>
                  <a:cubicBezTo>
                    <a:pt x="4553" y="10452"/>
                    <a:pt x="4806" y="10202"/>
                    <a:pt x="5119" y="10202"/>
                  </a:cubicBezTo>
                  <a:close/>
                  <a:moveTo>
                    <a:pt x="9636" y="0"/>
                  </a:moveTo>
                  <a:cubicBezTo>
                    <a:pt x="4342" y="0"/>
                    <a:pt x="0" y="4343"/>
                    <a:pt x="0" y="9636"/>
                  </a:cubicBezTo>
                  <a:cubicBezTo>
                    <a:pt x="0" y="14930"/>
                    <a:pt x="4342" y="19272"/>
                    <a:pt x="9636" y="19272"/>
                  </a:cubicBezTo>
                  <a:cubicBezTo>
                    <a:pt x="14927" y="19272"/>
                    <a:pt x="19272" y="14930"/>
                    <a:pt x="19272" y="9636"/>
                  </a:cubicBezTo>
                  <a:cubicBezTo>
                    <a:pt x="19272" y="4343"/>
                    <a:pt x="14930" y="0"/>
                    <a:pt x="9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0" name="Google Shape;270;p18"/>
            <p:cNvSpPr/>
            <p:nvPr/>
          </p:nvSpPr>
          <p:spPr>
            <a:xfrm>
              <a:off x="5962800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4" y="1"/>
                    <a:pt x="1" y="251"/>
                    <a:pt x="1" y="564"/>
                  </a:cubicBezTo>
                  <a:cubicBezTo>
                    <a:pt x="1" y="877"/>
                    <a:pt x="254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71" name="Google Shape;271;p18"/>
          <p:cNvGrpSpPr/>
          <p:nvPr/>
        </p:nvGrpSpPr>
        <p:grpSpPr>
          <a:xfrm>
            <a:off x="2775473" y="3808376"/>
            <a:ext cx="561079" cy="558932"/>
            <a:chOff x="898875" y="4399275"/>
            <a:chExt cx="483700" cy="481850"/>
          </a:xfrm>
        </p:grpSpPr>
        <p:sp>
          <p:nvSpPr>
            <p:cNvPr id="272" name="Google Shape;272;p18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3" name="Google Shape;273;p18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18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18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6" name="Google Shape;276;p18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7" name="Google Shape;277;p18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18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18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85" name="Google Shape;285;p18"/>
          <p:cNvSpPr txBox="1"/>
          <p:nvPr/>
        </p:nvSpPr>
        <p:spPr>
          <a:xfrm>
            <a:off x="7142612" y="7633140"/>
            <a:ext cx="10468758" cy="1414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  <a:buSzPts val="1100"/>
            </a:pPr>
            <a:r>
              <a:rPr lang="uz-Latn-UZ" sz="3149" b="1" kern="0" dirty="0">
                <a:solidFill>
                  <a:srgbClr val="0020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3.</a:t>
            </a:r>
            <a:r>
              <a:rPr lang="en-US" sz="3149" b="1" kern="0" dirty="0">
                <a:solidFill>
                  <a:srgbClr val="0020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 </a:t>
            </a:r>
            <a:r>
              <a:rPr lang="uz-Latn-UZ" sz="3149" b="1" kern="0" dirty="0">
                <a:solidFill>
                  <a:srgbClr val="0020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Uchburchak va to‘rtburchaklarning perimetri va yuzini topish  mavzularini o‘qitishda samarali metodlar tanlash.</a:t>
            </a:r>
            <a:endParaRPr sz="3149" b="1" kern="0" dirty="0">
              <a:solidFill>
                <a:srgbClr val="00206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54" name="Graphic 2">
            <a:extLst>
              <a:ext uri="{FF2B5EF4-FFF2-40B4-BE49-F238E27FC236}">
                <a16:creationId xmlns:a16="http://schemas.microsoft.com/office/drawing/2014/main" id="{5E0960F4-E1BE-4652-A03F-CAB86C34EF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72632D14-3169-404B-8998-B482AD5C670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CDF03370-5561-4BB7-BD37-B487B644402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59" name="Google Shape;640;p26">
            <a:extLst>
              <a:ext uri="{FF2B5EF4-FFF2-40B4-BE49-F238E27FC236}">
                <a16:creationId xmlns:a16="http://schemas.microsoft.com/office/drawing/2014/main" id="{B3EE5380-8322-4771-B1F0-FC433DEB3FC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29700" y="1677637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raphic 2">
            <a:extLst>
              <a:ext uri="{FF2B5EF4-FFF2-40B4-BE49-F238E27FC236}">
                <a16:creationId xmlns:a16="http://schemas.microsoft.com/office/drawing/2014/main" id="{8BDBD700-48AC-4566-B1ED-BB9FDB2CE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48CEDC5A-6DE3-4711-9D56-65BFEAE046C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8FDC065-C6DA-4F56-BA7D-291AB1E4238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77B0E5-6583-430C-B582-0CCFB0877E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16950" y="1666875"/>
            <a:ext cx="9098682" cy="8763000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70DD4761-AB3B-4446-B367-32FD0C0EC739}"/>
              </a:ext>
            </a:extLst>
          </p:cNvPr>
          <p:cNvSpPr txBox="1"/>
          <p:nvPr/>
        </p:nvSpPr>
        <p:spPr>
          <a:xfrm>
            <a:off x="554952" y="2646253"/>
            <a:ext cx="9098682" cy="32147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Yassi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geometrik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shakllar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perimetri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yuzi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mavzularini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sinflar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kesimida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o‘qitish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ma’lumotga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egasiz</a:t>
            </a:r>
            <a:r>
              <a:rPr 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4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D335B25-EC59-4951-A9C5-AB0EC0A29147}"/>
              </a:ext>
            </a:extLst>
          </p:cNvPr>
          <p:cNvSpPr txBox="1"/>
          <p:nvPr/>
        </p:nvSpPr>
        <p:spPr>
          <a:xfrm>
            <a:off x="2139950" y="2124075"/>
            <a:ext cx="1531620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 </a:t>
            </a:r>
            <a:r>
              <a:rPr lang="uz-Latn-UZ" sz="5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va B shakllar bir xil o‘lchamdagi kvadratlardan tashkil topgan bo‘lib,  A shaklning perimetri 60 cm. B shaklning perimetrini toping.</a:t>
            </a:r>
            <a:endParaRPr lang="ru-RU" sz="5400" dirty="0">
              <a:solidFill>
                <a:srgbClr val="00206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58CC61E-D3A3-4287-A668-580138417B23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3422649" y="5857875"/>
            <a:ext cx="92202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883E543-9BF2-4EF1-B6F0-47EEA91DF514}"/>
              </a:ext>
            </a:extLst>
          </p:cNvPr>
          <p:cNvSpPr txBox="1"/>
          <p:nvPr/>
        </p:nvSpPr>
        <p:spPr>
          <a:xfrm>
            <a:off x="847026" y="1843122"/>
            <a:ext cx="1696978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z-Latn-UZ" sz="5400" b="1" dirty="0">
                <a:solidFill>
                  <a:srgbClr val="1F295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 shakl ikkita ABCD va EFGD kvadratlardan tashkil topgan. AG = 18 cm va CE = ED. ADG – to‘g‘ri chiziq. AEG uchburchakning yuzini toping.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45F58A-86D0-424A-825B-F453A33F44F2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3663950" y="4333875"/>
            <a:ext cx="8305800" cy="6250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89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71D32E-8325-4840-AE6B-7F0B6A146A78}"/>
              </a:ext>
            </a:extLst>
          </p:cNvPr>
          <p:cNvSpPr txBox="1"/>
          <p:nvPr/>
        </p:nvSpPr>
        <p:spPr>
          <a:xfrm>
            <a:off x="1377950" y="1664888"/>
            <a:ext cx="161544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C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to‘g‘ri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burchakli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uchburchakdan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topgan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kvadratning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81 </a:t>
            </a:r>
            <a:r>
              <a:rPr lang="uz-Latn-UZ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cm</a:t>
            </a:r>
            <a:r>
              <a:rPr lang="uz-Latn-UZ" sz="4800" b="1" baseline="30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kvadratning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49 </a:t>
            </a:r>
            <a:r>
              <a:rPr lang="uz-Latn-UZ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cm</a:t>
            </a:r>
            <a:r>
              <a:rPr lang="uz-Latn-UZ" sz="4800" b="1" baseline="30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ga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C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uchburchakning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yuzini</a:t>
            </a:r>
            <a:r>
              <a:rPr lang="en-US" sz="4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toping.</a:t>
            </a:r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6E8A1E6-CD42-4FCB-A92C-484E72B900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9750" y="5274237"/>
            <a:ext cx="6905190" cy="386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52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AFD222-4B27-493A-B7A4-DF3AFADDCF29}"/>
              </a:ext>
            </a:extLst>
          </p:cNvPr>
          <p:cNvSpPr txBox="1"/>
          <p:nvPr/>
        </p:nvSpPr>
        <p:spPr>
          <a:xfrm>
            <a:off x="1225550" y="1971675"/>
            <a:ext cx="14180657" cy="2230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180340">
              <a:lnSpc>
                <a:spcPct val="107000"/>
              </a:lnSpc>
              <a:spcAft>
                <a:spcPts val="800"/>
              </a:spcAft>
            </a:pPr>
            <a:r>
              <a:rPr lang="uz-Latn-UZ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 shakllar bir xil kvadratlardan tashkil topgan. Har bir kvadratning tomoni 2 cm ga teng. 1-, 2- va 3-shakllarning perimetrlari berilgan.</a:t>
            </a:r>
            <a:endParaRPr lang="ru-RU" sz="3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2236630-6306-4865-9B0E-9C8D25DC5297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3633890" y="4534524"/>
            <a:ext cx="9363976" cy="3962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FB976EB-7894-4D18-A7EE-E443866CD8C9}"/>
              </a:ext>
            </a:extLst>
          </p:cNvPr>
          <p:cNvSpPr txBox="1"/>
          <p:nvPr/>
        </p:nvSpPr>
        <p:spPr>
          <a:xfrm>
            <a:off x="2867356" y="8601075"/>
            <a:ext cx="9000698" cy="1960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180340">
              <a:lnSpc>
                <a:spcPct val="115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5-shaklni chizing.</a:t>
            </a:r>
            <a:endParaRPr lang="ru-RU" sz="3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80340">
              <a:lnSpc>
                <a:spcPct val="115000"/>
              </a:lnSpc>
              <a:spcAft>
                <a:spcPts val="800"/>
              </a:spcAft>
            </a:pPr>
            <a:r>
              <a:rPr lang="uz-Latn-UZ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b) 4- va 5-shakllarning perimetrini toping.</a:t>
            </a:r>
            <a:endParaRPr lang="ru-RU" sz="3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80340">
              <a:lnSpc>
                <a:spcPct val="115000"/>
              </a:lnSpc>
              <a:spcAft>
                <a:spcPts val="800"/>
              </a:spcAft>
            </a:pPr>
            <a:r>
              <a:rPr lang="uz-Latn-UZ" sz="32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c) 100-shakl nechta kvadratdan iborat bo‘ladi?</a:t>
            </a:r>
            <a:endParaRPr lang="ru-RU" sz="32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061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6" name="Google Shape;596;p25"/>
          <p:cNvCxnSpPr>
            <a:cxnSpLocks/>
          </p:cNvCxnSpPr>
          <p:nvPr/>
        </p:nvCxnSpPr>
        <p:spPr>
          <a:xfrm>
            <a:off x="1852488" y="5691012"/>
            <a:ext cx="13393862" cy="0"/>
          </a:xfrm>
          <a:prstGeom prst="straightConnector1">
            <a:avLst/>
          </a:prstGeom>
          <a:noFill/>
          <a:ln w="38100" cap="flat" cmpd="sng">
            <a:solidFill>
              <a:srgbClr val="66666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9" name="Google Shape;599;p25"/>
          <p:cNvSpPr txBox="1"/>
          <p:nvPr/>
        </p:nvSpPr>
        <p:spPr>
          <a:xfrm flipH="1">
            <a:off x="10646977" y="2775699"/>
            <a:ext cx="6390466" cy="140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it-IT" sz="3936" b="1" kern="0" dirty="0">
                <a:solidFill>
                  <a:srgbClr val="27C2A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Murakkab shaklning yuzi va perimetri</a:t>
            </a:r>
            <a:endParaRPr sz="3936" b="1" kern="0" dirty="0">
              <a:solidFill>
                <a:srgbClr val="27C2A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04" name="Google Shape;604;p25"/>
          <p:cNvGrpSpPr/>
          <p:nvPr/>
        </p:nvGrpSpPr>
        <p:grpSpPr>
          <a:xfrm>
            <a:off x="12614438" y="4441809"/>
            <a:ext cx="2033891" cy="2835330"/>
            <a:chOff x="5600308" y="2123013"/>
            <a:chExt cx="1033452" cy="1440676"/>
          </a:xfrm>
        </p:grpSpPr>
        <p:sp>
          <p:nvSpPr>
            <p:cNvPr id="605" name="Google Shape;605;p25"/>
            <p:cNvSpPr/>
            <p:nvPr/>
          </p:nvSpPr>
          <p:spPr>
            <a:xfrm>
              <a:off x="571339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25"/>
            <p:cNvSpPr/>
            <p:nvPr/>
          </p:nvSpPr>
          <p:spPr>
            <a:xfrm>
              <a:off x="571339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25"/>
            <p:cNvSpPr/>
            <p:nvPr/>
          </p:nvSpPr>
          <p:spPr>
            <a:xfrm>
              <a:off x="5620153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25"/>
            <p:cNvSpPr/>
            <p:nvPr/>
          </p:nvSpPr>
          <p:spPr>
            <a:xfrm>
              <a:off x="5715800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25"/>
            <p:cNvSpPr/>
            <p:nvPr/>
          </p:nvSpPr>
          <p:spPr>
            <a:xfrm>
              <a:off x="5600308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25"/>
            <p:cNvSpPr/>
            <p:nvPr/>
          </p:nvSpPr>
          <p:spPr>
            <a:xfrm>
              <a:off x="5718807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25"/>
            <p:cNvSpPr/>
            <p:nvPr/>
          </p:nvSpPr>
          <p:spPr>
            <a:xfrm>
              <a:off x="5852950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25"/>
            <p:cNvSpPr/>
            <p:nvPr/>
          </p:nvSpPr>
          <p:spPr>
            <a:xfrm>
              <a:off x="5995511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23" name="Google Shape;623;p25"/>
          <p:cNvSpPr txBox="1"/>
          <p:nvPr/>
        </p:nvSpPr>
        <p:spPr>
          <a:xfrm>
            <a:off x="1451462" y="7829719"/>
            <a:ext cx="3925631" cy="1616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936" b="1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Uchburchakning yuzini topish</a:t>
            </a:r>
          </a:p>
        </p:txBody>
      </p:sp>
      <p:grpSp>
        <p:nvGrpSpPr>
          <p:cNvPr id="625" name="Google Shape;625;p25"/>
          <p:cNvGrpSpPr/>
          <p:nvPr/>
        </p:nvGrpSpPr>
        <p:grpSpPr>
          <a:xfrm>
            <a:off x="2317438" y="4459309"/>
            <a:ext cx="2033891" cy="2835330"/>
            <a:chOff x="965233" y="2123013"/>
            <a:chExt cx="1033452" cy="1440676"/>
          </a:xfrm>
        </p:grpSpPr>
        <p:sp>
          <p:nvSpPr>
            <p:cNvPr id="626" name="Google Shape;626;p25"/>
            <p:cNvSpPr/>
            <p:nvPr/>
          </p:nvSpPr>
          <p:spPr>
            <a:xfrm>
              <a:off x="10783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7" name="Google Shape;627;p25"/>
            <p:cNvSpPr/>
            <p:nvPr/>
          </p:nvSpPr>
          <p:spPr>
            <a:xfrm>
              <a:off x="10783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25"/>
            <p:cNvSpPr/>
            <p:nvPr/>
          </p:nvSpPr>
          <p:spPr>
            <a:xfrm>
              <a:off x="985078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25"/>
            <p:cNvSpPr/>
            <p:nvPr/>
          </p:nvSpPr>
          <p:spPr>
            <a:xfrm>
              <a:off x="1080725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25"/>
            <p:cNvSpPr/>
            <p:nvPr/>
          </p:nvSpPr>
          <p:spPr>
            <a:xfrm>
              <a:off x="965233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25"/>
            <p:cNvSpPr/>
            <p:nvPr/>
          </p:nvSpPr>
          <p:spPr>
            <a:xfrm>
              <a:off x="1083732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25"/>
            <p:cNvSpPr/>
            <p:nvPr/>
          </p:nvSpPr>
          <p:spPr>
            <a:xfrm>
              <a:off x="1217875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25"/>
            <p:cNvSpPr/>
            <p:nvPr/>
          </p:nvSpPr>
          <p:spPr>
            <a:xfrm>
              <a:off x="1360436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34" name="Google Shape;634;p25"/>
          <p:cNvSpPr txBox="1"/>
          <p:nvPr/>
        </p:nvSpPr>
        <p:spPr>
          <a:xfrm>
            <a:off x="2825750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36" name="Google Shape;636;p25"/>
          <p:cNvSpPr txBox="1"/>
          <p:nvPr/>
        </p:nvSpPr>
        <p:spPr>
          <a:xfrm>
            <a:off x="3999714" y="2454011"/>
            <a:ext cx="5549108" cy="2009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200" b="1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To‘g‘ri to‘rtburchak va uchburchaklardan tuzilgan murakkab shakllarning yuzi</a:t>
            </a:r>
            <a:endParaRPr sz="3200" b="1" kern="0" dirty="0">
              <a:solidFill>
                <a:srgbClr val="9A031E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38" name="Google Shape;638;p25"/>
          <p:cNvGrpSpPr/>
          <p:nvPr/>
        </p:nvGrpSpPr>
        <p:grpSpPr>
          <a:xfrm>
            <a:off x="5891052" y="4517536"/>
            <a:ext cx="2033891" cy="2835330"/>
            <a:chOff x="2510258" y="2123013"/>
            <a:chExt cx="1033452" cy="1440676"/>
          </a:xfrm>
        </p:grpSpPr>
        <p:sp>
          <p:nvSpPr>
            <p:cNvPr id="639" name="Google Shape;639;p25"/>
            <p:cNvSpPr/>
            <p:nvPr/>
          </p:nvSpPr>
          <p:spPr>
            <a:xfrm>
              <a:off x="262334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25"/>
            <p:cNvSpPr/>
            <p:nvPr/>
          </p:nvSpPr>
          <p:spPr>
            <a:xfrm>
              <a:off x="262334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25"/>
            <p:cNvSpPr/>
            <p:nvPr/>
          </p:nvSpPr>
          <p:spPr>
            <a:xfrm>
              <a:off x="2530103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25"/>
            <p:cNvSpPr/>
            <p:nvPr/>
          </p:nvSpPr>
          <p:spPr>
            <a:xfrm>
              <a:off x="2625750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25"/>
            <p:cNvSpPr/>
            <p:nvPr/>
          </p:nvSpPr>
          <p:spPr>
            <a:xfrm>
              <a:off x="2510258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25"/>
            <p:cNvSpPr/>
            <p:nvPr/>
          </p:nvSpPr>
          <p:spPr>
            <a:xfrm>
              <a:off x="2628757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25"/>
            <p:cNvSpPr/>
            <p:nvPr/>
          </p:nvSpPr>
          <p:spPr>
            <a:xfrm>
              <a:off x="2762900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6" name="Google Shape;646;p25"/>
            <p:cNvSpPr/>
            <p:nvPr/>
          </p:nvSpPr>
          <p:spPr>
            <a:xfrm>
              <a:off x="2905461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47" name="Google Shape;647;p25"/>
          <p:cNvSpPr txBox="1"/>
          <p:nvPr/>
        </p:nvSpPr>
        <p:spPr>
          <a:xfrm>
            <a:off x="6339408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49" name="Google Shape;649;p25"/>
          <p:cNvSpPr txBox="1"/>
          <p:nvPr/>
        </p:nvSpPr>
        <p:spPr>
          <a:xfrm flipH="1">
            <a:off x="8052754" y="7968741"/>
            <a:ext cx="5087660" cy="1616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it-IT" sz="3936" b="1" kern="0" dirty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Doira yuzi. Yarim va chorak doira yuzi</a:t>
            </a:r>
            <a:endParaRPr sz="3936" b="1" kern="0" dirty="0">
              <a:solidFill>
                <a:srgbClr val="E3641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51" name="Google Shape;651;p25"/>
          <p:cNvGrpSpPr/>
          <p:nvPr/>
        </p:nvGrpSpPr>
        <p:grpSpPr>
          <a:xfrm>
            <a:off x="9326259" y="4517536"/>
            <a:ext cx="2033891" cy="2835330"/>
            <a:chOff x="4055283" y="2123013"/>
            <a:chExt cx="1033452" cy="1440676"/>
          </a:xfrm>
        </p:grpSpPr>
        <p:sp>
          <p:nvSpPr>
            <p:cNvPr id="652" name="Google Shape;652;p25"/>
            <p:cNvSpPr/>
            <p:nvPr/>
          </p:nvSpPr>
          <p:spPr>
            <a:xfrm>
              <a:off x="416837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3" name="Google Shape;653;p25"/>
            <p:cNvSpPr/>
            <p:nvPr/>
          </p:nvSpPr>
          <p:spPr>
            <a:xfrm>
              <a:off x="416837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25"/>
            <p:cNvSpPr/>
            <p:nvPr/>
          </p:nvSpPr>
          <p:spPr>
            <a:xfrm>
              <a:off x="4075128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25"/>
            <p:cNvSpPr/>
            <p:nvPr/>
          </p:nvSpPr>
          <p:spPr>
            <a:xfrm>
              <a:off x="4170775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25"/>
            <p:cNvSpPr/>
            <p:nvPr/>
          </p:nvSpPr>
          <p:spPr>
            <a:xfrm>
              <a:off x="4055283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7" name="Google Shape;657;p25"/>
            <p:cNvSpPr/>
            <p:nvPr/>
          </p:nvSpPr>
          <p:spPr>
            <a:xfrm>
              <a:off x="4173782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8" name="Google Shape;658;p25"/>
            <p:cNvSpPr/>
            <p:nvPr/>
          </p:nvSpPr>
          <p:spPr>
            <a:xfrm>
              <a:off x="4307925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9" name="Google Shape;659;p25"/>
            <p:cNvSpPr/>
            <p:nvPr/>
          </p:nvSpPr>
          <p:spPr>
            <a:xfrm>
              <a:off x="4450486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60" name="Google Shape;660;p25"/>
          <p:cNvSpPr txBox="1"/>
          <p:nvPr/>
        </p:nvSpPr>
        <p:spPr>
          <a:xfrm>
            <a:off x="9912350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1" name="Google Shape;661;p25"/>
          <p:cNvSpPr txBox="1"/>
          <p:nvPr/>
        </p:nvSpPr>
        <p:spPr>
          <a:xfrm>
            <a:off x="13194584" y="5450707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4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pic>
        <p:nvPicPr>
          <p:cNvPr id="69" name="Graphic 2">
            <a:extLst>
              <a:ext uri="{FF2B5EF4-FFF2-40B4-BE49-F238E27FC236}">
                <a16:creationId xmlns:a16="http://schemas.microsoft.com/office/drawing/2014/main" id="{F0FD4622-4D6A-4E15-A5AB-9CAB9D1AA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36D0275A-9407-48DA-9E9F-89E4BAEB581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1" name="Рисунок 70">
            <a:extLst>
              <a:ext uri="{FF2B5EF4-FFF2-40B4-BE49-F238E27FC236}">
                <a16:creationId xmlns:a16="http://schemas.microsoft.com/office/drawing/2014/main" id="{F40B5D20-4ACD-46D2-A9D3-C85E6B77ED8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2" name="Google Shape;597;p25">
            <a:extLst>
              <a:ext uri="{FF2B5EF4-FFF2-40B4-BE49-F238E27FC236}">
                <a16:creationId xmlns:a16="http://schemas.microsoft.com/office/drawing/2014/main" id="{B015E08A-811D-4CAE-B168-DF6DB2CA8997}"/>
              </a:ext>
            </a:extLst>
          </p:cNvPr>
          <p:cNvSpPr txBox="1">
            <a:spLocks/>
          </p:cNvSpPr>
          <p:nvPr/>
        </p:nvSpPr>
        <p:spPr>
          <a:xfrm>
            <a:off x="45510" y="1470627"/>
            <a:ext cx="16865452" cy="89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rPr lang="uz-Latn-UZ" sz="4000" b="1" kern="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bir guruhga tanlangan mavzu bo‘yicha dars texnologik xaritasi tuzish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8" name="Google Shape;91;p16">
            <a:extLst>
              <a:ext uri="{FF2B5EF4-FFF2-40B4-BE49-F238E27FC236}">
                <a16:creationId xmlns:a16="http://schemas.microsoft.com/office/drawing/2014/main" id="{268BD826-7FC0-49C0-BB91-2FD9F1E2D76C}"/>
              </a:ext>
            </a:extLst>
          </p:cNvPr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" name="Google Shape;92;p16">
              <a:extLst>
                <a:ext uri="{FF2B5EF4-FFF2-40B4-BE49-F238E27FC236}">
                  <a16:creationId xmlns:a16="http://schemas.microsoft.com/office/drawing/2014/main" id="{813337AF-CD28-4996-A1D6-CC92B9564C8D}"/>
                </a:ext>
              </a:extLst>
            </p:cNvPr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" name="Google Shape;93;p16">
              <a:extLst>
                <a:ext uri="{FF2B5EF4-FFF2-40B4-BE49-F238E27FC236}">
                  <a16:creationId xmlns:a16="http://schemas.microsoft.com/office/drawing/2014/main" id="{F3843C3F-B5DD-4B7B-8AC9-7FA41F10867C}"/>
                </a:ext>
              </a:extLst>
            </p:cNvPr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Google Shape;94;p16">
              <a:extLst>
                <a:ext uri="{FF2B5EF4-FFF2-40B4-BE49-F238E27FC236}">
                  <a16:creationId xmlns:a16="http://schemas.microsoft.com/office/drawing/2014/main" id="{B8251C3F-7200-4D78-A062-91C866C11059}"/>
                </a:ext>
              </a:extLst>
            </p:cNvPr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95;p16">
              <a:extLst>
                <a:ext uri="{FF2B5EF4-FFF2-40B4-BE49-F238E27FC236}">
                  <a16:creationId xmlns:a16="http://schemas.microsoft.com/office/drawing/2014/main" id="{5F6C1EC9-D523-411F-844C-170CCE84B292}"/>
                </a:ext>
              </a:extLst>
            </p:cNvPr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96;p16">
              <a:extLst>
                <a:ext uri="{FF2B5EF4-FFF2-40B4-BE49-F238E27FC236}">
                  <a16:creationId xmlns:a16="http://schemas.microsoft.com/office/drawing/2014/main" id="{709C4713-E18B-4626-97B8-280214908524}"/>
                </a:ext>
              </a:extLst>
            </p:cNvPr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97;p16">
              <a:extLst>
                <a:ext uri="{FF2B5EF4-FFF2-40B4-BE49-F238E27FC236}">
                  <a16:creationId xmlns:a16="http://schemas.microsoft.com/office/drawing/2014/main" id="{C48E63F5-30BC-45CA-91E0-531CC31D6E3D}"/>
                </a:ext>
              </a:extLst>
            </p:cNvPr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98;p16">
              <a:extLst>
                <a:ext uri="{FF2B5EF4-FFF2-40B4-BE49-F238E27FC236}">
                  <a16:creationId xmlns:a16="http://schemas.microsoft.com/office/drawing/2014/main" id="{4DDCD62C-3542-4596-BD1E-70A635BA2D2A}"/>
                </a:ext>
              </a:extLst>
            </p:cNvPr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99;p16">
              <a:extLst>
                <a:ext uri="{FF2B5EF4-FFF2-40B4-BE49-F238E27FC236}">
                  <a16:creationId xmlns:a16="http://schemas.microsoft.com/office/drawing/2014/main" id="{636AEAC2-E887-4EDF-ADBE-ED9267FCF204}"/>
                </a:ext>
              </a:extLst>
            </p:cNvPr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100;p16">
              <a:extLst>
                <a:ext uri="{FF2B5EF4-FFF2-40B4-BE49-F238E27FC236}">
                  <a16:creationId xmlns:a16="http://schemas.microsoft.com/office/drawing/2014/main" id="{AE0548C1-5A11-42AB-9309-6B1997C8BADA}"/>
                </a:ext>
              </a:extLst>
            </p:cNvPr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101;p16">
              <a:extLst>
                <a:ext uri="{FF2B5EF4-FFF2-40B4-BE49-F238E27FC236}">
                  <a16:creationId xmlns:a16="http://schemas.microsoft.com/office/drawing/2014/main" id="{BCF09A88-52B9-4F8C-979B-21DEE17F96F0}"/>
                </a:ext>
              </a:extLst>
            </p:cNvPr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102;p16">
              <a:extLst>
                <a:ext uri="{FF2B5EF4-FFF2-40B4-BE49-F238E27FC236}">
                  <a16:creationId xmlns:a16="http://schemas.microsoft.com/office/drawing/2014/main" id="{8A3480EA-53C7-4AAE-87EB-8C84C9ED013A}"/>
                </a:ext>
              </a:extLst>
            </p:cNvPr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103;p16">
              <a:extLst>
                <a:ext uri="{FF2B5EF4-FFF2-40B4-BE49-F238E27FC236}">
                  <a16:creationId xmlns:a16="http://schemas.microsoft.com/office/drawing/2014/main" id="{CB05BDB9-601B-4253-925B-D03311AAC896}"/>
                </a:ext>
              </a:extLst>
            </p:cNvPr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104;p16">
              <a:extLst>
                <a:ext uri="{FF2B5EF4-FFF2-40B4-BE49-F238E27FC236}">
                  <a16:creationId xmlns:a16="http://schemas.microsoft.com/office/drawing/2014/main" id="{9BA54CC4-21ED-4ED2-8E00-7AE030B3DC55}"/>
                </a:ext>
              </a:extLst>
            </p:cNvPr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105;p16">
              <a:extLst>
                <a:ext uri="{FF2B5EF4-FFF2-40B4-BE49-F238E27FC236}">
                  <a16:creationId xmlns:a16="http://schemas.microsoft.com/office/drawing/2014/main" id="{5785F6E4-3D3B-4620-BA4F-5291417EEEAD}"/>
                </a:ext>
              </a:extLst>
            </p:cNvPr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106;p16">
              <a:extLst>
                <a:ext uri="{FF2B5EF4-FFF2-40B4-BE49-F238E27FC236}">
                  <a16:creationId xmlns:a16="http://schemas.microsoft.com/office/drawing/2014/main" id="{19BA449D-EEC9-499B-8105-81F7366FC456}"/>
                </a:ext>
              </a:extLst>
            </p:cNvPr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107;p16">
              <a:extLst>
                <a:ext uri="{FF2B5EF4-FFF2-40B4-BE49-F238E27FC236}">
                  <a16:creationId xmlns:a16="http://schemas.microsoft.com/office/drawing/2014/main" id="{E919E099-2292-4DAE-B649-93C78DD4CDD5}"/>
                </a:ext>
              </a:extLst>
            </p:cNvPr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108;p16">
              <a:extLst>
                <a:ext uri="{FF2B5EF4-FFF2-40B4-BE49-F238E27FC236}">
                  <a16:creationId xmlns:a16="http://schemas.microsoft.com/office/drawing/2014/main" id="{A0E80D84-944B-43F4-9794-7B5E517B3708}"/>
                </a:ext>
              </a:extLst>
            </p:cNvPr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109;p16">
              <a:extLst>
                <a:ext uri="{FF2B5EF4-FFF2-40B4-BE49-F238E27FC236}">
                  <a16:creationId xmlns:a16="http://schemas.microsoft.com/office/drawing/2014/main" id="{DF71CDDD-89B2-4F70-9F73-19EC6400B60E}"/>
                </a:ext>
              </a:extLst>
            </p:cNvPr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110;p16">
              <a:extLst>
                <a:ext uri="{FF2B5EF4-FFF2-40B4-BE49-F238E27FC236}">
                  <a16:creationId xmlns:a16="http://schemas.microsoft.com/office/drawing/2014/main" id="{9AA8A6F9-2C2C-4696-8906-1B17A1C581B9}"/>
                </a:ext>
              </a:extLst>
            </p:cNvPr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111;p16">
              <a:extLst>
                <a:ext uri="{FF2B5EF4-FFF2-40B4-BE49-F238E27FC236}">
                  <a16:creationId xmlns:a16="http://schemas.microsoft.com/office/drawing/2014/main" id="{BE3FF2DB-9E47-4084-A3DD-468C7B880995}"/>
                </a:ext>
              </a:extLst>
            </p:cNvPr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112;p16">
              <a:extLst>
                <a:ext uri="{FF2B5EF4-FFF2-40B4-BE49-F238E27FC236}">
                  <a16:creationId xmlns:a16="http://schemas.microsoft.com/office/drawing/2014/main" id="{511BE4F4-A256-4DAD-A1A7-C42CB847CE21}"/>
                </a:ext>
              </a:extLst>
            </p:cNvPr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113;p16">
              <a:extLst>
                <a:ext uri="{FF2B5EF4-FFF2-40B4-BE49-F238E27FC236}">
                  <a16:creationId xmlns:a16="http://schemas.microsoft.com/office/drawing/2014/main" id="{13FB3777-71CF-4128-8B2B-680B75A485D8}"/>
                </a:ext>
              </a:extLst>
            </p:cNvPr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114;p16">
              <a:extLst>
                <a:ext uri="{FF2B5EF4-FFF2-40B4-BE49-F238E27FC236}">
                  <a16:creationId xmlns:a16="http://schemas.microsoft.com/office/drawing/2014/main" id="{CE3430DB-CC54-4EFD-81B1-1F7597A3B9DA}"/>
                </a:ext>
              </a:extLst>
            </p:cNvPr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115;p16">
              <a:extLst>
                <a:ext uri="{FF2B5EF4-FFF2-40B4-BE49-F238E27FC236}">
                  <a16:creationId xmlns:a16="http://schemas.microsoft.com/office/drawing/2014/main" id="{09CEA4C7-61C2-4229-9D81-91C92FDEB1F0}"/>
                </a:ext>
              </a:extLst>
            </p:cNvPr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116;p16">
              <a:extLst>
                <a:ext uri="{FF2B5EF4-FFF2-40B4-BE49-F238E27FC236}">
                  <a16:creationId xmlns:a16="http://schemas.microsoft.com/office/drawing/2014/main" id="{3F8DE765-E4F0-4708-A25E-1D8B1790D72F}"/>
                </a:ext>
              </a:extLst>
            </p:cNvPr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117;p16">
              <a:extLst>
                <a:ext uri="{FF2B5EF4-FFF2-40B4-BE49-F238E27FC236}">
                  <a16:creationId xmlns:a16="http://schemas.microsoft.com/office/drawing/2014/main" id="{0F77F806-EC73-463E-BB3E-3C7F9012680A}"/>
                </a:ext>
              </a:extLst>
            </p:cNvPr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118;p16">
              <a:extLst>
                <a:ext uri="{FF2B5EF4-FFF2-40B4-BE49-F238E27FC236}">
                  <a16:creationId xmlns:a16="http://schemas.microsoft.com/office/drawing/2014/main" id="{2EB19A23-C170-47A3-AA9C-C1BF7CAC541E}"/>
                </a:ext>
              </a:extLst>
            </p:cNvPr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119;p16">
              <a:extLst>
                <a:ext uri="{FF2B5EF4-FFF2-40B4-BE49-F238E27FC236}">
                  <a16:creationId xmlns:a16="http://schemas.microsoft.com/office/drawing/2014/main" id="{9555C724-0101-40AA-9714-B8104D932845}"/>
                </a:ext>
              </a:extLst>
            </p:cNvPr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120;p16">
              <a:extLst>
                <a:ext uri="{FF2B5EF4-FFF2-40B4-BE49-F238E27FC236}">
                  <a16:creationId xmlns:a16="http://schemas.microsoft.com/office/drawing/2014/main" id="{1CAF216D-9D36-4F21-8B56-7022CAE5AF5D}"/>
                </a:ext>
              </a:extLst>
            </p:cNvPr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121;p16">
              <a:extLst>
                <a:ext uri="{FF2B5EF4-FFF2-40B4-BE49-F238E27FC236}">
                  <a16:creationId xmlns:a16="http://schemas.microsoft.com/office/drawing/2014/main" id="{191510A4-854A-4D48-9944-EF680D40F656}"/>
                </a:ext>
              </a:extLst>
            </p:cNvPr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122;p16">
              <a:extLst>
                <a:ext uri="{FF2B5EF4-FFF2-40B4-BE49-F238E27FC236}">
                  <a16:creationId xmlns:a16="http://schemas.microsoft.com/office/drawing/2014/main" id="{D06C74AE-B68A-42F1-B306-4091017DAEA3}"/>
                </a:ext>
              </a:extLst>
            </p:cNvPr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123;p16">
              <a:extLst>
                <a:ext uri="{FF2B5EF4-FFF2-40B4-BE49-F238E27FC236}">
                  <a16:creationId xmlns:a16="http://schemas.microsoft.com/office/drawing/2014/main" id="{72BCC941-ACD3-43ED-8F39-2C59224B068C}"/>
                </a:ext>
              </a:extLst>
            </p:cNvPr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124;p16">
              <a:extLst>
                <a:ext uri="{FF2B5EF4-FFF2-40B4-BE49-F238E27FC236}">
                  <a16:creationId xmlns:a16="http://schemas.microsoft.com/office/drawing/2014/main" id="{8901A8BB-D8A9-474E-A44D-0F5140D1E93B}"/>
                </a:ext>
              </a:extLst>
            </p:cNvPr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125;p16">
              <a:extLst>
                <a:ext uri="{FF2B5EF4-FFF2-40B4-BE49-F238E27FC236}">
                  <a16:creationId xmlns:a16="http://schemas.microsoft.com/office/drawing/2014/main" id="{57BB2535-F073-4EEC-935B-D569BE70D9C7}"/>
                </a:ext>
              </a:extLst>
            </p:cNvPr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126;p16">
              <a:extLst>
                <a:ext uri="{FF2B5EF4-FFF2-40B4-BE49-F238E27FC236}">
                  <a16:creationId xmlns:a16="http://schemas.microsoft.com/office/drawing/2014/main" id="{EC2C9D5D-79AE-4822-AE29-53F7497CC93E}"/>
                </a:ext>
              </a:extLst>
            </p:cNvPr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27;p16">
              <a:extLst>
                <a:ext uri="{FF2B5EF4-FFF2-40B4-BE49-F238E27FC236}">
                  <a16:creationId xmlns:a16="http://schemas.microsoft.com/office/drawing/2014/main" id="{7E6BF907-535C-4932-8305-2EFD6A10096A}"/>
                </a:ext>
              </a:extLst>
            </p:cNvPr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128;p16">
              <a:extLst>
                <a:ext uri="{FF2B5EF4-FFF2-40B4-BE49-F238E27FC236}">
                  <a16:creationId xmlns:a16="http://schemas.microsoft.com/office/drawing/2014/main" id="{E3CCB55C-2F93-4991-8A37-147DF69E2376}"/>
                </a:ext>
              </a:extLst>
            </p:cNvPr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129;p16">
              <a:extLst>
                <a:ext uri="{FF2B5EF4-FFF2-40B4-BE49-F238E27FC236}">
                  <a16:creationId xmlns:a16="http://schemas.microsoft.com/office/drawing/2014/main" id="{BBD5FDE7-06E5-48DC-881B-15DA90CF4D57}"/>
                </a:ext>
              </a:extLst>
            </p:cNvPr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130;p16">
              <a:extLst>
                <a:ext uri="{FF2B5EF4-FFF2-40B4-BE49-F238E27FC236}">
                  <a16:creationId xmlns:a16="http://schemas.microsoft.com/office/drawing/2014/main" id="{5A870197-6819-4A00-9EBA-139355FFB97C}"/>
                </a:ext>
              </a:extLst>
            </p:cNvPr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31;p16">
              <a:extLst>
                <a:ext uri="{FF2B5EF4-FFF2-40B4-BE49-F238E27FC236}">
                  <a16:creationId xmlns:a16="http://schemas.microsoft.com/office/drawing/2014/main" id="{D04FEF89-D317-4D65-9C57-C48E3F4FC4D1}"/>
                </a:ext>
              </a:extLst>
            </p:cNvPr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132;p16">
              <a:extLst>
                <a:ext uri="{FF2B5EF4-FFF2-40B4-BE49-F238E27FC236}">
                  <a16:creationId xmlns:a16="http://schemas.microsoft.com/office/drawing/2014/main" id="{06327159-E41B-4E07-AC9D-E1A4ED86E78E}"/>
                </a:ext>
              </a:extLst>
            </p:cNvPr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133;p16">
              <a:extLst>
                <a:ext uri="{FF2B5EF4-FFF2-40B4-BE49-F238E27FC236}">
                  <a16:creationId xmlns:a16="http://schemas.microsoft.com/office/drawing/2014/main" id="{CF9BDC5D-7D5B-416D-B61C-80EBC749478F}"/>
                </a:ext>
              </a:extLst>
            </p:cNvPr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34;p16">
              <a:extLst>
                <a:ext uri="{FF2B5EF4-FFF2-40B4-BE49-F238E27FC236}">
                  <a16:creationId xmlns:a16="http://schemas.microsoft.com/office/drawing/2014/main" id="{FD875EF4-9ABA-4EAC-A732-46B6B53853C0}"/>
                </a:ext>
              </a:extLst>
            </p:cNvPr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35;p16">
              <a:extLst>
                <a:ext uri="{FF2B5EF4-FFF2-40B4-BE49-F238E27FC236}">
                  <a16:creationId xmlns:a16="http://schemas.microsoft.com/office/drawing/2014/main" id="{6B5200BA-1EEB-4BE4-A0A9-D88592CDAC70}"/>
                </a:ext>
              </a:extLst>
            </p:cNvPr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4" name="Google Shape;137;p16">
            <a:extLst>
              <a:ext uri="{FF2B5EF4-FFF2-40B4-BE49-F238E27FC236}">
                <a16:creationId xmlns:a16="http://schemas.microsoft.com/office/drawing/2014/main" id="{6CE44538-7FE7-4F33-9E99-CD49574D6A08}"/>
              </a:ext>
            </a:extLst>
          </p:cNvPr>
          <p:cNvSpPr txBox="1"/>
          <p:nvPr/>
        </p:nvSpPr>
        <p:spPr>
          <a:xfrm>
            <a:off x="10002877" y="2617610"/>
            <a:ext cx="7716254" cy="1712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qanday qiyinchiliklarga duch keldingiz? </a:t>
            </a:r>
          </a:p>
        </p:txBody>
      </p:sp>
      <p:sp>
        <p:nvSpPr>
          <p:cNvPr id="57" name="Google Shape;140;p16">
            <a:extLst>
              <a:ext uri="{FF2B5EF4-FFF2-40B4-BE49-F238E27FC236}">
                <a16:creationId xmlns:a16="http://schemas.microsoft.com/office/drawing/2014/main" id="{9D9EF153-313A-48A2-9F17-01ADA8AEDE81}"/>
              </a:ext>
            </a:extLst>
          </p:cNvPr>
          <p:cNvSpPr/>
          <p:nvPr/>
        </p:nvSpPr>
        <p:spPr>
          <a:xfrm>
            <a:off x="8285310" y="2395401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0" name="Google Shape;143;p16">
            <a:extLst>
              <a:ext uri="{FF2B5EF4-FFF2-40B4-BE49-F238E27FC236}">
                <a16:creationId xmlns:a16="http://schemas.microsoft.com/office/drawing/2014/main" id="{544FFF31-A128-4C66-A393-5F91CBB012DC}"/>
              </a:ext>
            </a:extLst>
          </p:cNvPr>
          <p:cNvSpPr txBox="1"/>
          <p:nvPr/>
        </p:nvSpPr>
        <p:spPr>
          <a:xfrm>
            <a:off x="10113698" y="4780550"/>
            <a:ext cx="7474188" cy="161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Guruhda ishlashning afzalliklari nimada? </a:t>
            </a:r>
          </a:p>
        </p:txBody>
      </p:sp>
      <p:sp>
        <p:nvSpPr>
          <p:cNvPr id="63" name="Google Shape;146;p16">
            <a:extLst>
              <a:ext uri="{FF2B5EF4-FFF2-40B4-BE49-F238E27FC236}">
                <a16:creationId xmlns:a16="http://schemas.microsoft.com/office/drawing/2014/main" id="{0FD5EE69-17EE-44E9-BA0E-028DF8888142}"/>
              </a:ext>
            </a:extLst>
          </p:cNvPr>
          <p:cNvSpPr/>
          <p:nvPr/>
        </p:nvSpPr>
        <p:spPr>
          <a:xfrm>
            <a:off x="8285310" y="4849875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" name="Google Shape;149;p16">
            <a:extLst>
              <a:ext uri="{FF2B5EF4-FFF2-40B4-BE49-F238E27FC236}">
                <a16:creationId xmlns:a16="http://schemas.microsoft.com/office/drawing/2014/main" id="{FD11248C-97EE-4678-8D1E-D2F64341EE3A}"/>
              </a:ext>
            </a:extLst>
          </p:cNvPr>
          <p:cNvSpPr txBox="1"/>
          <p:nvPr/>
        </p:nvSpPr>
        <p:spPr>
          <a:xfrm>
            <a:off x="10098248" y="7183553"/>
            <a:ext cx="7474187" cy="1430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nimalarni o‘rgandingiz?</a:t>
            </a:r>
          </a:p>
        </p:txBody>
      </p:sp>
      <p:sp>
        <p:nvSpPr>
          <p:cNvPr id="69" name="Google Shape;152;p16">
            <a:extLst>
              <a:ext uri="{FF2B5EF4-FFF2-40B4-BE49-F238E27FC236}">
                <a16:creationId xmlns:a16="http://schemas.microsoft.com/office/drawing/2014/main" id="{0ED92129-1669-43F7-9E78-4D2D3E16776A}"/>
              </a:ext>
            </a:extLst>
          </p:cNvPr>
          <p:cNvSpPr/>
          <p:nvPr/>
        </p:nvSpPr>
        <p:spPr>
          <a:xfrm>
            <a:off x="8285310" y="7055217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442532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ctrTitle"/>
          </p:nvPr>
        </p:nvSpPr>
        <p:spPr>
          <a:xfrm>
            <a:off x="8724823" y="3176103"/>
            <a:ext cx="8516755" cy="438702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b" anchorCtr="0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z-Latn-UZ" sz="797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</a:t>
            </a:r>
            <a:endParaRPr sz="797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0" name="Google Shape;60;p15"/>
          <p:cNvGrpSpPr/>
          <p:nvPr/>
        </p:nvGrpSpPr>
        <p:grpSpPr>
          <a:xfrm>
            <a:off x="1328825" y="1412164"/>
            <a:ext cx="5516731" cy="7930122"/>
            <a:chOff x="903792" y="214901"/>
            <a:chExt cx="2995445" cy="4497778"/>
          </a:xfrm>
        </p:grpSpPr>
        <p:sp>
          <p:nvSpPr>
            <p:cNvPr id="61" name="Google Shape;61;p15"/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Google Shape;63;p15"/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4" name="Google Shape;64;p15"/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7" name="Google Shape;67;p15"/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grpSp>
          <p:nvGrpSpPr>
            <p:cNvPr id="81" name="Google Shape;81;p15"/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82" name="Google Shape;82;p15"/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3" name="Google Shape;83;p15"/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4" name="Google Shape;84;p15"/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5" name="Google Shape;85;p15"/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6" name="Google Shape;86;p15"/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87" name="Google Shape;87;p15"/>
          <p:cNvGrpSpPr/>
          <p:nvPr/>
        </p:nvGrpSpPr>
        <p:grpSpPr>
          <a:xfrm rot="489799">
            <a:off x="4881097" y="3994449"/>
            <a:ext cx="9259772" cy="7175215"/>
            <a:chOff x="9255165" y="678374"/>
            <a:chExt cx="4704880" cy="3786684"/>
          </a:xfrm>
        </p:grpSpPr>
        <p:sp>
          <p:nvSpPr>
            <p:cNvPr id="88" name="Google Shape;88;p15"/>
            <p:cNvSpPr/>
            <p:nvPr/>
          </p:nvSpPr>
          <p:spPr>
            <a:xfrm flipH="1">
              <a:off x="9818166" y="903814"/>
              <a:ext cx="1055419" cy="260748"/>
            </a:xfrm>
            <a:custGeom>
              <a:avLst/>
              <a:gdLst/>
              <a:ahLst/>
              <a:cxnLst/>
              <a:rect l="l" t="t" r="r" b="b"/>
              <a:pathLst>
                <a:path w="17027" h="4217" extrusionOk="0">
                  <a:moveTo>
                    <a:pt x="510" y="0"/>
                  </a:moveTo>
                  <a:lnTo>
                    <a:pt x="265" y="184"/>
                  </a:lnTo>
                  <a:lnTo>
                    <a:pt x="204" y="347"/>
                  </a:lnTo>
                  <a:lnTo>
                    <a:pt x="21" y="1365"/>
                  </a:lnTo>
                  <a:lnTo>
                    <a:pt x="0" y="1548"/>
                  </a:lnTo>
                  <a:lnTo>
                    <a:pt x="204" y="1813"/>
                  </a:lnTo>
                  <a:lnTo>
                    <a:pt x="367" y="1854"/>
                  </a:lnTo>
                  <a:lnTo>
                    <a:pt x="15580" y="4216"/>
                  </a:lnTo>
                  <a:lnTo>
                    <a:pt x="15784" y="3931"/>
                  </a:lnTo>
                  <a:lnTo>
                    <a:pt x="16191" y="3381"/>
                  </a:lnTo>
                  <a:lnTo>
                    <a:pt x="16639" y="2913"/>
                  </a:lnTo>
                  <a:lnTo>
                    <a:pt x="17026" y="2566"/>
                  </a:lnTo>
                  <a:lnTo>
                    <a:pt x="6803" y="978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9" name="Google Shape;89;p15"/>
            <p:cNvSpPr/>
            <p:nvPr/>
          </p:nvSpPr>
          <p:spPr>
            <a:xfrm flipH="1">
              <a:off x="9425623" y="1099019"/>
              <a:ext cx="190666" cy="138567"/>
            </a:xfrm>
            <a:custGeom>
              <a:avLst/>
              <a:gdLst/>
              <a:ahLst/>
              <a:cxnLst/>
              <a:rect l="l" t="t" r="r" b="b"/>
              <a:pathLst>
                <a:path w="3076" h="2241" extrusionOk="0">
                  <a:moveTo>
                    <a:pt x="652" y="0"/>
                  </a:moveTo>
                  <a:lnTo>
                    <a:pt x="428" y="733"/>
                  </a:lnTo>
                  <a:lnTo>
                    <a:pt x="1" y="1731"/>
                  </a:lnTo>
                  <a:lnTo>
                    <a:pt x="2831" y="2240"/>
                  </a:lnTo>
                  <a:lnTo>
                    <a:pt x="3076" y="326"/>
                  </a:lnTo>
                  <a:lnTo>
                    <a:pt x="2444" y="26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 flipH="1">
              <a:off x="9274133" y="1119114"/>
              <a:ext cx="194447" cy="118471"/>
            </a:xfrm>
            <a:custGeom>
              <a:avLst/>
              <a:gdLst/>
              <a:ahLst/>
              <a:cxnLst/>
              <a:rect l="l" t="t" r="r" b="b"/>
              <a:pathLst>
                <a:path w="3137" h="1916" extrusionOk="0">
                  <a:moveTo>
                    <a:pt x="693" y="1"/>
                  </a:moveTo>
                  <a:lnTo>
                    <a:pt x="265" y="143"/>
                  </a:lnTo>
                  <a:lnTo>
                    <a:pt x="652" y="388"/>
                  </a:lnTo>
                  <a:lnTo>
                    <a:pt x="204" y="490"/>
                  </a:lnTo>
                  <a:lnTo>
                    <a:pt x="591" y="775"/>
                  </a:lnTo>
                  <a:lnTo>
                    <a:pt x="143" y="897"/>
                  </a:lnTo>
                  <a:lnTo>
                    <a:pt x="550" y="1162"/>
                  </a:lnTo>
                  <a:lnTo>
                    <a:pt x="82" y="1264"/>
                  </a:lnTo>
                  <a:lnTo>
                    <a:pt x="489" y="1528"/>
                  </a:lnTo>
                  <a:lnTo>
                    <a:pt x="0" y="1630"/>
                  </a:lnTo>
                  <a:lnTo>
                    <a:pt x="448" y="1915"/>
                  </a:lnTo>
                  <a:lnTo>
                    <a:pt x="1283" y="1834"/>
                  </a:lnTo>
                  <a:lnTo>
                    <a:pt x="2994" y="1671"/>
                  </a:lnTo>
                  <a:lnTo>
                    <a:pt x="3096" y="1630"/>
                  </a:lnTo>
                  <a:lnTo>
                    <a:pt x="3137" y="1447"/>
                  </a:lnTo>
                  <a:lnTo>
                    <a:pt x="3055" y="1386"/>
                  </a:lnTo>
                  <a:lnTo>
                    <a:pt x="69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 flipH="1">
              <a:off x="9255165" y="1185893"/>
              <a:ext cx="64465" cy="39079"/>
            </a:xfrm>
            <a:custGeom>
              <a:avLst/>
              <a:gdLst/>
              <a:ahLst/>
              <a:cxnLst/>
              <a:rect l="l" t="t" r="r" b="b"/>
              <a:pathLst>
                <a:path w="1040" h="632" extrusionOk="0">
                  <a:moveTo>
                    <a:pt x="143" y="0"/>
                  </a:moveTo>
                  <a:lnTo>
                    <a:pt x="82" y="61"/>
                  </a:lnTo>
                  <a:lnTo>
                    <a:pt x="1" y="306"/>
                  </a:lnTo>
                  <a:lnTo>
                    <a:pt x="1" y="570"/>
                  </a:lnTo>
                  <a:lnTo>
                    <a:pt x="41" y="632"/>
                  </a:lnTo>
                  <a:lnTo>
                    <a:pt x="958" y="591"/>
                  </a:lnTo>
                  <a:lnTo>
                    <a:pt x="1019" y="570"/>
                  </a:lnTo>
                  <a:lnTo>
                    <a:pt x="1039" y="448"/>
                  </a:lnTo>
                  <a:lnTo>
                    <a:pt x="998" y="408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 flipH="1">
              <a:off x="9719740" y="1430193"/>
              <a:ext cx="159115" cy="345087"/>
            </a:xfrm>
            <a:custGeom>
              <a:avLst/>
              <a:gdLst/>
              <a:ahLst/>
              <a:cxnLst/>
              <a:rect l="l" t="t" r="r" b="b"/>
              <a:pathLst>
                <a:path w="2567" h="5581" extrusionOk="0">
                  <a:moveTo>
                    <a:pt x="1956" y="0"/>
                  </a:moveTo>
                  <a:lnTo>
                    <a:pt x="1691" y="367"/>
                  </a:lnTo>
                  <a:lnTo>
                    <a:pt x="1039" y="1487"/>
                  </a:lnTo>
                  <a:lnTo>
                    <a:pt x="163" y="3279"/>
                  </a:lnTo>
                  <a:lnTo>
                    <a:pt x="1" y="3625"/>
                  </a:lnTo>
                  <a:lnTo>
                    <a:pt x="41" y="4012"/>
                  </a:lnTo>
                  <a:lnTo>
                    <a:pt x="245" y="4623"/>
                  </a:lnTo>
                  <a:lnTo>
                    <a:pt x="550" y="5071"/>
                  </a:lnTo>
                  <a:lnTo>
                    <a:pt x="917" y="5377"/>
                  </a:lnTo>
                  <a:lnTo>
                    <a:pt x="1467" y="5580"/>
                  </a:lnTo>
                  <a:lnTo>
                    <a:pt x="1854" y="5540"/>
                  </a:lnTo>
                  <a:lnTo>
                    <a:pt x="1976" y="5417"/>
                  </a:lnTo>
                  <a:lnTo>
                    <a:pt x="1956" y="5336"/>
                  </a:lnTo>
                  <a:lnTo>
                    <a:pt x="1935" y="5071"/>
                  </a:lnTo>
                  <a:lnTo>
                    <a:pt x="2057" y="4073"/>
                  </a:lnTo>
                  <a:lnTo>
                    <a:pt x="2444" y="2159"/>
                  </a:lnTo>
                  <a:lnTo>
                    <a:pt x="2567" y="1242"/>
                  </a:lnTo>
                  <a:lnTo>
                    <a:pt x="2567" y="896"/>
                  </a:lnTo>
                  <a:lnTo>
                    <a:pt x="2404" y="428"/>
                  </a:lnTo>
                  <a:lnTo>
                    <a:pt x="2037" y="41"/>
                  </a:lnTo>
                  <a:lnTo>
                    <a:pt x="195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 flipH="1">
              <a:off x="9455844" y="678374"/>
              <a:ext cx="4404468" cy="3786684"/>
            </a:xfrm>
            <a:custGeom>
              <a:avLst/>
              <a:gdLst/>
              <a:ahLst/>
              <a:cxnLst/>
              <a:rect l="l" t="t" r="r" b="b"/>
              <a:pathLst>
                <a:path w="71057" h="61241" extrusionOk="0">
                  <a:moveTo>
                    <a:pt x="62014" y="4196"/>
                  </a:moveTo>
                  <a:lnTo>
                    <a:pt x="62258" y="4522"/>
                  </a:lnTo>
                  <a:lnTo>
                    <a:pt x="62747" y="5052"/>
                  </a:lnTo>
                  <a:lnTo>
                    <a:pt x="63480" y="5581"/>
                  </a:lnTo>
                  <a:lnTo>
                    <a:pt x="64804" y="6009"/>
                  </a:lnTo>
                  <a:lnTo>
                    <a:pt x="65333" y="6111"/>
                  </a:lnTo>
                  <a:lnTo>
                    <a:pt x="65337" y="6113"/>
                  </a:lnTo>
                  <a:lnTo>
                    <a:pt x="65337" y="6113"/>
                  </a:lnTo>
                  <a:lnTo>
                    <a:pt x="65313" y="6131"/>
                  </a:lnTo>
                  <a:lnTo>
                    <a:pt x="64763" y="6620"/>
                  </a:lnTo>
                  <a:lnTo>
                    <a:pt x="64274" y="7129"/>
                  </a:lnTo>
                  <a:lnTo>
                    <a:pt x="63623" y="8106"/>
                  </a:lnTo>
                  <a:lnTo>
                    <a:pt x="62930" y="9675"/>
                  </a:lnTo>
                  <a:lnTo>
                    <a:pt x="62299" y="10835"/>
                  </a:lnTo>
                  <a:lnTo>
                    <a:pt x="61973" y="11304"/>
                  </a:lnTo>
                  <a:lnTo>
                    <a:pt x="61240" y="11976"/>
                  </a:lnTo>
                  <a:lnTo>
                    <a:pt x="60507" y="12302"/>
                  </a:lnTo>
                  <a:lnTo>
                    <a:pt x="59855" y="12302"/>
                  </a:lnTo>
                  <a:lnTo>
                    <a:pt x="59631" y="12179"/>
                  </a:lnTo>
                  <a:lnTo>
                    <a:pt x="59509" y="12057"/>
                  </a:lnTo>
                  <a:lnTo>
                    <a:pt x="59366" y="11731"/>
                  </a:lnTo>
                  <a:lnTo>
                    <a:pt x="59325" y="11059"/>
                  </a:lnTo>
                  <a:lnTo>
                    <a:pt x="59651" y="9939"/>
                  </a:lnTo>
                  <a:lnTo>
                    <a:pt x="60303" y="8799"/>
                  </a:lnTo>
                  <a:lnTo>
                    <a:pt x="60751" y="8290"/>
                  </a:lnTo>
                  <a:lnTo>
                    <a:pt x="60995" y="8025"/>
                  </a:lnTo>
                  <a:lnTo>
                    <a:pt x="61403" y="7394"/>
                  </a:lnTo>
                  <a:lnTo>
                    <a:pt x="61790" y="6375"/>
                  </a:lnTo>
                  <a:lnTo>
                    <a:pt x="62034" y="4542"/>
                  </a:lnTo>
                  <a:lnTo>
                    <a:pt x="62014" y="4196"/>
                  </a:lnTo>
                  <a:close/>
                  <a:moveTo>
                    <a:pt x="60690" y="1"/>
                  </a:moveTo>
                  <a:lnTo>
                    <a:pt x="60486" y="21"/>
                  </a:lnTo>
                  <a:lnTo>
                    <a:pt x="60120" y="143"/>
                  </a:lnTo>
                  <a:lnTo>
                    <a:pt x="59590" y="530"/>
                  </a:lnTo>
                  <a:lnTo>
                    <a:pt x="58511" y="1895"/>
                  </a:lnTo>
                  <a:lnTo>
                    <a:pt x="57554" y="3076"/>
                  </a:lnTo>
                  <a:lnTo>
                    <a:pt x="56983" y="3687"/>
                  </a:lnTo>
                  <a:lnTo>
                    <a:pt x="55558" y="4868"/>
                  </a:lnTo>
                  <a:lnTo>
                    <a:pt x="53358" y="6477"/>
                  </a:lnTo>
                  <a:lnTo>
                    <a:pt x="52462" y="7231"/>
                  </a:lnTo>
                  <a:lnTo>
                    <a:pt x="52320" y="7394"/>
                  </a:lnTo>
                  <a:lnTo>
                    <a:pt x="52055" y="7842"/>
                  </a:lnTo>
                  <a:lnTo>
                    <a:pt x="51790" y="8717"/>
                  </a:lnTo>
                  <a:lnTo>
                    <a:pt x="51444" y="11324"/>
                  </a:lnTo>
                  <a:lnTo>
                    <a:pt x="51200" y="13849"/>
                  </a:lnTo>
                  <a:lnTo>
                    <a:pt x="51037" y="15173"/>
                  </a:lnTo>
                  <a:lnTo>
                    <a:pt x="50589" y="17637"/>
                  </a:lnTo>
                  <a:lnTo>
                    <a:pt x="50079" y="19246"/>
                  </a:lnTo>
                  <a:lnTo>
                    <a:pt x="49652" y="20204"/>
                  </a:lnTo>
                  <a:lnTo>
                    <a:pt x="49122" y="21059"/>
                  </a:lnTo>
                  <a:lnTo>
                    <a:pt x="48491" y="21772"/>
                  </a:lnTo>
                  <a:lnTo>
                    <a:pt x="48124" y="22057"/>
                  </a:lnTo>
                  <a:lnTo>
                    <a:pt x="23054" y="42422"/>
                  </a:lnTo>
                  <a:lnTo>
                    <a:pt x="0" y="61240"/>
                  </a:lnTo>
                  <a:lnTo>
                    <a:pt x="19551" y="61240"/>
                  </a:lnTo>
                  <a:lnTo>
                    <a:pt x="24337" y="56739"/>
                  </a:lnTo>
                  <a:lnTo>
                    <a:pt x="46495" y="35722"/>
                  </a:lnTo>
                  <a:lnTo>
                    <a:pt x="55802" y="26741"/>
                  </a:lnTo>
                  <a:lnTo>
                    <a:pt x="59672" y="22851"/>
                  </a:lnTo>
                  <a:lnTo>
                    <a:pt x="60425" y="21996"/>
                  </a:lnTo>
                  <a:lnTo>
                    <a:pt x="61342" y="20814"/>
                  </a:lnTo>
                  <a:lnTo>
                    <a:pt x="62788" y="18534"/>
                  </a:lnTo>
                  <a:lnTo>
                    <a:pt x="64376" y="15519"/>
                  </a:lnTo>
                  <a:lnTo>
                    <a:pt x="65109" y="13972"/>
                  </a:lnTo>
                  <a:lnTo>
                    <a:pt x="65456" y="13300"/>
                  </a:lnTo>
                  <a:lnTo>
                    <a:pt x="66250" y="12078"/>
                  </a:lnTo>
                  <a:lnTo>
                    <a:pt x="67064" y="10917"/>
                  </a:lnTo>
                  <a:lnTo>
                    <a:pt x="67300" y="10543"/>
                  </a:lnTo>
                  <a:lnTo>
                    <a:pt x="67329" y="10611"/>
                  </a:lnTo>
                  <a:lnTo>
                    <a:pt x="68103" y="11813"/>
                  </a:lnTo>
                  <a:lnTo>
                    <a:pt x="68816" y="12546"/>
                  </a:lnTo>
                  <a:lnTo>
                    <a:pt x="69325" y="12892"/>
                  </a:lnTo>
                  <a:lnTo>
                    <a:pt x="69854" y="13076"/>
                  </a:lnTo>
                  <a:lnTo>
                    <a:pt x="70384" y="13014"/>
                  </a:lnTo>
                  <a:lnTo>
                    <a:pt x="70649" y="12872"/>
                  </a:lnTo>
                  <a:lnTo>
                    <a:pt x="70832" y="12750"/>
                  </a:lnTo>
                  <a:lnTo>
                    <a:pt x="71036" y="12424"/>
                  </a:lnTo>
                  <a:lnTo>
                    <a:pt x="71056" y="12057"/>
                  </a:lnTo>
                  <a:lnTo>
                    <a:pt x="70913" y="11609"/>
                  </a:lnTo>
                  <a:lnTo>
                    <a:pt x="70160" y="10123"/>
                  </a:lnTo>
                  <a:lnTo>
                    <a:pt x="69284" y="8249"/>
                  </a:lnTo>
                  <a:lnTo>
                    <a:pt x="68999" y="7495"/>
                  </a:lnTo>
                  <a:lnTo>
                    <a:pt x="68956" y="7303"/>
                  </a:lnTo>
                  <a:lnTo>
                    <a:pt x="69162" y="6722"/>
                  </a:lnTo>
                  <a:lnTo>
                    <a:pt x="69264" y="5927"/>
                  </a:lnTo>
                  <a:lnTo>
                    <a:pt x="69223" y="5500"/>
                  </a:lnTo>
                  <a:lnTo>
                    <a:pt x="69101" y="5133"/>
                  </a:lnTo>
                  <a:lnTo>
                    <a:pt x="68877" y="4848"/>
                  </a:lnTo>
                  <a:lnTo>
                    <a:pt x="68714" y="4746"/>
                  </a:lnTo>
                  <a:lnTo>
                    <a:pt x="68551" y="4665"/>
                  </a:lnTo>
                  <a:lnTo>
                    <a:pt x="68144" y="4604"/>
                  </a:lnTo>
                  <a:lnTo>
                    <a:pt x="68060" y="4621"/>
                  </a:lnTo>
                  <a:lnTo>
                    <a:pt x="67899" y="4441"/>
                  </a:lnTo>
                  <a:lnTo>
                    <a:pt x="67411" y="4135"/>
                  </a:lnTo>
                  <a:lnTo>
                    <a:pt x="67085" y="4033"/>
                  </a:lnTo>
                  <a:lnTo>
                    <a:pt x="66474" y="3830"/>
                  </a:lnTo>
                  <a:lnTo>
                    <a:pt x="65415" y="3300"/>
                  </a:lnTo>
                  <a:lnTo>
                    <a:pt x="64050" y="2343"/>
                  </a:lnTo>
                  <a:lnTo>
                    <a:pt x="62564" y="999"/>
                  </a:lnTo>
                  <a:lnTo>
                    <a:pt x="61606" y="286"/>
                  </a:lnTo>
                  <a:lnTo>
                    <a:pt x="60995" y="21"/>
                  </a:lnTo>
                  <a:lnTo>
                    <a:pt x="60690" y="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 flipH="1">
              <a:off x="10470805" y="2000595"/>
              <a:ext cx="521418" cy="526442"/>
            </a:xfrm>
            <a:custGeom>
              <a:avLst/>
              <a:gdLst/>
              <a:ahLst/>
              <a:cxnLst/>
              <a:rect l="l" t="t" r="r" b="b"/>
              <a:pathLst>
                <a:path w="8412" h="8514" extrusionOk="0">
                  <a:moveTo>
                    <a:pt x="1039" y="1"/>
                  </a:moveTo>
                  <a:lnTo>
                    <a:pt x="0" y="958"/>
                  </a:lnTo>
                  <a:lnTo>
                    <a:pt x="7332" y="8514"/>
                  </a:lnTo>
                  <a:lnTo>
                    <a:pt x="8411" y="7434"/>
                  </a:lnTo>
                  <a:lnTo>
                    <a:pt x="103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 flipH="1">
              <a:off x="10507419" y="2037138"/>
              <a:ext cx="3452626" cy="2427915"/>
            </a:xfrm>
            <a:custGeom>
              <a:avLst/>
              <a:gdLst/>
              <a:ahLst/>
              <a:cxnLst/>
              <a:rect l="l" t="t" r="r" b="b"/>
              <a:pathLst>
                <a:path w="55701" h="39266" extrusionOk="0">
                  <a:moveTo>
                    <a:pt x="47514" y="0"/>
                  </a:moveTo>
                  <a:lnTo>
                    <a:pt x="1" y="39265"/>
                  </a:lnTo>
                  <a:lnTo>
                    <a:pt x="22667" y="39265"/>
                  </a:lnTo>
                  <a:lnTo>
                    <a:pt x="55700" y="8411"/>
                  </a:lnTo>
                  <a:lnTo>
                    <a:pt x="47514" y="0"/>
                  </a:lnTo>
                  <a:close/>
                </a:path>
              </a:pathLst>
            </a:custGeom>
            <a:solidFill>
              <a:schemeClr val="dk1"/>
            </a:solidFill>
            <a:ln>
              <a:solidFill>
                <a:schemeClr val="accent1">
                  <a:lumMod val="50000"/>
                </a:schemeClr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Google Shape;96;p15"/>
            <p:cNvSpPr/>
            <p:nvPr/>
          </p:nvSpPr>
          <p:spPr>
            <a:xfrm flipH="1">
              <a:off x="10681617" y="2526974"/>
              <a:ext cx="99796" cy="100787"/>
            </a:xfrm>
            <a:custGeom>
              <a:avLst/>
              <a:gdLst/>
              <a:ahLst/>
              <a:cxnLst/>
              <a:rect l="l" t="t" r="r" b="b"/>
              <a:pathLst>
                <a:path w="1610" h="1630" extrusionOk="0">
                  <a:moveTo>
                    <a:pt x="631" y="1"/>
                  </a:moveTo>
                  <a:lnTo>
                    <a:pt x="346" y="143"/>
                  </a:lnTo>
                  <a:lnTo>
                    <a:pt x="122" y="347"/>
                  </a:lnTo>
                  <a:lnTo>
                    <a:pt x="0" y="652"/>
                  </a:lnTo>
                  <a:lnTo>
                    <a:pt x="0" y="815"/>
                  </a:lnTo>
                  <a:lnTo>
                    <a:pt x="0" y="978"/>
                  </a:lnTo>
                  <a:lnTo>
                    <a:pt x="122" y="1263"/>
                  </a:lnTo>
                  <a:lnTo>
                    <a:pt x="346" y="1487"/>
                  </a:lnTo>
                  <a:lnTo>
                    <a:pt x="631" y="1609"/>
                  </a:lnTo>
                  <a:lnTo>
                    <a:pt x="794" y="1630"/>
                  </a:lnTo>
                  <a:lnTo>
                    <a:pt x="978" y="1609"/>
                  </a:lnTo>
                  <a:lnTo>
                    <a:pt x="1263" y="1487"/>
                  </a:lnTo>
                  <a:lnTo>
                    <a:pt x="1487" y="1263"/>
                  </a:lnTo>
                  <a:lnTo>
                    <a:pt x="1609" y="978"/>
                  </a:lnTo>
                  <a:lnTo>
                    <a:pt x="1609" y="815"/>
                  </a:lnTo>
                  <a:lnTo>
                    <a:pt x="1609" y="652"/>
                  </a:lnTo>
                  <a:lnTo>
                    <a:pt x="1487" y="347"/>
                  </a:lnTo>
                  <a:lnTo>
                    <a:pt x="1263" y="143"/>
                  </a:lnTo>
                  <a:lnTo>
                    <a:pt x="97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Google Shape;97;p15"/>
            <p:cNvSpPr/>
            <p:nvPr/>
          </p:nvSpPr>
          <p:spPr>
            <a:xfrm flipH="1">
              <a:off x="10805339" y="2641549"/>
              <a:ext cx="101098" cy="100849"/>
            </a:xfrm>
            <a:custGeom>
              <a:avLst/>
              <a:gdLst/>
              <a:ahLst/>
              <a:cxnLst/>
              <a:rect l="l" t="t" r="r" b="b"/>
              <a:pathLst>
                <a:path w="1631" h="1631" extrusionOk="0">
                  <a:moveTo>
                    <a:pt x="653" y="1"/>
                  </a:moveTo>
                  <a:lnTo>
                    <a:pt x="368" y="143"/>
                  </a:lnTo>
                  <a:lnTo>
                    <a:pt x="144" y="347"/>
                  </a:lnTo>
                  <a:lnTo>
                    <a:pt x="21" y="652"/>
                  </a:lnTo>
                  <a:lnTo>
                    <a:pt x="1" y="815"/>
                  </a:lnTo>
                  <a:lnTo>
                    <a:pt x="21" y="978"/>
                  </a:lnTo>
                  <a:lnTo>
                    <a:pt x="144" y="1263"/>
                  </a:lnTo>
                  <a:lnTo>
                    <a:pt x="368" y="1487"/>
                  </a:lnTo>
                  <a:lnTo>
                    <a:pt x="653" y="1610"/>
                  </a:lnTo>
                  <a:lnTo>
                    <a:pt x="816" y="1630"/>
                  </a:lnTo>
                  <a:lnTo>
                    <a:pt x="979" y="1610"/>
                  </a:lnTo>
                  <a:lnTo>
                    <a:pt x="1284" y="1487"/>
                  </a:lnTo>
                  <a:lnTo>
                    <a:pt x="1488" y="1263"/>
                  </a:lnTo>
                  <a:lnTo>
                    <a:pt x="1630" y="978"/>
                  </a:lnTo>
                  <a:lnTo>
                    <a:pt x="1630" y="815"/>
                  </a:lnTo>
                  <a:lnTo>
                    <a:pt x="1630" y="652"/>
                  </a:lnTo>
                  <a:lnTo>
                    <a:pt x="1488" y="347"/>
                  </a:lnTo>
                  <a:lnTo>
                    <a:pt x="1284" y="143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pic>
        <p:nvPicPr>
          <p:cNvPr id="41" name="Graphic 2">
            <a:extLst>
              <a:ext uri="{FF2B5EF4-FFF2-40B4-BE49-F238E27FC236}">
                <a16:creationId xmlns:a16="http://schemas.microsoft.com/office/drawing/2014/main" id="{BF74077B-2593-49A5-BE40-0245A0BD3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7110421-C481-4796-9189-7F7B893BF74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81528AB0-4810-4483-97E4-E01C03ED334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Venn Diagrams by Slidesgo">
  <a:themeElements>
    <a:clrScheme name="Simple Light">
      <a:dk1>
        <a:srgbClr val="000000"/>
      </a:dk1>
      <a:lt1>
        <a:srgbClr val="FFFFFF"/>
      </a:lt1>
      <a:dk2>
        <a:srgbClr val="75D8CF"/>
      </a:dk2>
      <a:lt2>
        <a:srgbClr val="FDB6F4"/>
      </a:lt2>
      <a:accent1>
        <a:srgbClr val="CAAAF4"/>
      </a:accent1>
      <a:accent2>
        <a:srgbClr val="AEEAFE"/>
      </a:accent2>
      <a:accent3>
        <a:srgbClr val="C0E8E5"/>
      </a:accent3>
      <a:accent4>
        <a:srgbClr val="FA47E3"/>
      </a:accent4>
      <a:accent5>
        <a:srgbClr val="6C16E1"/>
      </a:accent5>
      <a:accent6>
        <a:srgbClr val="5EB2FC"/>
      </a:accent6>
      <a:hlink>
        <a:srgbClr val="9BDBD5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5796</TotalTime>
  <Words>278</Words>
  <Application>Microsoft Office PowerPoint</Application>
  <PresentationFormat>Произвольный</PresentationFormat>
  <Paragraphs>30</Paragraphs>
  <Slides>10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10</vt:i4>
      </vt:variant>
    </vt:vector>
  </HeadingPairs>
  <TitlesOfParts>
    <vt:vector size="22" baseType="lpstr">
      <vt:lpstr>Arial</vt:lpstr>
      <vt:lpstr>Calibri</vt:lpstr>
      <vt:lpstr>Calibri Light</vt:lpstr>
      <vt:lpstr>Fira Sans Extra Condensed</vt:lpstr>
      <vt:lpstr>Fira Sans Extra Condensed Medium</vt:lpstr>
      <vt:lpstr>Fira Sans Extra Condensed SemiBold</vt:lpstr>
      <vt:lpstr>Roboto</vt:lpstr>
      <vt:lpstr>Times New Roman</vt:lpstr>
      <vt:lpstr>Тема Office</vt:lpstr>
      <vt:lpstr>Books Infographics by Slidesgo</vt:lpstr>
      <vt:lpstr>1_Тема Office</vt:lpstr>
      <vt:lpstr>Venn Diagrams by Slidesgo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MYCOM</cp:lastModifiedBy>
  <cp:revision>507</cp:revision>
  <cp:lastPrinted>2020-12-11T16:07:03Z</cp:lastPrinted>
  <dcterms:created xsi:type="dcterms:W3CDTF">2020-11-12T01:04:50Z</dcterms:created>
  <dcterms:modified xsi:type="dcterms:W3CDTF">2025-01-25T08:44:16Z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