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</p:sldMasterIdLst>
  <p:notesMasterIdLst>
    <p:notesMasterId r:id="rId15"/>
  </p:notesMasterIdLst>
  <p:sldIdLst>
    <p:sldId id="350" r:id="rId5"/>
    <p:sldId id="261" r:id="rId6"/>
    <p:sldId id="352" r:id="rId7"/>
    <p:sldId id="4099135" r:id="rId8"/>
    <p:sldId id="4099136" r:id="rId9"/>
    <p:sldId id="523" r:id="rId10"/>
    <p:sldId id="4099137" r:id="rId11"/>
    <p:sldId id="283" r:id="rId12"/>
    <p:sldId id="368" r:id="rId13"/>
    <p:sldId id="273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27AF"/>
    <a:srgbClr val="FEF1E2"/>
    <a:srgbClr val="FCEBE0"/>
    <a:srgbClr val="E76395"/>
    <a:srgbClr val="ED8BB0"/>
    <a:srgbClr val="D65FDF"/>
    <a:srgbClr val="BF29CB"/>
    <a:srgbClr val="FF5050"/>
    <a:srgbClr val="FF7979"/>
    <a:srgbClr val="FF8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662" autoAdjust="0"/>
  </p:normalViewPr>
  <p:slideViewPr>
    <p:cSldViewPr>
      <p:cViewPr varScale="1">
        <p:scale>
          <a:sx n="38" d="100"/>
          <a:sy n="38" d="100"/>
        </p:scale>
        <p:origin x="90" y="94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20.01.2025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6" name="Google Shape;3006;g998679851a_1_30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7" name="Google Shape;3007;g998679851a_1_30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003184" y="2550477"/>
            <a:ext cx="7154669" cy="469854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0825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003184" y="7176987"/>
            <a:ext cx="7154669" cy="10350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5666832" y="8829393"/>
            <a:ext cx="4134849" cy="4532443"/>
          </a:xfrm>
          <a:custGeom>
            <a:avLst/>
            <a:gdLst/>
            <a:ahLst/>
            <a:cxnLst/>
            <a:rect l="l" t="t" r="r" b="b"/>
            <a:pathLst>
              <a:path w="74622" h="76658" extrusionOk="0">
                <a:moveTo>
                  <a:pt x="37296" y="0"/>
                </a:moveTo>
                <a:cubicBezTo>
                  <a:pt x="16718" y="0"/>
                  <a:pt x="0" y="17143"/>
                  <a:pt x="0" y="38329"/>
                </a:cubicBezTo>
                <a:cubicBezTo>
                  <a:pt x="0" y="59484"/>
                  <a:pt x="16718" y="76658"/>
                  <a:pt x="37296" y="76658"/>
                </a:cubicBezTo>
                <a:cubicBezTo>
                  <a:pt x="57904" y="76658"/>
                  <a:pt x="74622" y="59484"/>
                  <a:pt x="74622" y="38329"/>
                </a:cubicBezTo>
                <a:cubicBezTo>
                  <a:pt x="74622" y="17143"/>
                  <a:pt x="57904" y="0"/>
                  <a:pt x="372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12" name="Google Shape;12;p2"/>
          <p:cNvSpPr/>
          <p:nvPr/>
        </p:nvSpPr>
        <p:spPr>
          <a:xfrm>
            <a:off x="13008973" y="-3277474"/>
            <a:ext cx="4134849" cy="4532443"/>
          </a:xfrm>
          <a:custGeom>
            <a:avLst/>
            <a:gdLst/>
            <a:ahLst/>
            <a:cxnLst/>
            <a:rect l="l" t="t" r="r" b="b"/>
            <a:pathLst>
              <a:path w="74622" h="76658" extrusionOk="0">
                <a:moveTo>
                  <a:pt x="37296" y="0"/>
                </a:moveTo>
                <a:cubicBezTo>
                  <a:pt x="16718" y="0"/>
                  <a:pt x="0" y="17143"/>
                  <a:pt x="0" y="38329"/>
                </a:cubicBezTo>
                <a:cubicBezTo>
                  <a:pt x="0" y="59484"/>
                  <a:pt x="16718" y="76658"/>
                  <a:pt x="37296" y="76658"/>
                </a:cubicBezTo>
                <a:cubicBezTo>
                  <a:pt x="57904" y="76658"/>
                  <a:pt x="74622" y="59484"/>
                  <a:pt x="74622" y="38329"/>
                </a:cubicBezTo>
                <a:cubicBezTo>
                  <a:pt x="74622" y="17143"/>
                  <a:pt x="57904" y="0"/>
                  <a:pt x="372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</p:spTree>
    <p:extLst>
      <p:ext uri="{BB962C8B-B14F-4D97-AF65-F5344CB8AC3E}">
        <p14:creationId xmlns:p14="http://schemas.microsoft.com/office/powerpoint/2010/main" val="33900341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344069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510732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9258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23586" y="623652"/>
            <a:ext cx="12948428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5904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741972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441370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891145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608113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493530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702828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56194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title"/>
          </p:nvPr>
        </p:nvSpPr>
        <p:spPr>
          <a:xfrm>
            <a:off x="11779944" y="2244684"/>
            <a:ext cx="4889240" cy="378756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964275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"/>
          <p:cNvSpPr txBox="1">
            <a:spLocks noGrp="1"/>
          </p:cNvSpPr>
          <p:nvPr>
            <p:ph type="title"/>
          </p:nvPr>
        </p:nvSpPr>
        <p:spPr>
          <a:xfrm>
            <a:off x="1325240" y="2244690"/>
            <a:ext cx="4889240" cy="378756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ubTitle" idx="1"/>
          </p:nvPr>
        </p:nvSpPr>
        <p:spPr>
          <a:xfrm>
            <a:off x="1296555" y="6032225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801518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3">
  <p:cSld name="Title + design 3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ctrTitle"/>
          </p:nvPr>
        </p:nvSpPr>
        <p:spPr>
          <a:xfrm>
            <a:off x="1202236" y="-529408"/>
            <a:ext cx="4980165" cy="30057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5904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1210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1/20/2025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400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702399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  <p:sldLayoutId id="2147484016" r:id="rId12"/>
    <p:sldLayoutId id="2147484017" r:id="rId13"/>
    <p:sldLayoutId id="2147484018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9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835">
          <p15:clr>
            <a:srgbClr val="EA4335"/>
          </p15:clr>
        </p15:guide>
        <p15:guide id="7" orient="horz" pos="191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26950" y="1881781"/>
            <a:ext cx="5334000" cy="40868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1013787" y="4523512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FOIZLARNI O‘QITISH METODIKASI</a:t>
            </a:r>
            <a:endParaRPr lang="ru-RU" sz="5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C0A4-154A-434C-8567-8A6DCDCC3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0" y="7343776"/>
            <a:ext cx="4760196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41" name="Google Shape;2074;p56">
            <a:extLst>
              <a:ext uri="{FF2B5EF4-FFF2-40B4-BE49-F238E27FC236}">
                <a16:creationId xmlns:a16="http://schemas.microsoft.com/office/drawing/2014/main" id="{3BD6D1AB-94F3-4DCB-849F-4CC86FFD2578}"/>
              </a:ext>
            </a:extLst>
          </p:cNvPr>
          <p:cNvGrpSpPr/>
          <p:nvPr/>
        </p:nvGrpSpPr>
        <p:grpSpPr>
          <a:xfrm>
            <a:off x="3233340" y="3525536"/>
            <a:ext cx="3697271" cy="5156450"/>
            <a:chOff x="4032375" y="1700000"/>
            <a:chExt cx="3311400" cy="4842125"/>
          </a:xfrm>
        </p:grpSpPr>
        <p:sp>
          <p:nvSpPr>
            <p:cNvPr id="48" name="Google Shape;2081;p56">
              <a:extLst>
                <a:ext uri="{FF2B5EF4-FFF2-40B4-BE49-F238E27FC236}">
                  <a16:creationId xmlns:a16="http://schemas.microsoft.com/office/drawing/2014/main" id="{DA9CAFDC-2554-46D1-A79B-9A0C21073F05}"/>
                </a:ext>
              </a:extLst>
            </p:cNvPr>
            <p:cNvSpPr/>
            <p:nvPr/>
          </p:nvSpPr>
          <p:spPr>
            <a:xfrm>
              <a:off x="4033199" y="38098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2082;p56">
              <a:extLst>
                <a:ext uri="{FF2B5EF4-FFF2-40B4-BE49-F238E27FC236}">
                  <a16:creationId xmlns:a16="http://schemas.microsoft.com/office/drawing/2014/main" id="{CC0B6A48-964F-40EA-96D7-698E32BFDE24}"/>
                </a:ext>
              </a:extLst>
            </p:cNvPr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2083;p56">
              <a:extLst>
                <a:ext uri="{FF2B5EF4-FFF2-40B4-BE49-F238E27FC236}">
                  <a16:creationId xmlns:a16="http://schemas.microsoft.com/office/drawing/2014/main" id="{43ADDA98-687B-4467-9AC9-0C160B7722FF}"/>
                </a:ext>
              </a:extLst>
            </p:cNvPr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2084;p56">
              <a:extLst>
                <a:ext uri="{FF2B5EF4-FFF2-40B4-BE49-F238E27FC236}">
                  <a16:creationId xmlns:a16="http://schemas.microsoft.com/office/drawing/2014/main" id="{69444086-41B2-4F74-98BA-CBA8208521FB}"/>
                </a:ext>
              </a:extLst>
            </p:cNvPr>
            <p:cNvSpPr/>
            <p:nvPr/>
          </p:nvSpPr>
          <p:spPr>
            <a:xfrm>
              <a:off x="4033200" y="27674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3"/>
                    <a:pt x="92633" y="67"/>
                  </a:cubicBezTo>
                  <a:cubicBezTo>
                    <a:pt x="70948" y="114"/>
                    <a:pt x="49263" y="275"/>
                    <a:pt x="27590" y="275"/>
                  </a:cubicBezTo>
                  <a:cubicBezTo>
                    <a:pt x="18391" y="275"/>
                    <a:pt x="9194" y="246"/>
                    <a:pt x="0" y="167"/>
                  </a:cubicBezTo>
                  <a:lnTo>
                    <a:pt x="0" y="167"/>
                  </a:lnTo>
                  <a:cubicBezTo>
                    <a:pt x="134" y="5604"/>
                    <a:pt x="167" y="11041"/>
                    <a:pt x="401" y="16445"/>
                  </a:cubicBezTo>
                  <a:cubicBezTo>
                    <a:pt x="534" y="19180"/>
                    <a:pt x="668" y="21916"/>
                    <a:pt x="834" y="24618"/>
                  </a:cubicBezTo>
                  <a:cubicBezTo>
                    <a:pt x="934" y="25985"/>
                    <a:pt x="1001" y="27353"/>
                    <a:pt x="1101" y="28687"/>
                  </a:cubicBezTo>
                  <a:cubicBezTo>
                    <a:pt x="1201" y="29888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4"/>
                  </a:cubicBezTo>
                  <a:cubicBezTo>
                    <a:pt x="6313" y="33517"/>
                    <a:pt x="10714" y="33486"/>
                    <a:pt x="15116" y="33486"/>
                  </a:cubicBezTo>
                  <a:cubicBezTo>
                    <a:pt x="18903" y="33486"/>
                    <a:pt x="22691" y="33509"/>
                    <a:pt x="26486" y="33524"/>
                  </a:cubicBezTo>
                  <a:cubicBezTo>
                    <a:pt x="41263" y="33557"/>
                    <a:pt x="56007" y="33591"/>
                    <a:pt x="70784" y="33624"/>
                  </a:cubicBezTo>
                  <a:lnTo>
                    <a:pt x="93134" y="33691"/>
                  </a:lnTo>
                  <a:cubicBezTo>
                    <a:pt x="93651" y="33693"/>
                    <a:pt x="94169" y="33694"/>
                    <a:pt x="94688" y="33694"/>
                  </a:cubicBezTo>
                  <a:cubicBezTo>
                    <a:pt x="98377" y="33694"/>
                    <a:pt x="102088" y="33642"/>
                    <a:pt x="105796" y="33642"/>
                  </a:cubicBezTo>
                  <a:cubicBezTo>
                    <a:pt x="108988" y="33642"/>
                    <a:pt x="112178" y="33681"/>
                    <a:pt x="115349" y="33824"/>
                  </a:cubicBezTo>
                  <a:cubicBezTo>
                    <a:pt x="115316" y="33691"/>
                    <a:pt x="115349" y="33591"/>
                    <a:pt x="115450" y="33457"/>
                  </a:cubicBezTo>
                  <a:cubicBezTo>
                    <a:pt x="118118" y="30655"/>
                    <a:pt x="120853" y="27887"/>
                    <a:pt x="123522" y="25018"/>
                  </a:cubicBezTo>
                  <a:cubicBezTo>
                    <a:pt x="124756" y="23684"/>
                    <a:pt x="125957" y="22349"/>
                    <a:pt x="127158" y="20982"/>
                  </a:cubicBezTo>
                  <a:cubicBezTo>
                    <a:pt x="128392" y="19614"/>
                    <a:pt x="129526" y="18046"/>
                    <a:pt x="130861" y="16812"/>
                  </a:cubicBezTo>
                  <a:cubicBezTo>
                    <a:pt x="128659" y="14477"/>
                    <a:pt x="126724" y="11742"/>
                    <a:pt x="124823" y="9173"/>
                  </a:cubicBezTo>
                  <a:cubicBezTo>
                    <a:pt x="122621" y="6204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2085;p56">
              <a:extLst>
                <a:ext uri="{FF2B5EF4-FFF2-40B4-BE49-F238E27FC236}">
                  <a16:creationId xmlns:a16="http://schemas.microsoft.com/office/drawing/2014/main" id="{88575883-F6F5-421E-BCB9-27AE696C1501}"/>
                </a:ext>
              </a:extLst>
            </p:cNvPr>
            <p:cNvSpPr/>
            <p:nvPr/>
          </p:nvSpPr>
          <p:spPr>
            <a:xfrm>
              <a:off x="4032375" y="2742425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2086;p56">
              <a:extLst>
                <a:ext uri="{FF2B5EF4-FFF2-40B4-BE49-F238E27FC236}">
                  <a16:creationId xmlns:a16="http://schemas.microsoft.com/office/drawing/2014/main" id="{506DEA3F-5C91-4963-ABEE-496550EDC082}"/>
                </a:ext>
              </a:extLst>
            </p:cNvPr>
            <p:cNvSpPr/>
            <p:nvPr/>
          </p:nvSpPr>
          <p:spPr>
            <a:xfrm>
              <a:off x="4080725" y="3604675"/>
              <a:ext cx="2852075" cy="34575"/>
            </a:xfrm>
            <a:custGeom>
              <a:avLst/>
              <a:gdLst/>
              <a:ahLst/>
              <a:cxnLst/>
              <a:rect l="l" t="t" r="r" b="b"/>
              <a:pathLst>
                <a:path w="114083" h="1383" extrusionOk="0">
                  <a:moveTo>
                    <a:pt x="13972" y="0"/>
                  </a:moveTo>
                  <a:cubicBezTo>
                    <a:pt x="9317" y="0"/>
                    <a:pt x="4665" y="36"/>
                    <a:pt x="1" y="168"/>
                  </a:cubicBezTo>
                  <a:lnTo>
                    <a:pt x="1" y="736"/>
                  </a:lnTo>
                  <a:cubicBezTo>
                    <a:pt x="9187" y="1028"/>
                    <a:pt x="18400" y="1072"/>
                    <a:pt x="27615" y="1072"/>
                  </a:cubicBezTo>
                  <a:cubicBezTo>
                    <a:pt x="31512" y="1072"/>
                    <a:pt x="35409" y="1064"/>
                    <a:pt x="39305" y="1064"/>
                  </a:cubicBezTo>
                  <a:cubicBezTo>
                    <a:pt x="40881" y="1064"/>
                    <a:pt x="42457" y="1066"/>
                    <a:pt x="44032" y="1069"/>
                  </a:cubicBezTo>
                  <a:cubicBezTo>
                    <a:pt x="58809" y="1102"/>
                    <a:pt x="73553" y="1169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5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5"/>
                  </a:lnTo>
                  <a:cubicBezTo>
                    <a:pt x="110377" y="196"/>
                    <a:pt x="107288" y="156"/>
                    <a:pt x="104196" y="156"/>
                  </a:cubicBezTo>
                  <a:cubicBezTo>
                    <a:pt x="99867" y="156"/>
                    <a:pt x="95533" y="235"/>
                    <a:pt x="91233" y="235"/>
                  </a:cubicBezTo>
                  <a:lnTo>
                    <a:pt x="68883" y="168"/>
                  </a:lnTo>
                  <a:cubicBezTo>
                    <a:pt x="54106" y="102"/>
                    <a:pt x="39362" y="68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2087;p56">
              <a:extLst>
                <a:ext uri="{FF2B5EF4-FFF2-40B4-BE49-F238E27FC236}">
                  <a16:creationId xmlns:a16="http://schemas.microsoft.com/office/drawing/2014/main" id="{A26DC2D4-D9F6-4C78-8ACB-87E4DBE6354B}"/>
                </a:ext>
              </a:extLst>
            </p:cNvPr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2088;p56">
              <a:extLst>
                <a:ext uri="{FF2B5EF4-FFF2-40B4-BE49-F238E27FC236}">
                  <a16:creationId xmlns:a16="http://schemas.microsoft.com/office/drawing/2014/main" id="{977DB8F0-E8C7-4F05-8335-7A380A27117E}"/>
                </a:ext>
              </a:extLst>
            </p:cNvPr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2089;p56">
              <a:extLst>
                <a:ext uri="{FF2B5EF4-FFF2-40B4-BE49-F238E27FC236}">
                  <a16:creationId xmlns:a16="http://schemas.microsoft.com/office/drawing/2014/main" id="{C0A8E023-876B-470D-89DA-D63F536DF888}"/>
                </a:ext>
              </a:extLst>
            </p:cNvPr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2090;p56">
              <a:extLst>
                <a:ext uri="{FF2B5EF4-FFF2-40B4-BE49-F238E27FC236}">
                  <a16:creationId xmlns:a16="http://schemas.microsoft.com/office/drawing/2014/main" id="{1D04B194-3994-4A43-AF64-06FA4560E9E3}"/>
                </a:ext>
              </a:extLst>
            </p:cNvPr>
            <p:cNvSpPr/>
            <p:nvPr/>
          </p:nvSpPr>
          <p:spPr>
            <a:xfrm>
              <a:off x="6451625" y="2922550"/>
              <a:ext cx="292625" cy="461550"/>
            </a:xfrm>
            <a:custGeom>
              <a:avLst/>
              <a:gdLst/>
              <a:ahLst/>
              <a:cxnLst/>
              <a:rect l="l" t="t" r="r" b="b"/>
              <a:pathLst>
                <a:path w="11705" h="18462" extrusionOk="0">
                  <a:moveTo>
                    <a:pt x="7838" y="1001"/>
                  </a:moveTo>
                  <a:lnTo>
                    <a:pt x="7838" y="1001"/>
                  </a:lnTo>
                  <a:cubicBezTo>
                    <a:pt x="7538" y="1356"/>
                    <a:pt x="7863" y="1889"/>
                    <a:pt x="8265" y="1889"/>
                  </a:cubicBezTo>
                  <a:cubicBezTo>
                    <a:pt x="8354" y="1889"/>
                    <a:pt x="8447" y="1863"/>
                    <a:pt x="8539" y="1802"/>
                  </a:cubicBezTo>
                  <a:cubicBezTo>
                    <a:pt x="8554" y="1793"/>
                    <a:pt x="8571" y="1788"/>
                    <a:pt x="8589" y="1788"/>
                  </a:cubicBezTo>
                  <a:cubicBezTo>
                    <a:pt x="8968" y="1788"/>
                    <a:pt x="9946" y="3688"/>
                    <a:pt x="10073" y="4070"/>
                  </a:cubicBezTo>
                  <a:cubicBezTo>
                    <a:pt x="10307" y="4737"/>
                    <a:pt x="10373" y="5571"/>
                    <a:pt x="10440" y="6305"/>
                  </a:cubicBezTo>
                  <a:cubicBezTo>
                    <a:pt x="10540" y="7372"/>
                    <a:pt x="10540" y="8440"/>
                    <a:pt x="10407" y="9541"/>
                  </a:cubicBezTo>
                  <a:cubicBezTo>
                    <a:pt x="10307" y="10808"/>
                    <a:pt x="10006" y="12109"/>
                    <a:pt x="9573" y="13310"/>
                  </a:cubicBezTo>
                  <a:cubicBezTo>
                    <a:pt x="9070" y="14680"/>
                    <a:pt x="7614" y="17051"/>
                    <a:pt x="6082" y="17051"/>
                  </a:cubicBezTo>
                  <a:cubicBezTo>
                    <a:pt x="5376" y="17051"/>
                    <a:pt x="4654" y="16548"/>
                    <a:pt x="4002" y="15211"/>
                  </a:cubicBezTo>
                  <a:cubicBezTo>
                    <a:pt x="2034" y="11242"/>
                    <a:pt x="2568" y="2202"/>
                    <a:pt x="7838" y="1001"/>
                  </a:cubicBezTo>
                  <a:close/>
                  <a:moveTo>
                    <a:pt x="7972" y="0"/>
                  </a:moveTo>
                  <a:cubicBezTo>
                    <a:pt x="127" y="0"/>
                    <a:pt x="0" y="18461"/>
                    <a:pt x="6000" y="18461"/>
                  </a:cubicBezTo>
                  <a:cubicBezTo>
                    <a:pt x="6174" y="18461"/>
                    <a:pt x="6353" y="18446"/>
                    <a:pt x="6537" y="18414"/>
                  </a:cubicBezTo>
                  <a:cubicBezTo>
                    <a:pt x="10607" y="17713"/>
                    <a:pt x="11674" y="11175"/>
                    <a:pt x="11674" y="7906"/>
                  </a:cubicBezTo>
                  <a:cubicBezTo>
                    <a:pt x="11705" y="6799"/>
                    <a:pt x="11027" y="422"/>
                    <a:pt x="8962" y="422"/>
                  </a:cubicBezTo>
                  <a:cubicBezTo>
                    <a:pt x="8787" y="422"/>
                    <a:pt x="8601" y="468"/>
                    <a:pt x="8405" y="568"/>
                  </a:cubicBezTo>
                  <a:cubicBezTo>
                    <a:pt x="8439" y="301"/>
                    <a:pt x="8272" y="0"/>
                    <a:pt x="79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2091;p56">
              <a:extLst>
                <a:ext uri="{FF2B5EF4-FFF2-40B4-BE49-F238E27FC236}">
                  <a16:creationId xmlns:a16="http://schemas.microsoft.com/office/drawing/2014/main" id="{675588DD-87D3-4D16-8225-D75D982196AF}"/>
                </a:ext>
              </a:extLst>
            </p:cNvPr>
            <p:cNvSpPr/>
            <p:nvPr/>
          </p:nvSpPr>
          <p:spPr>
            <a:xfrm>
              <a:off x="6755150" y="2907125"/>
              <a:ext cx="212675" cy="469100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2092;p56">
              <a:extLst>
                <a:ext uri="{FF2B5EF4-FFF2-40B4-BE49-F238E27FC236}">
                  <a16:creationId xmlns:a16="http://schemas.microsoft.com/office/drawing/2014/main" id="{3765DDF3-07E8-4B02-9359-EA93486564B4}"/>
                </a:ext>
              </a:extLst>
            </p:cNvPr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2093;p56">
              <a:extLst>
                <a:ext uri="{FF2B5EF4-FFF2-40B4-BE49-F238E27FC236}">
                  <a16:creationId xmlns:a16="http://schemas.microsoft.com/office/drawing/2014/main" id="{442ECF2F-2395-4F1D-A663-884C9B9E1E1C}"/>
                </a:ext>
              </a:extLst>
            </p:cNvPr>
            <p:cNvSpPr/>
            <p:nvPr/>
          </p:nvSpPr>
          <p:spPr>
            <a:xfrm>
              <a:off x="6773850" y="3942700"/>
              <a:ext cx="227175" cy="446225"/>
            </a:xfrm>
            <a:custGeom>
              <a:avLst/>
              <a:gdLst/>
              <a:ahLst/>
              <a:cxnLst/>
              <a:rect l="l" t="t" r="r" b="b"/>
              <a:pathLst>
                <a:path w="9087" h="17849" extrusionOk="0">
                  <a:moveTo>
                    <a:pt x="2536" y="0"/>
                  </a:moveTo>
                  <a:cubicBezTo>
                    <a:pt x="1290" y="0"/>
                    <a:pt x="1" y="993"/>
                    <a:pt x="119" y="2325"/>
                  </a:cubicBezTo>
                  <a:cubicBezTo>
                    <a:pt x="136" y="2576"/>
                    <a:pt x="328" y="2701"/>
                    <a:pt x="516" y="2701"/>
                  </a:cubicBezTo>
                  <a:cubicBezTo>
                    <a:pt x="703" y="2701"/>
                    <a:pt x="887" y="2576"/>
                    <a:pt x="887" y="2325"/>
                  </a:cubicBezTo>
                  <a:cubicBezTo>
                    <a:pt x="887" y="1556"/>
                    <a:pt x="1701" y="950"/>
                    <a:pt x="2453" y="950"/>
                  </a:cubicBezTo>
                  <a:cubicBezTo>
                    <a:pt x="2777" y="950"/>
                    <a:pt x="3090" y="1063"/>
                    <a:pt x="3322" y="1325"/>
                  </a:cubicBezTo>
                  <a:cubicBezTo>
                    <a:pt x="3689" y="1725"/>
                    <a:pt x="3689" y="2359"/>
                    <a:pt x="3489" y="2859"/>
                  </a:cubicBezTo>
                  <a:cubicBezTo>
                    <a:pt x="3255" y="3493"/>
                    <a:pt x="2788" y="3626"/>
                    <a:pt x="2254" y="3926"/>
                  </a:cubicBezTo>
                  <a:cubicBezTo>
                    <a:pt x="2054" y="4027"/>
                    <a:pt x="1987" y="4227"/>
                    <a:pt x="2054" y="4427"/>
                  </a:cubicBezTo>
                  <a:cubicBezTo>
                    <a:pt x="1821" y="4594"/>
                    <a:pt x="1787" y="4994"/>
                    <a:pt x="2154" y="5094"/>
                  </a:cubicBezTo>
                  <a:cubicBezTo>
                    <a:pt x="7233" y="6198"/>
                    <a:pt x="7330" y="16609"/>
                    <a:pt x="2135" y="16609"/>
                  </a:cubicBezTo>
                  <a:cubicBezTo>
                    <a:pt x="1837" y="16609"/>
                    <a:pt x="1520" y="16575"/>
                    <a:pt x="1187" y="16502"/>
                  </a:cubicBezTo>
                  <a:cubicBezTo>
                    <a:pt x="1153" y="16496"/>
                    <a:pt x="1120" y="16493"/>
                    <a:pt x="1088" y="16493"/>
                  </a:cubicBezTo>
                  <a:cubicBezTo>
                    <a:pt x="610" y="16493"/>
                    <a:pt x="318" y="17153"/>
                    <a:pt x="787" y="17403"/>
                  </a:cubicBezTo>
                  <a:cubicBezTo>
                    <a:pt x="1416" y="17709"/>
                    <a:pt x="2009" y="17848"/>
                    <a:pt x="2560" y="17848"/>
                  </a:cubicBezTo>
                  <a:cubicBezTo>
                    <a:pt x="7527" y="17848"/>
                    <a:pt x="9087" y="6542"/>
                    <a:pt x="3322" y="4560"/>
                  </a:cubicBezTo>
                  <a:cubicBezTo>
                    <a:pt x="3855" y="4227"/>
                    <a:pt x="4256" y="3626"/>
                    <a:pt x="4456" y="3126"/>
                  </a:cubicBezTo>
                  <a:cubicBezTo>
                    <a:pt x="4789" y="2225"/>
                    <a:pt x="4623" y="1158"/>
                    <a:pt x="3922" y="524"/>
                  </a:cubicBezTo>
                  <a:cubicBezTo>
                    <a:pt x="3530" y="161"/>
                    <a:pt x="3036" y="0"/>
                    <a:pt x="25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2094;p56">
              <a:extLst>
                <a:ext uri="{FF2B5EF4-FFF2-40B4-BE49-F238E27FC236}">
                  <a16:creationId xmlns:a16="http://schemas.microsoft.com/office/drawing/2014/main" id="{9FAB2DF5-4BBE-45EA-AB1D-91C862C3798B}"/>
                </a:ext>
              </a:extLst>
            </p:cNvPr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2095;p56">
              <a:extLst>
                <a:ext uri="{FF2B5EF4-FFF2-40B4-BE49-F238E27FC236}">
                  <a16:creationId xmlns:a16="http://schemas.microsoft.com/office/drawing/2014/main" id="{B788C617-5532-4917-AFCF-7180E2026E06}"/>
                </a:ext>
              </a:extLst>
            </p:cNvPr>
            <p:cNvSpPr/>
            <p:nvPr/>
          </p:nvSpPr>
          <p:spPr>
            <a:xfrm>
              <a:off x="6774325" y="5033000"/>
              <a:ext cx="158475" cy="435400"/>
            </a:xfrm>
            <a:custGeom>
              <a:avLst/>
              <a:gdLst/>
              <a:ahLst/>
              <a:cxnLst/>
              <a:rect l="l" t="t" r="r" b="b"/>
              <a:pathLst>
                <a:path w="6339" h="17416" extrusionOk="0">
                  <a:moveTo>
                    <a:pt x="4846" y="0"/>
                  </a:moveTo>
                  <a:cubicBezTo>
                    <a:pt x="4644" y="0"/>
                    <a:pt x="4425" y="179"/>
                    <a:pt x="4404" y="410"/>
                  </a:cubicBezTo>
                  <a:cubicBezTo>
                    <a:pt x="4337" y="1377"/>
                    <a:pt x="4704" y="2345"/>
                    <a:pt x="4437" y="3345"/>
                  </a:cubicBezTo>
                  <a:cubicBezTo>
                    <a:pt x="4211" y="4137"/>
                    <a:pt x="3480" y="5002"/>
                    <a:pt x="2613" y="5002"/>
                  </a:cubicBezTo>
                  <a:cubicBezTo>
                    <a:pt x="2457" y="5002"/>
                    <a:pt x="2297" y="4974"/>
                    <a:pt x="2135" y="4913"/>
                  </a:cubicBezTo>
                  <a:cubicBezTo>
                    <a:pt x="801" y="4413"/>
                    <a:pt x="901" y="2278"/>
                    <a:pt x="968" y="1144"/>
                  </a:cubicBezTo>
                  <a:cubicBezTo>
                    <a:pt x="987" y="936"/>
                    <a:pt x="802" y="813"/>
                    <a:pt x="626" y="813"/>
                  </a:cubicBezTo>
                  <a:cubicBezTo>
                    <a:pt x="492" y="813"/>
                    <a:pt x="363" y="885"/>
                    <a:pt x="334" y="1044"/>
                  </a:cubicBezTo>
                  <a:cubicBezTo>
                    <a:pt x="0" y="2812"/>
                    <a:pt x="34" y="5814"/>
                    <a:pt x="2435" y="6014"/>
                  </a:cubicBezTo>
                  <a:cubicBezTo>
                    <a:pt x="2499" y="6018"/>
                    <a:pt x="2562" y="6020"/>
                    <a:pt x="2624" y="6020"/>
                  </a:cubicBezTo>
                  <a:cubicBezTo>
                    <a:pt x="3533" y="6020"/>
                    <a:pt x="4235" y="5571"/>
                    <a:pt x="4704" y="4946"/>
                  </a:cubicBezTo>
                  <a:lnTo>
                    <a:pt x="4704" y="4946"/>
                  </a:lnTo>
                  <a:cubicBezTo>
                    <a:pt x="4437" y="9049"/>
                    <a:pt x="4404" y="13352"/>
                    <a:pt x="5371" y="17122"/>
                  </a:cubicBezTo>
                  <a:cubicBezTo>
                    <a:pt x="5429" y="17326"/>
                    <a:pt x="5583" y="17415"/>
                    <a:pt x="5740" y="17415"/>
                  </a:cubicBezTo>
                  <a:cubicBezTo>
                    <a:pt x="5943" y="17415"/>
                    <a:pt x="6153" y="17266"/>
                    <a:pt x="6171" y="17022"/>
                  </a:cubicBezTo>
                  <a:cubicBezTo>
                    <a:pt x="6338" y="14353"/>
                    <a:pt x="5871" y="11585"/>
                    <a:pt x="5771" y="8883"/>
                  </a:cubicBezTo>
                  <a:cubicBezTo>
                    <a:pt x="5671" y="6181"/>
                    <a:pt x="5604" y="3479"/>
                    <a:pt x="5571" y="743"/>
                  </a:cubicBezTo>
                  <a:cubicBezTo>
                    <a:pt x="5571" y="569"/>
                    <a:pt x="5444" y="470"/>
                    <a:pt x="5301" y="470"/>
                  </a:cubicBezTo>
                  <a:cubicBezTo>
                    <a:pt x="5280" y="470"/>
                    <a:pt x="5259" y="472"/>
                    <a:pt x="5237" y="477"/>
                  </a:cubicBezTo>
                  <a:cubicBezTo>
                    <a:pt x="5204" y="377"/>
                    <a:pt x="5171" y="276"/>
                    <a:pt x="5137" y="210"/>
                  </a:cubicBezTo>
                  <a:cubicBezTo>
                    <a:pt x="5076" y="62"/>
                    <a:pt x="4964" y="0"/>
                    <a:pt x="48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2096;p56">
              <a:extLst>
                <a:ext uri="{FF2B5EF4-FFF2-40B4-BE49-F238E27FC236}">
                  <a16:creationId xmlns:a16="http://schemas.microsoft.com/office/drawing/2014/main" id="{A59336E9-1066-4CF6-B3D1-A16958E8A5A4}"/>
                </a:ext>
              </a:extLst>
            </p:cNvPr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2097;p56">
              <a:extLst>
                <a:ext uri="{FF2B5EF4-FFF2-40B4-BE49-F238E27FC236}">
                  <a16:creationId xmlns:a16="http://schemas.microsoft.com/office/drawing/2014/main" id="{E2A2278F-1F0F-498B-B7F4-91D627216805}"/>
                </a:ext>
              </a:extLst>
            </p:cNvPr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2098;p56">
              <a:extLst>
                <a:ext uri="{FF2B5EF4-FFF2-40B4-BE49-F238E27FC236}">
                  <a16:creationId xmlns:a16="http://schemas.microsoft.com/office/drawing/2014/main" id="{F8471E53-60C4-408A-9519-619580E76215}"/>
                </a:ext>
              </a:extLst>
            </p:cNvPr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2099;p56">
              <a:extLst>
                <a:ext uri="{FF2B5EF4-FFF2-40B4-BE49-F238E27FC236}">
                  <a16:creationId xmlns:a16="http://schemas.microsoft.com/office/drawing/2014/main" id="{3B224089-C45C-4544-AA82-E395A0921DBD}"/>
                </a:ext>
              </a:extLst>
            </p:cNvPr>
            <p:cNvSpPr/>
            <p:nvPr/>
          </p:nvSpPr>
          <p:spPr>
            <a:xfrm>
              <a:off x="6845200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7" name="Google Shape;2100;p56">
            <a:extLst>
              <a:ext uri="{FF2B5EF4-FFF2-40B4-BE49-F238E27FC236}">
                <a16:creationId xmlns:a16="http://schemas.microsoft.com/office/drawing/2014/main" id="{C35DB38F-BD9E-44D0-822F-2C5BCD6ED12E}"/>
              </a:ext>
            </a:extLst>
          </p:cNvPr>
          <p:cNvGrpSpPr/>
          <p:nvPr/>
        </p:nvGrpSpPr>
        <p:grpSpPr>
          <a:xfrm>
            <a:off x="1296473" y="3337552"/>
            <a:ext cx="3876193" cy="5827641"/>
            <a:chOff x="2213575" y="1523475"/>
            <a:chExt cx="3471650" cy="5472400"/>
          </a:xfrm>
        </p:grpSpPr>
        <p:sp>
          <p:nvSpPr>
            <p:cNvPr id="68" name="Google Shape;2101;p56">
              <a:extLst>
                <a:ext uri="{FF2B5EF4-FFF2-40B4-BE49-F238E27FC236}">
                  <a16:creationId xmlns:a16="http://schemas.microsoft.com/office/drawing/2014/main" id="{AF9F842A-54C7-449A-B071-A9AB3BEBEA12}"/>
                </a:ext>
              </a:extLst>
            </p:cNvPr>
            <p:cNvSpPr/>
            <p:nvPr/>
          </p:nvSpPr>
          <p:spPr>
            <a:xfrm>
              <a:off x="4007350" y="59013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1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2102;p56">
              <a:extLst>
                <a:ext uri="{FF2B5EF4-FFF2-40B4-BE49-F238E27FC236}">
                  <a16:creationId xmlns:a16="http://schemas.microsoft.com/office/drawing/2014/main" id="{F5106366-597C-4BAB-B89C-12D4C579CB55}"/>
                </a:ext>
              </a:extLst>
            </p:cNvPr>
            <p:cNvSpPr/>
            <p:nvPr/>
          </p:nvSpPr>
          <p:spPr>
            <a:xfrm>
              <a:off x="4007350" y="485892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2103;p56">
              <a:extLst>
                <a:ext uri="{FF2B5EF4-FFF2-40B4-BE49-F238E27FC236}">
                  <a16:creationId xmlns:a16="http://schemas.microsoft.com/office/drawing/2014/main" id="{89380052-FF6D-47AD-8580-0D7704D17E93}"/>
                </a:ext>
              </a:extLst>
            </p:cNvPr>
            <p:cNvSpPr/>
            <p:nvPr/>
          </p:nvSpPr>
          <p:spPr>
            <a:xfrm>
              <a:off x="4007350" y="379567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2104;p56">
              <a:extLst>
                <a:ext uri="{FF2B5EF4-FFF2-40B4-BE49-F238E27FC236}">
                  <a16:creationId xmlns:a16="http://schemas.microsoft.com/office/drawing/2014/main" id="{0B189A68-6C4E-4D7F-9099-E1AF9BE1BE55}"/>
                </a:ext>
              </a:extLst>
            </p:cNvPr>
            <p:cNvSpPr/>
            <p:nvPr/>
          </p:nvSpPr>
          <p:spPr>
            <a:xfrm>
              <a:off x="4007350" y="2753250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3"/>
                  </a:cubicBezTo>
                  <a:lnTo>
                    <a:pt x="2936" y="34793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2105;p56">
              <a:extLst>
                <a:ext uri="{FF2B5EF4-FFF2-40B4-BE49-F238E27FC236}">
                  <a16:creationId xmlns:a16="http://schemas.microsoft.com/office/drawing/2014/main" id="{12939D91-15A4-4240-AFE6-F76BEE714D09}"/>
                </a:ext>
              </a:extLst>
            </p:cNvPr>
            <p:cNvSpPr/>
            <p:nvPr/>
          </p:nvSpPr>
          <p:spPr>
            <a:xfrm>
              <a:off x="4007350" y="17108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2106;p56">
              <a:extLst>
                <a:ext uri="{FF2B5EF4-FFF2-40B4-BE49-F238E27FC236}">
                  <a16:creationId xmlns:a16="http://schemas.microsoft.com/office/drawing/2014/main" id="{F954D5FD-F121-4E78-853D-BE95B65F91F2}"/>
                </a:ext>
              </a:extLst>
            </p:cNvPr>
            <p:cNvSpPr/>
            <p:nvPr/>
          </p:nvSpPr>
          <p:spPr>
            <a:xfrm>
              <a:off x="3587050" y="6695250"/>
              <a:ext cx="864800" cy="278125"/>
            </a:xfrm>
            <a:custGeom>
              <a:avLst/>
              <a:gdLst/>
              <a:ahLst/>
              <a:cxnLst/>
              <a:rect l="l" t="t" r="r" b="b"/>
              <a:pathLst>
                <a:path w="34592" h="11125" extrusionOk="0">
                  <a:moveTo>
                    <a:pt x="34592" y="0"/>
                  </a:moveTo>
                  <a:cubicBezTo>
                    <a:pt x="32457" y="1168"/>
                    <a:pt x="30155" y="1935"/>
                    <a:pt x="27854" y="2602"/>
                  </a:cubicBezTo>
                  <a:cubicBezTo>
                    <a:pt x="24184" y="3703"/>
                    <a:pt x="20448" y="4637"/>
                    <a:pt x="16679" y="5304"/>
                  </a:cubicBezTo>
                  <a:cubicBezTo>
                    <a:pt x="12908" y="6014"/>
                    <a:pt x="8617" y="6778"/>
                    <a:pt x="4450" y="6778"/>
                  </a:cubicBezTo>
                  <a:cubicBezTo>
                    <a:pt x="2940" y="6778"/>
                    <a:pt x="1447" y="6678"/>
                    <a:pt x="0" y="6438"/>
                  </a:cubicBezTo>
                  <a:lnTo>
                    <a:pt x="0" y="6438"/>
                  </a:lnTo>
                  <a:cubicBezTo>
                    <a:pt x="1321" y="10174"/>
                    <a:pt x="5395" y="11125"/>
                    <a:pt x="9646" y="11125"/>
                  </a:cubicBezTo>
                  <a:cubicBezTo>
                    <a:pt x="12909" y="11125"/>
                    <a:pt x="16277" y="10564"/>
                    <a:pt x="18580" y="10275"/>
                  </a:cubicBezTo>
                  <a:cubicBezTo>
                    <a:pt x="22116" y="9841"/>
                    <a:pt x="26586" y="9741"/>
                    <a:pt x="29188" y="7039"/>
                  </a:cubicBezTo>
                  <a:cubicBezTo>
                    <a:pt x="31223" y="4871"/>
                    <a:pt x="32957" y="2469"/>
                    <a:pt x="34592" y="0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4" name="Google Shape;2107;p56">
              <a:extLst>
                <a:ext uri="{FF2B5EF4-FFF2-40B4-BE49-F238E27FC236}">
                  <a16:creationId xmlns:a16="http://schemas.microsoft.com/office/drawing/2014/main" id="{7AC1B012-2143-4A15-B5D3-F8AD32C799DD}"/>
                </a:ext>
              </a:extLst>
            </p:cNvPr>
            <p:cNvSpPr/>
            <p:nvPr/>
          </p:nvSpPr>
          <p:spPr>
            <a:xfrm>
              <a:off x="3345200" y="6366675"/>
              <a:ext cx="1293450" cy="472150"/>
            </a:xfrm>
            <a:custGeom>
              <a:avLst/>
              <a:gdLst/>
              <a:ahLst/>
              <a:cxnLst/>
              <a:rect l="l" t="t" r="r" b="b"/>
              <a:pathLst>
                <a:path w="51738" h="18886" extrusionOk="0">
                  <a:moveTo>
                    <a:pt x="48702" y="1"/>
                  </a:moveTo>
                  <a:cubicBezTo>
                    <a:pt x="47301" y="568"/>
                    <a:pt x="45733" y="901"/>
                    <a:pt x="44332" y="1302"/>
                  </a:cubicBezTo>
                  <a:cubicBezTo>
                    <a:pt x="40863" y="2236"/>
                    <a:pt x="37394" y="3070"/>
                    <a:pt x="33858" y="3803"/>
                  </a:cubicBezTo>
                  <a:cubicBezTo>
                    <a:pt x="26920" y="5271"/>
                    <a:pt x="19915" y="6305"/>
                    <a:pt x="12843" y="6906"/>
                  </a:cubicBezTo>
                  <a:cubicBezTo>
                    <a:pt x="10233" y="7143"/>
                    <a:pt x="7540" y="7443"/>
                    <a:pt x="4895" y="7443"/>
                  </a:cubicBezTo>
                  <a:cubicBezTo>
                    <a:pt x="4193" y="7443"/>
                    <a:pt x="3495" y="7422"/>
                    <a:pt x="2803" y="7373"/>
                  </a:cubicBezTo>
                  <a:cubicBezTo>
                    <a:pt x="1969" y="7306"/>
                    <a:pt x="1168" y="7173"/>
                    <a:pt x="368" y="6972"/>
                  </a:cubicBezTo>
                  <a:cubicBezTo>
                    <a:pt x="301" y="7106"/>
                    <a:pt x="201" y="7273"/>
                    <a:pt x="134" y="7406"/>
                  </a:cubicBezTo>
                  <a:cubicBezTo>
                    <a:pt x="1" y="10108"/>
                    <a:pt x="101" y="12376"/>
                    <a:pt x="1902" y="14611"/>
                  </a:cubicBezTo>
                  <a:cubicBezTo>
                    <a:pt x="3703" y="16846"/>
                    <a:pt x="6372" y="17980"/>
                    <a:pt x="9174" y="18481"/>
                  </a:cubicBezTo>
                  <a:cubicBezTo>
                    <a:pt x="10811" y="18766"/>
                    <a:pt x="12493" y="18886"/>
                    <a:pt x="14194" y="18886"/>
                  </a:cubicBezTo>
                  <a:cubicBezTo>
                    <a:pt x="18457" y="18886"/>
                    <a:pt x="22834" y="18133"/>
                    <a:pt x="26887" y="17346"/>
                  </a:cubicBezTo>
                  <a:cubicBezTo>
                    <a:pt x="32291" y="16312"/>
                    <a:pt x="38228" y="15112"/>
                    <a:pt x="43198" y="12576"/>
                  </a:cubicBezTo>
                  <a:cubicBezTo>
                    <a:pt x="47668" y="10308"/>
                    <a:pt x="51738" y="4971"/>
                    <a:pt x="48702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5" name="Google Shape;2108;p56">
              <a:extLst>
                <a:ext uri="{FF2B5EF4-FFF2-40B4-BE49-F238E27FC236}">
                  <a16:creationId xmlns:a16="http://schemas.microsoft.com/office/drawing/2014/main" id="{EF0B914C-C9F0-4F8A-A91F-869E94BCEC24}"/>
                </a:ext>
              </a:extLst>
            </p:cNvPr>
            <p:cNvSpPr/>
            <p:nvPr/>
          </p:nvSpPr>
          <p:spPr>
            <a:xfrm>
              <a:off x="3247650" y="6081475"/>
              <a:ext cx="1411850" cy="446175"/>
            </a:xfrm>
            <a:custGeom>
              <a:avLst/>
              <a:gdLst/>
              <a:ahLst/>
              <a:cxnLst/>
              <a:rect l="l" t="t" r="r" b="b"/>
              <a:pathLst>
                <a:path w="56474" h="17847" extrusionOk="0">
                  <a:moveTo>
                    <a:pt x="53105" y="1"/>
                  </a:moveTo>
                  <a:cubicBezTo>
                    <a:pt x="51770" y="668"/>
                    <a:pt x="50269" y="1001"/>
                    <a:pt x="48802" y="1268"/>
                  </a:cubicBezTo>
                  <a:cubicBezTo>
                    <a:pt x="45366" y="1935"/>
                    <a:pt x="41897" y="2502"/>
                    <a:pt x="38427" y="3003"/>
                  </a:cubicBezTo>
                  <a:cubicBezTo>
                    <a:pt x="31789" y="4003"/>
                    <a:pt x="25151" y="4804"/>
                    <a:pt x="18447" y="5338"/>
                  </a:cubicBezTo>
                  <a:cubicBezTo>
                    <a:pt x="14911" y="5638"/>
                    <a:pt x="11408" y="5905"/>
                    <a:pt x="7872" y="6072"/>
                  </a:cubicBezTo>
                  <a:cubicBezTo>
                    <a:pt x="7351" y="6098"/>
                    <a:pt x="6820" y="6119"/>
                    <a:pt x="6289" y="6119"/>
                  </a:cubicBezTo>
                  <a:cubicBezTo>
                    <a:pt x="5459" y="6119"/>
                    <a:pt x="4629" y="6067"/>
                    <a:pt x="3836" y="5905"/>
                  </a:cubicBezTo>
                  <a:cubicBezTo>
                    <a:pt x="1901" y="7940"/>
                    <a:pt x="0" y="11008"/>
                    <a:pt x="734" y="13911"/>
                  </a:cubicBezTo>
                  <a:cubicBezTo>
                    <a:pt x="1234" y="15845"/>
                    <a:pt x="2669" y="16846"/>
                    <a:pt x="4336" y="17346"/>
                  </a:cubicBezTo>
                  <a:cubicBezTo>
                    <a:pt x="4403" y="17346"/>
                    <a:pt x="4437" y="17380"/>
                    <a:pt x="4470" y="17380"/>
                  </a:cubicBezTo>
                  <a:cubicBezTo>
                    <a:pt x="5771" y="17747"/>
                    <a:pt x="7172" y="17847"/>
                    <a:pt x="8439" y="17847"/>
                  </a:cubicBezTo>
                  <a:cubicBezTo>
                    <a:pt x="15244" y="17780"/>
                    <a:pt x="22149" y="16913"/>
                    <a:pt x="28887" y="15845"/>
                  </a:cubicBezTo>
                  <a:cubicBezTo>
                    <a:pt x="35592" y="14811"/>
                    <a:pt x="42230" y="13343"/>
                    <a:pt x="48735" y="11542"/>
                  </a:cubicBezTo>
                  <a:cubicBezTo>
                    <a:pt x="51670" y="10708"/>
                    <a:pt x="55173" y="9941"/>
                    <a:pt x="55940" y="6505"/>
                  </a:cubicBezTo>
                  <a:cubicBezTo>
                    <a:pt x="56474" y="3970"/>
                    <a:pt x="55406" y="1302"/>
                    <a:pt x="53105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6" name="Google Shape;2109;p56">
              <a:extLst>
                <a:ext uri="{FF2B5EF4-FFF2-40B4-BE49-F238E27FC236}">
                  <a16:creationId xmlns:a16="http://schemas.microsoft.com/office/drawing/2014/main" id="{81556419-7F2C-4F73-9E9B-BBE72C4B559F}"/>
                </a:ext>
              </a:extLst>
            </p:cNvPr>
            <p:cNvSpPr/>
            <p:nvPr/>
          </p:nvSpPr>
          <p:spPr>
            <a:xfrm>
              <a:off x="3228450" y="5764575"/>
              <a:ext cx="1425200" cy="444800"/>
            </a:xfrm>
            <a:custGeom>
              <a:avLst/>
              <a:gdLst/>
              <a:ahLst/>
              <a:cxnLst/>
              <a:rect l="l" t="t" r="r" b="b"/>
              <a:pathLst>
                <a:path w="57008" h="17792" extrusionOk="0">
                  <a:moveTo>
                    <a:pt x="53172" y="1"/>
                  </a:moveTo>
                  <a:cubicBezTo>
                    <a:pt x="52839" y="134"/>
                    <a:pt x="52505" y="234"/>
                    <a:pt x="52171" y="334"/>
                  </a:cubicBezTo>
                  <a:cubicBezTo>
                    <a:pt x="49936" y="1068"/>
                    <a:pt x="47668" y="1735"/>
                    <a:pt x="45367" y="2336"/>
                  </a:cubicBezTo>
                  <a:cubicBezTo>
                    <a:pt x="40563" y="3637"/>
                    <a:pt x="35660" y="4671"/>
                    <a:pt x="30723" y="5405"/>
                  </a:cubicBezTo>
                  <a:cubicBezTo>
                    <a:pt x="24013" y="6421"/>
                    <a:pt x="17236" y="6935"/>
                    <a:pt x="10451" y="6935"/>
                  </a:cubicBezTo>
                  <a:cubicBezTo>
                    <a:pt x="7657" y="6935"/>
                    <a:pt x="4861" y="6847"/>
                    <a:pt x="2069" y="6672"/>
                  </a:cubicBezTo>
                  <a:cubicBezTo>
                    <a:pt x="1268" y="9241"/>
                    <a:pt x="1" y="12610"/>
                    <a:pt x="1302" y="15178"/>
                  </a:cubicBezTo>
                  <a:cubicBezTo>
                    <a:pt x="2450" y="17401"/>
                    <a:pt x="4851" y="17791"/>
                    <a:pt x="7175" y="17791"/>
                  </a:cubicBezTo>
                  <a:cubicBezTo>
                    <a:pt x="7956" y="17791"/>
                    <a:pt x="8728" y="17747"/>
                    <a:pt x="9441" y="17714"/>
                  </a:cubicBezTo>
                  <a:cubicBezTo>
                    <a:pt x="16246" y="17347"/>
                    <a:pt x="23017" y="16780"/>
                    <a:pt x="29789" y="15946"/>
                  </a:cubicBezTo>
                  <a:cubicBezTo>
                    <a:pt x="36594" y="15145"/>
                    <a:pt x="43499" y="14278"/>
                    <a:pt x="50237" y="12810"/>
                  </a:cubicBezTo>
                  <a:cubicBezTo>
                    <a:pt x="53205" y="12176"/>
                    <a:pt x="56474" y="10809"/>
                    <a:pt x="56775" y="7339"/>
                  </a:cubicBezTo>
                  <a:cubicBezTo>
                    <a:pt x="57008" y="4471"/>
                    <a:pt x="55274" y="1769"/>
                    <a:pt x="53172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7" name="Google Shape;2110;p56">
              <a:extLst>
                <a:ext uri="{FF2B5EF4-FFF2-40B4-BE49-F238E27FC236}">
                  <a16:creationId xmlns:a16="http://schemas.microsoft.com/office/drawing/2014/main" id="{E05F1CC0-9BA5-4519-8297-2653D8784153}"/>
                </a:ext>
              </a:extLst>
            </p:cNvPr>
            <p:cNvSpPr/>
            <p:nvPr/>
          </p:nvSpPr>
          <p:spPr>
            <a:xfrm>
              <a:off x="3180925" y="5570275"/>
              <a:ext cx="1484400" cy="343075"/>
            </a:xfrm>
            <a:custGeom>
              <a:avLst/>
              <a:gdLst/>
              <a:ahLst/>
              <a:cxnLst/>
              <a:rect l="l" t="t" r="r" b="b"/>
              <a:pathLst>
                <a:path w="59376" h="13723" extrusionOk="0">
                  <a:moveTo>
                    <a:pt x="39796" y="1"/>
                  </a:moveTo>
                  <a:cubicBezTo>
                    <a:pt x="31623" y="34"/>
                    <a:pt x="23451" y="301"/>
                    <a:pt x="15245" y="601"/>
                  </a:cubicBezTo>
                  <a:cubicBezTo>
                    <a:pt x="13076" y="701"/>
                    <a:pt x="10875" y="768"/>
                    <a:pt x="8707" y="868"/>
                  </a:cubicBezTo>
                  <a:cubicBezTo>
                    <a:pt x="6739" y="935"/>
                    <a:pt x="4604" y="1035"/>
                    <a:pt x="3136" y="2536"/>
                  </a:cubicBezTo>
                  <a:cubicBezTo>
                    <a:pt x="0" y="5671"/>
                    <a:pt x="1902" y="10275"/>
                    <a:pt x="3970" y="13477"/>
                  </a:cubicBezTo>
                  <a:cubicBezTo>
                    <a:pt x="6705" y="13640"/>
                    <a:pt x="9445" y="13722"/>
                    <a:pt x="12188" y="13722"/>
                  </a:cubicBezTo>
                  <a:cubicBezTo>
                    <a:pt x="18410" y="13722"/>
                    <a:pt x="24640" y="13300"/>
                    <a:pt x="30822" y="12443"/>
                  </a:cubicBezTo>
                  <a:cubicBezTo>
                    <a:pt x="38595" y="11375"/>
                    <a:pt x="46334" y="9607"/>
                    <a:pt x="53806" y="7139"/>
                  </a:cubicBezTo>
                  <a:cubicBezTo>
                    <a:pt x="55774" y="6505"/>
                    <a:pt x="59376" y="5204"/>
                    <a:pt x="57808" y="2369"/>
                  </a:cubicBezTo>
                  <a:cubicBezTo>
                    <a:pt x="56708" y="401"/>
                    <a:pt x="54072" y="267"/>
                    <a:pt x="52071" y="201"/>
                  </a:cubicBezTo>
                  <a:cubicBezTo>
                    <a:pt x="48001" y="34"/>
                    <a:pt x="43898" y="1"/>
                    <a:pt x="39796" y="1"/>
                  </a:cubicBezTo>
                  <a:close/>
                </a:path>
              </a:pathLst>
            </a:custGeom>
            <a:solidFill>
              <a:srgbClr val="FCB5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Google Shape;2111;p56">
              <a:extLst>
                <a:ext uri="{FF2B5EF4-FFF2-40B4-BE49-F238E27FC236}">
                  <a16:creationId xmlns:a16="http://schemas.microsoft.com/office/drawing/2014/main" id="{F9B3234E-6A65-4922-9C92-DD1DE7DFF672}"/>
                </a:ext>
              </a:extLst>
            </p:cNvPr>
            <p:cNvSpPr/>
            <p:nvPr/>
          </p:nvSpPr>
          <p:spPr>
            <a:xfrm>
              <a:off x="3192600" y="3309450"/>
              <a:ext cx="1416025" cy="2245850"/>
            </a:xfrm>
            <a:custGeom>
              <a:avLst/>
              <a:gdLst/>
              <a:ahLst/>
              <a:cxnLst/>
              <a:rect l="l" t="t" r="r" b="b"/>
              <a:pathLst>
                <a:path w="56641" h="89834" extrusionOk="0">
                  <a:moveTo>
                    <a:pt x="24327" y="0"/>
                  </a:moveTo>
                  <a:cubicBezTo>
                    <a:pt x="15184" y="0"/>
                    <a:pt x="6454" y="3787"/>
                    <a:pt x="0" y="10076"/>
                  </a:cubicBezTo>
                  <a:cubicBezTo>
                    <a:pt x="11909" y="34894"/>
                    <a:pt x="19481" y="62414"/>
                    <a:pt x="20448" y="89833"/>
                  </a:cubicBezTo>
                  <a:cubicBezTo>
                    <a:pt x="26619" y="89633"/>
                    <a:pt x="32824" y="89466"/>
                    <a:pt x="38995" y="89466"/>
                  </a:cubicBezTo>
                  <a:lnTo>
                    <a:pt x="38995" y="89433"/>
                  </a:lnTo>
                  <a:cubicBezTo>
                    <a:pt x="38795" y="89433"/>
                    <a:pt x="38595" y="89299"/>
                    <a:pt x="38561" y="89033"/>
                  </a:cubicBezTo>
                  <a:cubicBezTo>
                    <a:pt x="37961" y="81461"/>
                    <a:pt x="38328" y="73788"/>
                    <a:pt x="39162" y="66250"/>
                  </a:cubicBezTo>
                  <a:cubicBezTo>
                    <a:pt x="41263" y="47036"/>
                    <a:pt x="47201" y="28089"/>
                    <a:pt x="56641" y="11110"/>
                  </a:cubicBezTo>
                  <a:cubicBezTo>
                    <a:pt x="45766" y="7774"/>
                    <a:pt x="36460" y="136"/>
                    <a:pt x="24685" y="2"/>
                  </a:cubicBezTo>
                  <a:cubicBezTo>
                    <a:pt x="24566" y="1"/>
                    <a:pt x="24447" y="0"/>
                    <a:pt x="24327" y="0"/>
                  </a:cubicBezTo>
                  <a:close/>
                </a:path>
              </a:pathLst>
            </a:custGeom>
            <a:solidFill>
              <a:srgbClr val="FAE0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2112;p56">
              <a:extLst>
                <a:ext uri="{FF2B5EF4-FFF2-40B4-BE49-F238E27FC236}">
                  <a16:creationId xmlns:a16="http://schemas.microsoft.com/office/drawing/2014/main" id="{0C97AEB2-2B9E-423D-8E39-2EA0A1FFD474}"/>
                </a:ext>
              </a:extLst>
            </p:cNvPr>
            <p:cNvSpPr/>
            <p:nvPr/>
          </p:nvSpPr>
          <p:spPr>
            <a:xfrm>
              <a:off x="2272775" y="1547325"/>
              <a:ext cx="3412450" cy="4035475"/>
            </a:xfrm>
            <a:custGeom>
              <a:avLst/>
              <a:gdLst/>
              <a:ahLst/>
              <a:cxnLst/>
              <a:rect l="l" t="t" r="r" b="b"/>
              <a:pathLst>
                <a:path w="136498" h="161419" extrusionOk="0">
                  <a:moveTo>
                    <a:pt x="74081" y="0"/>
                  </a:moveTo>
                  <a:cubicBezTo>
                    <a:pt x="70805" y="0"/>
                    <a:pt x="67560" y="183"/>
                    <a:pt x="64413" y="504"/>
                  </a:cubicBezTo>
                  <a:cubicBezTo>
                    <a:pt x="51037" y="1838"/>
                    <a:pt x="37894" y="6375"/>
                    <a:pt x="27020" y="14314"/>
                  </a:cubicBezTo>
                  <a:cubicBezTo>
                    <a:pt x="16446" y="22019"/>
                    <a:pt x="8373" y="32994"/>
                    <a:pt x="4270" y="45436"/>
                  </a:cubicBezTo>
                  <a:cubicBezTo>
                    <a:pt x="1" y="58479"/>
                    <a:pt x="734" y="71922"/>
                    <a:pt x="5838" y="84597"/>
                  </a:cubicBezTo>
                  <a:cubicBezTo>
                    <a:pt x="8773" y="91869"/>
                    <a:pt x="12576" y="98841"/>
                    <a:pt x="16412" y="105679"/>
                  </a:cubicBezTo>
                  <a:cubicBezTo>
                    <a:pt x="20182" y="112351"/>
                    <a:pt x="24151" y="118922"/>
                    <a:pt x="28321" y="125360"/>
                  </a:cubicBezTo>
                  <a:cubicBezTo>
                    <a:pt x="35126" y="135934"/>
                    <a:pt x="43365" y="148210"/>
                    <a:pt x="40996" y="161419"/>
                  </a:cubicBezTo>
                  <a:cubicBezTo>
                    <a:pt x="43231" y="160618"/>
                    <a:pt x="45967" y="160752"/>
                    <a:pt x="48302" y="160652"/>
                  </a:cubicBezTo>
                  <a:cubicBezTo>
                    <a:pt x="51037" y="160552"/>
                    <a:pt x="53772" y="160452"/>
                    <a:pt x="56508" y="160352"/>
                  </a:cubicBezTo>
                  <a:cubicBezTo>
                    <a:pt x="56508" y="160352"/>
                    <a:pt x="56508" y="160318"/>
                    <a:pt x="56508" y="160318"/>
                  </a:cubicBezTo>
                  <a:cubicBezTo>
                    <a:pt x="55173" y="144574"/>
                    <a:pt x="52772" y="129062"/>
                    <a:pt x="48402" y="113852"/>
                  </a:cubicBezTo>
                  <a:cubicBezTo>
                    <a:pt x="45166" y="102677"/>
                    <a:pt x="41030" y="91802"/>
                    <a:pt x="36060" y="81328"/>
                  </a:cubicBezTo>
                  <a:cubicBezTo>
                    <a:pt x="35026" y="82396"/>
                    <a:pt x="34092" y="83497"/>
                    <a:pt x="33191" y="84697"/>
                  </a:cubicBezTo>
                  <a:cubicBezTo>
                    <a:pt x="33122" y="84795"/>
                    <a:pt x="33025" y="84836"/>
                    <a:pt x="32928" y="84836"/>
                  </a:cubicBezTo>
                  <a:cubicBezTo>
                    <a:pt x="32694" y="84836"/>
                    <a:pt x="32459" y="84600"/>
                    <a:pt x="32624" y="84364"/>
                  </a:cubicBezTo>
                  <a:cubicBezTo>
                    <a:pt x="33524" y="82963"/>
                    <a:pt x="34559" y="81695"/>
                    <a:pt x="35659" y="80494"/>
                  </a:cubicBezTo>
                  <a:cubicBezTo>
                    <a:pt x="33991" y="77059"/>
                    <a:pt x="32257" y="73656"/>
                    <a:pt x="30422" y="70287"/>
                  </a:cubicBezTo>
                  <a:cubicBezTo>
                    <a:pt x="30215" y="69896"/>
                    <a:pt x="30547" y="69537"/>
                    <a:pt x="30882" y="69537"/>
                  </a:cubicBezTo>
                  <a:cubicBezTo>
                    <a:pt x="31034" y="69537"/>
                    <a:pt x="31186" y="69610"/>
                    <a:pt x="31290" y="69787"/>
                  </a:cubicBezTo>
                  <a:cubicBezTo>
                    <a:pt x="33057" y="73056"/>
                    <a:pt x="34759" y="76358"/>
                    <a:pt x="36393" y="79727"/>
                  </a:cubicBezTo>
                  <a:cubicBezTo>
                    <a:pt x="42813" y="73217"/>
                    <a:pt x="52013" y="69513"/>
                    <a:pt x="61128" y="69513"/>
                  </a:cubicBezTo>
                  <a:cubicBezTo>
                    <a:pt x="62147" y="69513"/>
                    <a:pt x="63166" y="69559"/>
                    <a:pt x="64180" y="69653"/>
                  </a:cubicBezTo>
                  <a:cubicBezTo>
                    <a:pt x="70818" y="70254"/>
                    <a:pt x="76822" y="73122"/>
                    <a:pt x="82726" y="75991"/>
                  </a:cubicBezTo>
                  <a:cubicBezTo>
                    <a:pt x="83894" y="76558"/>
                    <a:pt x="89064" y="79060"/>
                    <a:pt x="93968" y="80661"/>
                  </a:cubicBezTo>
                  <a:cubicBezTo>
                    <a:pt x="97137" y="75091"/>
                    <a:pt x="100672" y="69720"/>
                    <a:pt x="104575" y="64650"/>
                  </a:cubicBezTo>
                  <a:cubicBezTo>
                    <a:pt x="104686" y="64499"/>
                    <a:pt x="104841" y="64436"/>
                    <a:pt x="104994" y="64436"/>
                  </a:cubicBezTo>
                  <a:cubicBezTo>
                    <a:pt x="105349" y="64436"/>
                    <a:pt x="105689" y="64777"/>
                    <a:pt x="105409" y="65150"/>
                  </a:cubicBezTo>
                  <a:cubicBezTo>
                    <a:pt x="101640" y="70220"/>
                    <a:pt x="98104" y="75491"/>
                    <a:pt x="94968" y="80995"/>
                  </a:cubicBezTo>
                  <a:cubicBezTo>
                    <a:pt x="97016" y="81591"/>
                    <a:pt x="98958" y="81998"/>
                    <a:pt x="100475" y="81998"/>
                  </a:cubicBezTo>
                  <a:cubicBezTo>
                    <a:pt x="102270" y="81998"/>
                    <a:pt x="103469" y="81428"/>
                    <a:pt x="103541" y="79927"/>
                  </a:cubicBezTo>
                  <a:cubicBezTo>
                    <a:pt x="103558" y="79610"/>
                    <a:pt x="103791" y="79452"/>
                    <a:pt x="104021" y="79452"/>
                  </a:cubicBezTo>
                  <a:cubicBezTo>
                    <a:pt x="104250" y="79452"/>
                    <a:pt x="104475" y="79610"/>
                    <a:pt x="104475" y="79927"/>
                  </a:cubicBezTo>
                  <a:cubicBezTo>
                    <a:pt x="104492" y="82221"/>
                    <a:pt x="102636" y="82904"/>
                    <a:pt x="100405" y="82904"/>
                  </a:cubicBezTo>
                  <a:cubicBezTo>
                    <a:pt x="98353" y="82904"/>
                    <a:pt x="95986" y="82327"/>
                    <a:pt x="94468" y="81895"/>
                  </a:cubicBezTo>
                  <a:cubicBezTo>
                    <a:pt x="94134" y="82496"/>
                    <a:pt x="93801" y="83096"/>
                    <a:pt x="93467" y="83697"/>
                  </a:cubicBezTo>
                  <a:cubicBezTo>
                    <a:pt x="87263" y="95205"/>
                    <a:pt x="82660" y="107547"/>
                    <a:pt x="79724" y="120290"/>
                  </a:cubicBezTo>
                  <a:cubicBezTo>
                    <a:pt x="76755" y="133232"/>
                    <a:pt x="75888" y="146275"/>
                    <a:pt x="76155" y="159518"/>
                  </a:cubicBezTo>
                  <a:cubicBezTo>
                    <a:pt x="76155" y="159784"/>
                    <a:pt x="75988" y="159918"/>
                    <a:pt x="75788" y="159918"/>
                  </a:cubicBezTo>
                  <a:lnTo>
                    <a:pt x="75788" y="159951"/>
                  </a:lnTo>
                  <a:lnTo>
                    <a:pt x="79424" y="159951"/>
                  </a:lnTo>
                  <a:cubicBezTo>
                    <a:pt x="82126" y="159951"/>
                    <a:pt x="84861" y="160018"/>
                    <a:pt x="87596" y="160085"/>
                  </a:cubicBezTo>
                  <a:cubicBezTo>
                    <a:pt x="89031" y="160151"/>
                    <a:pt x="90532" y="160118"/>
                    <a:pt x="91899" y="160552"/>
                  </a:cubicBezTo>
                  <a:cubicBezTo>
                    <a:pt x="91633" y="157449"/>
                    <a:pt x="91833" y="154414"/>
                    <a:pt x="92533" y="151378"/>
                  </a:cubicBezTo>
                  <a:cubicBezTo>
                    <a:pt x="95669" y="137402"/>
                    <a:pt x="106810" y="127595"/>
                    <a:pt x="115750" y="117121"/>
                  </a:cubicBezTo>
                  <a:cubicBezTo>
                    <a:pt x="124990" y="106313"/>
                    <a:pt x="131861" y="93370"/>
                    <a:pt x="134163" y="79227"/>
                  </a:cubicBezTo>
                  <a:cubicBezTo>
                    <a:pt x="136498" y="65150"/>
                    <a:pt x="133196" y="50973"/>
                    <a:pt x="128059" y="37831"/>
                  </a:cubicBezTo>
                  <a:cubicBezTo>
                    <a:pt x="123455" y="26155"/>
                    <a:pt x="116484" y="14781"/>
                    <a:pt x="105676" y="7909"/>
                  </a:cubicBezTo>
                  <a:cubicBezTo>
                    <a:pt x="96494" y="2071"/>
                    <a:pt x="85112" y="0"/>
                    <a:pt x="74081" y="0"/>
                  </a:cubicBezTo>
                  <a:close/>
                </a:path>
              </a:pathLst>
            </a:custGeom>
            <a:solidFill>
              <a:srgbClr val="FAE0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2113;p56">
              <a:extLst>
                <a:ext uri="{FF2B5EF4-FFF2-40B4-BE49-F238E27FC236}">
                  <a16:creationId xmlns:a16="http://schemas.microsoft.com/office/drawing/2014/main" id="{104A445E-F5FC-4A0E-96CE-41ADAACD48BA}"/>
                </a:ext>
              </a:extLst>
            </p:cNvPr>
            <p:cNvSpPr/>
            <p:nvPr/>
          </p:nvSpPr>
          <p:spPr>
            <a:xfrm>
              <a:off x="2213575" y="1523475"/>
              <a:ext cx="3471650" cy="5472400"/>
            </a:xfrm>
            <a:custGeom>
              <a:avLst/>
              <a:gdLst/>
              <a:ahLst/>
              <a:cxnLst/>
              <a:rect l="l" t="t" r="r" b="b"/>
              <a:pathLst>
                <a:path w="138866" h="218896" extrusionOk="0">
                  <a:moveTo>
                    <a:pt x="76449" y="954"/>
                  </a:moveTo>
                  <a:cubicBezTo>
                    <a:pt x="87480" y="954"/>
                    <a:pt x="98862" y="3025"/>
                    <a:pt x="108044" y="8863"/>
                  </a:cubicBezTo>
                  <a:cubicBezTo>
                    <a:pt x="118852" y="15735"/>
                    <a:pt x="125823" y="27109"/>
                    <a:pt x="130427" y="38785"/>
                  </a:cubicBezTo>
                  <a:cubicBezTo>
                    <a:pt x="135564" y="51927"/>
                    <a:pt x="138866" y="66104"/>
                    <a:pt x="136531" y="80181"/>
                  </a:cubicBezTo>
                  <a:cubicBezTo>
                    <a:pt x="134229" y="94324"/>
                    <a:pt x="127358" y="107267"/>
                    <a:pt x="118118" y="118075"/>
                  </a:cubicBezTo>
                  <a:cubicBezTo>
                    <a:pt x="109178" y="128549"/>
                    <a:pt x="98037" y="138356"/>
                    <a:pt x="94901" y="152332"/>
                  </a:cubicBezTo>
                  <a:cubicBezTo>
                    <a:pt x="94201" y="155368"/>
                    <a:pt x="94001" y="158437"/>
                    <a:pt x="94267" y="161506"/>
                  </a:cubicBezTo>
                  <a:cubicBezTo>
                    <a:pt x="92900" y="161105"/>
                    <a:pt x="91399" y="161105"/>
                    <a:pt x="89964" y="161039"/>
                  </a:cubicBezTo>
                  <a:cubicBezTo>
                    <a:pt x="87229" y="160972"/>
                    <a:pt x="84494" y="160905"/>
                    <a:pt x="81792" y="160905"/>
                  </a:cubicBezTo>
                  <a:lnTo>
                    <a:pt x="78156" y="160905"/>
                  </a:lnTo>
                  <a:cubicBezTo>
                    <a:pt x="71985" y="160905"/>
                    <a:pt x="65780" y="161072"/>
                    <a:pt x="59609" y="161272"/>
                  </a:cubicBezTo>
                  <a:lnTo>
                    <a:pt x="58876" y="161272"/>
                  </a:lnTo>
                  <a:cubicBezTo>
                    <a:pt x="58876" y="161306"/>
                    <a:pt x="58876" y="161306"/>
                    <a:pt x="58876" y="161306"/>
                  </a:cubicBezTo>
                  <a:cubicBezTo>
                    <a:pt x="56140" y="161406"/>
                    <a:pt x="53405" y="161506"/>
                    <a:pt x="50670" y="161606"/>
                  </a:cubicBezTo>
                  <a:cubicBezTo>
                    <a:pt x="48335" y="161706"/>
                    <a:pt x="45599" y="161572"/>
                    <a:pt x="43364" y="162373"/>
                  </a:cubicBezTo>
                  <a:cubicBezTo>
                    <a:pt x="45733" y="149164"/>
                    <a:pt x="37494" y="136888"/>
                    <a:pt x="30689" y="126314"/>
                  </a:cubicBezTo>
                  <a:cubicBezTo>
                    <a:pt x="26519" y="119876"/>
                    <a:pt x="22550" y="113305"/>
                    <a:pt x="18780" y="106633"/>
                  </a:cubicBezTo>
                  <a:cubicBezTo>
                    <a:pt x="14944" y="99795"/>
                    <a:pt x="11141" y="92823"/>
                    <a:pt x="8206" y="85551"/>
                  </a:cubicBezTo>
                  <a:cubicBezTo>
                    <a:pt x="3102" y="72876"/>
                    <a:pt x="2369" y="59433"/>
                    <a:pt x="6638" y="46390"/>
                  </a:cubicBezTo>
                  <a:cubicBezTo>
                    <a:pt x="10741" y="33948"/>
                    <a:pt x="18814" y="22973"/>
                    <a:pt x="29388" y="15268"/>
                  </a:cubicBezTo>
                  <a:cubicBezTo>
                    <a:pt x="40262" y="7329"/>
                    <a:pt x="53405" y="2792"/>
                    <a:pt x="66781" y="1458"/>
                  </a:cubicBezTo>
                  <a:cubicBezTo>
                    <a:pt x="69928" y="1137"/>
                    <a:pt x="73173" y="954"/>
                    <a:pt x="76449" y="954"/>
                  </a:cubicBezTo>
                  <a:close/>
                  <a:moveTo>
                    <a:pt x="78490" y="161873"/>
                  </a:moveTo>
                  <a:cubicBezTo>
                    <a:pt x="82592" y="161873"/>
                    <a:pt x="86695" y="161906"/>
                    <a:pt x="90798" y="162073"/>
                  </a:cubicBezTo>
                  <a:cubicBezTo>
                    <a:pt x="92766" y="162139"/>
                    <a:pt x="95402" y="162273"/>
                    <a:pt x="96502" y="164241"/>
                  </a:cubicBezTo>
                  <a:cubicBezTo>
                    <a:pt x="98070" y="167076"/>
                    <a:pt x="94468" y="168377"/>
                    <a:pt x="92500" y="169011"/>
                  </a:cubicBezTo>
                  <a:cubicBezTo>
                    <a:pt x="85028" y="171479"/>
                    <a:pt x="77289" y="173247"/>
                    <a:pt x="69516" y="174315"/>
                  </a:cubicBezTo>
                  <a:cubicBezTo>
                    <a:pt x="63334" y="175172"/>
                    <a:pt x="57104" y="175594"/>
                    <a:pt x="50882" y="175594"/>
                  </a:cubicBezTo>
                  <a:cubicBezTo>
                    <a:pt x="48139" y="175594"/>
                    <a:pt x="45399" y="175512"/>
                    <a:pt x="42664" y="175349"/>
                  </a:cubicBezTo>
                  <a:cubicBezTo>
                    <a:pt x="40596" y="172147"/>
                    <a:pt x="38694" y="167543"/>
                    <a:pt x="41830" y="164408"/>
                  </a:cubicBezTo>
                  <a:cubicBezTo>
                    <a:pt x="43298" y="162907"/>
                    <a:pt x="45433" y="162807"/>
                    <a:pt x="47401" y="162740"/>
                  </a:cubicBezTo>
                  <a:cubicBezTo>
                    <a:pt x="49569" y="162640"/>
                    <a:pt x="51770" y="162573"/>
                    <a:pt x="53939" y="162473"/>
                  </a:cubicBezTo>
                  <a:cubicBezTo>
                    <a:pt x="62145" y="162173"/>
                    <a:pt x="70317" y="161906"/>
                    <a:pt x="78490" y="161873"/>
                  </a:cubicBezTo>
                  <a:close/>
                  <a:moveTo>
                    <a:pt x="93767" y="169645"/>
                  </a:moveTo>
                  <a:cubicBezTo>
                    <a:pt x="95869" y="171413"/>
                    <a:pt x="97603" y="174115"/>
                    <a:pt x="97370" y="176983"/>
                  </a:cubicBezTo>
                  <a:cubicBezTo>
                    <a:pt x="97069" y="180453"/>
                    <a:pt x="93800" y="181820"/>
                    <a:pt x="90832" y="182454"/>
                  </a:cubicBezTo>
                  <a:cubicBezTo>
                    <a:pt x="84094" y="183922"/>
                    <a:pt x="77189" y="184789"/>
                    <a:pt x="70384" y="185590"/>
                  </a:cubicBezTo>
                  <a:cubicBezTo>
                    <a:pt x="63612" y="186424"/>
                    <a:pt x="56841" y="186991"/>
                    <a:pt x="50036" y="187358"/>
                  </a:cubicBezTo>
                  <a:cubicBezTo>
                    <a:pt x="49323" y="187391"/>
                    <a:pt x="48551" y="187435"/>
                    <a:pt x="47770" y="187435"/>
                  </a:cubicBezTo>
                  <a:cubicBezTo>
                    <a:pt x="45446" y="187435"/>
                    <a:pt x="43045" y="187045"/>
                    <a:pt x="41897" y="184822"/>
                  </a:cubicBezTo>
                  <a:cubicBezTo>
                    <a:pt x="40596" y="182254"/>
                    <a:pt x="41863" y="178885"/>
                    <a:pt x="42664" y="176316"/>
                  </a:cubicBezTo>
                  <a:cubicBezTo>
                    <a:pt x="45456" y="176491"/>
                    <a:pt x="48252" y="176579"/>
                    <a:pt x="51046" y="176579"/>
                  </a:cubicBezTo>
                  <a:cubicBezTo>
                    <a:pt x="57831" y="176579"/>
                    <a:pt x="64608" y="176065"/>
                    <a:pt x="71318" y="175049"/>
                  </a:cubicBezTo>
                  <a:cubicBezTo>
                    <a:pt x="76255" y="174315"/>
                    <a:pt x="81158" y="173281"/>
                    <a:pt x="85962" y="171980"/>
                  </a:cubicBezTo>
                  <a:cubicBezTo>
                    <a:pt x="88263" y="171379"/>
                    <a:pt x="90531" y="170712"/>
                    <a:pt x="92766" y="169978"/>
                  </a:cubicBezTo>
                  <a:cubicBezTo>
                    <a:pt x="93100" y="169878"/>
                    <a:pt x="93434" y="169778"/>
                    <a:pt x="93767" y="169645"/>
                  </a:cubicBezTo>
                  <a:close/>
                  <a:moveTo>
                    <a:pt x="94468" y="182321"/>
                  </a:moveTo>
                  <a:cubicBezTo>
                    <a:pt x="96769" y="183622"/>
                    <a:pt x="97837" y="186290"/>
                    <a:pt x="97303" y="188825"/>
                  </a:cubicBezTo>
                  <a:cubicBezTo>
                    <a:pt x="96536" y="192261"/>
                    <a:pt x="93033" y="193028"/>
                    <a:pt x="90098" y="193862"/>
                  </a:cubicBezTo>
                  <a:cubicBezTo>
                    <a:pt x="83593" y="195663"/>
                    <a:pt x="76955" y="197131"/>
                    <a:pt x="70250" y="198165"/>
                  </a:cubicBezTo>
                  <a:cubicBezTo>
                    <a:pt x="63512" y="199233"/>
                    <a:pt x="56607" y="200100"/>
                    <a:pt x="49802" y="200167"/>
                  </a:cubicBezTo>
                  <a:cubicBezTo>
                    <a:pt x="48535" y="200167"/>
                    <a:pt x="47134" y="200067"/>
                    <a:pt x="45833" y="199700"/>
                  </a:cubicBezTo>
                  <a:cubicBezTo>
                    <a:pt x="45800" y="199700"/>
                    <a:pt x="45766" y="199666"/>
                    <a:pt x="45699" y="199666"/>
                  </a:cubicBezTo>
                  <a:cubicBezTo>
                    <a:pt x="44032" y="199166"/>
                    <a:pt x="42597" y="198165"/>
                    <a:pt x="42097" y="196231"/>
                  </a:cubicBezTo>
                  <a:cubicBezTo>
                    <a:pt x="41363" y="193328"/>
                    <a:pt x="43264" y="190260"/>
                    <a:pt x="45199" y="188225"/>
                  </a:cubicBezTo>
                  <a:cubicBezTo>
                    <a:pt x="45992" y="188387"/>
                    <a:pt x="46835" y="188439"/>
                    <a:pt x="47667" y="188439"/>
                  </a:cubicBezTo>
                  <a:cubicBezTo>
                    <a:pt x="48199" y="188439"/>
                    <a:pt x="48727" y="188418"/>
                    <a:pt x="49235" y="188392"/>
                  </a:cubicBezTo>
                  <a:cubicBezTo>
                    <a:pt x="52771" y="188225"/>
                    <a:pt x="56307" y="187958"/>
                    <a:pt x="59810" y="187658"/>
                  </a:cubicBezTo>
                  <a:cubicBezTo>
                    <a:pt x="66514" y="187124"/>
                    <a:pt x="73186" y="186323"/>
                    <a:pt x="79824" y="185323"/>
                  </a:cubicBezTo>
                  <a:cubicBezTo>
                    <a:pt x="83260" y="184822"/>
                    <a:pt x="86729" y="184255"/>
                    <a:pt x="90165" y="183588"/>
                  </a:cubicBezTo>
                  <a:cubicBezTo>
                    <a:pt x="91632" y="183321"/>
                    <a:pt x="93133" y="182988"/>
                    <a:pt x="94468" y="182321"/>
                  </a:cubicBezTo>
                  <a:close/>
                  <a:moveTo>
                    <a:pt x="93967" y="193729"/>
                  </a:moveTo>
                  <a:lnTo>
                    <a:pt x="93967" y="193729"/>
                  </a:lnTo>
                  <a:cubicBezTo>
                    <a:pt x="97003" y="198699"/>
                    <a:pt x="92933" y="204036"/>
                    <a:pt x="88463" y="206304"/>
                  </a:cubicBezTo>
                  <a:cubicBezTo>
                    <a:pt x="83493" y="208840"/>
                    <a:pt x="77556" y="210040"/>
                    <a:pt x="72152" y="211074"/>
                  </a:cubicBezTo>
                  <a:cubicBezTo>
                    <a:pt x="68099" y="211861"/>
                    <a:pt x="63722" y="212614"/>
                    <a:pt x="59459" y="212614"/>
                  </a:cubicBezTo>
                  <a:cubicBezTo>
                    <a:pt x="57758" y="212614"/>
                    <a:pt x="56076" y="212494"/>
                    <a:pt x="54439" y="212209"/>
                  </a:cubicBezTo>
                  <a:cubicBezTo>
                    <a:pt x="51637" y="211708"/>
                    <a:pt x="48968" y="210574"/>
                    <a:pt x="47167" y="208339"/>
                  </a:cubicBezTo>
                  <a:cubicBezTo>
                    <a:pt x="45366" y="206071"/>
                    <a:pt x="45266" y="203836"/>
                    <a:pt x="45399" y="201134"/>
                  </a:cubicBezTo>
                  <a:cubicBezTo>
                    <a:pt x="45466" y="200967"/>
                    <a:pt x="45566" y="200834"/>
                    <a:pt x="45633" y="200700"/>
                  </a:cubicBezTo>
                  <a:cubicBezTo>
                    <a:pt x="46433" y="200901"/>
                    <a:pt x="47234" y="201034"/>
                    <a:pt x="48068" y="201101"/>
                  </a:cubicBezTo>
                  <a:cubicBezTo>
                    <a:pt x="48760" y="201150"/>
                    <a:pt x="49458" y="201171"/>
                    <a:pt x="50160" y="201171"/>
                  </a:cubicBezTo>
                  <a:cubicBezTo>
                    <a:pt x="52805" y="201171"/>
                    <a:pt x="55498" y="200871"/>
                    <a:pt x="58108" y="200634"/>
                  </a:cubicBezTo>
                  <a:cubicBezTo>
                    <a:pt x="65180" y="200033"/>
                    <a:pt x="72185" y="198999"/>
                    <a:pt x="79123" y="197531"/>
                  </a:cubicBezTo>
                  <a:cubicBezTo>
                    <a:pt x="82659" y="196798"/>
                    <a:pt x="86128" y="195964"/>
                    <a:pt x="89597" y="195030"/>
                  </a:cubicBezTo>
                  <a:cubicBezTo>
                    <a:pt x="90998" y="194629"/>
                    <a:pt x="92566" y="194296"/>
                    <a:pt x="93967" y="193729"/>
                  </a:cubicBezTo>
                  <a:close/>
                  <a:moveTo>
                    <a:pt x="89531" y="206871"/>
                  </a:moveTo>
                  <a:lnTo>
                    <a:pt x="89531" y="206871"/>
                  </a:lnTo>
                  <a:cubicBezTo>
                    <a:pt x="87896" y="209340"/>
                    <a:pt x="86162" y="211742"/>
                    <a:pt x="84127" y="213910"/>
                  </a:cubicBezTo>
                  <a:cubicBezTo>
                    <a:pt x="81525" y="216612"/>
                    <a:pt x="77022" y="216712"/>
                    <a:pt x="73519" y="217146"/>
                  </a:cubicBezTo>
                  <a:cubicBezTo>
                    <a:pt x="71216" y="217435"/>
                    <a:pt x="67848" y="217996"/>
                    <a:pt x="64585" y="217996"/>
                  </a:cubicBezTo>
                  <a:cubicBezTo>
                    <a:pt x="60334" y="217996"/>
                    <a:pt x="56260" y="217045"/>
                    <a:pt x="54939" y="213309"/>
                  </a:cubicBezTo>
                  <a:lnTo>
                    <a:pt x="54939" y="213309"/>
                  </a:lnTo>
                  <a:cubicBezTo>
                    <a:pt x="56386" y="213549"/>
                    <a:pt x="57879" y="213649"/>
                    <a:pt x="59389" y="213649"/>
                  </a:cubicBezTo>
                  <a:cubicBezTo>
                    <a:pt x="63556" y="213649"/>
                    <a:pt x="67847" y="212885"/>
                    <a:pt x="71618" y="212175"/>
                  </a:cubicBezTo>
                  <a:cubicBezTo>
                    <a:pt x="75387" y="211508"/>
                    <a:pt x="79123" y="210574"/>
                    <a:pt x="82793" y="209473"/>
                  </a:cubicBezTo>
                  <a:cubicBezTo>
                    <a:pt x="85094" y="208806"/>
                    <a:pt x="87396" y="208039"/>
                    <a:pt x="89531" y="206871"/>
                  </a:cubicBezTo>
                  <a:close/>
                  <a:moveTo>
                    <a:pt x="75567" y="1"/>
                  </a:moveTo>
                  <a:cubicBezTo>
                    <a:pt x="62938" y="1"/>
                    <a:pt x="50209" y="2721"/>
                    <a:pt x="38895" y="8363"/>
                  </a:cubicBezTo>
                  <a:cubicBezTo>
                    <a:pt x="16112" y="19671"/>
                    <a:pt x="0" y="44455"/>
                    <a:pt x="3102" y="70340"/>
                  </a:cubicBezTo>
                  <a:cubicBezTo>
                    <a:pt x="4870" y="85084"/>
                    <a:pt x="13009" y="98661"/>
                    <a:pt x="20281" y="111270"/>
                  </a:cubicBezTo>
                  <a:cubicBezTo>
                    <a:pt x="24251" y="118108"/>
                    <a:pt x="28521" y="124679"/>
                    <a:pt x="32724" y="131351"/>
                  </a:cubicBezTo>
                  <a:cubicBezTo>
                    <a:pt x="36660" y="137622"/>
                    <a:pt x="40496" y="144193"/>
                    <a:pt x="42130" y="151465"/>
                  </a:cubicBezTo>
                  <a:cubicBezTo>
                    <a:pt x="42964" y="155134"/>
                    <a:pt x="43131" y="158971"/>
                    <a:pt x="42597" y="162707"/>
                  </a:cubicBezTo>
                  <a:cubicBezTo>
                    <a:pt x="41530" y="163207"/>
                    <a:pt x="40629" y="164007"/>
                    <a:pt x="40029" y="165208"/>
                  </a:cubicBezTo>
                  <a:cubicBezTo>
                    <a:pt x="38194" y="168744"/>
                    <a:pt x="39662" y="172480"/>
                    <a:pt x="41797" y="175449"/>
                  </a:cubicBezTo>
                  <a:cubicBezTo>
                    <a:pt x="41563" y="175716"/>
                    <a:pt x="41663" y="176216"/>
                    <a:pt x="42097" y="176283"/>
                  </a:cubicBezTo>
                  <a:cubicBezTo>
                    <a:pt x="40429" y="179585"/>
                    <a:pt x="39095" y="184622"/>
                    <a:pt x="42664" y="187157"/>
                  </a:cubicBezTo>
                  <a:cubicBezTo>
                    <a:pt x="43198" y="187558"/>
                    <a:pt x="43831" y="187858"/>
                    <a:pt x="44465" y="188058"/>
                  </a:cubicBezTo>
                  <a:cubicBezTo>
                    <a:pt x="41563" y="190660"/>
                    <a:pt x="39428" y="195497"/>
                    <a:pt x="42430" y="198832"/>
                  </a:cubicBezTo>
                  <a:cubicBezTo>
                    <a:pt x="43131" y="199600"/>
                    <a:pt x="43998" y="200100"/>
                    <a:pt x="44932" y="200467"/>
                  </a:cubicBezTo>
                  <a:cubicBezTo>
                    <a:pt x="44532" y="201167"/>
                    <a:pt x="44298" y="202068"/>
                    <a:pt x="44198" y="202835"/>
                  </a:cubicBezTo>
                  <a:cubicBezTo>
                    <a:pt x="44165" y="202902"/>
                    <a:pt x="44198" y="202969"/>
                    <a:pt x="44232" y="203035"/>
                  </a:cubicBezTo>
                  <a:cubicBezTo>
                    <a:pt x="43665" y="206905"/>
                    <a:pt x="48001" y="211074"/>
                    <a:pt x="51203" y="212309"/>
                  </a:cubicBezTo>
                  <a:cubicBezTo>
                    <a:pt x="52171" y="212709"/>
                    <a:pt x="53205" y="212976"/>
                    <a:pt x="54239" y="213176"/>
                  </a:cubicBezTo>
                  <a:cubicBezTo>
                    <a:pt x="55157" y="217810"/>
                    <a:pt x="59848" y="218896"/>
                    <a:pt x="64589" y="218896"/>
                  </a:cubicBezTo>
                  <a:cubicBezTo>
                    <a:pt x="67595" y="218896"/>
                    <a:pt x="70622" y="218459"/>
                    <a:pt x="72719" y="218213"/>
                  </a:cubicBezTo>
                  <a:cubicBezTo>
                    <a:pt x="74754" y="217979"/>
                    <a:pt x="76788" y="217679"/>
                    <a:pt x="78823" y="217312"/>
                  </a:cubicBezTo>
                  <a:cubicBezTo>
                    <a:pt x="80424" y="217045"/>
                    <a:pt x="82059" y="216779"/>
                    <a:pt x="83426" y="215845"/>
                  </a:cubicBezTo>
                  <a:cubicBezTo>
                    <a:pt x="86629" y="213610"/>
                    <a:pt x="89197" y="209373"/>
                    <a:pt x="91199" y="206104"/>
                  </a:cubicBezTo>
                  <a:cubicBezTo>
                    <a:pt x="91265" y="205971"/>
                    <a:pt x="91265" y="205871"/>
                    <a:pt x="91265" y="205771"/>
                  </a:cubicBezTo>
                  <a:cubicBezTo>
                    <a:pt x="95068" y="203002"/>
                    <a:pt x="97570" y="197632"/>
                    <a:pt x="94901" y="193328"/>
                  </a:cubicBezTo>
                  <a:cubicBezTo>
                    <a:pt x="95668" y="192928"/>
                    <a:pt x="96369" y="192428"/>
                    <a:pt x="96936" y="191761"/>
                  </a:cubicBezTo>
                  <a:cubicBezTo>
                    <a:pt x="99471" y="188859"/>
                    <a:pt x="98637" y="183855"/>
                    <a:pt x="95435" y="181787"/>
                  </a:cubicBezTo>
                  <a:cubicBezTo>
                    <a:pt x="95802" y="181553"/>
                    <a:pt x="96169" y="181287"/>
                    <a:pt x="96502" y="180953"/>
                  </a:cubicBezTo>
                  <a:cubicBezTo>
                    <a:pt x="100072" y="177517"/>
                    <a:pt x="97970" y="172180"/>
                    <a:pt x="94835" y="169245"/>
                  </a:cubicBezTo>
                  <a:cubicBezTo>
                    <a:pt x="95635" y="168911"/>
                    <a:pt x="96402" y="168477"/>
                    <a:pt x="96969" y="167844"/>
                  </a:cubicBezTo>
                  <a:cubicBezTo>
                    <a:pt x="98837" y="165742"/>
                    <a:pt x="97503" y="163040"/>
                    <a:pt x="95302" y="161906"/>
                  </a:cubicBezTo>
                  <a:cubicBezTo>
                    <a:pt x="93634" y="145694"/>
                    <a:pt x="105909" y="133252"/>
                    <a:pt x="115883" y="122144"/>
                  </a:cubicBezTo>
                  <a:cubicBezTo>
                    <a:pt x="125223" y="111703"/>
                    <a:pt x="132762" y="99928"/>
                    <a:pt x="136297" y="86252"/>
                  </a:cubicBezTo>
                  <a:cubicBezTo>
                    <a:pt x="137999" y="79580"/>
                    <a:pt x="138699" y="72642"/>
                    <a:pt x="138199" y="65770"/>
                  </a:cubicBezTo>
                  <a:cubicBezTo>
                    <a:pt x="137632" y="58532"/>
                    <a:pt x="135764" y="51394"/>
                    <a:pt x="133529" y="44522"/>
                  </a:cubicBezTo>
                  <a:cubicBezTo>
                    <a:pt x="129726" y="32914"/>
                    <a:pt x="124089" y="21339"/>
                    <a:pt x="114982" y="12966"/>
                  </a:cubicBezTo>
                  <a:cubicBezTo>
                    <a:pt x="104775" y="3559"/>
                    <a:pt x="91099" y="357"/>
                    <a:pt x="77556" y="23"/>
                  </a:cubicBezTo>
                  <a:cubicBezTo>
                    <a:pt x="76893" y="8"/>
                    <a:pt x="76230" y="1"/>
                    <a:pt x="75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2114;p56">
              <a:extLst>
                <a:ext uri="{FF2B5EF4-FFF2-40B4-BE49-F238E27FC236}">
                  <a16:creationId xmlns:a16="http://schemas.microsoft.com/office/drawing/2014/main" id="{B0CF96B9-4BAD-4B94-BD97-6D889FF81AD3}"/>
                </a:ext>
              </a:extLst>
            </p:cNvPr>
            <p:cNvSpPr/>
            <p:nvPr/>
          </p:nvSpPr>
          <p:spPr>
            <a:xfrm>
              <a:off x="3027575" y="3158225"/>
              <a:ext cx="1887425" cy="2397075"/>
            </a:xfrm>
            <a:custGeom>
              <a:avLst/>
              <a:gdLst/>
              <a:ahLst/>
              <a:cxnLst/>
              <a:rect l="l" t="t" r="r" b="b"/>
              <a:pathLst>
                <a:path w="75497" h="95883" extrusionOk="0">
                  <a:moveTo>
                    <a:pt x="74802" y="0"/>
                  </a:moveTo>
                  <a:cubicBezTo>
                    <a:pt x="74649" y="0"/>
                    <a:pt x="74494" y="63"/>
                    <a:pt x="74383" y="214"/>
                  </a:cubicBezTo>
                  <a:cubicBezTo>
                    <a:pt x="70480" y="5284"/>
                    <a:pt x="66945" y="10655"/>
                    <a:pt x="63776" y="16225"/>
                  </a:cubicBezTo>
                  <a:cubicBezTo>
                    <a:pt x="58872" y="14624"/>
                    <a:pt x="53668" y="12122"/>
                    <a:pt x="52534" y="11555"/>
                  </a:cubicBezTo>
                  <a:cubicBezTo>
                    <a:pt x="46597" y="8686"/>
                    <a:pt x="40626" y="5818"/>
                    <a:pt x="33988" y="5217"/>
                  </a:cubicBezTo>
                  <a:cubicBezTo>
                    <a:pt x="32980" y="5124"/>
                    <a:pt x="31968" y="5078"/>
                    <a:pt x="30954" y="5078"/>
                  </a:cubicBezTo>
                  <a:cubicBezTo>
                    <a:pt x="21833" y="5078"/>
                    <a:pt x="12626" y="8807"/>
                    <a:pt x="6201" y="15291"/>
                  </a:cubicBezTo>
                  <a:cubicBezTo>
                    <a:pt x="4567" y="11922"/>
                    <a:pt x="2865" y="8620"/>
                    <a:pt x="1064" y="5351"/>
                  </a:cubicBezTo>
                  <a:cubicBezTo>
                    <a:pt x="971" y="5174"/>
                    <a:pt x="823" y="5101"/>
                    <a:pt x="673" y="5101"/>
                  </a:cubicBezTo>
                  <a:cubicBezTo>
                    <a:pt x="341" y="5101"/>
                    <a:pt x="0" y="5460"/>
                    <a:pt x="230" y="5851"/>
                  </a:cubicBezTo>
                  <a:cubicBezTo>
                    <a:pt x="2065" y="9220"/>
                    <a:pt x="3799" y="12623"/>
                    <a:pt x="5467" y="16058"/>
                  </a:cubicBezTo>
                  <a:cubicBezTo>
                    <a:pt x="4367" y="17259"/>
                    <a:pt x="3332" y="18560"/>
                    <a:pt x="2432" y="19928"/>
                  </a:cubicBezTo>
                  <a:cubicBezTo>
                    <a:pt x="2269" y="20183"/>
                    <a:pt x="2478" y="20406"/>
                    <a:pt x="2710" y="20406"/>
                  </a:cubicBezTo>
                  <a:cubicBezTo>
                    <a:pt x="2811" y="20406"/>
                    <a:pt x="2918" y="20363"/>
                    <a:pt x="2999" y="20261"/>
                  </a:cubicBezTo>
                  <a:cubicBezTo>
                    <a:pt x="3900" y="19061"/>
                    <a:pt x="4834" y="17960"/>
                    <a:pt x="5868" y="16892"/>
                  </a:cubicBezTo>
                  <a:cubicBezTo>
                    <a:pt x="10838" y="27366"/>
                    <a:pt x="14974" y="38274"/>
                    <a:pt x="18210" y="49416"/>
                  </a:cubicBezTo>
                  <a:cubicBezTo>
                    <a:pt x="22580" y="64626"/>
                    <a:pt x="24948" y="80138"/>
                    <a:pt x="26316" y="95882"/>
                  </a:cubicBezTo>
                  <a:lnTo>
                    <a:pt x="27049" y="95882"/>
                  </a:lnTo>
                  <a:cubicBezTo>
                    <a:pt x="26082" y="68463"/>
                    <a:pt x="18510" y="40943"/>
                    <a:pt x="6601" y="16125"/>
                  </a:cubicBezTo>
                  <a:cubicBezTo>
                    <a:pt x="13055" y="9836"/>
                    <a:pt x="21785" y="6049"/>
                    <a:pt x="30928" y="6049"/>
                  </a:cubicBezTo>
                  <a:cubicBezTo>
                    <a:pt x="31048" y="6049"/>
                    <a:pt x="31167" y="6050"/>
                    <a:pt x="31286" y="6051"/>
                  </a:cubicBezTo>
                  <a:cubicBezTo>
                    <a:pt x="43061" y="6185"/>
                    <a:pt x="52367" y="13823"/>
                    <a:pt x="63242" y="17159"/>
                  </a:cubicBezTo>
                  <a:cubicBezTo>
                    <a:pt x="53802" y="34138"/>
                    <a:pt x="47864" y="53085"/>
                    <a:pt x="45763" y="72299"/>
                  </a:cubicBezTo>
                  <a:cubicBezTo>
                    <a:pt x="44929" y="79837"/>
                    <a:pt x="44562" y="87510"/>
                    <a:pt x="45162" y="95082"/>
                  </a:cubicBezTo>
                  <a:cubicBezTo>
                    <a:pt x="45196" y="95348"/>
                    <a:pt x="45396" y="95482"/>
                    <a:pt x="45596" y="95482"/>
                  </a:cubicBezTo>
                  <a:cubicBezTo>
                    <a:pt x="45796" y="95482"/>
                    <a:pt x="45963" y="95348"/>
                    <a:pt x="45963" y="95082"/>
                  </a:cubicBezTo>
                  <a:cubicBezTo>
                    <a:pt x="45696" y="81839"/>
                    <a:pt x="46563" y="68796"/>
                    <a:pt x="49532" y="55854"/>
                  </a:cubicBezTo>
                  <a:cubicBezTo>
                    <a:pt x="52434" y="43111"/>
                    <a:pt x="57071" y="30769"/>
                    <a:pt x="63275" y="19294"/>
                  </a:cubicBezTo>
                  <a:cubicBezTo>
                    <a:pt x="63609" y="18660"/>
                    <a:pt x="63942" y="18060"/>
                    <a:pt x="64276" y="17459"/>
                  </a:cubicBezTo>
                  <a:cubicBezTo>
                    <a:pt x="65789" y="17905"/>
                    <a:pt x="68147" y="18481"/>
                    <a:pt x="70193" y="18481"/>
                  </a:cubicBezTo>
                  <a:cubicBezTo>
                    <a:pt x="72433" y="18481"/>
                    <a:pt x="74301" y="17792"/>
                    <a:pt x="74283" y="15491"/>
                  </a:cubicBezTo>
                  <a:cubicBezTo>
                    <a:pt x="74283" y="15174"/>
                    <a:pt x="74050" y="15016"/>
                    <a:pt x="73816" y="15016"/>
                  </a:cubicBezTo>
                  <a:cubicBezTo>
                    <a:pt x="73583" y="15016"/>
                    <a:pt x="73349" y="15174"/>
                    <a:pt x="73349" y="15491"/>
                  </a:cubicBezTo>
                  <a:cubicBezTo>
                    <a:pt x="73277" y="16997"/>
                    <a:pt x="72070" y="17575"/>
                    <a:pt x="70266" y="17575"/>
                  </a:cubicBezTo>
                  <a:cubicBezTo>
                    <a:pt x="68751" y="17575"/>
                    <a:pt x="66816" y="17168"/>
                    <a:pt x="64776" y="16559"/>
                  </a:cubicBezTo>
                  <a:cubicBezTo>
                    <a:pt x="67912" y="11055"/>
                    <a:pt x="71448" y="5784"/>
                    <a:pt x="75217" y="714"/>
                  </a:cubicBezTo>
                  <a:cubicBezTo>
                    <a:pt x="75497" y="341"/>
                    <a:pt x="75157" y="0"/>
                    <a:pt x="748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2115;p56">
              <a:extLst>
                <a:ext uri="{FF2B5EF4-FFF2-40B4-BE49-F238E27FC236}">
                  <a16:creationId xmlns:a16="http://schemas.microsoft.com/office/drawing/2014/main" id="{30508346-3E60-4CBF-B382-9FA921B37045}"/>
                </a:ext>
              </a:extLst>
            </p:cNvPr>
            <p:cNvSpPr/>
            <p:nvPr/>
          </p:nvSpPr>
          <p:spPr>
            <a:xfrm>
              <a:off x="3246800" y="5683575"/>
              <a:ext cx="982000" cy="211150"/>
            </a:xfrm>
            <a:custGeom>
              <a:avLst/>
              <a:gdLst/>
              <a:ahLst/>
              <a:cxnLst/>
              <a:rect l="l" t="t" r="r" b="b"/>
              <a:pathLst>
                <a:path w="39280" h="8446" extrusionOk="0">
                  <a:moveTo>
                    <a:pt x="1011" y="1"/>
                  </a:moveTo>
                  <a:cubicBezTo>
                    <a:pt x="744" y="1"/>
                    <a:pt x="484" y="143"/>
                    <a:pt x="434" y="439"/>
                  </a:cubicBezTo>
                  <a:cubicBezTo>
                    <a:pt x="1" y="3074"/>
                    <a:pt x="701" y="5943"/>
                    <a:pt x="3170" y="7344"/>
                  </a:cubicBezTo>
                  <a:cubicBezTo>
                    <a:pt x="4698" y="8217"/>
                    <a:pt x="6594" y="8445"/>
                    <a:pt x="8499" y="8445"/>
                  </a:cubicBezTo>
                  <a:cubicBezTo>
                    <a:pt x="10087" y="8445"/>
                    <a:pt x="11682" y="8287"/>
                    <a:pt x="13077" y="8211"/>
                  </a:cubicBezTo>
                  <a:cubicBezTo>
                    <a:pt x="21716" y="7811"/>
                    <a:pt x="30256" y="6810"/>
                    <a:pt x="38662" y="4742"/>
                  </a:cubicBezTo>
                  <a:cubicBezTo>
                    <a:pt x="39279" y="4588"/>
                    <a:pt x="39068" y="3690"/>
                    <a:pt x="38504" y="3690"/>
                  </a:cubicBezTo>
                  <a:cubicBezTo>
                    <a:pt x="38458" y="3690"/>
                    <a:pt x="38411" y="3695"/>
                    <a:pt x="38361" y="3708"/>
                  </a:cubicBezTo>
                  <a:cubicBezTo>
                    <a:pt x="31390" y="5442"/>
                    <a:pt x="24285" y="6443"/>
                    <a:pt x="17080" y="6810"/>
                  </a:cubicBezTo>
                  <a:cubicBezTo>
                    <a:pt x="15205" y="6908"/>
                    <a:pt x="13261" y="7017"/>
                    <a:pt x="11329" y="7017"/>
                  </a:cubicBezTo>
                  <a:cubicBezTo>
                    <a:pt x="9961" y="7017"/>
                    <a:pt x="8600" y="6962"/>
                    <a:pt x="7273" y="6810"/>
                  </a:cubicBezTo>
                  <a:cubicBezTo>
                    <a:pt x="5805" y="6643"/>
                    <a:pt x="4137" y="6243"/>
                    <a:pt x="3103" y="5109"/>
                  </a:cubicBezTo>
                  <a:cubicBezTo>
                    <a:pt x="1935" y="3875"/>
                    <a:pt x="2002" y="2007"/>
                    <a:pt x="1635" y="439"/>
                  </a:cubicBezTo>
                  <a:cubicBezTo>
                    <a:pt x="1567" y="151"/>
                    <a:pt x="1285" y="1"/>
                    <a:pt x="101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2116;p56">
              <a:extLst>
                <a:ext uri="{FF2B5EF4-FFF2-40B4-BE49-F238E27FC236}">
                  <a16:creationId xmlns:a16="http://schemas.microsoft.com/office/drawing/2014/main" id="{ECA98B66-B4F4-443F-BE28-0C866BC760C4}"/>
                </a:ext>
              </a:extLst>
            </p:cNvPr>
            <p:cNvSpPr/>
            <p:nvPr/>
          </p:nvSpPr>
          <p:spPr>
            <a:xfrm>
              <a:off x="3257650" y="6000000"/>
              <a:ext cx="998225" cy="187575"/>
            </a:xfrm>
            <a:custGeom>
              <a:avLst/>
              <a:gdLst/>
              <a:ahLst/>
              <a:cxnLst/>
              <a:rect l="l" t="t" r="r" b="b"/>
              <a:pathLst>
                <a:path w="39929" h="7503" extrusionOk="0">
                  <a:moveTo>
                    <a:pt x="1797" y="1"/>
                  </a:moveTo>
                  <a:cubicBezTo>
                    <a:pt x="1617" y="1"/>
                    <a:pt x="1434" y="86"/>
                    <a:pt x="1301" y="291"/>
                  </a:cubicBezTo>
                  <a:cubicBezTo>
                    <a:pt x="0" y="2359"/>
                    <a:pt x="834" y="4861"/>
                    <a:pt x="2802" y="6228"/>
                  </a:cubicBezTo>
                  <a:cubicBezTo>
                    <a:pt x="4200" y="7213"/>
                    <a:pt x="5954" y="7502"/>
                    <a:pt x="7760" y="7502"/>
                  </a:cubicBezTo>
                  <a:cubicBezTo>
                    <a:pt x="9747" y="7502"/>
                    <a:pt x="11798" y="7153"/>
                    <a:pt x="13510" y="6996"/>
                  </a:cubicBezTo>
                  <a:cubicBezTo>
                    <a:pt x="17946" y="6562"/>
                    <a:pt x="22383" y="6095"/>
                    <a:pt x="26786" y="5661"/>
                  </a:cubicBezTo>
                  <a:cubicBezTo>
                    <a:pt x="30989" y="5228"/>
                    <a:pt x="35559" y="5094"/>
                    <a:pt x="39629" y="3927"/>
                  </a:cubicBezTo>
                  <a:cubicBezTo>
                    <a:pt x="39929" y="3860"/>
                    <a:pt x="39862" y="3426"/>
                    <a:pt x="39562" y="3426"/>
                  </a:cubicBezTo>
                  <a:cubicBezTo>
                    <a:pt x="36260" y="3560"/>
                    <a:pt x="32890" y="4294"/>
                    <a:pt x="29588" y="4661"/>
                  </a:cubicBezTo>
                  <a:cubicBezTo>
                    <a:pt x="26252" y="5061"/>
                    <a:pt x="22917" y="5328"/>
                    <a:pt x="19548" y="5495"/>
                  </a:cubicBezTo>
                  <a:cubicBezTo>
                    <a:pt x="16345" y="5661"/>
                    <a:pt x="13110" y="5795"/>
                    <a:pt x="9907" y="5962"/>
                  </a:cubicBezTo>
                  <a:cubicBezTo>
                    <a:pt x="9310" y="5987"/>
                    <a:pt x="8707" y="6017"/>
                    <a:pt x="8107" y="6017"/>
                  </a:cubicBezTo>
                  <a:cubicBezTo>
                    <a:pt x="7133" y="6017"/>
                    <a:pt x="6166" y="5938"/>
                    <a:pt x="5237" y="5628"/>
                  </a:cubicBezTo>
                  <a:cubicBezTo>
                    <a:pt x="3369" y="5028"/>
                    <a:pt x="1401" y="3059"/>
                    <a:pt x="2369" y="925"/>
                  </a:cubicBezTo>
                  <a:cubicBezTo>
                    <a:pt x="2600" y="439"/>
                    <a:pt x="2206" y="1"/>
                    <a:pt x="1797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2117;p56">
              <a:extLst>
                <a:ext uri="{FF2B5EF4-FFF2-40B4-BE49-F238E27FC236}">
                  <a16:creationId xmlns:a16="http://schemas.microsoft.com/office/drawing/2014/main" id="{AB0CBDEA-7265-473B-8DD6-AF397D78A138}"/>
                </a:ext>
              </a:extLst>
            </p:cNvPr>
            <p:cNvSpPr/>
            <p:nvPr/>
          </p:nvSpPr>
          <p:spPr>
            <a:xfrm>
              <a:off x="3287675" y="6306175"/>
              <a:ext cx="879000" cy="203775"/>
            </a:xfrm>
            <a:custGeom>
              <a:avLst/>
              <a:gdLst/>
              <a:ahLst/>
              <a:cxnLst/>
              <a:rect l="l" t="t" r="r" b="b"/>
              <a:pathLst>
                <a:path w="35160" h="8151" extrusionOk="0">
                  <a:moveTo>
                    <a:pt x="1593" y="1"/>
                  </a:moveTo>
                  <a:cubicBezTo>
                    <a:pt x="1353" y="1"/>
                    <a:pt x="1095" y="134"/>
                    <a:pt x="1001" y="386"/>
                  </a:cubicBezTo>
                  <a:cubicBezTo>
                    <a:pt x="0" y="2821"/>
                    <a:pt x="67" y="5423"/>
                    <a:pt x="2435" y="6991"/>
                  </a:cubicBezTo>
                  <a:cubicBezTo>
                    <a:pt x="3779" y="7887"/>
                    <a:pt x="5390" y="8151"/>
                    <a:pt x="7033" y="8151"/>
                  </a:cubicBezTo>
                  <a:cubicBezTo>
                    <a:pt x="8572" y="8151"/>
                    <a:pt x="10139" y="7919"/>
                    <a:pt x="11542" y="7758"/>
                  </a:cubicBezTo>
                  <a:cubicBezTo>
                    <a:pt x="19214" y="6924"/>
                    <a:pt x="27186" y="6157"/>
                    <a:pt x="34658" y="4289"/>
                  </a:cubicBezTo>
                  <a:cubicBezTo>
                    <a:pt x="35159" y="4163"/>
                    <a:pt x="34984" y="3479"/>
                    <a:pt x="34546" y="3479"/>
                  </a:cubicBezTo>
                  <a:cubicBezTo>
                    <a:pt x="34518" y="3479"/>
                    <a:pt x="34489" y="3482"/>
                    <a:pt x="34458" y="3488"/>
                  </a:cubicBezTo>
                  <a:cubicBezTo>
                    <a:pt x="28320" y="4556"/>
                    <a:pt x="22283" y="5890"/>
                    <a:pt x="16012" y="6424"/>
                  </a:cubicBezTo>
                  <a:cubicBezTo>
                    <a:pt x="13576" y="6622"/>
                    <a:pt x="11044" y="6772"/>
                    <a:pt x="8580" y="6772"/>
                  </a:cubicBezTo>
                  <a:cubicBezTo>
                    <a:pt x="8141" y="6772"/>
                    <a:pt x="7705" y="6767"/>
                    <a:pt x="7272" y="6757"/>
                  </a:cubicBezTo>
                  <a:cubicBezTo>
                    <a:pt x="5738" y="6690"/>
                    <a:pt x="4070" y="6557"/>
                    <a:pt x="2902" y="5390"/>
                  </a:cubicBezTo>
                  <a:cubicBezTo>
                    <a:pt x="1568" y="4122"/>
                    <a:pt x="1935" y="2187"/>
                    <a:pt x="2068" y="519"/>
                  </a:cubicBezTo>
                  <a:cubicBezTo>
                    <a:pt x="2104" y="167"/>
                    <a:pt x="1860" y="1"/>
                    <a:pt x="1593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5" name="Google Shape;2118;p56">
              <a:extLst>
                <a:ext uri="{FF2B5EF4-FFF2-40B4-BE49-F238E27FC236}">
                  <a16:creationId xmlns:a16="http://schemas.microsoft.com/office/drawing/2014/main" id="{B9843321-A34C-4C85-A1FC-04811BFC10F5}"/>
                </a:ext>
              </a:extLst>
            </p:cNvPr>
            <p:cNvSpPr/>
            <p:nvPr/>
          </p:nvSpPr>
          <p:spPr>
            <a:xfrm>
              <a:off x="3383625" y="6586000"/>
              <a:ext cx="855325" cy="211125"/>
            </a:xfrm>
            <a:custGeom>
              <a:avLst/>
              <a:gdLst/>
              <a:ahLst/>
              <a:cxnLst/>
              <a:rect l="l" t="t" r="r" b="b"/>
              <a:pathLst>
                <a:path w="34213" h="8445" extrusionOk="0">
                  <a:moveTo>
                    <a:pt x="669" y="1"/>
                  </a:moveTo>
                  <a:cubicBezTo>
                    <a:pt x="394" y="1"/>
                    <a:pt x="117" y="188"/>
                    <a:pt x="98" y="534"/>
                  </a:cubicBezTo>
                  <a:cubicBezTo>
                    <a:pt x="1" y="6667"/>
                    <a:pt x="7101" y="8444"/>
                    <a:pt x="11971" y="8444"/>
                  </a:cubicBezTo>
                  <a:cubicBezTo>
                    <a:pt x="12107" y="8444"/>
                    <a:pt x="12241" y="8443"/>
                    <a:pt x="12374" y="8440"/>
                  </a:cubicBezTo>
                  <a:cubicBezTo>
                    <a:pt x="15910" y="8373"/>
                    <a:pt x="19479" y="7940"/>
                    <a:pt x="22981" y="7406"/>
                  </a:cubicBezTo>
                  <a:cubicBezTo>
                    <a:pt x="26551" y="6906"/>
                    <a:pt x="30653" y="6439"/>
                    <a:pt x="33922" y="4904"/>
                  </a:cubicBezTo>
                  <a:cubicBezTo>
                    <a:pt x="34213" y="4775"/>
                    <a:pt x="34097" y="4302"/>
                    <a:pt x="33787" y="4302"/>
                  </a:cubicBezTo>
                  <a:cubicBezTo>
                    <a:pt x="33777" y="4302"/>
                    <a:pt x="33766" y="4303"/>
                    <a:pt x="33756" y="4304"/>
                  </a:cubicBezTo>
                  <a:cubicBezTo>
                    <a:pt x="30987" y="4571"/>
                    <a:pt x="28252" y="5538"/>
                    <a:pt x="25483" y="6038"/>
                  </a:cubicBezTo>
                  <a:cubicBezTo>
                    <a:pt x="22247" y="6605"/>
                    <a:pt x="19012" y="6939"/>
                    <a:pt x="15743" y="7106"/>
                  </a:cubicBezTo>
                  <a:cubicBezTo>
                    <a:pt x="15027" y="7135"/>
                    <a:pt x="14295" y="7154"/>
                    <a:pt x="13560" y="7154"/>
                  </a:cubicBezTo>
                  <a:cubicBezTo>
                    <a:pt x="8333" y="7154"/>
                    <a:pt x="2895" y="6161"/>
                    <a:pt x="1199" y="401"/>
                  </a:cubicBezTo>
                  <a:cubicBezTo>
                    <a:pt x="1124" y="129"/>
                    <a:pt x="897" y="1"/>
                    <a:pt x="669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2119;p56">
              <a:extLst>
                <a:ext uri="{FF2B5EF4-FFF2-40B4-BE49-F238E27FC236}">
                  <a16:creationId xmlns:a16="http://schemas.microsoft.com/office/drawing/2014/main" id="{DD76E143-A1F1-40B2-8DD7-926A6A5DA784}"/>
                </a:ext>
              </a:extLst>
            </p:cNvPr>
            <p:cNvSpPr/>
            <p:nvPr/>
          </p:nvSpPr>
          <p:spPr>
            <a:xfrm>
              <a:off x="3670600" y="6882625"/>
              <a:ext cx="500600" cy="73375"/>
            </a:xfrm>
            <a:custGeom>
              <a:avLst/>
              <a:gdLst/>
              <a:ahLst/>
              <a:cxnLst/>
              <a:rect l="l" t="t" r="r" b="b"/>
              <a:pathLst>
                <a:path w="20024" h="2935" extrusionOk="0">
                  <a:moveTo>
                    <a:pt x="781" y="1"/>
                  </a:moveTo>
                  <a:cubicBezTo>
                    <a:pt x="317" y="1"/>
                    <a:pt x="0" y="617"/>
                    <a:pt x="494" y="878"/>
                  </a:cubicBezTo>
                  <a:cubicBezTo>
                    <a:pt x="3069" y="2360"/>
                    <a:pt x="5999" y="2935"/>
                    <a:pt x="8990" y="2935"/>
                  </a:cubicBezTo>
                  <a:cubicBezTo>
                    <a:pt x="12665" y="2935"/>
                    <a:pt x="16431" y="2067"/>
                    <a:pt x="19742" y="945"/>
                  </a:cubicBezTo>
                  <a:cubicBezTo>
                    <a:pt x="20024" y="851"/>
                    <a:pt x="20011" y="372"/>
                    <a:pt x="19702" y="372"/>
                  </a:cubicBezTo>
                  <a:cubicBezTo>
                    <a:pt x="19683" y="372"/>
                    <a:pt x="19663" y="374"/>
                    <a:pt x="19641" y="378"/>
                  </a:cubicBezTo>
                  <a:cubicBezTo>
                    <a:pt x="15921" y="840"/>
                    <a:pt x="12368" y="1548"/>
                    <a:pt x="8820" y="1548"/>
                  </a:cubicBezTo>
                  <a:cubicBezTo>
                    <a:pt x="6229" y="1548"/>
                    <a:pt x="3642" y="1171"/>
                    <a:pt x="995" y="44"/>
                  </a:cubicBezTo>
                  <a:cubicBezTo>
                    <a:pt x="922" y="14"/>
                    <a:pt x="850" y="1"/>
                    <a:pt x="78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2120;p56">
              <a:extLst>
                <a:ext uri="{FF2B5EF4-FFF2-40B4-BE49-F238E27FC236}">
                  <a16:creationId xmlns:a16="http://schemas.microsoft.com/office/drawing/2014/main" id="{1913C1B2-227B-463F-9F22-443D3392C964}"/>
                </a:ext>
              </a:extLst>
            </p:cNvPr>
            <p:cNvSpPr/>
            <p:nvPr/>
          </p:nvSpPr>
          <p:spPr>
            <a:xfrm>
              <a:off x="4418150" y="6436900"/>
              <a:ext cx="144600" cy="190150"/>
            </a:xfrm>
            <a:custGeom>
              <a:avLst/>
              <a:gdLst/>
              <a:ahLst/>
              <a:cxnLst/>
              <a:rect l="l" t="t" r="r" b="b"/>
              <a:pathLst>
                <a:path w="5784" h="7606" extrusionOk="0">
                  <a:moveTo>
                    <a:pt x="4716" y="0"/>
                  </a:moveTo>
                  <a:cubicBezTo>
                    <a:pt x="4318" y="0"/>
                    <a:pt x="3926" y="314"/>
                    <a:pt x="4016" y="894"/>
                  </a:cubicBezTo>
                  <a:cubicBezTo>
                    <a:pt x="4417" y="3663"/>
                    <a:pt x="2916" y="6098"/>
                    <a:pt x="314" y="7065"/>
                  </a:cubicBezTo>
                  <a:cubicBezTo>
                    <a:pt x="1" y="7159"/>
                    <a:pt x="99" y="7605"/>
                    <a:pt x="387" y="7605"/>
                  </a:cubicBezTo>
                  <a:cubicBezTo>
                    <a:pt x="406" y="7605"/>
                    <a:pt x="426" y="7603"/>
                    <a:pt x="447" y="7599"/>
                  </a:cubicBezTo>
                  <a:cubicBezTo>
                    <a:pt x="3449" y="6965"/>
                    <a:pt x="5784" y="3763"/>
                    <a:pt x="5451" y="694"/>
                  </a:cubicBezTo>
                  <a:cubicBezTo>
                    <a:pt x="5390" y="222"/>
                    <a:pt x="5051" y="0"/>
                    <a:pt x="4716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2121;p56">
              <a:extLst>
                <a:ext uri="{FF2B5EF4-FFF2-40B4-BE49-F238E27FC236}">
                  <a16:creationId xmlns:a16="http://schemas.microsoft.com/office/drawing/2014/main" id="{5424A2F8-401F-48AA-8847-780209D74E9B}"/>
                </a:ext>
              </a:extLst>
            </p:cNvPr>
            <p:cNvSpPr/>
            <p:nvPr/>
          </p:nvSpPr>
          <p:spPr>
            <a:xfrm>
              <a:off x="4272550" y="6791675"/>
              <a:ext cx="74125" cy="75300"/>
            </a:xfrm>
            <a:custGeom>
              <a:avLst/>
              <a:gdLst/>
              <a:ahLst/>
              <a:cxnLst/>
              <a:rect l="l" t="t" r="r" b="b"/>
              <a:pathLst>
                <a:path w="2965" h="3012" extrusionOk="0">
                  <a:moveTo>
                    <a:pt x="2410" y="0"/>
                  </a:moveTo>
                  <a:cubicBezTo>
                    <a:pt x="2373" y="0"/>
                    <a:pt x="2336" y="4"/>
                    <a:pt x="2302" y="13"/>
                  </a:cubicBezTo>
                  <a:cubicBezTo>
                    <a:pt x="1768" y="146"/>
                    <a:pt x="1468" y="713"/>
                    <a:pt x="1134" y="1114"/>
                  </a:cubicBezTo>
                  <a:cubicBezTo>
                    <a:pt x="801" y="1547"/>
                    <a:pt x="500" y="2014"/>
                    <a:pt x="200" y="2481"/>
                  </a:cubicBezTo>
                  <a:cubicBezTo>
                    <a:pt x="1" y="2756"/>
                    <a:pt x="249" y="3011"/>
                    <a:pt x="512" y="3011"/>
                  </a:cubicBezTo>
                  <a:cubicBezTo>
                    <a:pt x="601" y="3011"/>
                    <a:pt x="691" y="2982"/>
                    <a:pt x="767" y="2915"/>
                  </a:cubicBezTo>
                  <a:cubicBezTo>
                    <a:pt x="1201" y="2548"/>
                    <a:pt x="1634" y="2181"/>
                    <a:pt x="2035" y="1781"/>
                  </a:cubicBezTo>
                  <a:cubicBezTo>
                    <a:pt x="2435" y="1381"/>
                    <a:pt x="2869" y="1047"/>
                    <a:pt x="2935" y="480"/>
                  </a:cubicBezTo>
                  <a:cubicBezTo>
                    <a:pt x="2964" y="189"/>
                    <a:pt x="2665" y="0"/>
                    <a:pt x="2410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2122;p56">
              <a:extLst>
                <a:ext uri="{FF2B5EF4-FFF2-40B4-BE49-F238E27FC236}">
                  <a16:creationId xmlns:a16="http://schemas.microsoft.com/office/drawing/2014/main" id="{5EB6B0BB-F29D-48F2-A828-4C186ABBD2B9}"/>
                </a:ext>
              </a:extLst>
            </p:cNvPr>
            <p:cNvSpPr/>
            <p:nvPr/>
          </p:nvSpPr>
          <p:spPr>
            <a:xfrm>
              <a:off x="4438250" y="6141975"/>
              <a:ext cx="163700" cy="192375"/>
            </a:xfrm>
            <a:custGeom>
              <a:avLst/>
              <a:gdLst/>
              <a:ahLst/>
              <a:cxnLst/>
              <a:rect l="l" t="t" r="r" b="b"/>
              <a:pathLst>
                <a:path w="6548" h="7695" extrusionOk="0">
                  <a:moveTo>
                    <a:pt x="5562" y="0"/>
                  </a:moveTo>
                  <a:cubicBezTo>
                    <a:pt x="5105" y="0"/>
                    <a:pt x="4599" y="411"/>
                    <a:pt x="4680" y="1016"/>
                  </a:cubicBezTo>
                  <a:cubicBezTo>
                    <a:pt x="4880" y="2618"/>
                    <a:pt x="5347" y="4486"/>
                    <a:pt x="3713" y="5553"/>
                  </a:cubicBezTo>
                  <a:cubicBezTo>
                    <a:pt x="2645" y="6220"/>
                    <a:pt x="1344" y="6387"/>
                    <a:pt x="310" y="7087"/>
                  </a:cubicBezTo>
                  <a:cubicBezTo>
                    <a:pt x="0" y="7305"/>
                    <a:pt x="180" y="7695"/>
                    <a:pt x="502" y="7695"/>
                  </a:cubicBezTo>
                  <a:cubicBezTo>
                    <a:pt x="526" y="7695"/>
                    <a:pt x="551" y="7692"/>
                    <a:pt x="577" y="7688"/>
                  </a:cubicBezTo>
                  <a:cubicBezTo>
                    <a:pt x="2245" y="7454"/>
                    <a:pt x="4180" y="6921"/>
                    <a:pt x="5347" y="5620"/>
                  </a:cubicBezTo>
                  <a:cubicBezTo>
                    <a:pt x="6548" y="4285"/>
                    <a:pt x="6515" y="2251"/>
                    <a:pt x="6214" y="583"/>
                  </a:cubicBezTo>
                  <a:cubicBezTo>
                    <a:pt x="6135" y="175"/>
                    <a:pt x="5859" y="0"/>
                    <a:pt x="5562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2123;p56">
              <a:extLst>
                <a:ext uri="{FF2B5EF4-FFF2-40B4-BE49-F238E27FC236}">
                  <a16:creationId xmlns:a16="http://schemas.microsoft.com/office/drawing/2014/main" id="{AE9F4B02-8ECE-4B93-A4BF-CA36C3CABF99}"/>
                </a:ext>
              </a:extLst>
            </p:cNvPr>
            <p:cNvSpPr/>
            <p:nvPr/>
          </p:nvSpPr>
          <p:spPr>
            <a:xfrm>
              <a:off x="4450400" y="5831925"/>
              <a:ext cx="173250" cy="212925"/>
            </a:xfrm>
            <a:custGeom>
              <a:avLst/>
              <a:gdLst/>
              <a:ahLst/>
              <a:cxnLst/>
              <a:rect l="l" t="t" r="r" b="b"/>
              <a:pathLst>
                <a:path w="6930" h="8517" extrusionOk="0">
                  <a:moveTo>
                    <a:pt x="4737" y="0"/>
                  </a:moveTo>
                  <a:cubicBezTo>
                    <a:pt x="4162" y="0"/>
                    <a:pt x="3592" y="598"/>
                    <a:pt x="3961" y="1243"/>
                  </a:cubicBezTo>
                  <a:cubicBezTo>
                    <a:pt x="4728" y="2611"/>
                    <a:pt x="5328" y="4312"/>
                    <a:pt x="4394" y="5780"/>
                  </a:cubicBezTo>
                  <a:cubicBezTo>
                    <a:pt x="3527" y="7181"/>
                    <a:pt x="1826" y="7548"/>
                    <a:pt x="325" y="7914"/>
                  </a:cubicBezTo>
                  <a:cubicBezTo>
                    <a:pt x="1" y="7979"/>
                    <a:pt x="54" y="8516"/>
                    <a:pt x="394" y="8516"/>
                  </a:cubicBezTo>
                  <a:cubicBezTo>
                    <a:pt x="404" y="8516"/>
                    <a:pt x="414" y="8516"/>
                    <a:pt x="425" y="8515"/>
                  </a:cubicBezTo>
                  <a:cubicBezTo>
                    <a:pt x="2259" y="8315"/>
                    <a:pt x="4561" y="7981"/>
                    <a:pt x="5695" y="6280"/>
                  </a:cubicBezTo>
                  <a:cubicBezTo>
                    <a:pt x="6929" y="4512"/>
                    <a:pt x="6496" y="2110"/>
                    <a:pt x="5428" y="409"/>
                  </a:cubicBezTo>
                  <a:cubicBezTo>
                    <a:pt x="5253" y="120"/>
                    <a:pt x="4995" y="0"/>
                    <a:pt x="4737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2124;p56">
              <a:extLst>
                <a:ext uri="{FF2B5EF4-FFF2-40B4-BE49-F238E27FC236}">
                  <a16:creationId xmlns:a16="http://schemas.microsoft.com/office/drawing/2014/main" id="{370704D4-6C61-4F23-AAC2-DC460B21AD2C}"/>
                </a:ext>
              </a:extLst>
            </p:cNvPr>
            <p:cNvSpPr/>
            <p:nvPr/>
          </p:nvSpPr>
          <p:spPr>
            <a:xfrm>
              <a:off x="4422650" y="5613100"/>
              <a:ext cx="176800" cy="118975"/>
            </a:xfrm>
            <a:custGeom>
              <a:avLst/>
              <a:gdLst/>
              <a:ahLst/>
              <a:cxnLst/>
              <a:rect l="l" t="t" r="r" b="b"/>
              <a:pathLst>
                <a:path w="7072" h="4759" extrusionOk="0">
                  <a:moveTo>
                    <a:pt x="5976" y="1"/>
                  </a:moveTo>
                  <a:cubicBezTo>
                    <a:pt x="5680" y="1"/>
                    <a:pt x="5389" y="204"/>
                    <a:pt x="5371" y="589"/>
                  </a:cubicBezTo>
                  <a:cubicBezTo>
                    <a:pt x="5304" y="1957"/>
                    <a:pt x="4637" y="2591"/>
                    <a:pt x="3436" y="3158"/>
                  </a:cubicBezTo>
                  <a:cubicBezTo>
                    <a:pt x="2435" y="3625"/>
                    <a:pt x="1335" y="4259"/>
                    <a:pt x="234" y="4392"/>
                  </a:cubicBezTo>
                  <a:cubicBezTo>
                    <a:pt x="67" y="4392"/>
                    <a:pt x="0" y="4625"/>
                    <a:pt x="167" y="4659"/>
                  </a:cubicBezTo>
                  <a:cubicBezTo>
                    <a:pt x="530" y="4727"/>
                    <a:pt x="887" y="4759"/>
                    <a:pt x="1240" y="4759"/>
                  </a:cubicBezTo>
                  <a:cubicBezTo>
                    <a:pt x="2445" y="4759"/>
                    <a:pt x="3594" y="4385"/>
                    <a:pt x="4704" y="3792"/>
                  </a:cubicBezTo>
                  <a:cubicBezTo>
                    <a:pt x="5838" y="3158"/>
                    <a:pt x="7072" y="1823"/>
                    <a:pt x="6572" y="422"/>
                  </a:cubicBezTo>
                  <a:cubicBezTo>
                    <a:pt x="6466" y="137"/>
                    <a:pt x="6219" y="1"/>
                    <a:pt x="5976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2125;p56">
              <a:extLst>
                <a:ext uri="{FF2B5EF4-FFF2-40B4-BE49-F238E27FC236}">
                  <a16:creationId xmlns:a16="http://schemas.microsoft.com/office/drawing/2014/main" id="{8485F9B5-445B-4E03-8457-B032C00F942E}"/>
                </a:ext>
              </a:extLst>
            </p:cNvPr>
            <p:cNvSpPr/>
            <p:nvPr/>
          </p:nvSpPr>
          <p:spPr>
            <a:xfrm>
              <a:off x="2391200" y="1671600"/>
              <a:ext cx="1329500" cy="2918875"/>
            </a:xfrm>
            <a:custGeom>
              <a:avLst/>
              <a:gdLst/>
              <a:ahLst/>
              <a:cxnLst/>
              <a:rect l="l" t="t" r="r" b="b"/>
              <a:pathLst>
                <a:path w="53180" h="116755" extrusionOk="0">
                  <a:moveTo>
                    <a:pt x="49045" y="1"/>
                  </a:moveTo>
                  <a:cubicBezTo>
                    <a:pt x="48839" y="1"/>
                    <a:pt x="48624" y="23"/>
                    <a:pt x="48401" y="69"/>
                  </a:cubicBezTo>
                  <a:cubicBezTo>
                    <a:pt x="39528" y="1937"/>
                    <a:pt x="31923" y="7441"/>
                    <a:pt x="24918" y="12979"/>
                  </a:cubicBezTo>
                  <a:cubicBezTo>
                    <a:pt x="17780" y="18649"/>
                    <a:pt x="11175" y="25321"/>
                    <a:pt x="6672" y="33293"/>
                  </a:cubicBezTo>
                  <a:cubicBezTo>
                    <a:pt x="2202" y="41266"/>
                    <a:pt x="0" y="50239"/>
                    <a:pt x="934" y="59378"/>
                  </a:cubicBezTo>
                  <a:cubicBezTo>
                    <a:pt x="1902" y="68852"/>
                    <a:pt x="5704" y="77758"/>
                    <a:pt x="9741" y="86264"/>
                  </a:cubicBezTo>
                  <a:cubicBezTo>
                    <a:pt x="12142" y="91335"/>
                    <a:pt x="14978" y="96138"/>
                    <a:pt x="17780" y="100975"/>
                  </a:cubicBezTo>
                  <a:cubicBezTo>
                    <a:pt x="20782" y="106179"/>
                    <a:pt x="23684" y="111416"/>
                    <a:pt x="26753" y="116586"/>
                  </a:cubicBezTo>
                  <a:cubicBezTo>
                    <a:pt x="26823" y="116703"/>
                    <a:pt x="26942" y="116755"/>
                    <a:pt x="27061" y="116755"/>
                  </a:cubicBezTo>
                  <a:cubicBezTo>
                    <a:pt x="27280" y="116755"/>
                    <a:pt x="27495" y="116579"/>
                    <a:pt x="27386" y="116319"/>
                  </a:cubicBezTo>
                  <a:cubicBezTo>
                    <a:pt x="25652" y="111783"/>
                    <a:pt x="23851" y="107246"/>
                    <a:pt x="21983" y="102743"/>
                  </a:cubicBezTo>
                  <a:cubicBezTo>
                    <a:pt x="20181" y="98406"/>
                    <a:pt x="18680" y="93970"/>
                    <a:pt x="16746" y="89734"/>
                  </a:cubicBezTo>
                  <a:cubicBezTo>
                    <a:pt x="13076" y="81461"/>
                    <a:pt x="9274" y="73422"/>
                    <a:pt x="7372" y="64549"/>
                  </a:cubicBezTo>
                  <a:cubicBezTo>
                    <a:pt x="5538" y="55976"/>
                    <a:pt x="6105" y="47270"/>
                    <a:pt x="9874" y="39297"/>
                  </a:cubicBezTo>
                  <a:cubicBezTo>
                    <a:pt x="13477" y="31625"/>
                    <a:pt x="19114" y="25221"/>
                    <a:pt x="25485" y="19717"/>
                  </a:cubicBezTo>
                  <a:cubicBezTo>
                    <a:pt x="32490" y="13646"/>
                    <a:pt x="40629" y="7408"/>
                    <a:pt x="49869" y="5440"/>
                  </a:cubicBezTo>
                  <a:cubicBezTo>
                    <a:pt x="53180" y="4753"/>
                    <a:pt x="52075" y="1"/>
                    <a:pt x="490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2126;p56">
              <a:extLst>
                <a:ext uri="{FF2B5EF4-FFF2-40B4-BE49-F238E27FC236}">
                  <a16:creationId xmlns:a16="http://schemas.microsoft.com/office/drawing/2014/main" id="{1C9459B2-81DB-4F42-BE65-37304A81BAC9}"/>
                </a:ext>
              </a:extLst>
            </p:cNvPr>
            <p:cNvSpPr/>
            <p:nvPr/>
          </p:nvSpPr>
          <p:spPr>
            <a:xfrm>
              <a:off x="3851400" y="1593400"/>
              <a:ext cx="521225" cy="156475"/>
            </a:xfrm>
            <a:custGeom>
              <a:avLst/>
              <a:gdLst/>
              <a:ahLst/>
              <a:cxnLst/>
              <a:rect l="l" t="t" r="r" b="b"/>
              <a:pathLst>
                <a:path w="20849" h="6259" extrusionOk="0">
                  <a:moveTo>
                    <a:pt x="13908" y="0"/>
                  </a:moveTo>
                  <a:cubicBezTo>
                    <a:pt x="12410" y="0"/>
                    <a:pt x="10920" y="142"/>
                    <a:pt x="9741" y="229"/>
                  </a:cubicBezTo>
                  <a:cubicBezTo>
                    <a:pt x="6939" y="429"/>
                    <a:pt x="3003" y="495"/>
                    <a:pt x="1001" y="2730"/>
                  </a:cubicBezTo>
                  <a:cubicBezTo>
                    <a:pt x="1" y="3831"/>
                    <a:pt x="501" y="5366"/>
                    <a:pt x="1835" y="5899"/>
                  </a:cubicBezTo>
                  <a:cubicBezTo>
                    <a:pt x="2539" y="6162"/>
                    <a:pt x="3298" y="6258"/>
                    <a:pt x="4083" y="6258"/>
                  </a:cubicBezTo>
                  <a:cubicBezTo>
                    <a:pt x="6091" y="6258"/>
                    <a:pt x="8271" y="5628"/>
                    <a:pt x="10141" y="5532"/>
                  </a:cubicBezTo>
                  <a:cubicBezTo>
                    <a:pt x="10966" y="5491"/>
                    <a:pt x="11778" y="5463"/>
                    <a:pt x="12593" y="5463"/>
                  </a:cubicBezTo>
                  <a:cubicBezTo>
                    <a:pt x="13096" y="5463"/>
                    <a:pt x="13601" y="5474"/>
                    <a:pt x="14111" y="5499"/>
                  </a:cubicBezTo>
                  <a:cubicBezTo>
                    <a:pt x="15019" y="5519"/>
                    <a:pt x="15928" y="5667"/>
                    <a:pt x="16823" y="5667"/>
                  </a:cubicBezTo>
                  <a:cubicBezTo>
                    <a:pt x="17439" y="5667"/>
                    <a:pt x="18049" y="5597"/>
                    <a:pt x="18647" y="5366"/>
                  </a:cubicBezTo>
                  <a:cubicBezTo>
                    <a:pt x="20515" y="4598"/>
                    <a:pt x="20849" y="2397"/>
                    <a:pt x="19181" y="1196"/>
                  </a:cubicBezTo>
                  <a:cubicBezTo>
                    <a:pt x="17872" y="247"/>
                    <a:pt x="15883" y="0"/>
                    <a:pt x="139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2127;p56">
              <a:extLst>
                <a:ext uri="{FF2B5EF4-FFF2-40B4-BE49-F238E27FC236}">
                  <a16:creationId xmlns:a16="http://schemas.microsoft.com/office/drawing/2014/main" id="{151C57E8-2216-4D4E-A3AD-2315100A71A2}"/>
                </a:ext>
              </a:extLst>
            </p:cNvPr>
            <p:cNvSpPr/>
            <p:nvPr/>
          </p:nvSpPr>
          <p:spPr>
            <a:xfrm>
              <a:off x="4473525" y="3616475"/>
              <a:ext cx="1031575" cy="1783300"/>
            </a:xfrm>
            <a:custGeom>
              <a:avLst/>
              <a:gdLst/>
              <a:ahLst/>
              <a:cxnLst/>
              <a:rect l="l" t="t" r="r" b="b"/>
              <a:pathLst>
                <a:path w="41263" h="71332" extrusionOk="0">
                  <a:moveTo>
                    <a:pt x="38451" y="0"/>
                  </a:moveTo>
                  <a:cubicBezTo>
                    <a:pt x="37662" y="0"/>
                    <a:pt x="36897" y="377"/>
                    <a:pt x="36459" y="1264"/>
                  </a:cubicBezTo>
                  <a:cubicBezTo>
                    <a:pt x="34992" y="4266"/>
                    <a:pt x="34525" y="7769"/>
                    <a:pt x="33391" y="10904"/>
                  </a:cubicBezTo>
                  <a:cubicBezTo>
                    <a:pt x="32223" y="14107"/>
                    <a:pt x="30822" y="17209"/>
                    <a:pt x="29188" y="20211"/>
                  </a:cubicBezTo>
                  <a:cubicBezTo>
                    <a:pt x="25885" y="26316"/>
                    <a:pt x="21515" y="31619"/>
                    <a:pt x="17179" y="36990"/>
                  </a:cubicBezTo>
                  <a:cubicBezTo>
                    <a:pt x="13009" y="42160"/>
                    <a:pt x="8406" y="47331"/>
                    <a:pt x="5537" y="53368"/>
                  </a:cubicBezTo>
                  <a:cubicBezTo>
                    <a:pt x="3136" y="58372"/>
                    <a:pt x="0" y="65243"/>
                    <a:pt x="1401" y="70881"/>
                  </a:cubicBezTo>
                  <a:cubicBezTo>
                    <a:pt x="1466" y="71189"/>
                    <a:pt x="1696" y="71331"/>
                    <a:pt x="1939" y="71331"/>
                  </a:cubicBezTo>
                  <a:cubicBezTo>
                    <a:pt x="2195" y="71331"/>
                    <a:pt x="2466" y="71172"/>
                    <a:pt x="2569" y="70881"/>
                  </a:cubicBezTo>
                  <a:cubicBezTo>
                    <a:pt x="3603" y="67845"/>
                    <a:pt x="4003" y="64643"/>
                    <a:pt x="5170" y="61607"/>
                  </a:cubicBezTo>
                  <a:cubicBezTo>
                    <a:pt x="6338" y="58672"/>
                    <a:pt x="8139" y="56070"/>
                    <a:pt x="9974" y="53502"/>
                  </a:cubicBezTo>
                  <a:cubicBezTo>
                    <a:pt x="13977" y="47831"/>
                    <a:pt x="18713" y="42894"/>
                    <a:pt x="23283" y="37724"/>
                  </a:cubicBezTo>
                  <a:cubicBezTo>
                    <a:pt x="27720" y="32720"/>
                    <a:pt x="31723" y="27316"/>
                    <a:pt x="34792" y="21379"/>
                  </a:cubicBezTo>
                  <a:cubicBezTo>
                    <a:pt x="36293" y="18477"/>
                    <a:pt x="37594" y="15441"/>
                    <a:pt x="38694" y="12372"/>
                  </a:cubicBezTo>
                  <a:cubicBezTo>
                    <a:pt x="39795" y="9337"/>
                    <a:pt x="41263" y="5801"/>
                    <a:pt x="41196" y="2532"/>
                  </a:cubicBezTo>
                  <a:cubicBezTo>
                    <a:pt x="41154" y="1051"/>
                    <a:pt x="39769" y="0"/>
                    <a:pt x="384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2128;p56">
              <a:extLst>
                <a:ext uri="{FF2B5EF4-FFF2-40B4-BE49-F238E27FC236}">
                  <a16:creationId xmlns:a16="http://schemas.microsoft.com/office/drawing/2014/main" id="{8A7EB0E3-71F8-4277-886E-B2BBEF11B6CE}"/>
                </a:ext>
              </a:extLst>
            </p:cNvPr>
            <p:cNvSpPr/>
            <p:nvPr/>
          </p:nvSpPr>
          <p:spPr>
            <a:xfrm>
              <a:off x="5407525" y="3035500"/>
              <a:ext cx="166800" cy="442450"/>
            </a:xfrm>
            <a:custGeom>
              <a:avLst/>
              <a:gdLst/>
              <a:ahLst/>
              <a:cxnLst/>
              <a:rect l="l" t="t" r="r" b="b"/>
              <a:pathLst>
                <a:path w="6672" h="17698" extrusionOk="0">
                  <a:moveTo>
                    <a:pt x="3367" y="1"/>
                  </a:moveTo>
                  <a:cubicBezTo>
                    <a:pt x="2564" y="1"/>
                    <a:pt x="1734" y="441"/>
                    <a:pt x="1334" y="1120"/>
                  </a:cubicBezTo>
                  <a:cubicBezTo>
                    <a:pt x="0" y="3355"/>
                    <a:pt x="867" y="6690"/>
                    <a:pt x="901" y="9226"/>
                  </a:cubicBezTo>
                  <a:cubicBezTo>
                    <a:pt x="967" y="11694"/>
                    <a:pt x="600" y="14796"/>
                    <a:pt x="1901" y="16965"/>
                  </a:cubicBezTo>
                  <a:cubicBezTo>
                    <a:pt x="2178" y="17418"/>
                    <a:pt x="2711" y="17697"/>
                    <a:pt x="3232" y="17697"/>
                  </a:cubicBezTo>
                  <a:cubicBezTo>
                    <a:pt x="3591" y="17697"/>
                    <a:pt x="3944" y="17564"/>
                    <a:pt x="4203" y="17265"/>
                  </a:cubicBezTo>
                  <a:cubicBezTo>
                    <a:pt x="5971" y="15163"/>
                    <a:pt x="5971" y="11894"/>
                    <a:pt x="6071" y="9226"/>
                  </a:cubicBezTo>
                  <a:cubicBezTo>
                    <a:pt x="6138" y="6424"/>
                    <a:pt x="6671" y="2954"/>
                    <a:pt x="4803" y="653"/>
                  </a:cubicBezTo>
                  <a:cubicBezTo>
                    <a:pt x="4429" y="198"/>
                    <a:pt x="3904" y="1"/>
                    <a:pt x="33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2129;p56">
              <a:extLst>
                <a:ext uri="{FF2B5EF4-FFF2-40B4-BE49-F238E27FC236}">
                  <a16:creationId xmlns:a16="http://schemas.microsoft.com/office/drawing/2014/main" id="{84680880-1B3A-4954-A1BC-FA422341A2F9}"/>
                </a:ext>
              </a:extLst>
            </p:cNvPr>
            <p:cNvSpPr/>
            <p:nvPr/>
          </p:nvSpPr>
          <p:spPr>
            <a:xfrm>
              <a:off x="5388325" y="2769850"/>
              <a:ext cx="138450" cy="166625"/>
            </a:xfrm>
            <a:custGeom>
              <a:avLst/>
              <a:gdLst/>
              <a:ahLst/>
              <a:cxnLst/>
              <a:rect l="l" t="t" r="r" b="b"/>
              <a:pathLst>
                <a:path w="5538" h="6665" extrusionOk="0">
                  <a:moveTo>
                    <a:pt x="234" y="4240"/>
                  </a:moveTo>
                  <a:cubicBezTo>
                    <a:pt x="244" y="4296"/>
                    <a:pt x="253" y="4352"/>
                    <a:pt x="262" y="4408"/>
                  </a:cubicBezTo>
                  <a:lnTo>
                    <a:pt x="262" y="4408"/>
                  </a:lnTo>
                  <a:cubicBezTo>
                    <a:pt x="258" y="4355"/>
                    <a:pt x="250" y="4301"/>
                    <a:pt x="234" y="4240"/>
                  </a:cubicBezTo>
                  <a:close/>
                  <a:moveTo>
                    <a:pt x="2821" y="1"/>
                  </a:moveTo>
                  <a:cubicBezTo>
                    <a:pt x="2782" y="1"/>
                    <a:pt x="2742" y="2"/>
                    <a:pt x="2703" y="4"/>
                  </a:cubicBezTo>
                  <a:cubicBezTo>
                    <a:pt x="1502" y="37"/>
                    <a:pt x="568" y="771"/>
                    <a:pt x="168" y="1939"/>
                  </a:cubicBezTo>
                  <a:cubicBezTo>
                    <a:pt x="34" y="2306"/>
                    <a:pt x="1" y="2839"/>
                    <a:pt x="101" y="3273"/>
                  </a:cubicBezTo>
                  <a:cubicBezTo>
                    <a:pt x="134" y="3507"/>
                    <a:pt x="201" y="3773"/>
                    <a:pt x="234" y="4040"/>
                  </a:cubicBezTo>
                  <a:cubicBezTo>
                    <a:pt x="268" y="4307"/>
                    <a:pt x="301" y="4574"/>
                    <a:pt x="334" y="4841"/>
                  </a:cubicBezTo>
                  <a:cubicBezTo>
                    <a:pt x="310" y="4697"/>
                    <a:pt x="286" y="4552"/>
                    <a:pt x="262" y="4408"/>
                  </a:cubicBezTo>
                  <a:lnTo>
                    <a:pt x="262" y="4408"/>
                  </a:lnTo>
                  <a:cubicBezTo>
                    <a:pt x="268" y="4472"/>
                    <a:pt x="268" y="4535"/>
                    <a:pt x="268" y="4607"/>
                  </a:cubicBezTo>
                  <a:cubicBezTo>
                    <a:pt x="301" y="5341"/>
                    <a:pt x="635" y="6008"/>
                    <a:pt x="1302" y="6375"/>
                  </a:cubicBezTo>
                  <a:cubicBezTo>
                    <a:pt x="1604" y="6553"/>
                    <a:pt x="2009" y="6664"/>
                    <a:pt x="2408" y="6664"/>
                  </a:cubicBezTo>
                  <a:cubicBezTo>
                    <a:pt x="2759" y="6664"/>
                    <a:pt x="3105" y="6578"/>
                    <a:pt x="3370" y="6375"/>
                  </a:cubicBezTo>
                  <a:cubicBezTo>
                    <a:pt x="3937" y="5942"/>
                    <a:pt x="4471" y="5508"/>
                    <a:pt x="4804" y="4841"/>
                  </a:cubicBezTo>
                  <a:cubicBezTo>
                    <a:pt x="5271" y="3940"/>
                    <a:pt x="5538" y="2940"/>
                    <a:pt x="5271" y="1939"/>
                  </a:cubicBezTo>
                  <a:cubicBezTo>
                    <a:pt x="4949" y="908"/>
                    <a:pt x="3942" y="1"/>
                    <a:pt x="2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2130;p56">
              <a:extLst>
                <a:ext uri="{FF2B5EF4-FFF2-40B4-BE49-F238E27FC236}">
                  <a16:creationId xmlns:a16="http://schemas.microsoft.com/office/drawing/2014/main" id="{18C39F7D-69E6-463E-9AC0-D471431B67A7}"/>
                </a:ext>
              </a:extLst>
            </p:cNvPr>
            <p:cNvSpPr/>
            <p:nvPr/>
          </p:nvSpPr>
          <p:spPr>
            <a:xfrm>
              <a:off x="3616600" y="5251550"/>
              <a:ext cx="37175" cy="173975"/>
            </a:xfrm>
            <a:custGeom>
              <a:avLst/>
              <a:gdLst/>
              <a:ahLst/>
              <a:cxnLst/>
              <a:rect l="l" t="t" r="r" b="b"/>
              <a:pathLst>
                <a:path w="1487" h="6959" extrusionOk="0">
                  <a:moveTo>
                    <a:pt x="520" y="1"/>
                  </a:moveTo>
                  <a:cubicBezTo>
                    <a:pt x="266" y="1"/>
                    <a:pt x="1" y="174"/>
                    <a:pt x="19" y="474"/>
                  </a:cubicBezTo>
                  <a:cubicBezTo>
                    <a:pt x="186" y="2542"/>
                    <a:pt x="486" y="4577"/>
                    <a:pt x="753" y="6645"/>
                  </a:cubicBezTo>
                  <a:cubicBezTo>
                    <a:pt x="787" y="6849"/>
                    <a:pt x="951" y="6958"/>
                    <a:pt x="1108" y="6958"/>
                  </a:cubicBezTo>
                  <a:cubicBezTo>
                    <a:pt x="1259" y="6958"/>
                    <a:pt x="1404" y="6858"/>
                    <a:pt x="1420" y="6645"/>
                  </a:cubicBezTo>
                  <a:cubicBezTo>
                    <a:pt x="1487" y="4477"/>
                    <a:pt x="1387" y="2442"/>
                    <a:pt x="953" y="341"/>
                  </a:cubicBezTo>
                  <a:cubicBezTo>
                    <a:pt x="909" y="107"/>
                    <a:pt x="718" y="1"/>
                    <a:pt x="5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2131;p56">
              <a:extLst>
                <a:ext uri="{FF2B5EF4-FFF2-40B4-BE49-F238E27FC236}">
                  <a16:creationId xmlns:a16="http://schemas.microsoft.com/office/drawing/2014/main" id="{0120EE27-3C5F-4F5F-813B-FA92B4D51022}"/>
                </a:ext>
              </a:extLst>
            </p:cNvPr>
            <p:cNvSpPr/>
            <p:nvPr/>
          </p:nvSpPr>
          <p:spPr>
            <a:xfrm>
              <a:off x="3550225" y="5146450"/>
              <a:ext cx="66025" cy="177750"/>
            </a:xfrm>
            <a:custGeom>
              <a:avLst/>
              <a:gdLst/>
              <a:ahLst/>
              <a:cxnLst/>
              <a:rect l="l" t="t" r="r" b="b"/>
              <a:pathLst>
                <a:path w="2641" h="7110" extrusionOk="0">
                  <a:moveTo>
                    <a:pt x="705" y="0"/>
                  </a:moveTo>
                  <a:cubicBezTo>
                    <a:pt x="346" y="0"/>
                    <a:pt x="0" y="272"/>
                    <a:pt x="139" y="709"/>
                  </a:cubicBezTo>
                  <a:cubicBezTo>
                    <a:pt x="773" y="2610"/>
                    <a:pt x="1273" y="4545"/>
                    <a:pt x="1473" y="6546"/>
                  </a:cubicBezTo>
                  <a:cubicBezTo>
                    <a:pt x="1507" y="6917"/>
                    <a:pt x="1814" y="7109"/>
                    <a:pt x="2100" y="7109"/>
                  </a:cubicBezTo>
                  <a:cubicBezTo>
                    <a:pt x="2380" y="7109"/>
                    <a:pt x="2641" y="6926"/>
                    <a:pt x="2608" y="6546"/>
                  </a:cubicBezTo>
                  <a:cubicBezTo>
                    <a:pt x="2507" y="4411"/>
                    <a:pt x="2141" y="2377"/>
                    <a:pt x="1307" y="408"/>
                  </a:cubicBezTo>
                  <a:cubicBezTo>
                    <a:pt x="1199" y="125"/>
                    <a:pt x="949" y="0"/>
                    <a:pt x="7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2132;p56">
              <a:extLst>
                <a:ext uri="{FF2B5EF4-FFF2-40B4-BE49-F238E27FC236}">
                  <a16:creationId xmlns:a16="http://schemas.microsoft.com/office/drawing/2014/main" id="{4213D8D3-0C56-4A7E-A5C5-E9626B5DE896}"/>
                </a:ext>
              </a:extLst>
            </p:cNvPr>
            <p:cNvSpPr/>
            <p:nvPr/>
          </p:nvSpPr>
          <p:spPr>
            <a:xfrm>
              <a:off x="4484350" y="3801625"/>
              <a:ext cx="93100" cy="246650"/>
            </a:xfrm>
            <a:custGeom>
              <a:avLst/>
              <a:gdLst/>
              <a:ahLst/>
              <a:cxnLst/>
              <a:rect l="l" t="t" r="r" b="b"/>
              <a:pathLst>
                <a:path w="3724" h="9866" extrusionOk="0">
                  <a:moveTo>
                    <a:pt x="2971" y="1"/>
                  </a:moveTo>
                  <a:cubicBezTo>
                    <a:pt x="2800" y="1"/>
                    <a:pt x="2626" y="78"/>
                    <a:pt x="2502" y="263"/>
                  </a:cubicBezTo>
                  <a:cubicBezTo>
                    <a:pt x="601" y="2998"/>
                    <a:pt x="1" y="6200"/>
                    <a:pt x="368" y="9503"/>
                  </a:cubicBezTo>
                  <a:cubicBezTo>
                    <a:pt x="402" y="9740"/>
                    <a:pt x="599" y="9866"/>
                    <a:pt x="786" y="9866"/>
                  </a:cubicBezTo>
                  <a:cubicBezTo>
                    <a:pt x="966" y="9866"/>
                    <a:pt x="1135" y="9749"/>
                    <a:pt x="1135" y="9503"/>
                  </a:cubicBezTo>
                  <a:cubicBezTo>
                    <a:pt x="1101" y="6401"/>
                    <a:pt x="2002" y="3532"/>
                    <a:pt x="3470" y="830"/>
                  </a:cubicBezTo>
                  <a:cubicBezTo>
                    <a:pt x="3724" y="391"/>
                    <a:pt x="3355" y="1"/>
                    <a:pt x="29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2133;p56">
              <a:extLst>
                <a:ext uri="{FF2B5EF4-FFF2-40B4-BE49-F238E27FC236}">
                  <a16:creationId xmlns:a16="http://schemas.microsoft.com/office/drawing/2014/main" id="{E7886BE4-098D-4423-88DF-CEFF1E3E0017}"/>
                </a:ext>
              </a:extLst>
            </p:cNvPr>
            <p:cNvSpPr/>
            <p:nvPr/>
          </p:nvSpPr>
          <p:spPr>
            <a:xfrm>
              <a:off x="4531075" y="3771850"/>
              <a:ext cx="103375" cy="173900"/>
            </a:xfrm>
            <a:custGeom>
              <a:avLst/>
              <a:gdLst/>
              <a:ahLst/>
              <a:cxnLst/>
              <a:rect l="l" t="t" r="r" b="b"/>
              <a:pathLst>
                <a:path w="4135" h="6956" extrusionOk="0">
                  <a:moveTo>
                    <a:pt x="3091" y="1"/>
                  </a:moveTo>
                  <a:cubicBezTo>
                    <a:pt x="2836" y="1"/>
                    <a:pt x="2592" y="115"/>
                    <a:pt x="2468" y="386"/>
                  </a:cubicBezTo>
                  <a:cubicBezTo>
                    <a:pt x="1634" y="2221"/>
                    <a:pt x="934" y="4122"/>
                    <a:pt x="200" y="6024"/>
                  </a:cubicBezTo>
                  <a:cubicBezTo>
                    <a:pt x="0" y="6534"/>
                    <a:pt x="523" y="6955"/>
                    <a:pt x="994" y="6955"/>
                  </a:cubicBezTo>
                  <a:cubicBezTo>
                    <a:pt x="1231" y="6955"/>
                    <a:pt x="1456" y="6848"/>
                    <a:pt x="1567" y="6591"/>
                  </a:cubicBezTo>
                  <a:cubicBezTo>
                    <a:pt x="2401" y="4723"/>
                    <a:pt x="3202" y="2888"/>
                    <a:pt x="3936" y="987"/>
                  </a:cubicBezTo>
                  <a:cubicBezTo>
                    <a:pt x="4134" y="436"/>
                    <a:pt x="3589" y="1"/>
                    <a:pt x="30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2134;p56">
              <a:extLst>
                <a:ext uri="{FF2B5EF4-FFF2-40B4-BE49-F238E27FC236}">
                  <a16:creationId xmlns:a16="http://schemas.microsoft.com/office/drawing/2014/main" id="{2E97B5ED-111D-426A-A3A6-DA85F08DB776}"/>
                </a:ext>
              </a:extLst>
            </p:cNvPr>
            <p:cNvSpPr/>
            <p:nvPr/>
          </p:nvSpPr>
          <p:spPr>
            <a:xfrm>
              <a:off x="4365650" y="1685150"/>
              <a:ext cx="83700" cy="84850"/>
            </a:xfrm>
            <a:custGeom>
              <a:avLst/>
              <a:gdLst/>
              <a:ahLst/>
              <a:cxnLst/>
              <a:rect l="l" t="t" r="r" b="b"/>
              <a:pathLst>
                <a:path w="3348" h="3394" extrusionOk="0">
                  <a:moveTo>
                    <a:pt x="3023" y="0"/>
                  </a:moveTo>
                  <a:cubicBezTo>
                    <a:pt x="2885" y="0"/>
                    <a:pt x="2741" y="76"/>
                    <a:pt x="2681" y="228"/>
                  </a:cubicBezTo>
                  <a:cubicBezTo>
                    <a:pt x="2401" y="1159"/>
                    <a:pt x="1978" y="2724"/>
                    <a:pt x="793" y="2724"/>
                  </a:cubicBezTo>
                  <a:cubicBezTo>
                    <a:pt x="704" y="2724"/>
                    <a:pt x="610" y="2715"/>
                    <a:pt x="512" y="2696"/>
                  </a:cubicBezTo>
                  <a:cubicBezTo>
                    <a:pt x="489" y="2692"/>
                    <a:pt x="466" y="2691"/>
                    <a:pt x="445" y="2691"/>
                  </a:cubicBezTo>
                  <a:cubicBezTo>
                    <a:pt x="98" y="2691"/>
                    <a:pt x="0" y="3171"/>
                    <a:pt x="346" y="3297"/>
                  </a:cubicBezTo>
                  <a:cubicBezTo>
                    <a:pt x="565" y="3363"/>
                    <a:pt x="772" y="3394"/>
                    <a:pt x="968" y="3394"/>
                  </a:cubicBezTo>
                  <a:cubicBezTo>
                    <a:pt x="2443" y="3394"/>
                    <a:pt x="3259" y="1653"/>
                    <a:pt x="3348" y="328"/>
                  </a:cubicBezTo>
                  <a:cubicBezTo>
                    <a:pt x="3348" y="110"/>
                    <a:pt x="3189" y="0"/>
                    <a:pt x="30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2135;p56">
              <a:extLst>
                <a:ext uri="{FF2B5EF4-FFF2-40B4-BE49-F238E27FC236}">
                  <a16:creationId xmlns:a16="http://schemas.microsoft.com/office/drawing/2014/main" id="{21588B49-ADE7-43C9-9473-9E6609FD5117}"/>
                </a:ext>
              </a:extLst>
            </p:cNvPr>
            <p:cNvSpPr/>
            <p:nvPr/>
          </p:nvSpPr>
          <p:spPr>
            <a:xfrm>
              <a:off x="4445900" y="1628725"/>
              <a:ext cx="66825" cy="139075"/>
            </a:xfrm>
            <a:custGeom>
              <a:avLst/>
              <a:gdLst/>
              <a:ahLst/>
              <a:cxnLst/>
              <a:rect l="l" t="t" r="r" b="b"/>
              <a:pathLst>
                <a:path w="2673" h="5563" extrusionOk="0">
                  <a:moveTo>
                    <a:pt x="1437" y="0"/>
                  </a:moveTo>
                  <a:cubicBezTo>
                    <a:pt x="1239" y="0"/>
                    <a:pt x="1028" y="190"/>
                    <a:pt x="1072" y="450"/>
                  </a:cubicBezTo>
                  <a:cubicBezTo>
                    <a:pt x="1505" y="2218"/>
                    <a:pt x="1305" y="3686"/>
                    <a:pt x="138" y="5120"/>
                  </a:cubicBezTo>
                  <a:cubicBezTo>
                    <a:pt x="0" y="5285"/>
                    <a:pt x="112" y="5563"/>
                    <a:pt x="286" y="5563"/>
                  </a:cubicBezTo>
                  <a:cubicBezTo>
                    <a:pt x="323" y="5563"/>
                    <a:pt x="363" y="5550"/>
                    <a:pt x="405" y="5520"/>
                  </a:cubicBezTo>
                  <a:cubicBezTo>
                    <a:pt x="2006" y="4320"/>
                    <a:pt x="2673" y="1951"/>
                    <a:pt x="1705" y="183"/>
                  </a:cubicBezTo>
                  <a:cubicBezTo>
                    <a:pt x="1647" y="55"/>
                    <a:pt x="1544" y="0"/>
                    <a:pt x="14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2136;p56">
              <a:extLst>
                <a:ext uri="{FF2B5EF4-FFF2-40B4-BE49-F238E27FC236}">
                  <a16:creationId xmlns:a16="http://schemas.microsoft.com/office/drawing/2014/main" id="{E946E08B-2483-4781-BCCF-D4AF43864205}"/>
                </a:ext>
              </a:extLst>
            </p:cNvPr>
            <p:cNvSpPr/>
            <p:nvPr/>
          </p:nvSpPr>
          <p:spPr>
            <a:xfrm>
              <a:off x="5339125" y="2871900"/>
              <a:ext cx="53575" cy="95050"/>
            </a:xfrm>
            <a:custGeom>
              <a:avLst/>
              <a:gdLst/>
              <a:ahLst/>
              <a:cxnLst/>
              <a:rect l="l" t="t" r="r" b="b"/>
              <a:pathLst>
                <a:path w="2143" h="3802" extrusionOk="0">
                  <a:moveTo>
                    <a:pt x="669" y="1"/>
                  </a:moveTo>
                  <a:cubicBezTo>
                    <a:pt x="533" y="1"/>
                    <a:pt x="394" y="80"/>
                    <a:pt x="334" y="259"/>
                  </a:cubicBezTo>
                  <a:cubicBezTo>
                    <a:pt x="1" y="1459"/>
                    <a:pt x="501" y="2960"/>
                    <a:pt x="1468" y="3728"/>
                  </a:cubicBezTo>
                  <a:cubicBezTo>
                    <a:pt x="1537" y="3779"/>
                    <a:pt x="1618" y="3802"/>
                    <a:pt x="1698" y="3802"/>
                  </a:cubicBezTo>
                  <a:cubicBezTo>
                    <a:pt x="1929" y="3802"/>
                    <a:pt x="2143" y="3609"/>
                    <a:pt x="1969" y="3361"/>
                  </a:cubicBezTo>
                  <a:cubicBezTo>
                    <a:pt x="1335" y="2393"/>
                    <a:pt x="1068" y="1493"/>
                    <a:pt x="1001" y="325"/>
                  </a:cubicBezTo>
                  <a:cubicBezTo>
                    <a:pt x="1001" y="122"/>
                    <a:pt x="838" y="1"/>
                    <a:pt x="6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2137;p56">
              <a:extLst>
                <a:ext uri="{FF2B5EF4-FFF2-40B4-BE49-F238E27FC236}">
                  <a16:creationId xmlns:a16="http://schemas.microsoft.com/office/drawing/2014/main" id="{F756DA29-B984-4BD5-95BC-20E834151E00}"/>
                </a:ext>
              </a:extLst>
            </p:cNvPr>
            <p:cNvSpPr/>
            <p:nvPr/>
          </p:nvSpPr>
          <p:spPr>
            <a:xfrm>
              <a:off x="5318275" y="2933600"/>
              <a:ext cx="57800" cy="86325"/>
            </a:xfrm>
            <a:custGeom>
              <a:avLst/>
              <a:gdLst/>
              <a:ahLst/>
              <a:cxnLst/>
              <a:rect l="l" t="t" r="r" b="b"/>
              <a:pathLst>
                <a:path w="2312" h="3453" extrusionOk="0">
                  <a:moveTo>
                    <a:pt x="447" y="0"/>
                  </a:moveTo>
                  <a:cubicBezTo>
                    <a:pt x="284" y="0"/>
                    <a:pt x="118" y="109"/>
                    <a:pt x="101" y="326"/>
                  </a:cubicBezTo>
                  <a:cubicBezTo>
                    <a:pt x="1" y="1560"/>
                    <a:pt x="568" y="2694"/>
                    <a:pt x="1602" y="3395"/>
                  </a:cubicBezTo>
                  <a:cubicBezTo>
                    <a:pt x="1659" y="3435"/>
                    <a:pt x="1720" y="3452"/>
                    <a:pt x="1779" y="3452"/>
                  </a:cubicBezTo>
                  <a:cubicBezTo>
                    <a:pt x="2062" y="3452"/>
                    <a:pt x="2312" y="3048"/>
                    <a:pt x="2036" y="2827"/>
                  </a:cubicBezTo>
                  <a:cubicBezTo>
                    <a:pt x="1302" y="2194"/>
                    <a:pt x="801" y="1293"/>
                    <a:pt x="768" y="326"/>
                  </a:cubicBezTo>
                  <a:cubicBezTo>
                    <a:pt x="768" y="109"/>
                    <a:pt x="610" y="0"/>
                    <a:pt x="4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2138;p56">
              <a:extLst>
                <a:ext uri="{FF2B5EF4-FFF2-40B4-BE49-F238E27FC236}">
                  <a16:creationId xmlns:a16="http://schemas.microsoft.com/office/drawing/2014/main" id="{D211A1CC-FAE7-4170-99F4-9509B3EEF9B9}"/>
                </a:ext>
              </a:extLst>
            </p:cNvPr>
            <p:cNvSpPr/>
            <p:nvPr/>
          </p:nvSpPr>
          <p:spPr>
            <a:xfrm>
              <a:off x="4482250" y="4821575"/>
              <a:ext cx="124250" cy="324900"/>
            </a:xfrm>
            <a:custGeom>
              <a:avLst/>
              <a:gdLst/>
              <a:ahLst/>
              <a:cxnLst/>
              <a:rect l="l" t="t" r="r" b="b"/>
              <a:pathLst>
                <a:path w="4970" h="12996" extrusionOk="0">
                  <a:moveTo>
                    <a:pt x="4565" y="0"/>
                  </a:moveTo>
                  <a:cubicBezTo>
                    <a:pt x="4474" y="0"/>
                    <a:pt x="4383" y="47"/>
                    <a:pt x="4321" y="161"/>
                  </a:cubicBezTo>
                  <a:cubicBezTo>
                    <a:pt x="2119" y="3997"/>
                    <a:pt x="452" y="8333"/>
                    <a:pt x="18" y="12803"/>
                  </a:cubicBezTo>
                  <a:cubicBezTo>
                    <a:pt x="0" y="12928"/>
                    <a:pt x="97" y="12996"/>
                    <a:pt x="196" y="12996"/>
                  </a:cubicBezTo>
                  <a:cubicBezTo>
                    <a:pt x="282" y="12996"/>
                    <a:pt x="369" y="12945"/>
                    <a:pt x="385" y="12836"/>
                  </a:cubicBezTo>
                  <a:cubicBezTo>
                    <a:pt x="1486" y="8533"/>
                    <a:pt x="2787" y="4430"/>
                    <a:pt x="4855" y="461"/>
                  </a:cubicBezTo>
                  <a:cubicBezTo>
                    <a:pt x="4970" y="231"/>
                    <a:pt x="4767" y="0"/>
                    <a:pt x="4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2139;p56">
              <a:extLst>
                <a:ext uri="{FF2B5EF4-FFF2-40B4-BE49-F238E27FC236}">
                  <a16:creationId xmlns:a16="http://schemas.microsoft.com/office/drawing/2014/main" id="{F4EFB36E-6050-4903-9B67-6B524487795F}"/>
                </a:ext>
              </a:extLst>
            </p:cNvPr>
            <p:cNvSpPr/>
            <p:nvPr/>
          </p:nvSpPr>
          <p:spPr>
            <a:xfrm>
              <a:off x="4504675" y="4689500"/>
              <a:ext cx="166950" cy="231175"/>
            </a:xfrm>
            <a:custGeom>
              <a:avLst/>
              <a:gdLst/>
              <a:ahLst/>
              <a:cxnLst/>
              <a:rect l="l" t="t" r="r" b="b"/>
              <a:pathLst>
                <a:path w="6678" h="9247" extrusionOk="0">
                  <a:moveTo>
                    <a:pt x="6117" y="1"/>
                  </a:moveTo>
                  <a:cubicBezTo>
                    <a:pt x="6031" y="1"/>
                    <a:pt x="5941" y="32"/>
                    <a:pt x="5859" y="106"/>
                  </a:cubicBezTo>
                  <a:cubicBezTo>
                    <a:pt x="3257" y="2508"/>
                    <a:pt x="1022" y="5610"/>
                    <a:pt x="22" y="9046"/>
                  </a:cubicBezTo>
                  <a:cubicBezTo>
                    <a:pt x="0" y="9153"/>
                    <a:pt x="103" y="9247"/>
                    <a:pt x="205" y="9247"/>
                  </a:cubicBezTo>
                  <a:cubicBezTo>
                    <a:pt x="262" y="9247"/>
                    <a:pt x="319" y="9218"/>
                    <a:pt x="355" y="9146"/>
                  </a:cubicBezTo>
                  <a:cubicBezTo>
                    <a:pt x="2023" y="6011"/>
                    <a:pt x="3824" y="3142"/>
                    <a:pt x="6393" y="640"/>
                  </a:cubicBezTo>
                  <a:cubicBezTo>
                    <a:pt x="6678" y="381"/>
                    <a:pt x="6419" y="1"/>
                    <a:pt x="61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2140;p56">
              <a:extLst>
                <a:ext uri="{FF2B5EF4-FFF2-40B4-BE49-F238E27FC236}">
                  <a16:creationId xmlns:a16="http://schemas.microsoft.com/office/drawing/2014/main" id="{0ED35D4B-2E92-4BF7-8D54-3A2F455D8F05}"/>
                </a:ext>
              </a:extLst>
            </p:cNvPr>
            <p:cNvSpPr/>
            <p:nvPr/>
          </p:nvSpPr>
          <p:spPr>
            <a:xfrm>
              <a:off x="3105150" y="4652425"/>
              <a:ext cx="83875" cy="170000"/>
            </a:xfrm>
            <a:custGeom>
              <a:avLst/>
              <a:gdLst/>
              <a:ahLst/>
              <a:cxnLst/>
              <a:rect l="l" t="t" r="r" b="b"/>
              <a:pathLst>
                <a:path w="3355" h="6800" extrusionOk="0">
                  <a:moveTo>
                    <a:pt x="430" y="1"/>
                  </a:moveTo>
                  <a:cubicBezTo>
                    <a:pt x="216" y="1"/>
                    <a:pt x="1" y="210"/>
                    <a:pt x="129" y="489"/>
                  </a:cubicBezTo>
                  <a:cubicBezTo>
                    <a:pt x="1030" y="2557"/>
                    <a:pt x="1797" y="4625"/>
                    <a:pt x="2765" y="6660"/>
                  </a:cubicBezTo>
                  <a:cubicBezTo>
                    <a:pt x="2808" y="6758"/>
                    <a:pt x="2892" y="6799"/>
                    <a:pt x="2979" y="6799"/>
                  </a:cubicBezTo>
                  <a:cubicBezTo>
                    <a:pt x="3158" y="6799"/>
                    <a:pt x="3355" y="6628"/>
                    <a:pt x="3265" y="6426"/>
                  </a:cubicBezTo>
                  <a:cubicBezTo>
                    <a:pt x="2531" y="4325"/>
                    <a:pt x="1564" y="2323"/>
                    <a:pt x="730" y="222"/>
                  </a:cubicBezTo>
                  <a:cubicBezTo>
                    <a:pt x="670" y="66"/>
                    <a:pt x="550" y="1"/>
                    <a:pt x="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2141;p56">
              <a:extLst>
                <a:ext uri="{FF2B5EF4-FFF2-40B4-BE49-F238E27FC236}">
                  <a16:creationId xmlns:a16="http://schemas.microsoft.com/office/drawing/2014/main" id="{1D3F57DE-A851-4503-B764-643C8DEEC28B}"/>
                </a:ext>
              </a:extLst>
            </p:cNvPr>
            <p:cNvSpPr/>
            <p:nvPr/>
          </p:nvSpPr>
          <p:spPr>
            <a:xfrm>
              <a:off x="3171400" y="4686175"/>
              <a:ext cx="92000" cy="175425"/>
            </a:xfrm>
            <a:custGeom>
              <a:avLst/>
              <a:gdLst/>
              <a:ahLst/>
              <a:cxnLst/>
              <a:rect l="l" t="t" r="r" b="b"/>
              <a:pathLst>
                <a:path w="3680" h="7017" extrusionOk="0">
                  <a:moveTo>
                    <a:pt x="360" y="1"/>
                  </a:moveTo>
                  <a:cubicBezTo>
                    <a:pt x="178" y="1"/>
                    <a:pt x="0" y="150"/>
                    <a:pt x="81" y="373"/>
                  </a:cubicBezTo>
                  <a:cubicBezTo>
                    <a:pt x="715" y="2641"/>
                    <a:pt x="1649" y="4809"/>
                    <a:pt x="2850" y="6844"/>
                  </a:cubicBezTo>
                  <a:cubicBezTo>
                    <a:pt x="2921" y="6965"/>
                    <a:pt x="3031" y="7016"/>
                    <a:pt x="3144" y="7016"/>
                  </a:cubicBezTo>
                  <a:cubicBezTo>
                    <a:pt x="3405" y="7016"/>
                    <a:pt x="3680" y="6746"/>
                    <a:pt x="3517" y="6444"/>
                  </a:cubicBezTo>
                  <a:cubicBezTo>
                    <a:pt x="2416" y="4442"/>
                    <a:pt x="1449" y="2374"/>
                    <a:pt x="648" y="206"/>
                  </a:cubicBezTo>
                  <a:cubicBezTo>
                    <a:pt x="596" y="62"/>
                    <a:pt x="477" y="1"/>
                    <a:pt x="36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1" name="Google Shape;2147;p56">
            <a:extLst>
              <a:ext uri="{FF2B5EF4-FFF2-40B4-BE49-F238E27FC236}">
                <a16:creationId xmlns:a16="http://schemas.microsoft.com/office/drawing/2014/main" id="{8BAD6CDE-4260-45BE-B593-CBCD620F87FB}"/>
              </a:ext>
            </a:extLst>
          </p:cNvPr>
          <p:cNvSpPr txBox="1"/>
          <p:nvPr/>
        </p:nvSpPr>
        <p:spPr>
          <a:xfrm>
            <a:off x="7882341" y="6032138"/>
            <a:ext cx="89829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  <a:buSzPts val="1100"/>
            </a:pPr>
            <a:r>
              <a:rPr lang="en-US" sz="3149" b="1" kern="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Foiz</a:t>
            </a:r>
            <a:r>
              <a:rPr lang="uz-Latn-UZ" sz="314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lar mavzusini o‘qitishda samarali metodlar tanlash</a:t>
            </a:r>
            <a:endParaRPr sz="314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2149;p56">
            <a:extLst>
              <a:ext uri="{FF2B5EF4-FFF2-40B4-BE49-F238E27FC236}">
                <a16:creationId xmlns:a16="http://schemas.microsoft.com/office/drawing/2014/main" id="{49BF2275-7185-46A9-9993-77F9DCA087ED}"/>
              </a:ext>
            </a:extLst>
          </p:cNvPr>
          <p:cNvSpPr txBox="1"/>
          <p:nvPr/>
        </p:nvSpPr>
        <p:spPr>
          <a:xfrm>
            <a:off x="7021664" y="4813380"/>
            <a:ext cx="99735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149" b="1" kern="0" dirty="0">
                <a:solidFill>
                  <a:srgbClr val="FF505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Latn-UZ" sz="3149" b="1" kern="0" dirty="0">
                <a:solidFill>
                  <a:srgbClr val="00B0F0"/>
                </a:solidFill>
                <a:latin typeface="Roboto"/>
                <a:ea typeface="Roboto"/>
                <a:cs typeface="Roboto"/>
                <a:sym typeface="Roboto"/>
              </a:rPr>
              <a:t>“AHA MATEMATIKA!” darsligida oddiy </a:t>
            </a:r>
            <a:r>
              <a:rPr lang="en-US" sz="3149" b="1" kern="0" dirty="0" err="1">
                <a:solidFill>
                  <a:srgbClr val="00B0F0"/>
                </a:solidFill>
                <a:latin typeface="Roboto"/>
                <a:ea typeface="Roboto"/>
                <a:cs typeface="Roboto"/>
                <a:sym typeface="Roboto"/>
              </a:rPr>
              <a:t>foiz</a:t>
            </a:r>
            <a:r>
              <a:rPr lang="uz-Latn-UZ" sz="3149" b="1" kern="0" dirty="0">
                <a:solidFill>
                  <a:srgbClr val="00B0F0"/>
                </a:solidFill>
                <a:latin typeface="Roboto"/>
                <a:ea typeface="Roboto"/>
                <a:cs typeface="Roboto"/>
                <a:sym typeface="Roboto"/>
              </a:rPr>
              <a:t>lar mavzusini o‘qitish</a:t>
            </a:r>
            <a:endParaRPr sz="3149" b="1" kern="0" dirty="0">
              <a:solidFill>
                <a:srgbClr val="00B0F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2151;p56">
            <a:extLst>
              <a:ext uri="{FF2B5EF4-FFF2-40B4-BE49-F238E27FC236}">
                <a16:creationId xmlns:a16="http://schemas.microsoft.com/office/drawing/2014/main" id="{CA4FAD62-5922-446A-A41E-B2865E6AA7C6}"/>
              </a:ext>
            </a:extLst>
          </p:cNvPr>
          <p:cNvSpPr txBox="1"/>
          <p:nvPr/>
        </p:nvSpPr>
        <p:spPr>
          <a:xfrm>
            <a:off x="6976611" y="3407674"/>
            <a:ext cx="10659360" cy="863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US" sz="3149" b="1" kern="0" dirty="0" err="1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Foiz</a:t>
            </a:r>
            <a:r>
              <a:rPr lang="uz-Latn-UZ" sz="3149" b="1" kern="0" dirty="0">
                <a:solidFill>
                  <a:srgbClr val="7030A0"/>
                </a:solidFill>
                <a:latin typeface="Roboto"/>
                <a:ea typeface="Roboto"/>
                <a:cs typeface="Roboto"/>
                <a:sym typeface="Roboto"/>
              </a:rPr>
              <a:t>lar mavzusini sinflar kesimida o‘rganish</a:t>
            </a:r>
            <a:endParaRPr sz="3149" b="1" kern="0" dirty="0">
              <a:solidFill>
                <a:srgbClr val="7030A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640;p26">
            <a:extLst>
              <a:ext uri="{FF2B5EF4-FFF2-40B4-BE49-F238E27FC236}">
                <a16:creationId xmlns:a16="http://schemas.microsoft.com/office/drawing/2014/main" id="{6C8122C7-7376-407E-9F5A-483770AE4B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EFF283-84DE-4128-8CA8-5567F1BA8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0950" y="1514475"/>
            <a:ext cx="6629400" cy="91036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8B2A0A-078E-40AB-B010-3E6DA1A5C8C1}"/>
              </a:ext>
            </a:extLst>
          </p:cNvPr>
          <p:cNvSpPr txBox="1"/>
          <p:nvPr/>
        </p:nvSpPr>
        <p:spPr>
          <a:xfrm>
            <a:off x="1949448" y="3648075"/>
            <a:ext cx="704850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</a:t>
            </a:r>
            <a:r>
              <a:rPr lang="en-US" sz="6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mavzusi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6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sinflarda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o‘rganiladi</a:t>
            </a:r>
            <a:r>
              <a:rPr lang="en-US" sz="6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 </a:t>
            </a:r>
            <a:endParaRPr lang="ru-RU" sz="6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7B97B0-481D-4F87-817C-16BCB6234B0B}"/>
              </a:ext>
            </a:extLst>
          </p:cNvPr>
          <p:cNvSpPr txBox="1"/>
          <p:nvPr/>
        </p:nvSpPr>
        <p:spPr>
          <a:xfrm>
            <a:off x="539750" y="1698612"/>
            <a:ext cx="177546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uz-Latn-UZ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Quyida 100 ta katakdan iborat kvadrat tasvirlangan. Uning bo‘yalgan va bo‘yalmagan qismlarini foizlarda ifodalang.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487255E-E27A-4AC5-9CAE-B3BC538E8B28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040970" y="3161037"/>
            <a:ext cx="13913957" cy="711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17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B15065-BBD2-43B7-939A-78318B60BDC0}"/>
              </a:ext>
            </a:extLst>
          </p:cNvPr>
          <p:cNvSpPr txBox="1"/>
          <p:nvPr/>
        </p:nvSpPr>
        <p:spPr>
          <a:xfrm>
            <a:off x="387350" y="1664888"/>
            <a:ext cx="17145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2.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Berilgan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foizni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ko‘rsatish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uchun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kvadratning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mos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miqdordagi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kataklarini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bo‘yang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</a:p>
        </p:txBody>
      </p:sp>
      <p:pic>
        <p:nvPicPr>
          <p:cNvPr id="2055" name="Picture 7" descr="Kitob o‘qigan bola">
            <a:extLst>
              <a:ext uri="{FF2B5EF4-FFF2-40B4-BE49-F238E27FC236}">
                <a16:creationId xmlns:a16="http://schemas.microsoft.com/office/drawing/2014/main" id="{53C061AA-1ECE-417A-A44B-3BD17A2E0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0" y="5411651"/>
            <a:ext cx="2590800" cy="467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B8C9DAE-C46B-4C6D-AA4E-CDED284FDD27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1225550" y="3648075"/>
            <a:ext cx="12319001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85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32BE3-FC56-8E6C-ADC0-00EB86A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2">
            <a:extLst>
              <a:ext uri="{FF2B5EF4-FFF2-40B4-BE49-F238E27FC236}">
                <a16:creationId xmlns:a16="http://schemas.microsoft.com/office/drawing/2014/main" id="{C2C97118-0D26-48EA-9205-0D5680BFB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103466"/>
            <a:ext cx="17995899" cy="14478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19D4DD-8775-4CD6-ADDE-7E47956C80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ECE1C90-A79A-42D0-8896-B85119B82D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A1220F-FDDC-4060-A048-162F06FA62B9}"/>
              </a:ext>
            </a:extLst>
          </p:cNvPr>
          <p:cNvSpPr/>
          <p:nvPr/>
        </p:nvSpPr>
        <p:spPr>
          <a:xfrm>
            <a:off x="1149350" y="1667154"/>
            <a:ext cx="838200" cy="9141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56FCA3-98D3-437A-8F46-84B52FF32D7C}"/>
              </a:ext>
            </a:extLst>
          </p:cNvPr>
          <p:cNvSpPr txBox="1"/>
          <p:nvPr/>
        </p:nvSpPr>
        <p:spPr>
          <a:xfrm>
            <a:off x="1149350" y="1921958"/>
            <a:ext cx="9004300" cy="843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z-Latn-UZ" sz="4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Jadvalni to‘ldiring.</a:t>
            </a:r>
            <a:endParaRPr lang="ru-RU" sz="4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CB64697-9C03-43FC-98C7-BB5D64AF828F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206750" y="3190875"/>
            <a:ext cx="12794288" cy="667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102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3F795D-D82E-4C6F-8F22-7469B6D5A582}"/>
              </a:ext>
            </a:extLst>
          </p:cNvPr>
          <p:cNvSpPr txBox="1"/>
          <p:nvPr/>
        </p:nvSpPr>
        <p:spPr>
          <a:xfrm>
            <a:off x="1149350" y="2124075"/>
            <a:ext cx="15233650" cy="136434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marL="0" marR="0" lvl="0" indent="0" defTabSz="13496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foizni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shaklning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qismini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bo‘yang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Foizni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o‘nli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kasrlarda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133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ifodalang</a:t>
            </a:r>
            <a:r>
              <a:rPr kumimoji="0" lang="en-US" sz="4133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7ED640-C7BC-4BA4-8FB5-297EF2B93AD4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1155700" y="3655328"/>
            <a:ext cx="9334501" cy="326934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6B11D1D-AF88-4ACF-9707-6FA34B903434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7598737" y="7166877"/>
            <a:ext cx="8784263" cy="326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4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32170D3-D849-41ED-8B89-22AE25F8E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192" y="4975404"/>
            <a:ext cx="3449696" cy="3168471"/>
          </a:xfrm>
          <a:prstGeom prst="rect">
            <a:avLst/>
          </a:prstGeom>
        </p:spPr>
      </p:pic>
      <p:sp>
        <p:nvSpPr>
          <p:cNvPr id="3010" name="Google Shape;3010;p45"/>
          <p:cNvSpPr/>
          <p:nvPr/>
        </p:nvSpPr>
        <p:spPr>
          <a:xfrm rot="-46668">
            <a:off x="6079938" y="3399736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3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1" name="Google Shape;3011;p45"/>
          <p:cNvSpPr/>
          <p:nvPr/>
        </p:nvSpPr>
        <p:spPr>
          <a:xfrm rot="-5446668">
            <a:off x="6079913" y="3399303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rgbClr val="7030A0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2" name="Google Shape;3012;p45"/>
          <p:cNvSpPr/>
          <p:nvPr/>
        </p:nvSpPr>
        <p:spPr>
          <a:xfrm rot="10753332">
            <a:off x="6079496" y="3399329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1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3" name="Google Shape;3013;p45"/>
          <p:cNvSpPr/>
          <p:nvPr/>
        </p:nvSpPr>
        <p:spPr>
          <a:xfrm rot="5353332">
            <a:off x="6079523" y="3399762"/>
            <a:ext cx="5871645" cy="5871645"/>
          </a:xfrm>
          <a:prstGeom prst="blockArc">
            <a:avLst>
              <a:gd name="adj1" fmla="val 16249602"/>
              <a:gd name="adj2" fmla="val 76531"/>
              <a:gd name="adj3" fmla="val 15006"/>
            </a:avLst>
          </a:prstGeom>
          <a:solidFill>
            <a:schemeClr val="accent4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14" name="Google Shape;3014;p45"/>
          <p:cNvSpPr txBox="1">
            <a:spLocks noGrp="1"/>
          </p:cNvSpPr>
          <p:nvPr>
            <p:ph type="subTitle" idx="4294967295"/>
          </p:nvPr>
        </p:nvSpPr>
        <p:spPr>
          <a:xfrm flipH="1">
            <a:off x="11590470" y="2886076"/>
            <a:ext cx="5525118" cy="2794801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3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2-guruh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3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Oddiy kasr, o‘nli kasr va foizlar orasidagi munosabatlar </a:t>
            </a:r>
          </a:p>
        </p:txBody>
      </p:sp>
      <p:sp>
        <p:nvSpPr>
          <p:cNvPr id="3015" name="Google Shape;3015;p45"/>
          <p:cNvSpPr txBox="1">
            <a:spLocks noGrp="1"/>
          </p:cNvSpPr>
          <p:nvPr>
            <p:ph type="subTitle" idx="4294967295"/>
          </p:nvPr>
        </p:nvSpPr>
        <p:spPr>
          <a:xfrm flipH="1">
            <a:off x="12022075" y="6917195"/>
            <a:ext cx="5816834" cy="2648789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4-guruh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QQS (qo‘shilgan qiymat solig‘i), chegirma va omonat foizi</a:t>
            </a:r>
          </a:p>
        </p:txBody>
      </p:sp>
      <p:sp>
        <p:nvSpPr>
          <p:cNvPr id="3016" name="Google Shape;3016;p45"/>
          <p:cNvSpPr txBox="1">
            <a:spLocks noGrp="1"/>
          </p:cNvSpPr>
          <p:nvPr>
            <p:ph type="subTitle" idx="4294967295"/>
          </p:nvPr>
        </p:nvSpPr>
        <p:spPr>
          <a:xfrm flipH="1">
            <a:off x="1355295" y="6897413"/>
            <a:ext cx="4749476" cy="2563083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uz-Latn-UZ" sz="4527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Miqdorning foizi</a:t>
            </a:r>
          </a:p>
        </p:txBody>
      </p:sp>
      <p:sp>
        <p:nvSpPr>
          <p:cNvPr id="3017" name="Google Shape;3017;p45"/>
          <p:cNvSpPr txBox="1">
            <a:spLocks noGrp="1"/>
          </p:cNvSpPr>
          <p:nvPr>
            <p:ph type="subTitle" idx="4294967295"/>
          </p:nvPr>
        </p:nvSpPr>
        <p:spPr>
          <a:xfrm flipH="1">
            <a:off x="1713244" y="3359720"/>
            <a:ext cx="3740880" cy="2321354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sv-SE" sz="4527" b="1" dirty="0">
                <a:solidFill>
                  <a:srgbClr val="7030A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1-guruh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sv-SE" sz="4527" b="1" dirty="0">
                <a:solidFill>
                  <a:srgbClr val="7030A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Foiz tushunchasi</a:t>
            </a:r>
          </a:p>
        </p:txBody>
      </p:sp>
      <p:cxnSp>
        <p:nvCxnSpPr>
          <p:cNvPr id="3019" name="Google Shape;3019;p45"/>
          <p:cNvCxnSpPr/>
          <p:nvPr/>
        </p:nvCxnSpPr>
        <p:spPr>
          <a:xfrm>
            <a:off x="915048" y="5981005"/>
            <a:ext cx="5505635" cy="0"/>
          </a:xfrm>
          <a:prstGeom prst="straightConnector1">
            <a:avLst/>
          </a:prstGeom>
          <a:noFill/>
          <a:ln w="28575" cap="flat" cmpd="sng">
            <a:solidFill>
              <a:srgbClr val="7030A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0" name="Google Shape;3020;p45"/>
          <p:cNvCxnSpPr/>
          <p:nvPr/>
        </p:nvCxnSpPr>
        <p:spPr>
          <a:xfrm>
            <a:off x="915048" y="6637106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1" name="Google Shape;3021;p45"/>
          <p:cNvCxnSpPr/>
          <p:nvPr/>
        </p:nvCxnSpPr>
        <p:spPr>
          <a:xfrm rot="10800000">
            <a:off x="11590470" y="5976184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3022" name="Google Shape;3022;p45"/>
          <p:cNvCxnSpPr/>
          <p:nvPr/>
        </p:nvCxnSpPr>
        <p:spPr>
          <a:xfrm rot="10800000">
            <a:off x="11590470" y="6632284"/>
            <a:ext cx="5505635" cy="0"/>
          </a:xfrm>
          <a:prstGeom prst="straightConnector1">
            <a:avLst/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grpSp>
        <p:nvGrpSpPr>
          <p:cNvPr id="3031" name="Google Shape;3031;p45"/>
          <p:cNvGrpSpPr/>
          <p:nvPr/>
        </p:nvGrpSpPr>
        <p:grpSpPr>
          <a:xfrm>
            <a:off x="1269867" y="3577179"/>
            <a:ext cx="335990" cy="305997"/>
            <a:chOff x="-37793201" y="4212169"/>
            <a:chExt cx="135183" cy="123115"/>
          </a:xfrm>
        </p:grpSpPr>
        <p:sp>
          <p:nvSpPr>
            <p:cNvPr id="3032" name="Google Shape;3032;p45"/>
            <p:cNvSpPr/>
            <p:nvPr/>
          </p:nvSpPr>
          <p:spPr>
            <a:xfrm>
              <a:off x="-37725449" y="4229607"/>
              <a:ext cx="67431" cy="105676"/>
            </a:xfrm>
            <a:custGeom>
              <a:avLst/>
              <a:gdLst/>
              <a:ahLst/>
              <a:cxnLst/>
              <a:rect l="l" t="t" r="r" b="b"/>
              <a:pathLst>
                <a:path w="6333" h="9925" extrusionOk="0">
                  <a:moveTo>
                    <a:pt x="4694" y="1"/>
                  </a:moveTo>
                  <a:lnTo>
                    <a:pt x="4694" y="7877"/>
                  </a:lnTo>
                  <a:cubicBezTo>
                    <a:pt x="4694" y="8097"/>
                    <a:pt x="4474" y="8255"/>
                    <a:pt x="4253" y="8255"/>
                  </a:cubicBezTo>
                  <a:cubicBezTo>
                    <a:pt x="2993" y="8255"/>
                    <a:pt x="1638" y="8696"/>
                    <a:pt x="693" y="9452"/>
                  </a:cubicBezTo>
                  <a:cubicBezTo>
                    <a:pt x="536" y="9546"/>
                    <a:pt x="189" y="9925"/>
                    <a:pt x="0" y="9925"/>
                  </a:cubicBezTo>
                  <a:lnTo>
                    <a:pt x="5073" y="9925"/>
                  </a:lnTo>
                  <a:cubicBezTo>
                    <a:pt x="5734" y="9925"/>
                    <a:pt x="6333" y="9357"/>
                    <a:pt x="6333" y="8696"/>
                  </a:cubicBezTo>
                  <a:lnTo>
                    <a:pt x="6333" y="1229"/>
                  </a:lnTo>
                  <a:cubicBezTo>
                    <a:pt x="6333" y="536"/>
                    <a:pt x="5766" y="1"/>
                    <a:pt x="507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3" name="Google Shape;3033;p45"/>
            <p:cNvSpPr/>
            <p:nvPr/>
          </p:nvSpPr>
          <p:spPr>
            <a:xfrm>
              <a:off x="-37767043" y="4212169"/>
              <a:ext cx="36915" cy="109701"/>
            </a:xfrm>
            <a:custGeom>
              <a:avLst/>
              <a:gdLst/>
              <a:ahLst/>
              <a:cxnLst/>
              <a:rect l="l" t="t" r="r" b="b"/>
              <a:pathLst>
                <a:path w="3467" h="10303" extrusionOk="0">
                  <a:moveTo>
                    <a:pt x="1" y="0"/>
                  </a:moveTo>
                  <a:lnTo>
                    <a:pt x="1" y="9105"/>
                  </a:lnTo>
                  <a:cubicBezTo>
                    <a:pt x="1166" y="9200"/>
                    <a:pt x="2489" y="9578"/>
                    <a:pt x="3466" y="10302"/>
                  </a:cubicBezTo>
                  <a:lnTo>
                    <a:pt x="3466" y="1197"/>
                  </a:lnTo>
                  <a:cubicBezTo>
                    <a:pt x="2489" y="473"/>
                    <a:pt x="1229" y="95"/>
                    <a:pt x="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4" name="Google Shape;3034;p45"/>
            <p:cNvSpPr/>
            <p:nvPr/>
          </p:nvSpPr>
          <p:spPr>
            <a:xfrm>
              <a:off x="-37721424" y="4212169"/>
              <a:ext cx="36904" cy="109701"/>
            </a:xfrm>
            <a:custGeom>
              <a:avLst/>
              <a:gdLst/>
              <a:ahLst/>
              <a:cxnLst/>
              <a:rect l="l" t="t" r="r" b="b"/>
              <a:pathLst>
                <a:path w="3466" h="10303" extrusionOk="0">
                  <a:moveTo>
                    <a:pt x="3466" y="0"/>
                  </a:moveTo>
                  <a:cubicBezTo>
                    <a:pt x="2300" y="95"/>
                    <a:pt x="977" y="473"/>
                    <a:pt x="0" y="1197"/>
                  </a:cubicBezTo>
                  <a:lnTo>
                    <a:pt x="0" y="10302"/>
                  </a:lnTo>
                  <a:cubicBezTo>
                    <a:pt x="977" y="9578"/>
                    <a:pt x="2237" y="9200"/>
                    <a:pt x="3466" y="9105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5" name="Google Shape;3035;p45"/>
            <p:cNvSpPr/>
            <p:nvPr/>
          </p:nvSpPr>
          <p:spPr>
            <a:xfrm>
              <a:off x="-37793201" y="4229607"/>
              <a:ext cx="67101" cy="105676"/>
            </a:xfrm>
            <a:custGeom>
              <a:avLst/>
              <a:gdLst/>
              <a:ahLst/>
              <a:cxnLst/>
              <a:rect l="l" t="t" r="r" b="b"/>
              <a:pathLst>
                <a:path w="6302" h="9925" extrusionOk="0"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lnTo>
                    <a:pt x="0" y="8664"/>
                  </a:lnTo>
                  <a:cubicBezTo>
                    <a:pt x="32" y="9357"/>
                    <a:pt x="567" y="9925"/>
                    <a:pt x="1229" y="9925"/>
                  </a:cubicBezTo>
                  <a:lnTo>
                    <a:pt x="6301" y="9925"/>
                  </a:lnTo>
                  <a:cubicBezTo>
                    <a:pt x="6112" y="9925"/>
                    <a:pt x="5766" y="9609"/>
                    <a:pt x="5608" y="9452"/>
                  </a:cubicBezTo>
                  <a:cubicBezTo>
                    <a:pt x="4631" y="8664"/>
                    <a:pt x="3277" y="8255"/>
                    <a:pt x="2048" y="8255"/>
                  </a:cubicBezTo>
                  <a:cubicBezTo>
                    <a:pt x="1828" y="8255"/>
                    <a:pt x="1638" y="8066"/>
                    <a:pt x="1638" y="7877"/>
                  </a:cubicBezTo>
                  <a:lnTo>
                    <a:pt x="163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036" name="Google Shape;3036;p45"/>
          <p:cNvSpPr/>
          <p:nvPr/>
        </p:nvSpPr>
        <p:spPr>
          <a:xfrm>
            <a:off x="1301750" y="6772275"/>
            <a:ext cx="351997" cy="339592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037" name="Google Shape;3037;p45"/>
          <p:cNvGrpSpPr/>
          <p:nvPr/>
        </p:nvGrpSpPr>
        <p:grpSpPr>
          <a:xfrm>
            <a:off x="12124243" y="3160213"/>
            <a:ext cx="417535" cy="275449"/>
            <a:chOff x="6749675" y="4317350"/>
            <a:chExt cx="181967" cy="120045"/>
          </a:xfrm>
        </p:grpSpPr>
        <p:sp>
          <p:nvSpPr>
            <p:cNvPr id="3038" name="Google Shape;3038;p45"/>
            <p:cNvSpPr/>
            <p:nvPr/>
          </p:nvSpPr>
          <p:spPr>
            <a:xfrm>
              <a:off x="6818242" y="4317350"/>
              <a:ext cx="113400" cy="113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39" name="Google Shape;3039;p45"/>
            <p:cNvSpPr/>
            <p:nvPr/>
          </p:nvSpPr>
          <p:spPr>
            <a:xfrm>
              <a:off x="6780288" y="4384096"/>
              <a:ext cx="36300" cy="36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40" name="Google Shape;3040;p45"/>
            <p:cNvSpPr/>
            <p:nvPr/>
          </p:nvSpPr>
          <p:spPr>
            <a:xfrm>
              <a:off x="6749675" y="4410695"/>
              <a:ext cx="26700" cy="267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65" name="Graphic 2">
            <a:extLst>
              <a:ext uri="{FF2B5EF4-FFF2-40B4-BE49-F238E27FC236}">
                <a16:creationId xmlns:a16="http://schemas.microsoft.com/office/drawing/2014/main" id="{A92A0BEE-7A25-4407-849A-F51D04DEB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CF209ED4-F76B-48EB-85C5-DDE1301FA4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3CFC8DBA-CE39-4D51-8B1D-666E1AF50A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0" name="Google Shape;3036;p45">
            <a:extLst>
              <a:ext uri="{FF2B5EF4-FFF2-40B4-BE49-F238E27FC236}">
                <a16:creationId xmlns:a16="http://schemas.microsoft.com/office/drawing/2014/main" id="{93606F82-0947-47EE-A129-D66F14E49425}"/>
              </a:ext>
            </a:extLst>
          </p:cNvPr>
          <p:cNvSpPr/>
          <p:nvPr/>
        </p:nvSpPr>
        <p:spPr>
          <a:xfrm>
            <a:off x="12433643" y="6917195"/>
            <a:ext cx="351997" cy="339592"/>
          </a:xfrm>
          <a:custGeom>
            <a:avLst/>
            <a:gdLst/>
            <a:ahLst/>
            <a:cxnLst/>
            <a:rect l="l" t="t" r="r" b="b"/>
            <a:pathLst>
              <a:path w="13139" h="12676" extrusionOk="0">
                <a:moveTo>
                  <a:pt x="7184" y="1702"/>
                </a:moveTo>
                <a:cubicBezTo>
                  <a:pt x="7909" y="1702"/>
                  <a:pt x="8444" y="2237"/>
                  <a:pt x="8444" y="2962"/>
                </a:cubicBezTo>
                <a:cubicBezTo>
                  <a:pt x="8444" y="3623"/>
                  <a:pt x="7877" y="4222"/>
                  <a:pt x="7184" y="4222"/>
                </a:cubicBezTo>
                <a:cubicBezTo>
                  <a:pt x="6491" y="4222"/>
                  <a:pt x="5955" y="3655"/>
                  <a:pt x="5955" y="2962"/>
                </a:cubicBezTo>
                <a:cubicBezTo>
                  <a:pt x="5955" y="2237"/>
                  <a:pt x="6491" y="1702"/>
                  <a:pt x="7184" y="1702"/>
                </a:cubicBezTo>
                <a:close/>
                <a:moveTo>
                  <a:pt x="3813" y="2521"/>
                </a:moveTo>
                <a:cubicBezTo>
                  <a:pt x="4506" y="2521"/>
                  <a:pt x="5073" y="3056"/>
                  <a:pt x="5073" y="3781"/>
                </a:cubicBezTo>
                <a:cubicBezTo>
                  <a:pt x="5073" y="4474"/>
                  <a:pt x="4506" y="5041"/>
                  <a:pt x="3813" y="5041"/>
                </a:cubicBezTo>
                <a:cubicBezTo>
                  <a:pt x="3088" y="5041"/>
                  <a:pt x="2553" y="4474"/>
                  <a:pt x="2553" y="3781"/>
                </a:cubicBezTo>
                <a:cubicBezTo>
                  <a:pt x="2521" y="3056"/>
                  <a:pt x="3088" y="2521"/>
                  <a:pt x="3813" y="2521"/>
                </a:cubicBezTo>
                <a:close/>
                <a:moveTo>
                  <a:pt x="2931" y="5892"/>
                </a:moveTo>
                <a:cubicBezTo>
                  <a:pt x="3656" y="5892"/>
                  <a:pt x="4191" y="6459"/>
                  <a:pt x="4191" y="7152"/>
                </a:cubicBezTo>
                <a:cubicBezTo>
                  <a:pt x="4191" y="7877"/>
                  <a:pt x="3656" y="8412"/>
                  <a:pt x="2931" y="8412"/>
                </a:cubicBezTo>
                <a:cubicBezTo>
                  <a:pt x="2238" y="8412"/>
                  <a:pt x="1671" y="7877"/>
                  <a:pt x="1671" y="7152"/>
                </a:cubicBezTo>
                <a:cubicBezTo>
                  <a:pt x="1671" y="6459"/>
                  <a:pt x="2238" y="5892"/>
                  <a:pt x="2931" y="5892"/>
                </a:cubicBezTo>
                <a:close/>
                <a:moveTo>
                  <a:pt x="5514" y="8475"/>
                </a:moveTo>
                <a:cubicBezTo>
                  <a:pt x="6207" y="8475"/>
                  <a:pt x="6775" y="9011"/>
                  <a:pt x="6775" y="9735"/>
                </a:cubicBezTo>
                <a:cubicBezTo>
                  <a:pt x="6775" y="10397"/>
                  <a:pt x="6176" y="10996"/>
                  <a:pt x="5514" y="10996"/>
                </a:cubicBezTo>
                <a:cubicBezTo>
                  <a:pt x="4790" y="10996"/>
                  <a:pt x="4254" y="10429"/>
                  <a:pt x="4254" y="9735"/>
                </a:cubicBezTo>
                <a:cubicBezTo>
                  <a:pt x="4254" y="9011"/>
                  <a:pt x="4790" y="8475"/>
                  <a:pt x="5514" y="8475"/>
                </a:cubicBezTo>
                <a:close/>
                <a:moveTo>
                  <a:pt x="6333" y="0"/>
                </a:moveTo>
                <a:cubicBezTo>
                  <a:pt x="2836" y="0"/>
                  <a:pt x="1" y="2836"/>
                  <a:pt x="1" y="6333"/>
                </a:cubicBezTo>
                <a:cubicBezTo>
                  <a:pt x="1" y="9420"/>
                  <a:pt x="2143" y="11878"/>
                  <a:pt x="4916" y="12508"/>
                </a:cubicBezTo>
                <a:cubicBezTo>
                  <a:pt x="5408" y="12621"/>
                  <a:pt x="5838" y="12675"/>
                  <a:pt x="6211" y="12675"/>
                </a:cubicBezTo>
                <a:cubicBezTo>
                  <a:pt x="7914" y="12675"/>
                  <a:pt x="8444" y="11545"/>
                  <a:pt x="8444" y="9735"/>
                </a:cubicBezTo>
                <a:cubicBezTo>
                  <a:pt x="8444" y="9011"/>
                  <a:pt x="9011" y="8475"/>
                  <a:pt x="9705" y="8475"/>
                </a:cubicBezTo>
                <a:cubicBezTo>
                  <a:pt x="11878" y="8475"/>
                  <a:pt x="13139" y="7719"/>
                  <a:pt x="12508" y="4915"/>
                </a:cubicBezTo>
                <a:cubicBezTo>
                  <a:pt x="11878" y="2206"/>
                  <a:pt x="9452" y="0"/>
                  <a:pt x="633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1" name="Google Shape;597;p25">
            <a:extLst>
              <a:ext uri="{FF2B5EF4-FFF2-40B4-BE49-F238E27FC236}">
                <a16:creationId xmlns:a16="http://schemas.microsoft.com/office/drawing/2014/main" id="{17760836-EA42-4F34-99FC-17A8FF324E0C}"/>
              </a:ext>
            </a:extLst>
          </p:cNvPr>
          <p:cNvSpPr txBox="1">
            <a:spLocks/>
          </p:cNvSpPr>
          <p:nvPr/>
        </p:nvSpPr>
        <p:spPr>
          <a:xfrm>
            <a:off x="45510" y="1470627"/>
            <a:ext cx="16865452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400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guruhga tanlangan mavzu bo‘yicha dars texnologik xaritasi tuzish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uyer Persona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25599F"/>
      </a:accent1>
      <a:accent2>
        <a:srgbClr val="0D3E80"/>
      </a:accent2>
      <a:accent3>
        <a:srgbClr val="E84E89"/>
      </a:accent3>
      <a:accent4>
        <a:srgbClr val="AB2558"/>
      </a:accent4>
      <a:accent5>
        <a:srgbClr val="F9CF5A"/>
      </a:accent5>
      <a:accent6>
        <a:srgbClr val="D9AD34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6482</TotalTime>
  <Words>186</Words>
  <Application>Microsoft Office PowerPoint</Application>
  <PresentationFormat>Произвольный</PresentationFormat>
  <Paragraphs>27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Calibri Light</vt:lpstr>
      <vt:lpstr>Fira Sans Extra Condensed</vt:lpstr>
      <vt:lpstr>Fira Sans Extra Condensed Medium</vt:lpstr>
      <vt:lpstr>Roboto</vt:lpstr>
      <vt:lpstr>Times New Roman</vt:lpstr>
      <vt:lpstr>Тема Office</vt:lpstr>
      <vt:lpstr>Books Infographics by Slidesgo</vt:lpstr>
      <vt:lpstr>1_Тема Office</vt:lpstr>
      <vt:lpstr>Buyer Persona Infographics by Slidesgo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admin</cp:lastModifiedBy>
  <cp:revision>538</cp:revision>
  <cp:lastPrinted>2020-12-11T16:07:03Z</cp:lastPrinted>
  <dcterms:created xsi:type="dcterms:W3CDTF">2020-11-12T01:04:50Z</dcterms:created>
  <dcterms:modified xsi:type="dcterms:W3CDTF">2025-01-20T04:07:20Z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