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  <p:sldMasterId id="2147483978" r:id="rId2"/>
    <p:sldMasterId id="2147483990" r:id="rId3"/>
    <p:sldMasterId id="2147484004" r:id="rId4"/>
  </p:sldMasterIdLst>
  <p:notesMasterIdLst>
    <p:notesMasterId r:id="rId13"/>
  </p:notesMasterIdLst>
  <p:sldIdLst>
    <p:sldId id="350" r:id="rId5"/>
    <p:sldId id="260" r:id="rId6"/>
    <p:sldId id="529" r:id="rId7"/>
    <p:sldId id="528" r:id="rId8"/>
    <p:sldId id="264" r:id="rId9"/>
    <p:sldId id="365" r:id="rId10"/>
    <p:sldId id="368" r:id="rId11"/>
    <p:sldId id="273" r:id="rId12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6395"/>
    <a:srgbClr val="ED8BB0"/>
    <a:srgbClr val="D65FDF"/>
    <a:srgbClr val="BF29CB"/>
    <a:srgbClr val="FF5050"/>
    <a:srgbClr val="FF7979"/>
    <a:srgbClr val="FF8B8B"/>
    <a:srgbClr val="D927AF"/>
    <a:srgbClr val="002060"/>
    <a:srgbClr val="FF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>
      <p:cViewPr varScale="1">
        <p:scale>
          <a:sx n="39" d="100"/>
          <a:sy n="39" d="100"/>
        </p:scale>
        <p:origin x="90" y="1038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04.01.2025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7" name="Google Shape;517;g964e038bdd_0_1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18" name="Google Shape;518;g964e038bdd_0_1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5" name="Google Shape;915;g964e038bdd_0_5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6" name="Google Shape;916;g964e038bdd_0_5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" name="Google Shape;593;g97c0c60065_0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4" name="Google Shape;594;g97c0c60065_0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573088" y="685800"/>
            <a:ext cx="57118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899795" y="3323225"/>
            <a:ext cx="8886952" cy="335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899795" y="6499107"/>
            <a:ext cx="8886952" cy="9790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149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102487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3792421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4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322994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5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19" name="Google Shape;19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007656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6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5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682349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525039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39106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29" name="Google Shape;29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0" name="Google Shape;30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46721941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5933481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36" name="Google Shape;3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337917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111136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145996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2D622-5312-41AD-9AE9-8EBBD96A45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DD1472B-0B4C-40BC-BD67-B3A238EAE1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30C8347-1BC1-4BF4-A751-A632857927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04.01.2025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54EAC8-D45C-4F06-B972-DB83F6795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8D322ED-6086-4BC7-9CE5-06D141DC96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802816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20B1BD1-5FB2-4D02-9799-7DA7D8E0F8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4B8FC7B-47F3-466A-8FBB-F73FD79732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B662B55-EA1E-4EE7-B4C3-7A764DD6C5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04.01.2025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D067A97-0BB0-46CC-8EBB-BA85BB4EB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8C5F6F-6378-4103-B6B9-C5FDDA500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1262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F065639-E507-4947-B4C8-390F7D15E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71F8D2-57E9-4FF4-B9AF-1B2EA8FBFA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84598E-2879-4DA9-909E-D04EDF05C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04.01.2025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C50EE20-F0E0-4815-9619-8ADD3C3E4C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C4DE5B-F4AB-4080-8343-3CDA7CE21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391133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C39276D-DE83-49CC-817E-2E91B00953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D89F943-C00F-40B7-A037-18822B9BC9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C60E30D-6511-4E34-B27D-A7FD96746A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C918F38-4669-4701-B5CC-8BFA3DF90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04.01.2025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C397D66-6670-4524-80BD-86F2C4E7D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D82B63F-9A58-4B61-94B4-406E5FA4FC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790893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334096-D672-43C5-B734-C2DF47335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54051C3-DFA7-4019-A0A6-86D844F2B7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2B61840-7DC6-45F9-89EE-FF20861B50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A698410-ECD2-4EA4-BA35-EFF6D79E8C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717026A-0139-49BB-880F-8D86DA0922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1B05DAC-17CB-43BB-9B9E-37412EA89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04.01.2025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60EF43E7-0A42-4B29-98E8-F8C8D8C74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EEB83879-2EEA-426F-9FE3-431353400B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15465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8B0BED-8614-4961-A984-C5018E8FA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EA679D8D-AD69-47E2-99C4-1ECE33BB1C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04.01.2025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E8D95682-FBF3-41F7-860D-77DF4C780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732A9F6-FC30-499D-B2AC-F1C5B0585F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20921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105E59A-DC6C-407E-BA1D-3AC4829E3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04.01.2025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4CE7A31-8362-4EB6-9CF8-66E93D50FC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AB9D9747-D22D-428E-BE30-B3512E44A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5993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3A5C08-A63F-417F-89D7-062C2BB30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6EA0B4-900D-4A40-8FA7-1E80BE5015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9523753-B843-4804-A02D-A540E24E75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A34401F-648C-4953-BAFD-D2D4C68A42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04.01.2025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A25E68A-BF98-4FE3-BE71-ACD013EC9C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F240ABB-D7FF-4B17-9D36-024041B325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04078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FA55D9-FD44-4D82-9643-5835F1F807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34E2D01-14AB-4572-9E53-13F0C78FAFA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8472743-A6A1-4926-A84A-75AB5DD21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48D81DE-A219-4F44-AB94-108E26D417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04.01.2025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3472DB9-83F7-4D8D-B238-8EEBF261D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587681C-5257-4215-B151-F950E4C18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160844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BB27C6-734B-493E-80E7-FBB092101C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89E13A0-90BC-4E75-A234-283408F526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99AAE5E-86EF-407C-A800-4F74AE9A2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04.01.2025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EC25B5C-025A-49BC-A5A4-ECBF92726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EFA481-D65B-4945-8499-1A1A0C436C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3007188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858FD804-8E90-48B8-882A-8FDD291BBB8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5F468C0-2644-4721-8EF8-4867C79EC3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37A8E27-4FAB-4815-8350-1732B9970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E310D-52D2-4010-BE54-04613BA82511}" type="datetimeFigureOut">
              <a:rPr lang="ru-RU" smtClean="0"/>
              <a:t>04.01.2025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34C7E5-CEAB-4581-9263-31A7E54EB8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805FB13-45D0-47DD-B20E-B8B4E14D2A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12858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/>
        </p:nvSpPr>
        <p:spPr>
          <a:xfrm>
            <a:off x="899795" y="512033"/>
            <a:ext cx="16195720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510" b="1"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3D CUBE DIAGRAMS</a:t>
            </a:r>
            <a:endParaRPr sz="5510" b="1">
              <a:solidFill>
                <a:srgbClr val="000000"/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</p:spTree>
    <p:extLst>
      <p:ext uri="{BB962C8B-B14F-4D97-AF65-F5344CB8AC3E}">
        <p14:creationId xmlns:p14="http://schemas.microsoft.com/office/powerpoint/2010/main" val="37922000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288">
          <p15:clr>
            <a:srgbClr val="FA7B17"/>
          </p15:clr>
        </p15:guide>
        <p15:guide id="2" orient="horz" pos="267">
          <p15:clr>
            <a:srgbClr val="FA7B17"/>
          </p15:clr>
        </p15:guide>
        <p15:guide id="3" orient="horz" pos="2973">
          <p15:clr>
            <a:srgbClr val="FA7B17"/>
          </p15:clr>
        </p15:guide>
        <p15:guide id="4" pos="5472">
          <p15:clr>
            <a:srgbClr val="FA7B17"/>
          </p15:clr>
        </p15:guide>
        <p15:guide id="5" pos="2880">
          <p15:clr>
            <a:srgbClr val="FA7B17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613459" y="1563608"/>
            <a:ext cx="16769014" cy="431046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10234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613443" y="5951663"/>
            <a:ext cx="16769014" cy="166446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5511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9276571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613443" y="4516785"/>
            <a:ext cx="16769014" cy="17677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7085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727670675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4203227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 and two 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9510432" y="2420198"/>
            <a:ext cx="7872025" cy="71744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24872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2755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25692489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1907282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 column 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613443" y="1166760"/>
            <a:ext cx="5526300" cy="158697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4723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613443" y="2918160"/>
            <a:ext cx="5526300" cy="66767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599877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2362"/>
            </a:lvl1pPr>
            <a:lvl2pPr marL="1799631" lvl="1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2pPr>
            <a:lvl3pPr marL="2699446" lvl="2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3pPr>
            <a:lvl4pPr marL="3599261" lvl="3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4pPr>
            <a:lvl5pPr marL="4499077" lvl="4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5pPr>
            <a:lvl6pPr marL="5398892" lvl="5" indent="-599877">
              <a:spcBef>
                <a:spcPts val="3149"/>
              </a:spcBef>
              <a:spcAft>
                <a:spcPts val="0"/>
              </a:spcAft>
              <a:buSzPts val="1200"/>
              <a:buChar char="■"/>
              <a:defRPr sz="2362"/>
            </a:lvl6pPr>
            <a:lvl7pPr marL="6298707" lvl="6" indent="-599877">
              <a:spcBef>
                <a:spcPts val="3149"/>
              </a:spcBef>
              <a:spcAft>
                <a:spcPts val="0"/>
              </a:spcAft>
              <a:buSzPts val="1200"/>
              <a:buChar char="●"/>
              <a:defRPr sz="2362"/>
            </a:lvl7pPr>
            <a:lvl8pPr marL="7198523" lvl="7" indent="-599877">
              <a:spcBef>
                <a:spcPts val="3149"/>
              </a:spcBef>
              <a:spcAft>
                <a:spcPts val="0"/>
              </a:spcAft>
              <a:buSzPts val="1200"/>
              <a:buChar char="○"/>
              <a:defRPr sz="2362"/>
            </a:lvl8pPr>
            <a:lvl9pPr marL="8098338" lvl="8" indent="-599877">
              <a:spcBef>
                <a:spcPts val="3149"/>
              </a:spcBef>
              <a:spcAft>
                <a:spcPts val="3149"/>
              </a:spcAft>
              <a:buSzPts val="1200"/>
              <a:buChar char="■"/>
              <a:defRPr sz="2362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80554077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 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964839" y="945315"/>
            <a:ext cx="12532184" cy="859068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9447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0904520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 title and 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8997950" y="-263"/>
            <a:ext cx="8997950" cy="1080135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543"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522519" y="2589667"/>
            <a:ext cx="7961178" cy="311283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8266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522519" y="5886458"/>
            <a:ext cx="7961178" cy="259371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4133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9721211" y="1520558"/>
            <a:ext cx="7551429" cy="7759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674861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51192606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613443" y="8884208"/>
            <a:ext cx="11805972" cy="127071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899815" lvl="0" indent="-44990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5044577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 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613443" y="2322863"/>
            <a:ext cx="16769014" cy="412335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23617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613443" y="6619673"/>
            <a:ext cx="16769014" cy="273168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899815" lvl="0" indent="-674861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799631" lvl="1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2pPr>
            <a:lvl3pPr marL="2699446" lvl="2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3pPr>
            <a:lvl4pPr marL="3599261" lvl="3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4pPr>
            <a:lvl5pPr marL="4499077" lvl="4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5pPr>
            <a:lvl6pPr marL="5398892" lvl="5" indent="-624872" algn="ctr">
              <a:spcBef>
                <a:spcPts val="3149"/>
              </a:spcBef>
              <a:spcAft>
                <a:spcPts val="0"/>
              </a:spcAft>
              <a:buSzPts val="1400"/>
              <a:buChar char="■"/>
              <a:defRPr/>
            </a:lvl6pPr>
            <a:lvl7pPr marL="6298707" lvl="6" indent="-624872" algn="ctr">
              <a:spcBef>
                <a:spcPts val="3149"/>
              </a:spcBef>
              <a:spcAft>
                <a:spcPts val="0"/>
              </a:spcAft>
              <a:buSzPts val="1400"/>
              <a:buChar char="●"/>
              <a:defRPr/>
            </a:lvl7pPr>
            <a:lvl8pPr marL="7198523" lvl="7" indent="-624872" algn="ctr">
              <a:spcBef>
                <a:spcPts val="3149"/>
              </a:spcBef>
              <a:spcAft>
                <a:spcPts val="0"/>
              </a:spcAft>
              <a:buSzPts val="1400"/>
              <a:buChar char="○"/>
              <a:defRPr/>
            </a:lvl8pPr>
            <a:lvl9pPr marL="8098338" lvl="8" indent="-624872" algn="ctr">
              <a:spcBef>
                <a:spcPts val="3149"/>
              </a:spcBef>
              <a:spcAft>
                <a:spcPts val="3149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0819081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524961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99795" y="864098"/>
            <a:ext cx="16196310" cy="9588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SzPts val="2500"/>
              <a:buFont typeface="Fira Sans Extra Condensed Medium"/>
              <a:buNone/>
              <a:defRPr sz="2500"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99795" y="2349743"/>
            <a:ext cx="16196310" cy="7587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Roboto"/>
              <a:buChar char="●"/>
              <a:defRPr sz="1800"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●"/>
              <a:defRPr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17500">
              <a:lnSpc>
                <a:spcPct val="10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Roboto"/>
              <a:buChar char="○"/>
              <a:defRPr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17500">
              <a:lnSpc>
                <a:spcPct val="10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Roboto"/>
              <a:buChar char="■"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9467959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979" r:id="rId1"/>
    <p:sldLayoutId id="2147483980" r:id="rId2"/>
    <p:sldLayoutId id="2147483981" r:id="rId3"/>
    <p:sldLayoutId id="2147483982" r:id="rId4"/>
    <p:sldLayoutId id="2147483983" r:id="rId5"/>
    <p:sldLayoutId id="2147483984" r:id="rId6"/>
    <p:sldLayoutId id="2147483985" r:id="rId7"/>
    <p:sldLayoutId id="2147483986" r:id="rId8"/>
    <p:sldLayoutId id="2147483987" r:id="rId9"/>
    <p:sldLayoutId id="2147483988" r:id="rId10"/>
    <p:sldLayoutId id="2147483989" r:id="rId11"/>
    <p:sldLayoutId id="214748400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FAA2CA-1AB0-48ED-8346-9F84BDD3E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5225136-69EE-4FF7-8E4C-F904E1CFE0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3E67112-1F24-4EE9-AB45-B6B897F7BB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E310D-52D2-4010-BE54-04613BA82511}" type="datetimeFigureOut">
              <a:rPr lang="ru-RU" smtClean="0"/>
              <a:t>04.01.2025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4C2FA59-A7BB-4C1B-8925-10C47E6DBD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41ED4DF-75B0-4826-9D4E-CE3E375D3A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EDBBD-2E33-4F29-B0EB-986EABECA6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41442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  <p:sldLayoutId id="2147484002" r:id="rId12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613443" y="934553"/>
            <a:ext cx="16769014" cy="120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613443" y="2420198"/>
            <a:ext cx="16769014" cy="7174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Fira Sans"/>
              <a:buChar char="●"/>
              <a:defRPr sz="1800"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○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■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●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○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■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●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Fira Sans"/>
              <a:buChar char="○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Fira Sans"/>
              <a:buChar char="■"/>
              <a:defRPr>
                <a:solidFill>
                  <a:schemeClr val="dk2"/>
                </a:solidFill>
                <a:latin typeface="Fira Sans"/>
                <a:ea typeface="Fira Sans"/>
                <a:cs typeface="Fira Sans"/>
                <a:sym typeface="Fira Sans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6674268" y="9792756"/>
            <a:ext cx="1079872" cy="8265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968">
                <a:solidFill>
                  <a:schemeClr val="dk2"/>
                </a:solidFill>
              </a:defRPr>
            </a:lvl1pPr>
            <a:lvl2pPr lvl="1" algn="r">
              <a:buNone/>
              <a:defRPr sz="1968">
                <a:solidFill>
                  <a:schemeClr val="dk2"/>
                </a:solidFill>
              </a:defRPr>
            </a:lvl2pPr>
            <a:lvl3pPr lvl="2" algn="r">
              <a:buNone/>
              <a:defRPr sz="1968">
                <a:solidFill>
                  <a:schemeClr val="dk2"/>
                </a:solidFill>
              </a:defRPr>
            </a:lvl3pPr>
            <a:lvl4pPr lvl="3" algn="r">
              <a:buNone/>
              <a:defRPr sz="1968">
                <a:solidFill>
                  <a:schemeClr val="dk2"/>
                </a:solidFill>
              </a:defRPr>
            </a:lvl4pPr>
            <a:lvl5pPr lvl="4" algn="r">
              <a:buNone/>
              <a:defRPr sz="1968">
                <a:solidFill>
                  <a:schemeClr val="dk2"/>
                </a:solidFill>
              </a:defRPr>
            </a:lvl5pPr>
            <a:lvl6pPr lvl="5" algn="r">
              <a:buNone/>
              <a:defRPr sz="1968">
                <a:solidFill>
                  <a:schemeClr val="dk2"/>
                </a:solidFill>
              </a:defRPr>
            </a:lvl6pPr>
            <a:lvl7pPr lvl="6" algn="r">
              <a:buNone/>
              <a:defRPr sz="1968">
                <a:solidFill>
                  <a:schemeClr val="dk2"/>
                </a:solidFill>
              </a:defRPr>
            </a:lvl7pPr>
            <a:lvl8pPr lvl="7" algn="r">
              <a:buNone/>
              <a:defRPr sz="1968">
                <a:solidFill>
                  <a:schemeClr val="dk2"/>
                </a:solidFill>
              </a:defRPr>
            </a:lvl8pPr>
            <a:lvl9pPr lvl="8" algn="r">
              <a:buNone/>
              <a:defRPr sz="1968">
                <a:solidFill>
                  <a:schemeClr val="dk2"/>
                </a:solidFill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81537760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4005" r:id="rId1"/>
    <p:sldLayoutId id="2147484006" r:id="rId2"/>
    <p:sldLayoutId id="2147484007" r:id="rId3"/>
    <p:sldLayoutId id="2147484008" r:id="rId4"/>
    <p:sldLayoutId id="2147484009" r:id="rId5"/>
    <p:sldLayoutId id="2147484010" r:id="rId6"/>
    <p:sldLayoutId id="2147484011" r:id="rId7"/>
    <p:sldLayoutId id="2147484012" r:id="rId8"/>
    <p:sldLayoutId id="2147484013" r:id="rId9"/>
    <p:sldLayoutId id="2147484014" r:id="rId10"/>
    <p:sldLayoutId id="2147484015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2755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pos="288">
          <p15:clr>
            <a:srgbClr val="EA4335"/>
          </p15:clr>
        </p15:guide>
        <p15:guide id="2" orient="horz" pos="259">
          <p15:clr>
            <a:srgbClr val="EA4335"/>
          </p15:clr>
        </p15:guide>
        <p15:guide id="3" pos="5472">
          <p15:clr>
            <a:srgbClr val="EA4335"/>
          </p15:clr>
        </p15:guide>
        <p15:guide id="4" orient="horz" pos="2981">
          <p15:clr>
            <a:srgbClr val="EA4335"/>
          </p15:clr>
        </p15:guide>
        <p15:guide id="5" pos="2880">
          <p15:clr>
            <a:srgbClr val="EA4335"/>
          </p15:clr>
        </p15:guide>
        <p15:guide id="6" orient="horz" pos="1620">
          <p15:clr>
            <a:srgbClr val="EA4335"/>
          </p15:clr>
        </p15:guide>
        <p15:guide id="7" pos="1584">
          <p15:clr>
            <a:srgbClr val="EA4335"/>
          </p15:clr>
        </p15:guide>
        <p15:guide id="8" pos="4176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5" Type="http://schemas.openxmlformats.org/officeDocument/2006/relationships/image" Target="../media/image4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6C8A961D-ABA6-4982-A269-16652D77888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426950" y="1881781"/>
            <a:ext cx="5334000" cy="4086841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25749396-FD67-4A14-8595-EE60838176EE}"/>
              </a:ext>
            </a:extLst>
          </p:cNvPr>
          <p:cNvSpPr/>
          <p:nvPr/>
        </p:nvSpPr>
        <p:spPr>
          <a:xfrm>
            <a:off x="1225550" y="4742061"/>
            <a:ext cx="115062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it-IT" sz="5400" b="1" dirty="0">
                <a:latin typeface="Times New Roman" panose="02020603050405020304" pitchFamily="18" charset="0"/>
                <a:ea typeface="Calibri" panose="020F0502020204030204" pitchFamily="34" charset="0"/>
              </a:rPr>
              <a:t>NISBAT VA PROPORSIYALARNI O‘QITISH METODIKASI</a:t>
            </a:r>
            <a:endParaRPr lang="ru-RU" sz="5400" b="1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A0C0A4-154A-434C-8567-8A6DCDCC39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0750" y="7343776"/>
            <a:ext cx="4760196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1" name="Google Shape;521;p29"/>
          <p:cNvSpPr txBox="1"/>
          <p:nvPr/>
        </p:nvSpPr>
        <p:spPr>
          <a:xfrm>
            <a:off x="732240" y="7993511"/>
            <a:ext cx="4299031" cy="1930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559" b="1" kern="0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Nisbat va proporsiya mavzularini o‘rganishning dolzarbligi</a:t>
            </a:r>
            <a:endParaRPr sz="2559" b="1" kern="0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522" name="Google Shape;522;p29"/>
          <p:cNvSpPr txBox="1"/>
          <p:nvPr/>
        </p:nvSpPr>
        <p:spPr>
          <a:xfrm>
            <a:off x="2273263" y="7147184"/>
            <a:ext cx="1137733" cy="1127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314" b="1" ker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01</a:t>
            </a:r>
            <a:endParaRPr sz="5314" b="1" kern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524" name="Google Shape;524;p29"/>
          <p:cNvSpPr txBox="1"/>
          <p:nvPr/>
        </p:nvSpPr>
        <p:spPr>
          <a:xfrm>
            <a:off x="6788150" y="8026647"/>
            <a:ext cx="4520620" cy="20727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559" b="1" kern="0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“AHA! MATEMATIKA” darsligida nisbat va proporsiyalar mavzusini o‘qitish.</a:t>
            </a:r>
            <a:endParaRPr sz="2559" b="1" kern="0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525" name="Google Shape;525;p29"/>
          <p:cNvSpPr txBox="1"/>
          <p:nvPr/>
        </p:nvSpPr>
        <p:spPr>
          <a:xfrm>
            <a:off x="8426946" y="7187945"/>
            <a:ext cx="1137733" cy="1127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314" b="1" ker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02</a:t>
            </a:r>
            <a:endParaRPr sz="5314" b="1" kern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527" name="Google Shape;527;p29"/>
          <p:cNvSpPr txBox="1"/>
          <p:nvPr/>
        </p:nvSpPr>
        <p:spPr>
          <a:xfrm>
            <a:off x="12947566" y="7858030"/>
            <a:ext cx="4390756" cy="208594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559" b="1" kern="0" dirty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Nisbat va proporsiyalar mavzusini o‘qitishda samarali metodlar tanlash.</a:t>
            </a:r>
            <a:endParaRPr sz="2559" b="1" kern="0" dirty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528" name="Google Shape;528;p29"/>
          <p:cNvSpPr txBox="1"/>
          <p:nvPr/>
        </p:nvSpPr>
        <p:spPr>
          <a:xfrm>
            <a:off x="14599996" y="7187945"/>
            <a:ext cx="1137733" cy="11271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314" b="1" kern="0">
                <a:solidFill>
                  <a:srgbClr val="000000"/>
                </a:solidFill>
                <a:latin typeface="Fira Sans"/>
                <a:ea typeface="Fira Sans"/>
                <a:cs typeface="Fira Sans"/>
                <a:sym typeface="Fira Sans"/>
              </a:rPr>
              <a:t>03</a:t>
            </a:r>
            <a:endParaRPr sz="5314" b="1" kern="0">
              <a:solidFill>
                <a:srgbClr val="00000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grpSp>
        <p:nvGrpSpPr>
          <p:cNvPr id="530" name="Google Shape;530;p29"/>
          <p:cNvGrpSpPr/>
          <p:nvPr/>
        </p:nvGrpSpPr>
        <p:grpSpPr>
          <a:xfrm>
            <a:off x="7699468" y="2846610"/>
            <a:ext cx="2592689" cy="3966673"/>
            <a:chOff x="3718975" y="4770150"/>
            <a:chExt cx="1772825" cy="2712325"/>
          </a:xfrm>
        </p:grpSpPr>
        <p:sp>
          <p:nvSpPr>
            <p:cNvPr id="531" name="Google Shape;531;p29"/>
            <p:cNvSpPr/>
            <p:nvPr/>
          </p:nvSpPr>
          <p:spPr>
            <a:xfrm>
              <a:off x="4704875" y="6731825"/>
              <a:ext cx="403850" cy="80275"/>
            </a:xfrm>
            <a:custGeom>
              <a:avLst/>
              <a:gdLst/>
              <a:ahLst/>
              <a:cxnLst/>
              <a:rect l="l" t="t" r="r" b="b"/>
              <a:pathLst>
                <a:path w="16154" h="3211" extrusionOk="0">
                  <a:moveTo>
                    <a:pt x="15917" y="0"/>
                  </a:moveTo>
                  <a:lnTo>
                    <a:pt x="34" y="271"/>
                  </a:lnTo>
                  <a:lnTo>
                    <a:pt x="0" y="3211"/>
                  </a:lnTo>
                  <a:lnTo>
                    <a:pt x="16153" y="3177"/>
                  </a:lnTo>
                  <a:cubicBezTo>
                    <a:pt x="14937" y="2062"/>
                    <a:pt x="15917" y="0"/>
                    <a:pt x="159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2" name="Google Shape;532;p29"/>
            <p:cNvSpPr/>
            <p:nvPr/>
          </p:nvSpPr>
          <p:spPr>
            <a:xfrm>
              <a:off x="4709950" y="6464025"/>
              <a:ext cx="403000" cy="80275"/>
            </a:xfrm>
            <a:custGeom>
              <a:avLst/>
              <a:gdLst/>
              <a:ahLst/>
              <a:cxnLst/>
              <a:rect l="l" t="t" r="r" b="b"/>
              <a:pathLst>
                <a:path w="16120" h="3211" extrusionOk="0">
                  <a:moveTo>
                    <a:pt x="15917" y="0"/>
                  </a:moveTo>
                  <a:lnTo>
                    <a:pt x="34" y="270"/>
                  </a:lnTo>
                  <a:lnTo>
                    <a:pt x="0" y="3210"/>
                  </a:lnTo>
                  <a:lnTo>
                    <a:pt x="16119" y="3177"/>
                  </a:lnTo>
                  <a:cubicBezTo>
                    <a:pt x="14937" y="2062"/>
                    <a:pt x="15917" y="0"/>
                    <a:pt x="159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3" name="Google Shape;533;p29"/>
            <p:cNvSpPr/>
            <p:nvPr/>
          </p:nvSpPr>
          <p:spPr>
            <a:xfrm>
              <a:off x="4667700" y="6435300"/>
              <a:ext cx="452000" cy="138575"/>
            </a:xfrm>
            <a:custGeom>
              <a:avLst/>
              <a:gdLst/>
              <a:ahLst/>
              <a:cxnLst/>
              <a:rect l="l" t="t" r="r" b="b"/>
              <a:pathLst>
                <a:path w="18080" h="5543" extrusionOk="0">
                  <a:moveTo>
                    <a:pt x="18046" y="0"/>
                  </a:moveTo>
                  <a:lnTo>
                    <a:pt x="1" y="102"/>
                  </a:lnTo>
                  <a:lnTo>
                    <a:pt x="34" y="1419"/>
                  </a:lnTo>
                  <a:lnTo>
                    <a:pt x="34" y="4224"/>
                  </a:lnTo>
                  <a:lnTo>
                    <a:pt x="34" y="5475"/>
                  </a:lnTo>
                  <a:lnTo>
                    <a:pt x="34" y="5542"/>
                  </a:lnTo>
                  <a:lnTo>
                    <a:pt x="18080" y="5441"/>
                  </a:lnTo>
                  <a:lnTo>
                    <a:pt x="18080" y="4123"/>
                  </a:lnTo>
                  <a:lnTo>
                    <a:pt x="1724" y="4224"/>
                  </a:lnTo>
                  <a:lnTo>
                    <a:pt x="1724" y="1419"/>
                  </a:lnTo>
                  <a:lnTo>
                    <a:pt x="18046" y="1318"/>
                  </a:lnTo>
                  <a:lnTo>
                    <a:pt x="180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4" name="Google Shape;534;p29"/>
            <p:cNvSpPr/>
            <p:nvPr/>
          </p:nvSpPr>
          <p:spPr>
            <a:xfrm>
              <a:off x="4724300" y="6482600"/>
              <a:ext cx="362450" cy="2550"/>
            </a:xfrm>
            <a:custGeom>
              <a:avLst/>
              <a:gdLst/>
              <a:ahLst/>
              <a:cxnLst/>
              <a:rect l="l" t="t" r="r" b="b"/>
              <a:pathLst>
                <a:path w="14498" h="102" extrusionOk="0">
                  <a:moveTo>
                    <a:pt x="14498" y="1"/>
                  </a:moveTo>
                  <a:lnTo>
                    <a:pt x="1" y="102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5" name="Google Shape;535;p29"/>
            <p:cNvSpPr/>
            <p:nvPr/>
          </p:nvSpPr>
          <p:spPr>
            <a:xfrm>
              <a:off x="4724300" y="6479225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8" y="0"/>
                  </a:moveTo>
                  <a:lnTo>
                    <a:pt x="1" y="102"/>
                  </a:lnTo>
                  <a:lnTo>
                    <a:pt x="1" y="338"/>
                  </a:lnTo>
                  <a:lnTo>
                    <a:pt x="14498" y="271"/>
                  </a:lnTo>
                  <a:lnTo>
                    <a:pt x="14498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6" name="Google Shape;536;p29"/>
            <p:cNvSpPr/>
            <p:nvPr/>
          </p:nvSpPr>
          <p:spPr>
            <a:xfrm>
              <a:off x="4724300" y="6502025"/>
              <a:ext cx="362450" cy="1725"/>
            </a:xfrm>
            <a:custGeom>
              <a:avLst/>
              <a:gdLst/>
              <a:ahLst/>
              <a:cxnLst/>
              <a:rect l="l" t="t" r="r" b="b"/>
              <a:pathLst>
                <a:path w="14498" h="69" extrusionOk="0">
                  <a:moveTo>
                    <a:pt x="14498" y="1"/>
                  </a:moveTo>
                  <a:lnTo>
                    <a:pt x="1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7" name="Google Shape;537;p29"/>
            <p:cNvSpPr/>
            <p:nvPr/>
          </p:nvSpPr>
          <p:spPr>
            <a:xfrm>
              <a:off x="4724300" y="6498650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8" y="1"/>
                  </a:moveTo>
                  <a:lnTo>
                    <a:pt x="1" y="102"/>
                  </a:lnTo>
                  <a:lnTo>
                    <a:pt x="1" y="339"/>
                  </a:lnTo>
                  <a:lnTo>
                    <a:pt x="14498" y="237"/>
                  </a:lnTo>
                  <a:lnTo>
                    <a:pt x="14498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8" name="Google Shape;538;p29"/>
            <p:cNvSpPr/>
            <p:nvPr/>
          </p:nvSpPr>
          <p:spPr>
            <a:xfrm>
              <a:off x="4725150" y="6520625"/>
              <a:ext cx="361600" cy="1700"/>
            </a:xfrm>
            <a:custGeom>
              <a:avLst/>
              <a:gdLst/>
              <a:ahLst/>
              <a:cxnLst/>
              <a:rect l="l" t="t" r="r" b="b"/>
              <a:pathLst>
                <a:path w="14464" h="68" extrusionOk="0">
                  <a:moveTo>
                    <a:pt x="14464" y="0"/>
                  </a:moveTo>
                  <a:lnTo>
                    <a:pt x="1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39" name="Google Shape;539;p29"/>
            <p:cNvSpPr/>
            <p:nvPr/>
          </p:nvSpPr>
          <p:spPr>
            <a:xfrm>
              <a:off x="4725150" y="6517250"/>
              <a:ext cx="361600" cy="8450"/>
            </a:xfrm>
            <a:custGeom>
              <a:avLst/>
              <a:gdLst/>
              <a:ahLst/>
              <a:cxnLst/>
              <a:rect l="l" t="t" r="r" b="b"/>
              <a:pathLst>
                <a:path w="14464" h="338" extrusionOk="0">
                  <a:moveTo>
                    <a:pt x="14464" y="0"/>
                  </a:moveTo>
                  <a:lnTo>
                    <a:pt x="1" y="101"/>
                  </a:lnTo>
                  <a:lnTo>
                    <a:pt x="1" y="338"/>
                  </a:lnTo>
                  <a:lnTo>
                    <a:pt x="14464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0" name="Google Shape;540;p29"/>
            <p:cNvSpPr/>
            <p:nvPr/>
          </p:nvSpPr>
          <p:spPr>
            <a:xfrm>
              <a:off x="4720925" y="6749575"/>
              <a:ext cx="361600" cy="8450"/>
            </a:xfrm>
            <a:custGeom>
              <a:avLst/>
              <a:gdLst/>
              <a:ahLst/>
              <a:cxnLst/>
              <a:rect l="l" t="t" r="r" b="b"/>
              <a:pathLst>
                <a:path w="14464" h="338" extrusionOk="0">
                  <a:moveTo>
                    <a:pt x="14464" y="0"/>
                  </a:moveTo>
                  <a:lnTo>
                    <a:pt x="1" y="101"/>
                  </a:lnTo>
                  <a:lnTo>
                    <a:pt x="1" y="338"/>
                  </a:lnTo>
                  <a:lnTo>
                    <a:pt x="14464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1" name="Google Shape;541;p29"/>
            <p:cNvSpPr/>
            <p:nvPr/>
          </p:nvSpPr>
          <p:spPr>
            <a:xfrm>
              <a:off x="4720925" y="6769000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64" y="0"/>
                  </a:moveTo>
                  <a:lnTo>
                    <a:pt x="1" y="68"/>
                  </a:lnTo>
                  <a:lnTo>
                    <a:pt x="1" y="338"/>
                  </a:lnTo>
                  <a:lnTo>
                    <a:pt x="14498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2" name="Google Shape;542;p29"/>
            <p:cNvSpPr/>
            <p:nvPr/>
          </p:nvSpPr>
          <p:spPr>
            <a:xfrm>
              <a:off x="4720925" y="6787575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8" y="1"/>
                  </a:moveTo>
                  <a:lnTo>
                    <a:pt x="1" y="68"/>
                  </a:lnTo>
                  <a:lnTo>
                    <a:pt x="1" y="339"/>
                  </a:lnTo>
                  <a:lnTo>
                    <a:pt x="14498" y="237"/>
                  </a:lnTo>
                  <a:lnTo>
                    <a:pt x="14498" y="1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3" name="Google Shape;543;p29"/>
            <p:cNvSpPr/>
            <p:nvPr/>
          </p:nvSpPr>
          <p:spPr>
            <a:xfrm>
              <a:off x="4659250" y="6600025"/>
              <a:ext cx="403000" cy="81125"/>
            </a:xfrm>
            <a:custGeom>
              <a:avLst/>
              <a:gdLst/>
              <a:ahLst/>
              <a:cxnLst/>
              <a:rect l="l" t="t" r="r" b="b"/>
              <a:pathLst>
                <a:path w="16120" h="3245" extrusionOk="0">
                  <a:moveTo>
                    <a:pt x="15917" y="1"/>
                  </a:moveTo>
                  <a:lnTo>
                    <a:pt x="34" y="271"/>
                  </a:lnTo>
                  <a:lnTo>
                    <a:pt x="1" y="3245"/>
                  </a:lnTo>
                  <a:lnTo>
                    <a:pt x="16120" y="3177"/>
                  </a:lnTo>
                  <a:cubicBezTo>
                    <a:pt x="14937" y="2062"/>
                    <a:pt x="15917" y="1"/>
                    <a:pt x="159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4" name="Google Shape;544;p29"/>
            <p:cNvSpPr/>
            <p:nvPr/>
          </p:nvSpPr>
          <p:spPr>
            <a:xfrm>
              <a:off x="4617025" y="6571300"/>
              <a:ext cx="452000" cy="138575"/>
            </a:xfrm>
            <a:custGeom>
              <a:avLst/>
              <a:gdLst/>
              <a:ahLst/>
              <a:cxnLst/>
              <a:rect l="l" t="t" r="r" b="b"/>
              <a:pathLst>
                <a:path w="18080" h="5543" extrusionOk="0">
                  <a:moveTo>
                    <a:pt x="18045" y="1"/>
                  </a:moveTo>
                  <a:lnTo>
                    <a:pt x="0" y="102"/>
                  </a:lnTo>
                  <a:lnTo>
                    <a:pt x="34" y="1420"/>
                  </a:lnTo>
                  <a:lnTo>
                    <a:pt x="34" y="4225"/>
                  </a:lnTo>
                  <a:lnTo>
                    <a:pt x="34" y="5475"/>
                  </a:lnTo>
                  <a:lnTo>
                    <a:pt x="34" y="5543"/>
                  </a:lnTo>
                  <a:lnTo>
                    <a:pt x="18079" y="5441"/>
                  </a:lnTo>
                  <a:lnTo>
                    <a:pt x="18079" y="4123"/>
                  </a:lnTo>
                  <a:lnTo>
                    <a:pt x="1723" y="4225"/>
                  </a:lnTo>
                  <a:lnTo>
                    <a:pt x="1723" y="1420"/>
                  </a:lnTo>
                  <a:lnTo>
                    <a:pt x="18045" y="1319"/>
                  </a:lnTo>
                  <a:lnTo>
                    <a:pt x="1804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5" name="Google Shape;545;p29"/>
            <p:cNvSpPr/>
            <p:nvPr/>
          </p:nvSpPr>
          <p:spPr>
            <a:xfrm>
              <a:off x="4673625" y="6616075"/>
              <a:ext cx="362450" cy="7625"/>
            </a:xfrm>
            <a:custGeom>
              <a:avLst/>
              <a:gdLst/>
              <a:ahLst/>
              <a:cxnLst/>
              <a:rect l="l" t="t" r="r" b="b"/>
              <a:pathLst>
                <a:path w="14498" h="305" extrusionOk="0">
                  <a:moveTo>
                    <a:pt x="14497" y="1"/>
                  </a:moveTo>
                  <a:lnTo>
                    <a:pt x="0" y="68"/>
                  </a:lnTo>
                  <a:lnTo>
                    <a:pt x="0" y="305"/>
                  </a:lnTo>
                  <a:lnTo>
                    <a:pt x="14497" y="237"/>
                  </a:lnTo>
                  <a:lnTo>
                    <a:pt x="14497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6" name="Google Shape;546;p29"/>
            <p:cNvSpPr/>
            <p:nvPr/>
          </p:nvSpPr>
          <p:spPr>
            <a:xfrm>
              <a:off x="4673625" y="6634675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7" y="0"/>
                  </a:moveTo>
                  <a:lnTo>
                    <a:pt x="0" y="102"/>
                  </a:lnTo>
                  <a:lnTo>
                    <a:pt x="0" y="338"/>
                  </a:lnTo>
                  <a:lnTo>
                    <a:pt x="14497" y="271"/>
                  </a:lnTo>
                  <a:lnTo>
                    <a:pt x="14497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7" name="Google Shape;547;p29"/>
            <p:cNvSpPr/>
            <p:nvPr/>
          </p:nvSpPr>
          <p:spPr>
            <a:xfrm>
              <a:off x="4674450" y="6653250"/>
              <a:ext cx="361625" cy="8475"/>
            </a:xfrm>
            <a:custGeom>
              <a:avLst/>
              <a:gdLst/>
              <a:ahLst/>
              <a:cxnLst/>
              <a:rect l="l" t="t" r="r" b="b"/>
              <a:pathLst>
                <a:path w="14465" h="339" extrusionOk="0">
                  <a:moveTo>
                    <a:pt x="14464" y="1"/>
                  </a:moveTo>
                  <a:lnTo>
                    <a:pt x="1" y="102"/>
                  </a:lnTo>
                  <a:lnTo>
                    <a:pt x="1" y="339"/>
                  </a:lnTo>
                  <a:lnTo>
                    <a:pt x="14464" y="271"/>
                  </a:lnTo>
                  <a:lnTo>
                    <a:pt x="14464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8" name="Google Shape;548;p29"/>
            <p:cNvSpPr/>
            <p:nvPr/>
          </p:nvSpPr>
          <p:spPr>
            <a:xfrm>
              <a:off x="4663475" y="6703100"/>
              <a:ext cx="451150" cy="138575"/>
            </a:xfrm>
            <a:custGeom>
              <a:avLst/>
              <a:gdLst/>
              <a:ahLst/>
              <a:cxnLst/>
              <a:rect l="l" t="t" r="r" b="b"/>
              <a:pathLst>
                <a:path w="18046" h="5543" extrusionOk="0">
                  <a:moveTo>
                    <a:pt x="18012" y="0"/>
                  </a:moveTo>
                  <a:lnTo>
                    <a:pt x="1" y="102"/>
                  </a:lnTo>
                  <a:lnTo>
                    <a:pt x="1" y="1420"/>
                  </a:lnTo>
                  <a:lnTo>
                    <a:pt x="34" y="4225"/>
                  </a:lnTo>
                  <a:lnTo>
                    <a:pt x="34" y="5475"/>
                  </a:lnTo>
                  <a:lnTo>
                    <a:pt x="34" y="5542"/>
                  </a:lnTo>
                  <a:lnTo>
                    <a:pt x="18046" y="5441"/>
                  </a:lnTo>
                  <a:lnTo>
                    <a:pt x="18046" y="4123"/>
                  </a:lnTo>
                  <a:lnTo>
                    <a:pt x="1724" y="4191"/>
                  </a:lnTo>
                  <a:lnTo>
                    <a:pt x="1690" y="1386"/>
                  </a:lnTo>
                  <a:lnTo>
                    <a:pt x="18046" y="1318"/>
                  </a:lnTo>
                  <a:lnTo>
                    <a:pt x="1801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49" name="Google Shape;549;p29"/>
            <p:cNvSpPr/>
            <p:nvPr/>
          </p:nvSpPr>
          <p:spPr>
            <a:xfrm>
              <a:off x="4771625" y="6355875"/>
              <a:ext cx="403000" cy="80275"/>
            </a:xfrm>
            <a:custGeom>
              <a:avLst/>
              <a:gdLst/>
              <a:ahLst/>
              <a:cxnLst/>
              <a:rect l="l" t="t" r="r" b="b"/>
              <a:pathLst>
                <a:path w="16120" h="3211" extrusionOk="0">
                  <a:moveTo>
                    <a:pt x="15916" y="1"/>
                  </a:moveTo>
                  <a:lnTo>
                    <a:pt x="34" y="271"/>
                  </a:lnTo>
                  <a:lnTo>
                    <a:pt x="0" y="3211"/>
                  </a:lnTo>
                  <a:lnTo>
                    <a:pt x="16119" y="3177"/>
                  </a:lnTo>
                  <a:cubicBezTo>
                    <a:pt x="14936" y="2062"/>
                    <a:pt x="15916" y="1"/>
                    <a:pt x="1591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0" name="Google Shape;550;p29"/>
            <p:cNvSpPr/>
            <p:nvPr/>
          </p:nvSpPr>
          <p:spPr>
            <a:xfrm>
              <a:off x="4775850" y="6088075"/>
              <a:ext cx="403825" cy="80275"/>
            </a:xfrm>
            <a:custGeom>
              <a:avLst/>
              <a:gdLst/>
              <a:ahLst/>
              <a:cxnLst/>
              <a:rect l="l" t="t" r="r" b="b"/>
              <a:pathLst>
                <a:path w="16153" h="3211" extrusionOk="0">
                  <a:moveTo>
                    <a:pt x="15916" y="0"/>
                  </a:moveTo>
                  <a:lnTo>
                    <a:pt x="34" y="271"/>
                  </a:lnTo>
                  <a:lnTo>
                    <a:pt x="0" y="3211"/>
                  </a:lnTo>
                  <a:lnTo>
                    <a:pt x="16153" y="3177"/>
                  </a:lnTo>
                  <a:cubicBezTo>
                    <a:pt x="14936" y="2062"/>
                    <a:pt x="15916" y="1"/>
                    <a:pt x="159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1" name="Google Shape;551;p29"/>
            <p:cNvSpPr/>
            <p:nvPr/>
          </p:nvSpPr>
          <p:spPr>
            <a:xfrm>
              <a:off x="4734450" y="6059350"/>
              <a:ext cx="451150" cy="138575"/>
            </a:xfrm>
            <a:custGeom>
              <a:avLst/>
              <a:gdLst/>
              <a:ahLst/>
              <a:cxnLst/>
              <a:rect l="l" t="t" r="r" b="b"/>
              <a:pathLst>
                <a:path w="18046" h="5543" extrusionOk="0">
                  <a:moveTo>
                    <a:pt x="18012" y="1"/>
                  </a:moveTo>
                  <a:lnTo>
                    <a:pt x="0" y="102"/>
                  </a:lnTo>
                  <a:lnTo>
                    <a:pt x="0" y="1420"/>
                  </a:lnTo>
                  <a:lnTo>
                    <a:pt x="0" y="4225"/>
                  </a:lnTo>
                  <a:lnTo>
                    <a:pt x="34" y="5475"/>
                  </a:lnTo>
                  <a:lnTo>
                    <a:pt x="34" y="5543"/>
                  </a:lnTo>
                  <a:lnTo>
                    <a:pt x="18045" y="5441"/>
                  </a:lnTo>
                  <a:lnTo>
                    <a:pt x="18045" y="4123"/>
                  </a:lnTo>
                  <a:lnTo>
                    <a:pt x="1724" y="4191"/>
                  </a:lnTo>
                  <a:lnTo>
                    <a:pt x="1690" y="1420"/>
                  </a:lnTo>
                  <a:lnTo>
                    <a:pt x="18045" y="1318"/>
                  </a:lnTo>
                  <a:lnTo>
                    <a:pt x="1801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2" name="Google Shape;552;p29"/>
            <p:cNvSpPr/>
            <p:nvPr/>
          </p:nvSpPr>
          <p:spPr>
            <a:xfrm>
              <a:off x="4791050" y="6106650"/>
              <a:ext cx="361600" cy="2575"/>
            </a:xfrm>
            <a:custGeom>
              <a:avLst/>
              <a:gdLst/>
              <a:ahLst/>
              <a:cxnLst/>
              <a:rect l="l" t="t" r="r" b="b"/>
              <a:pathLst>
                <a:path w="14464" h="103" extrusionOk="0">
                  <a:moveTo>
                    <a:pt x="14464" y="1"/>
                  </a:moveTo>
                  <a:lnTo>
                    <a:pt x="0" y="102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3" name="Google Shape;553;p29"/>
            <p:cNvSpPr/>
            <p:nvPr/>
          </p:nvSpPr>
          <p:spPr>
            <a:xfrm>
              <a:off x="4791050" y="6103275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1"/>
                  </a:moveTo>
                  <a:lnTo>
                    <a:pt x="0" y="102"/>
                  </a:lnTo>
                  <a:lnTo>
                    <a:pt x="0" y="339"/>
                  </a:lnTo>
                  <a:lnTo>
                    <a:pt x="14464" y="271"/>
                  </a:lnTo>
                  <a:lnTo>
                    <a:pt x="14464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4" name="Google Shape;554;p29"/>
            <p:cNvSpPr/>
            <p:nvPr/>
          </p:nvSpPr>
          <p:spPr>
            <a:xfrm>
              <a:off x="4791050" y="6126100"/>
              <a:ext cx="361600" cy="1700"/>
            </a:xfrm>
            <a:custGeom>
              <a:avLst/>
              <a:gdLst/>
              <a:ahLst/>
              <a:cxnLst/>
              <a:rect l="l" t="t" r="r" b="b"/>
              <a:pathLst>
                <a:path w="14464" h="68" extrusionOk="0">
                  <a:moveTo>
                    <a:pt x="14464" y="0"/>
                  </a:moveTo>
                  <a:lnTo>
                    <a:pt x="0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5" name="Google Shape;555;p29"/>
            <p:cNvSpPr/>
            <p:nvPr/>
          </p:nvSpPr>
          <p:spPr>
            <a:xfrm>
              <a:off x="4791050" y="6122700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1"/>
                  </a:moveTo>
                  <a:lnTo>
                    <a:pt x="0" y="102"/>
                  </a:lnTo>
                  <a:lnTo>
                    <a:pt x="0" y="339"/>
                  </a:lnTo>
                  <a:lnTo>
                    <a:pt x="14464" y="238"/>
                  </a:lnTo>
                  <a:lnTo>
                    <a:pt x="14464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6" name="Google Shape;556;p29"/>
            <p:cNvSpPr/>
            <p:nvPr/>
          </p:nvSpPr>
          <p:spPr>
            <a:xfrm>
              <a:off x="4791050" y="6144675"/>
              <a:ext cx="362450" cy="1725"/>
            </a:xfrm>
            <a:custGeom>
              <a:avLst/>
              <a:gdLst/>
              <a:ahLst/>
              <a:cxnLst/>
              <a:rect l="l" t="t" r="r" b="b"/>
              <a:pathLst>
                <a:path w="14498" h="69" extrusionOk="0">
                  <a:moveTo>
                    <a:pt x="14497" y="1"/>
                  </a:moveTo>
                  <a:lnTo>
                    <a:pt x="0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7" name="Google Shape;557;p29"/>
            <p:cNvSpPr/>
            <p:nvPr/>
          </p:nvSpPr>
          <p:spPr>
            <a:xfrm>
              <a:off x="4791050" y="6141300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0"/>
                  </a:moveTo>
                  <a:lnTo>
                    <a:pt x="0" y="68"/>
                  </a:lnTo>
                  <a:lnTo>
                    <a:pt x="0" y="338"/>
                  </a:lnTo>
                  <a:lnTo>
                    <a:pt x="14464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8" name="Google Shape;558;p29"/>
            <p:cNvSpPr/>
            <p:nvPr/>
          </p:nvSpPr>
          <p:spPr>
            <a:xfrm>
              <a:off x="4786825" y="6373625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7" y="0"/>
                  </a:moveTo>
                  <a:lnTo>
                    <a:pt x="0" y="102"/>
                  </a:lnTo>
                  <a:lnTo>
                    <a:pt x="0" y="338"/>
                  </a:lnTo>
                  <a:lnTo>
                    <a:pt x="14497" y="237"/>
                  </a:lnTo>
                  <a:lnTo>
                    <a:pt x="14497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59" name="Google Shape;559;p29"/>
            <p:cNvSpPr/>
            <p:nvPr/>
          </p:nvSpPr>
          <p:spPr>
            <a:xfrm>
              <a:off x="4786825" y="6393050"/>
              <a:ext cx="362450" cy="8475"/>
            </a:xfrm>
            <a:custGeom>
              <a:avLst/>
              <a:gdLst/>
              <a:ahLst/>
              <a:cxnLst/>
              <a:rect l="l" t="t" r="r" b="b"/>
              <a:pathLst>
                <a:path w="14498" h="339" extrusionOk="0">
                  <a:moveTo>
                    <a:pt x="14497" y="1"/>
                  </a:moveTo>
                  <a:lnTo>
                    <a:pt x="0" y="102"/>
                  </a:lnTo>
                  <a:lnTo>
                    <a:pt x="0" y="339"/>
                  </a:lnTo>
                  <a:lnTo>
                    <a:pt x="14497" y="237"/>
                  </a:lnTo>
                  <a:lnTo>
                    <a:pt x="14497" y="1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0" name="Google Shape;560;p29"/>
            <p:cNvSpPr/>
            <p:nvPr/>
          </p:nvSpPr>
          <p:spPr>
            <a:xfrm>
              <a:off x="4786825" y="6411650"/>
              <a:ext cx="362450" cy="8450"/>
            </a:xfrm>
            <a:custGeom>
              <a:avLst/>
              <a:gdLst/>
              <a:ahLst/>
              <a:cxnLst/>
              <a:rect l="l" t="t" r="r" b="b"/>
              <a:pathLst>
                <a:path w="14498" h="338" extrusionOk="0">
                  <a:moveTo>
                    <a:pt x="14497" y="0"/>
                  </a:moveTo>
                  <a:lnTo>
                    <a:pt x="0" y="68"/>
                  </a:lnTo>
                  <a:lnTo>
                    <a:pt x="0" y="338"/>
                  </a:lnTo>
                  <a:lnTo>
                    <a:pt x="14497" y="237"/>
                  </a:lnTo>
                  <a:lnTo>
                    <a:pt x="14497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1" name="Google Shape;561;p29"/>
            <p:cNvSpPr/>
            <p:nvPr/>
          </p:nvSpPr>
          <p:spPr>
            <a:xfrm>
              <a:off x="4725150" y="6224100"/>
              <a:ext cx="403000" cy="80275"/>
            </a:xfrm>
            <a:custGeom>
              <a:avLst/>
              <a:gdLst/>
              <a:ahLst/>
              <a:cxnLst/>
              <a:rect l="l" t="t" r="r" b="b"/>
              <a:pathLst>
                <a:path w="16120" h="3211" extrusionOk="0">
                  <a:moveTo>
                    <a:pt x="15917" y="0"/>
                  </a:moveTo>
                  <a:lnTo>
                    <a:pt x="34" y="270"/>
                  </a:lnTo>
                  <a:lnTo>
                    <a:pt x="1" y="3210"/>
                  </a:lnTo>
                  <a:lnTo>
                    <a:pt x="16120" y="3177"/>
                  </a:lnTo>
                  <a:cubicBezTo>
                    <a:pt x="14937" y="2061"/>
                    <a:pt x="15917" y="0"/>
                    <a:pt x="1591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2" name="Google Shape;562;p29"/>
            <p:cNvSpPr/>
            <p:nvPr/>
          </p:nvSpPr>
          <p:spPr>
            <a:xfrm>
              <a:off x="4683750" y="6195375"/>
              <a:ext cx="451150" cy="138575"/>
            </a:xfrm>
            <a:custGeom>
              <a:avLst/>
              <a:gdLst/>
              <a:ahLst/>
              <a:cxnLst/>
              <a:rect l="l" t="t" r="r" b="b"/>
              <a:pathLst>
                <a:path w="18046" h="5543" extrusionOk="0">
                  <a:moveTo>
                    <a:pt x="18012" y="0"/>
                  </a:moveTo>
                  <a:lnTo>
                    <a:pt x="1" y="102"/>
                  </a:lnTo>
                  <a:lnTo>
                    <a:pt x="1" y="1419"/>
                  </a:lnTo>
                  <a:lnTo>
                    <a:pt x="1" y="4224"/>
                  </a:lnTo>
                  <a:lnTo>
                    <a:pt x="34" y="5475"/>
                  </a:lnTo>
                  <a:lnTo>
                    <a:pt x="34" y="5542"/>
                  </a:lnTo>
                  <a:lnTo>
                    <a:pt x="18046" y="5441"/>
                  </a:lnTo>
                  <a:lnTo>
                    <a:pt x="18046" y="4123"/>
                  </a:lnTo>
                  <a:lnTo>
                    <a:pt x="1724" y="4224"/>
                  </a:lnTo>
                  <a:lnTo>
                    <a:pt x="1690" y="1419"/>
                  </a:lnTo>
                  <a:lnTo>
                    <a:pt x="18046" y="1318"/>
                  </a:lnTo>
                  <a:lnTo>
                    <a:pt x="18012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3" name="Google Shape;563;p29"/>
            <p:cNvSpPr/>
            <p:nvPr/>
          </p:nvSpPr>
          <p:spPr>
            <a:xfrm>
              <a:off x="4740350" y="6239300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0"/>
                  </a:moveTo>
                  <a:lnTo>
                    <a:pt x="1" y="102"/>
                  </a:lnTo>
                  <a:lnTo>
                    <a:pt x="1" y="338"/>
                  </a:lnTo>
                  <a:lnTo>
                    <a:pt x="14464" y="271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4" name="Google Shape;564;p29"/>
            <p:cNvSpPr/>
            <p:nvPr/>
          </p:nvSpPr>
          <p:spPr>
            <a:xfrm>
              <a:off x="4740350" y="6258725"/>
              <a:ext cx="361600" cy="8475"/>
            </a:xfrm>
            <a:custGeom>
              <a:avLst/>
              <a:gdLst/>
              <a:ahLst/>
              <a:cxnLst/>
              <a:rect l="l" t="t" r="r" b="b"/>
              <a:pathLst>
                <a:path w="14464" h="339" extrusionOk="0">
                  <a:moveTo>
                    <a:pt x="14464" y="1"/>
                  </a:moveTo>
                  <a:lnTo>
                    <a:pt x="1" y="102"/>
                  </a:lnTo>
                  <a:lnTo>
                    <a:pt x="1" y="338"/>
                  </a:lnTo>
                  <a:lnTo>
                    <a:pt x="14464" y="237"/>
                  </a:lnTo>
                  <a:lnTo>
                    <a:pt x="14464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5" name="Google Shape;565;p29"/>
            <p:cNvSpPr/>
            <p:nvPr/>
          </p:nvSpPr>
          <p:spPr>
            <a:xfrm>
              <a:off x="4740350" y="6277325"/>
              <a:ext cx="361600" cy="8450"/>
            </a:xfrm>
            <a:custGeom>
              <a:avLst/>
              <a:gdLst/>
              <a:ahLst/>
              <a:cxnLst/>
              <a:rect l="l" t="t" r="r" b="b"/>
              <a:pathLst>
                <a:path w="14464" h="338" extrusionOk="0">
                  <a:moveTo>
                    <a:pt x="14464" y="0"/>
                  </a:moveTo>
                  <a:lnTo>
                    <a:pt x="1" y="101"/>
                  </a:lnTo>
                  <a:lnTo>
                    <a:pt x="1" y="338"/>
                  </a:lnTo>
                  <a:lnTo>
                    <a:pt x="14464" y="237"/>
                  </a:lnTo>
                  <a:lnTo>
                    <a:pt x="14464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6" name="Google Shape;566;p29"/>
            <p:cNvSpPr/>
            <p:nvPr/>
          </p:nvSpPr>
          <p:spPr>
            <a:xfrm>
              <a:off x="4729375" y="6327150"/>
              <a:ext cx="452000" cy="138575"/>
            </a:xfrm>
            <a:custGeom>
              <a:avLst/>
              <a:gdLst/>
              <a:ahLst/>
              <a:cxnLst/>
              <a:rect l="l" t="t" r="r" b="b"/>
              <a:pathLst>
                <a:path w="18080" h="5543" extrusionOk="0">
                  <a:moveTo>
                    <a:pt x="18046" y="1"/>
                  </a:moveTo>
                  <a:lnTo>
                    <a:pt x="0" y="102"/>
                  </a:lnTo>
                  <a:lnTo>
                    <a:pt x="0" y="1420"/>
                  </a:lnTo>
                  <a:lnTo>
                    <a:pt x="34" y="4225"/>
                  </a:lnTo>
                  <a:lnTo>
                    <a:pt x="34" y="5475"/>
                  </a:lnTo>
                  <a:lnTo>
                    <a:pt x="34" y="5543"/>
                  </a:lnTo>
                  <a:lnTo>
                    <a:pt x="18080" y="5408"/>
                  </a:lnTo>
                  <a:lnTo>
                    <a:pt x="18080" y="4090"/>
                  </a:lnTo>
                  <a:lnTo>
                    <a:pt x="1724" y="4191"/>
                  </a:lnTo>
                  <a:lnTo>
                    <a:pt x="1724" y="1386"/>
                  </a:lnTo>
                  <a:lnTo>
                    <a:pt x="18046" y="1319"/>
                  </a:lnTo>
                  <a:lnTo>
                    <a:pt x="1804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7" name="Google Shape;567;p29"/>
            <p:cNvSpPr/>
            <p:nvPr/>
          </p:nvSpPr>
          <p:spPr>
            <a:xfrm>
              <a:off x="3909050" y="5904750"/>
              <a:ext cx="581275" cy="604900"/>
            </a:xfrm>
            <a:custGeom>
              <a:avLst/>
              <a:gdLst/>
              <a:ahLst/>
              <a:cxnLst/>
              <a:rect l="l" t="t" r="r" b="b"/>
              <a:pathLst>
                <a:path w="23251" h="24196" extrusionOk="0">
                  <a:moveTo>
                    <a:pt x="1" y="1"/>
                  </a:moveTo>
                  <a:lnTo>
                    <a:pt x="1" y="24196"/>
                  </a:lnTo>
                  <a:lnTo>
                    <a:pt x="23250" y="24196"/>
                  </a:lnTo>
                  <a:lnTo>
                    <a:pt x="23250" y="1"/>
                  </a:lnTo>
                  <a:close/>
                </a:path>
              </a:pathLst>
            </a:custGeom>
            <a:solidFill>
              <a:srgbClr val="4F64B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8" name="Google Shape;568;p29"/>
            <p:cNvSpPr/>
            <p:nvPr/>
          </p:nvSpPr>
          <p:spPr>
            <a:xfrm>
              <a:off x="4315425" y="7289400"/>
              <a:ext cx="93800" cy="132650"/>
            </a:xfrm>
            <a:custGeom>
              <a:avLst/>
              <a:gdLst/>
              <a:ahLst/>
              <a:cxnLst/>
              <a:rect l="l" t="t" r="r" b="b"/>
              <a:pathLst>
                <a:path w="3752" h="5306" extrusionOk="0">
                  <a:moveTo>
                    <a:pt x="473" y="0"/>
                  </a:moveTo>
                  <a:lnTo>
                    <a:pt x="0" y="4968"/>
                  </a:lnTo>
                  <a:lnTo>
                    <a:pt x="2230" y="5306"/>
                  </a:lnTo>
                  <a:lnTo>
                    <a:pt x="3751" y="643"/>
                  </a:lnTo>
                  <a:lnTo>
                    <a:pt x="473" y="0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69" name="Google Shape;569;p29"/>
            <p:cNvSpPr/>
            <p:nvPr/>
          </p:nvSpPr>
          <p:spPr>
            <a:xfrm>
              <a:off x="4490300" y="5178200"/>
              <a:ext cx="341325" cy="633500"/>
            </a:xfrm>
            <a:custGeom>
              <a:avLst/>
              <a:gdLst/>
              <a:ahLst/>
              <a:cxnLst/>
              <a:rect l="l" t="t" r="r" b="b"/>
              <a:pathLst>
                <a:path w="13653" h="25340" extrusionOk="0">
                  <a:moveTo>
                    <a:pt x="946" y="1"/>
                  </a:moveTo>
                  <a:lnTo>
                    <a:pt x="0" y="22169"/>
                  </a:lnTo>
                  <a:cubicBezTo>
                    <a:pt x="0" y="22169"/>
                    <a:pt x="3902" y="25339"/>
                    <a:pt x="5915" y="25339"/>
                  </a:cubicBezTo>
                  <a:cubicBezTo>
                    <a:pt x="6022" y="25339"/>
                    <a:pt x="6123" y="25330"/>
                    <a:pt x="6218" y="25312"/>
                  </a:cubicBezTo>
                  <a:cubicBezTo>
                    <a:pt x="8077" y="24906"/>
                    <a:pt x="13652" y="15343"/>
                    <a:pt x="13652" y="15343"/>
                  </a:cubicBezTo>
                  <a:lnTo>
                    <a:pt x="12571" y="14160"/>
                  </a:lnTo>
                  <a:lnTo>
                    <a:pt x="6218" y="17911"/>
                  </a:lnTo>
                  <a:cubicBezTo>
                    <a:pt x="6218" y="17911"/>
                    <a:pt x="6759" y="5982"/>
                    <a:pt x="5981" y="3245"/>
                  </a:cubicBezTo>
                  <a:cubicBezTo>
                    <a:pt x="5170" y="474"/>
                    <a:pt x="946" y="1"/>
                    <a:pt x="94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0" name="Google Shape;570;p29"/>
            <p:cNvSpPr/>
            <p:nvPr/>
          </p:nvSpPr>
          <p:spPr>
            <a:xfrm>
              <a:off x="3889625" y="6721675"/>
              <a:ext cx="726575" cy="78600"/>
            </a:xfrm>
            <a:custGeom>
              <a:avLst/>
              <a:gdLst/>
              <a:ahLst/>
              <a:cxnLst/>
              <a:rect l="l" t="t" r="r" b="b"/>
              <a:pathLst>
                <a:path w="29063" h="3144" extrusionOk="0">
                  <a:moveTo>
                    <a:pt x="1" y="1"/>
                  </a:moveTo>
                  <a:lnTo>
                    <a:pt x="1" y="3144"/>
                  </a:lnTo>
                  <a:lnTo>
                    <a:pt x="29062" y="3144"/>
                  </a:lnTo>
                  <a:lnTo>
                    <a:pt x="29062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1" name="Google Shape;571;p29"/>
            <p:cNvSpPr/>
            <p:nvPr/>
          </p:nvSpPr>
          <p:spPr>
            <a:xfrm>
              <a:off x="4580675" y="6505400"/>
              <a:ext cx="74375" cy="855825"/>
            </a:xfrm>
            <a:custGeom>
              <a:avLst/>
              <a:gdLst/>
              <a:ahLst/>
              <a:cxnLst/>
              <a:rect l="l" t="t" r="r" b="b"/>
              <a:pathLst>
                <a:path w="2975" h="34233" extrusionOk="0">
                  <a:moveTo>
                    <a:pt x="1" y="1"/>
                  </a:moveTo>
                  <a:lnTo>
                    <a:pt x="1" y="34233"/>
                  </a:lnTo>
                  <a:lnTo>
                    <a:pt x="2975" y="34233"/>
                  </a:lnTo>
                  <a:lnTo>
                    <a:pt x="2975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2" name="Google Shape;572;p29"/>
            <p:cNvSpPr/>
            <p:nvPr/>
          </p:nvSpPr>
          <p:spPr>
            <a:xfrm>
              <a:off x="3873575" y="6505400"/>
              <a:ext cx="75225" cy="855825"/>
            </a:xfrm>
            <a:custGeom>
              <a:avLst/>
              <a:gdLst/>
              <a:ahLst/>
              <a:cxnLst/>
              <a:rect l="l" t="t" r="r" b="b"/>
              <a:pathLst>
                <a:path w="3009" h="34233" extrusionOk="0">
                  <a:moveTo>
                    <a:pt x="1" y="1"/>
                  </a:moveTo>
                  <a:lnTo>
                    <a:pt x="1" y="34233"/>
                  </a:lnTo>
                  <a:lnTo>
                    <a:pt x="3008" y="34233"/>
                  </a:lnTo>
                  <a:lnTo>
                    <a:pt x="3008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3" name="Google Shape;573;p29"/>
            <p:cNvSpPr/>
            <p:nvPr/>
          </p:nvSpPr>
          <p:spPr>
            <a:xfrm>
              <a:off x="3791625" y="5716350"/>
              <a:ext cx="800925" cy="283050"/>
            </a:xfrm>
            <a:custGeom>
              <a:avLst/>
              <a:gdLst/>
              <a:ahLst/>
              <a:cxnLst/>
              <a:rect l="l" t="t" r="r" b="b"/>
              <a:pathLst>
                <a:path w="32037" h="11322" extrusionOk="0">
                  <a:moveTo>
                    <a:pt x="4326" y="1"/>
                  </a:moveTo>
                  <a:cubicBezTo>
                    <a:pt x="1927" y="1"/>
                    <a:pt x="1" y="1927"/>
                    <a:pt x="1" y="4326"/>
                  </a:cubicBezTo>
                  <a:lnTo>
                    <a:pt x="1" y="9665"/>
                  </a:lnTo>
                  <a:cubicBezTo>
                    <a:pt x="1" y="10240"/>
                    <a:pt x="102" y="10781"/>
                    <a:pt x="339" y="11321"/>
                  </a:cubicBezTo>
                  <a:lnTo>
                    <a:pt x="31698" y="11321"/>
                  </a:lnTo>
                  <a:cubicBezTo>
                    <a:pt x="31901" y="10781"/>
                    <a:pt x="32036" y="10240"/>
                    <a:pt x="32036" y="9665"/>
                  </a:cubicBezTo>
                  <a:lnTo>
                    <a:pt x="32036" y="4326"/>
                  </a:lnTo>
                  <a:cubicBezTo>
                    <a:pt x="32036" y="1927"/>
                    <a:pt x="30110" y="1"/>
                    <a:pt x="27711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4" name="Google Shape;574;p29"/>
            <p:cNvSpPr/>
            <p:nvPr/>
          </p:nvSpPr>
          <p:spPr>
            <a:xfrm>
              <a:off x="3772200" y="6419250"/>
              <a:ext cx="973250" cy="137725"/>
            </a:xfrm>
            <a:custGeom>
              <a:avLst/>
              <a:gdLst/>
              <a:ahLst/>
              <a:cxnLst/>
              <a:rect l="l" t="t" r="r" b="b"/>
              <a:pathLst>
                <a:path w="38930" h="5509" extrusionOk="0">
                  <a:moveTo>
                    <a:pt x="4630" y="0"/>
                  </a:moveTo>
                  <a:cubicBezTo>
                    <a:pt x="1792" y="0"/>
                    <a:pt x="0" y="3041"/>
                    <a:pt x="1420" y="5508"/>
                  </a:cubicBezTo>
                  <a:lnTo>
                    <a:pt x="38456" y="5508"/>
                  </a:lnTo>
                  <a:cubicBezTo>
                    <a:pt x="38761" y="4934"/>
                    <a:pt x="38930" y="4326"/>
                    <a:pt x="38930" y="3684"/>
                  </a:cubicBezTo>
                  <a:cubicBezTo>
                    <a:pt x="38930" y="1656"/>
                    <a:pt x="37274" y="0"/>
                    <a:pt x="35246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5" name="Google Shape;575;p29"/>
            <p:cNvSpPr/>
            <p:nvPr/>
          </p:nvSpPr>
          <p:spPr>
            <a:xfrm>
              <a:off x="3881175" y="5123300"/>
              <a:ext cx="750225" cy="1078000"/>
            </a:xfrm>
            <a:custGeom>
              <a:avLst/>
              <a:gdLst/>
              <a:ahLst/>
              <a:cxnLst/>
              <a:rect l="l" t="t" r="r" b="b"/>
              <a:pathLst>
                <a:path w="30009" h="43120" extrusionOk="0">
                  <a:moveTo>
                    <a:pt x="13822" y="0"/>
                  </a:moveTo>
                  <a:cubicBezTo>
                    <a:pt x="13822" y="0"/>
                    <a:pt x="8685" y="845"/>
                    <a:pt x="7063" y="845"/>
                  </a:cubicBezTo>
                  <a:cubicBezTo>
                    <a:pt x="5408" y="845"/>
                    <a:pt x="2941" y="2265"/>
                    <a:pt x="2941" y="2265"/>
                  </a:cubicBezTo>
                  <a:cubicBezTo>
                    <a:pt x="2941" y="2265"/>
                    <a:pt x="3988" y="22878"/>
                    <a:pt x="3414" y="26291"/>
                  </a:cubicBezTo>
                  <a:cubicBezTo>
                    <a:pt x="2806" y="29704"/>
                    <a:pt x="1" y="43120"/>
                    <a:pt x="1" y="43120"/>
                  </a:cubicBezTo>
                  <a:lnTo>
                    <a:pt x="26258" y="32272"/>
                  </a:lnTo>
                  <a:cubicBezTo>
                    <a:pt x="26258" y="32272"/>
                    <a:pt x="26832" y="23115"/>
                    <a:pt x="27643" y="21087"/>
                  </a:cubicBezTo>
                  <a:cubicBezTo>
                    <a:pt x="28488" y="19093"/>
                    <a:pt x="30009" y="5542"/>
                    <a:pt x="29671" y="4495"/>
                  </a:cubicBezTo>
                  <a:cubicBezTo>
                    <a:pt x="29299" y="3413"/>
                    <a:pt x="21189" y="845"/>
                    <a:pt x="21189" y="845"/>
                  </a:cubicBezTo>
                  <a:lnTo>
                    <a:pt x="1382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6" name="Google Shape;576;p29"/>
            <p:cNvSpPr/>
            <p:nvPr/>
          </p:nvSpPr>
          <p:spPr>
            <a:xfrm>
              <a:off x="4252900" y="5132600"/>
              <a:ext cx="374275" cy="299700"/>
            </a:xfrm>
            <a:custGeom>
              <a:avLst/>
              <a:gdLst/>
              <a:ahLst/>
              <a:cxnLst/>
              <a:rect l="l" t="t" r="r" b="b"/>
              <a:pathLst>
                <a:path w="14971" h="11988" extrusionOk="0">
                  <a:moveTo>
                    <a:pt x="0" y="0"/>
                  </a:moveTo>
                  <a:lnTo>
                    <a:pt x="3718" y="7502"/>
                  </a:lnTo>
                  <a:cubicBezTo>
                    <a:pt x="3718" y="7502"/>
                    <a:pt x="8604" y="11988"/>
                    <a:pt x="12751" y="11988"/>
                  </a:cubicBezTo>
                  <a:cubicBezTo>
                    <a:pt x="13270" y="11988"/>
                    <a:pt x="13777" y="11918"/>
                    <a:pt x="14261" y="11760"/>
                  </a:cubicBezTo>
                  <a:cubicBezTo>
                    <a:pt x="14700" y="8110"/>
                    <a:pt x="14971" y="4630"/>
                    <a:pt x="14802" y="4123"/>
                  </a:cubicBezTo>
                  <a:cubicBezTo>
                    <a:pt x="14464" y="3041"/>
                    <a:pt x="6320" y="473"/>
                    <a:pt x="6320" y="473"/>
                  </a:cubicBezTo>
                  <a:lnTo>
                    <a:pt x="203" y="0"/>
                  </a:ln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7" name="Google Shape;577;p29"/>
            <p:cNvSpPr/>
            <p:nvPr/>
          </p:nvSpPr>
          <p:spPr>
            <a:xfrm>
              <a:off x="3880325" y="5212000"/>
              <a:ext cx="519600" cy="989300"/>
            </a:xfrm>
            <a:custGeom>
              <a:avLst/>
              <a:gdLst/>
              <a:ahLst/>
              <a:cxnLst/>
              <a:rect l="l" t="t" r="r" b="b"/>
              <a:pathLst>
                <a:path w="20784" h="39572" extrusionOk="0">
                  <a:moveTo>
                    <a:pt x="4901" y="1"/>
                  </a:moveTo>
                  <a:cubicBezTo>
                    <a:pt x="4664" y="4765"/>
                    <a:pt x="3921" y="19871"/>
                    <a:pt x="3414" y="22743"/>
                  </a:cubicBezTo>
                  <a:cubicBezTo>
                    <a:pt x="2840" y="26156"/>
                    <a:pt x="1" y="39572"/>
                    <a:pt x="1" y="39572"/>
                  </a:cubicBezTo>
                  <a:lnTo>
                    <a:pt x="13417" y="34030"/>
                  </a:lnTo>
                  <a:cubicBezTo>
                    <a:pt x="10713" y="32070"/>
                    <a:pt x="7638" y="29502"/>
                    <a:pt x="8449" y="28353"/>
                  </a:cubicBezTo>
                  <a:cubicBezTo>
                    <a:pt x="9868" y="26393"/>
                    <a:pt x="18654" y="21121"/>
                    <a:pt x="18654" y="21121"/>
                  </a:cubicBezTo>
                  <a:lnTo>
                    <a:pt x="20783" y="11524"/>
                  </a:lnTo>
                  <a:lnTo>
                    <a:pt x="20783" y="11524"/>
                  </a:lnTo>
                  <a:cubicBezTo>
                    <a:pt x="20783" y="11524"/>
                    <a:pt x="17037" y="12901"/>
                    <a:pt x="14073" y="12901"/>
                  </a:cubicBezTo>
                  <a:cubicBezTo>
                    <a:pt x="12560" y="12901"/>
                    <a:pt x="11250" y="12542"/>
                    <a:pt x="10747" y="11456"/>
                  </a:cubicBezTo>
                  <a:cubicBezTo>
                    <a:pt x="9226" y="8246"/>
                    <a:pt x="11659" y="3515"/>
                    <a:pt x="7841" y="1792"/>
                  </a:cubicBezTo>
                  <a:cubicBezTo>
                    <a:pt x="6793" y="1319"/>
                    <a:pt x="5813" y="710"/>
                    <a:pt x="4901" y="1"/>
                  </a:cubicBezTo>
                  <a:close/>
                </a:path>
              </a:pathLst>
            </a:custGeom>
            <a:solidFill>
              <a:srgbClr val="BE3A5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8" name="Google Shape;578;p29"/>
            <p:cNvSpPr/>
            <p:nvPr/>
          </p:nvSpPr>
          <p:spPr>
            <a:xfrm>
              <a:off x="4069575" y="6155550"/>
              <a:ext cx="600675" cy="1173575"/>
            </a:xfrm>
            <a:custGeom>
              <a:avLst/>
              <a:gdLst/>
              <a:ahLst/>
              <a:cxnLst/>
              <a:rect l="l" t="t" r="r" b="b"/>
              <a:pathLst>
                <a:path w="24027" h="46943" extrusionOk="0">
                  <a:moveTo>
                    <a:pt x="13377" y="0"/>
                  </a:moveTo>
                  <a:cubicBezTo>
                    <a:pt x="5420" y="0"/>
                    <a:pt x="0" y="8791"/>
                    <a:pt x="0" y="8791"/>
                  </a:cubicBezTo>
                  <a:cubicBezTo>
                    <a:pt x="0" y="8791"/>
                    <a:pt x="9057" y="10785"/>
                    <a:pt x="11659" y="13387"/>
                  </a:cubicBezTo>
                  <a:cubicBezTo>
                    <a:pt x="14227" y="15955"/>
                    <a:pt x="9767" y="45997"/>
                    <a:pt x="9767" y="45997"/>
                  </a:cubicBezTo>
                  <a:lnTo>
                    <a:pt x="13889" y="46943"/>
                  </a:lnTo>
                  <a:cubicBezTo>
                    <a:pt x="13889" y="46943"/>
                    <a:pt x="23081" y="19165"/>
                    <a:pt x="23554" y="13725"/>
                  </a:cubicBezTo>
                  <a:cubicBezTo>
                    <a:pt x="24027" y="8318"/>
                    <a:pt x="20006" y="2066"/>
                    <a:pt x="20006" y="2066"/>
                  </a:cubicBezTo>
                  <a:cubicBezTo>
                    <a:pt x="17660" y="588"/>
                    <a:pt x="15433" y="0"/>
                    <a:pt x="13377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79" name="Google Shape;579;p29"/>
            <p:cNvSpPr/>
            <p:nvPr/>
          </p:nvSpPr>
          <p:spPr>
            <a:xfrm>
              <a:off x="4217425" y="5855750"/>
              <a:ext cx="384400" cy="76050"/>
            </a:xfrm>
            <a:custGeom>
              <a:avLst/>
              <a:gdLst/>
              <a:ahLst/>
              <a:cxnLst/>
              <a:rect l="l" t="t" r="r" b="b"/>
              <a:pathLst>
                <a:path w="15376" h="3042" extrusionOk="0">
                  <a:moveTo>
                    <a:pt x="203" y="1"/>
                  </a:moveTo>
                  <a:cubicBezTo>
                    <a:pt x="203" y="1"/>
                    <a:pt x="1149" y="1961"/>
                    <a:pt x="0" y="3042"/>
                  </a:cubicBezTo>
                  <a:lnTo>
                    <a:pt x="15376" y="2974"/>
                  </a:lnTo>
                  <a:lnTo>
                    <a:pt x="15342" y="169"/>
                  </a:lnTo>
                  <a:lnTo>
                    <a:pt x="20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0" name="Google Shape;580;p29"/>
            <p:cNvSpPr/>
            <p:nvPr/>
          </p:nvSpPr>
          <p:spPr>
            <a:xfrm>
              <a:off x="4211500" y="5600625"/>
              <a:ext cx="384425" cy="75200"/>
            </a:xfrm>
            <a:custGeom>
              <a:avLst/>
              <a:gdLst/>
              <a:ahLst/>
              <a:cxnLst/>
              <a:rect l="l" t="t" r="r" b="b"/>
              <a:pathLst>
                <a:path w="15377" h="3008" extrusionOk="0">
                  <a:moveTo>
                    <a:pt x="203" y="0"/>
                  </a:moveTo>
                  <a:cubicBezTo>
                    <a:pt x="203" y="0"/>
                    <a:pt x="1150" y="1960"/>
                    <a:pt x="1" y="3008"/>
                  </a:cubicBezTo>
                  <a:lnTo>
                    <a:pt x="15376" y="2974"/>
                  </a:lnTo>
                  <a:lnTo>
                    <a:pt x="15342" y="135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1" name="Google Shape;581;p29"/>
            <p:cNvSpPr/>
            <p:nvPr/>
          </p:nvSpPr>
          <p:spPr>
            <a:xfrm>
              <a:off x="4205600" y="5573575"/>
              <a:ext cx="430025" cy="129300"/>
            </a:xfrm>
            <a:custGeom>
              <a:avLst/>
              <a:gdLst/>
              <a:ahLst/>
              <a:cxnLst/>
              <a:rect l="l" t="t" r="r" b="b"/>
              <a:pathLst>
                <a:path w="17201" h="5172" extrusionOk="0">
                  <a:moveTo>
                    <a:pt x="0" y="1"/>
                  </a:moveTo>
                  <a:lnTo>
                    <a:pt x="0" y="1251"/>
                  </a:lnTo>
                  <a:lnTo>
                    <a:pt x="15578" y="1251"/>
                  </a:lnTo>
                  <a:lnTo>
                    <a:pt x="15578" y="3921"/>
                  </a:lnTo>
                  <a:lnTo>
                    <a:pt x="0" y="3921"/>
                  </a:lnTo>
                  <a:lnTo>
                    <a:pt x="0" y="5171"/>
                  </a:lnTo>
                  <a:lnTo>
                    <a:pt x="17201" y="5171"/>
                  </a:lnTo>
                  <a:lnTo>
                    <a:pt x="17201" y="5104"/>
                  </a:lnTo>
                  <a:lnTo>
                    <a:pt x="17201" y="3921"/>
                  </a:lnTo>
                  <a:lnTo>
                    <a:pt x="17201" y="1251"/>
                  </a:lnTo>
                  <a:lnTo>
                    <a:pt x="1720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2" name="Google Shape;582;p29"/>
            <p:cNvSpPr/>
            <p:nvPr/>
          </p:nvSpPr>
          <p:spPr>
            <a:xfrm>
              <a:off x="4236000" y="5618350"/>
              <a:ext cx="345550" cy="25"/>
            </a:xfrm>
            <a:custGeom>
              <a:avLst/>
              <a:gdLst/>
              <a:ahLst/>
              <a:cxnLst/>
              <a:rect l="l" t="t" r="r" b="b"/>
              <a:pathLst>
                <a:path w="13822" h="1" extrusionOk="0">
                  <a:moveTo>
                    <a:pt x="1" y="1"/>
                  </a:moveTo>
                  <a:lnTo>
                    <a:pt x="13822" y="1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3" name="Google Shape;583;p29"/>
            <p:cNvSpPr/>
            <p:nvPr/>
          </p:nvSpPr>
          <p:spPr>
            <a:xfrm>
              <a:off x="4236000" y="5614975"/>
              <a:ext cx="345550" cy="5950"/>
            </a:xfrm>
            <a:custGeom>
              <a:avLst/>
              <a:gdLst/>
              <a:ahLst/>
              <a:cxnLst/>
              <a:rect l="l" t="t" r="r" b="b"/>
              <a:pathLst>
                <a:path w="13822" h="238" extrusionOk="0">
                  <a:moveTo>
                    <a:pt x="1" y="1"/>
                  </a:moveTo>
                  <a:lnTo>
                    <a:pt x="1" y="237"/>
                  </a:lnTo>
                  <a:lnTo>
                    <a:pt x="13822" y="237"/>
                  </a:lnTo>
                  <a:lnTo>
                    <a:pt x="13822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4" name="Google Shape;584;p29"/>
            <p:cNvSpPr/>
            <p:nvPr/>
          </p:nvSpPr>
          <p:spPr>
            <a:xfrm>
              <a:off x="4236000" y="5636950"/>
              <a:ext cx="345550" cy="25"/>
            </a:xfrm>
            <a:custGeom>
              <a:avLst/>
              <a:gdLst/>
              <a:ahLst/>
              <a:cxnLst/>
              <a:rect l="l" t="t" r="r" b="b"/>
              <a:pathLst>
                <a:path w="13822" h="1" extrusionOk="0">
                  <a:moveTo>
                    <a:pt x="1" y="0"/>
                  </a:moveTo>
                  <a:lnTo>
                    <a:pt x="13822" y="0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5" name="Google Shape;585;p29"/>
            <p:cNvSpPr/>
            <p:nvPr/>
          </p:nvSpPr>
          <p:spPr>
            <a:xfrm>
              <a:off x="4236000" y="5633575"/>
              <a:ext cx="345550" cy="5925"/>
            </a:xfrm>
            <a:custGeom>
              <a:avLst/>
              <a:gdLst/>
              <a:ahLst/>
              <a:cxnLst/>
              <a:rect l="l" t="t" r="r" b="b"/>
              <a:pathLst>
                <a:path w="13822" h="237" extrusionOk="0">
                  <a:moveTo>
                    <a:pt x="1" y="0"/>
                  </a:moveTo>
                  <a:lnTo>
                    <a:pt x="1" y="237"/>
                  </a:lnTo>
                  <a:lnTo>
                    <a:pt x="13822" y="237"/>
                  </a:lnTo>
                  <a:lnTo>
                    <a:pt x="13822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6" name="Google Shape;586;p29"/>
            <p:cNvSpPr/>
            <p:nvPr/>
          </p:nvSpPr>
          <p:spPr>
            <a:xfrm>
              <a:off x="4236000" y="5654675"/>
              <a:ext cx="345550" cy="25"/>
            </a:xfrm>
            <a:custGeom>
              <a:avLst/>
              <a:gdLst/>
              <a:ahLst/>
              <a:cxnLst/>
              <a:rect l="l" t="t" r="r" b="b"/>
              <a:pathLst>
                <a:path w="13822" h="1" extrusionOk="0">
                  <a:moveTo>
                    <a:pt x="1" y="1"/>
                  </a:moveTo>
                  <a:lnTo>
                    <a:pt x="13822" y="1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7" name="Google Shape;587;p29"/>
            <p:cNvSpPr/>
            <p:nvPr/>
          </p:nvSpPr>
          <p:spPr>
            <a:xfrm>
              <a:off x="4236000" y="5651300"/>
              <a:ext cx="345550" cy="5950"/>
            </a:xfrm>
            <a:custGeom>
              <a:avLst/>
              <a:gdLst/>
              <a:ahLst/>
              <a:cxnLst/>
              <a:rect l="l" t="t" r="r" b="b"/>
              <a:pathLst>
                <a:path w="13822" h="238" extrusionOk="0">
                  <a:moveTo>
                    <a:pt x="1" y="1"/>
                  </a:moveTo>
                  <a:lnTo>
                    <a:pt x="1" y="237"/>
                  </a:lnTo>
                  <a:lnTo>
                    <a:pt x="13822" y="237"/>
                  </a:lnTo>
                  <a:lnTo>
                    <a:pt x="13822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8" name="Google Shape;588;p29"/>
            <p:cNvSpPr/>
            <p:nvPr/>
          </p:nvSpPr>
          <p:spPr>
            <a:xfrm>
              <a:off x="4241075" y="5872650"/>
              <a:ext cx="345550" cy="5925"/>
            </a:xfrm>
            <a:custGeom>
              <a:avLst/>
              <a:gdLst/>
              <a:ahLst/>
              <a:cxnLst/>
              <a:rect l="l" t="t" r="r" b="b"/>
              <a:pathLst>
                <a:path w="13822" h="237" extrusionOk="0">
                  <a:moveTo>
                    <a:pt x="0" y="0"/>
                  </a:moveTo>
                  <a:lnTo>
                    <a:pt x="0" y="237"/>
                  </a:lnTo>
                  <a:lnTo>
                    <a:pt x="13822" y="237"/>
                  </a:lnTo>
                  <a:lnTo>
                    <a:pt x="13822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89" name="Google Shape;589;p29"/>
            <p:cNvSpPr/>
            <p:nvPr/>
          </p:nvSpPr>
          <p:spPr>
            <a:xfrm>
              <a:off x="4241075" y="5891225"/>
              <a:ext cx="345550" cy="5950"/>
            </a:xfrm>
            <a:custGeom>
              <a:avLst/>
              <a:gdLst/>
              <a:ahLst/>
              <a:cxnLst/>
              <a:rect l="l" t="t" r="r" b="b"/>
              <a:pathLst>
                <a:path w="13822" h="238" extrusionOk="0">
                  <a:moveTo>
                    <a:pt x="0" y="1"/>
                  </a:moveTo>
                  <a:lnTo>
                    <a:pt x="0" y="237"/>
                  </a:lnTo>
                  <a:lnTo>
                    <a:pt x="13822" y="237"/>
                  </a:lnTo>
                  <a:lnTo>
                    <a:pt x="13822" y="1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0" name="Google Shape;590;p29"/>
            <p:cNvSpPr/>
            <p:nvPr/>
          </p:nvSpPr>
          <p:spPr>
            <a:xfrm>
              <a:off x="4241075" y="5908975"/>
              <a:ext cx="345550" cy="5950"/>
            </a:xfrm>
            <a:custGeom>
              <a:avLst/>
              <a:gdLst/>
              <a:ahLst/>
              <a:cxnLst/>
              <a:rect l="l" t="t" r="r" b="b"/>
              <a:pathLst>
                <a:path w="13822" h="238" extrusionOk="0">
                  <a:moveTo>
                    <a:pt x="0" y="0"/>
                  </a:moveTo>
                  <a:lnTo>
                    <a:pt x="0" y="237"/>
                  </a:lnTo>
                  <a:lnTo>
                    <a:pt x="13822" y="237"/>
                  </a:lnTo>
                  <a:lnTo>
                    <a:pt x="13822" y="0"/>
                  </a:lnTo>
                  <a:close/>
                </a:path>
              </a:pathLst>
            </a:custGeom>
            <a:solidFill>
              <a:srgbClr val="A29B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1" name="Google Shape;591;p29"/>
            <p:cNvSpPr/>
            <p:nvPr/>
          </p:nvSpPr>
          <p:spPr>
            <a:xfrm>
              <a:off x="4260500" y="5729875"/>
              <a:ext cx="384425" cy="76050"/>
            </a:xfrm>
            <a:custGeom>
              <a:avLst/>
              <a:gdLst/>
              <a:ahLst/>
              <a:cxnLst/>
              <a:rect l="l" t="t" r="r" b="b"/>
              <a:pathLst>
                <a:path w="15377" h="3042" extrusionOk="0">
                  <a:moveTo>
                    <a:pt x="203" y="0"/>
                  </a:moveTo>
                  <a:lnTo>
                    <a:pt x="203" y="0"/>
                  </a:lnTo>
                  <a:cubicBezTo>
                    <a:pt x="203" y="0"/>
                    <a:pt x="1150" y="1994"/>
                    <a:pt x="1" y="3042"/>
                  </a:cubicBezTo>
                  <a:lnTo>
                    <a:pt x="15376" y="3008"/>
                  </a:lnTo>
                  <a:lnTo>
                    <a:pt x="15342" y="169"/>
                  </a:lnTo>
                  <a:lnTo>
                    <a:pt x="203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2" name="Google Shape;592;p29"/>
            <p:cNvSpPr/>
            <p:nvPr/>
          </p:nvSpPr>
          <p:spPr>
            <a:xfrm>
              <a:off x="4254600" y="5702850"/>
              <a:ext cx="430025" cy="129275"/>
            </a:xfrm>
            <a:custGeom>
              <a:avLst/>
              <a:gdLst/>
              <a:ahLst/>
              <a:cxnLst/>
              <a:rect l="l" t="t" r="r" b="b"/>
              <a:pathLst>
                <a:path w="17201" h="5171" extrusionOk="0">
                  <a:moveTo>
                    <a:pt x="0" y="0"/>
                  </a:moveTo>
                  <a:lnTo>
                    <a:pt x="0" y="1250"/>
                  </a:lnTo>
                  <a:lnTo>
                    <a:pt x="15578" y="1250"/>
                  </a:lnTo>
                  <a:lnTo>
                    <a:pt x="15578" y="3920"/>
                  </a:lnTo>
                  <a:lnTo>
                    <a:pt x="0" y="3920"/>
                  </a:lnTo>
                  <a:lnTo>
                    <a:pt x="0" y="5170"/>
                  </a:lnTo>
                  <a:lnTo>
                    <a:pt x="17200" y="5170"/>
                  </a:lnTo>
                  <a:lnTo>
                    <a:pt x="17200" y="5137"/>
                  </a:lnTo>
                  <a:lnTo>
                    <a:pt x="17200" y="3920"/>
                  </a:lnTo>
                  <a:lnTo>
                    <a:pt x="17200" y="1250"/>
                  </a:lnTo>
                  <a:lnTo>
                    <a:pt x="1720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3" name="Google Shape;593;p29"/>
            <p:cNvSpPr/>
            <p:nvPr/>
          </p:nvSpPr>
          <p:spPr>
            <a:xfrm>
              <a:off x="4285850" y="5745075"/>
              <a:ext cx="344700" cy="5950"/>
            </a:xfrm>
            <a:custGeom>
              <a:avLst/>
              <a:gdLst/>
              <a:ahLst/>
              <a:cxnLst/>
              <a:rect l="l" t="t" r="r" b="b"/>
              <a:pathLst>
                <a:path w="13788" h="238" extrusionOk="0">
                  <a:moveTo>
                    <a:pt x="0" y="1"/>
                  </a:moveTo>
                  <a:lnTo>
                    <a:pt x="0" y="237"/>
                  </a:lnTo>
                  <a:lnTo>
                    <a:pt x="13788" y="237"/>
                  </a:lnTo>
                  <a:lnTo>
                    <a:pt x="13788" y="1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4" name="Google Shape;594;p29"/>
            <p:cNvSpPr/>
            <p:nvPr/>
          </p:nvSpPr>
          <p:spPr>
            <a:xfrm>
              <a:off x="4285850" y="5763675"/>
              <a:ext cx="344700" cy="5925"/>
            </a:xfrm>
            <a:custGeom>
              <a:avLst/>
              <a:gdLst/>
              <a:ahLst/>
              <a:cxnLst/>
              <a:rect l="l" t="t" r="r" b="b"/>
              <a:pathLst>
                <a:path w="13788" h="237" extrusionOk="0">
                  <a:moveTo>
                    <a:pt x="0" y="0"/>
                  </a:moveTo>
                  <a:lnTo>
                    <a:pt x="0" y="237"/>
                  </a:lnTo>
                  <a:lnTo>
                    <a:pt x="13788" y="237"/>
                  </a:lnTo>
                  <a:lnTo>
                    <a:pt x="13788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5" name="Google Shape;595;p29"/>
            <p:cNvSpPr/>
            <p:nvPr/>
          </p:nvSpPr>
          <p:spPr>
            <a:xfrm>
              <a:off x="4285850" y="5780575"/>
              <a:ext cx="344700" cy="5925"/>
            </a:xfrm>
            <a:custGeom>
              <a:avLst/>
              <a:gdLst/>
              <a:ahLst/>
              <a:cxnLst/>
              <a:rect l="l" t="t" r="r" b="b"/>
              <a:pathLst>
                <a:path w="13788" h="237" extrusionOk="0">
                  <a:moveTo>
                    <a:pt x="0" y="0"/>
                  </a:moveTo>
                  <a:lnTo>
                    <a:pt x="0" y="237"/>
                  </a:lnTo>
                  <a:lnTo>
                    <a:pt x="13788" y="237"/>
                  </a:lnTo>
                  <a:lnTo>
                    <a:pt x="13788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6" name="Google Shape;596;p29"/>
            <p:cNvSpPr/>
            <p:nvPr/>
          </p:nvSpPr>
          <p:spPr>
            <a:xfrm>
              <a:off x="4211500" y="5828725"/>
              <a:ext cx="430050" cy="129275"/>
            </a:xfrm>
            <a:custGeom>
              <a:avLst/>
              <a:gdLst/>
              <a:ahLst/>
              <a:cxnLst/>
              <a:rect l="l" t="t" r="r" b="b"/>
              <a:pathLst>
                <a:path w="17202" h="5171" extrusionOk="0">
                  <a:moveTo>
                    <a:pt x="1" y="0"/>
                  </a:moveTo>
                  <a:lnTo>
                    <a:pt x="1" y="1250"/>
                  </a:lnTo>
                  <a:lnTo>
                    <a:pt x="15579" y="1250"/>
                  </a:lnTo>
                  <a:lnTo>
                    <a:pt x="15579" y="3920"/>
                  </a:lnTo>
                  <a:lnTo>
                    <a:pt x="1" y="3920"/>
                  </a:lnTo>
                  <a:lnTo>
                    <a:pt x="1" y="5170"/>
                  </a:lnTo>
                  <a:lnTo>
                    <a:pt x="17201" y="5170"/>
                  </a:lnTo>
                  <a:lnTo>
                    <a:pt x="17201" y="5137"/>
                  </a:lnTo>
                  <a:lnTo>
                    <a:pt x="17201" y="3920"/>
                  </a:lnTo>
                  <a:lnTo>
                    <a:pt x="17201" y="1250"/>
                  </a:lnTo>
                  <a:lnTo>
                    <a:pt x="17201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7" name="Google Shape;597;p29"/>
            <p:cNvSpPr/>
            <p:nvPr/>
          </p:nvSpPr>
          <p:spPr>
            <a:xfrm>
              <a:off x="5135725" y="6902475"/>
              <a:ext cx="143650" cy="170675"/>
            </a:xfrm>
            <a:custGeom>
              <a:avLst/>
              <a:gdLst/>
              <a:ahLst/>
              <a:cxnLst/>
              <a:rect l="l" t="t" r="r" b="b"/>
              <a:pathLst>
                <a:path w="5746" h="6827" extrusionOk="0">
                  <a:moveTo>
                    <a:pt x="1994" y="0"/>
                  </a:moveTo>
                  <a:lnTo>
                    <a:pt x="1" y="1758"/>
                  </a:lnTo>
                  <a:lnTo>
                    <a:pt x="3650" y="6827"/>
                  </a:lnTo>
                  <a:cubicBezTo>
                    <a:pt x="3650" y="6827"/>
                    <a:pt x="5745" y="5880"/>
                    <a:pt x="5644" y="5069"/>
                  </a:cubicBezTo>
                  <a:cubicBezTo>
                    <a:pt x="5543" y="4225"/>
                    <a:pt x="1994" y="0"/>
                    <a:pt x="1994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8" name="Google Shape;598;p29"/>
            <p:cNvSpPr/>
            <p:nvPr/>
          </p:nvSpPr>
          <p:spPr>
            <a:xfrm>
              <a:off x="5191500" y="6981325"/>
              <a:ext cx="300300" cy="134075"/>
            </a:xfrm>
            <a:custGeom>
              <a:avLst/>
              <a:gdLst/>
              <a:ahLst/>
              <a:cxnLst/>
              <a:rect l="l" t="t" r="r" b="b"/>
              <a:pathLst>
                <a:path w="12012" h="5363" extrusionOk="0">
                  <a:moveTo>
                    <a:pt x="3571" y="0"/>
                  </a:moveTo>
                  <a:cubicBezTo>
                    <a:pt x="3294" y="0"/>
                    <a:pt x="3431" y="411"/>
                    <a:pt x="3278" y="1307"/>
                  </a:cubicBezTo>
                  <a:cubicBezTo>
                    <a:pt x="3109" y="2490"/>
                    <a:pt x="507" y="2963"/>
                    <a:pt x="507" y="2963"/>
                  </a:cubicBezTo>
                  <a:cubicBezTo>
                    <a:pt x="0" y="4923"/>
                    <a:pt x="1690" y="5362"/>
                    <a:pt x="1690" y="5362"/>
                  </a:cubicBezTo>
                  <a:cubicBezTo>
                    <a:pt x="1690" y="5362"/>
                    <a:pt x="9766" y="2017"/>
                    <a:pt x="10172" y="1679"/>
                  </a:cubicBezTo>
                  <a:cubicBezTo>
                    <a:pt x="10532" y="1349"/>
                    <a:pt x="12011" y="379"/>
                    <a:pt x="10942" y="379"/>
                  </a:cubicBezTo>
                  <a:cubicBezTo>
                    <a:pt x="10807" y="379"/>
                    <a:pt x="10631" y="394"/>
                    <a:pt x="10408" y="428"/>
                  </a:cubicBezTo>
                  <a:cubicBezTo>
                    <a:pt x="9771" y="526"/>
                    <a:pt x="8972" y="568"/>
                    <a:pt x="8151" y="568"/>
                  </a:cubicBezTo>
                  <a:cubicBezTo>
                    <a:pt x="6405" y="568"/>
                    <a:pt x="4562" y="377"/>
                    <a:pt x="3988" y="124"/>
                  </a:cubicBezTo>
                  <a:cubicBezTo>
                    <a:pt x="3791" y="42"/>
                    <a:pt x="3660" y="0"/>
                    <a:pt x="3571" y="0"/>
                  </a:cubicBezTo>
                  <a:close/>
                </a:path>
              </a:pathLst>
            </a:custGeom>
            <a:solidFill>
              <a:srgbClr val="2F365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99" name="Google Shape;599;p29"/>
            <p:cNvSpPr/>
            <p:nvPr/>
          </p:nvSpPr>
          <p:spPr>
            <a:xfrm>
              <a:off x="4519850" y="5356475"/>
              <a:ext cx="376825" cy="225675"/>
            </a:xfrm>
            <a:custGeom>
              <a:avLst/>
              <a:gdLst/>
              <a:ahLst/>
              <a:cxnLst/>
              <a:rect l="l" t="t" r="r" b="b"/>
              <a:pathLst>
                <a:path w="15073" h="9027" extrusionOk="0">
                  <a:moveTo>
                    <a:pt x="1589" y="0"/>
                  </a:moveTo>
                  <a:lnTo>
                    <a:pt x="305" y="1893"/>
                  </a:lnTo>
                  <a:lnTo>
                    <a:pt x="1" y="8246"/>
                  </a:lnTo>
                  <a:cubicBezTo>
                    <a:pt x="1" y="8246"/>
                    <a:pt x="8062" y="9027"/>
                    <a:pt x="8952" y="9027"/>
                  </a:cubicBezTo>
                  <a:cubicBezTo>
                    <a:pt x="8988" y="9027"/>
                    <a:pt x="9012" y="9025"/>
                    <a:pt x="9024" y="9023"/>
                  </a:cubicBezTo>
                  <a:cubicBezTo>
                    <a:pt x="9328" y="8955"/>
                    <a:pt x="15072" y="1656"/>
                    <a:pt x="15072" y="1656"/>
                  </a:cubicBezTo>
                  <a:lnTo>
                    <a:pt x="13890" y="608"/>
                  </a:lnTo>
                  <a:cubicBezTo>
                    <a:pt x="13890" y="608"/>
                    <a:pt x="8584" y="2366"/>
                    <a:pt x="8584" y="2602"/>
                  </a:cubicBezTo>
                  <a:cubicBezTo>
                    <a:pt x="8584" y="2612"/>
                    <a:pt x="8573" y="2616"/>
                    <a:pt x="8552" y="2616"/>
                  </a:cubicBezTo>
                  <a:cubicBezTo>
                    <a:pt x="8036" y="2616"/>
                    <a:pt x="1589" y="0"/>
                    <a:pt x="158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0" name="Google Shape;600;p29"/>
            <p:cNvSpPr/>
            <p:nvPr/>
          </p:nvSpPr>
          <p:spPr>
            <a:xfrm>
              <a:off x="4372875" y="5386025"/>
              <a:ext cx="533925" cy="305850"/>
            </a:xfrm>
            <a:custGeom>
              <a:avLst/>
              <a:gdLst/>
              <a:ahLst/>
              <a:cxnLst/>
              <a:rect l="l" t="t" r="r" b="b"/>
              <a:pathLst>
                <a:path w="21357" h="12234" extrusionOk="0">
                  <a:moveTo>
                    <a:pt x="6116" y="1"/>
                  </a:moveTo>
                  <a:lnTo>
                    <a:pt x="0" y="9564"/>
                  </a:lnTo>
                  <a:lnTo>
                    <a:pt x="9428" y="12234"/>
                  </a:lnTo>
                  <a:lnTo>
                    <a:pt x="15916" y="9564"/>
                  </a:lnTo>
                  <a:lnTo>
                    <a:pt x="21357" y="373"/>
                  </a:lnTo>
                  <a:lnTo>
                    <a:pt x="21357" y="373"/>
                  </a:lnTo>
                  <a:lnTo>
                    <a:pt x="15376" y="2671"/>
                  </a:lnTo>
                  <a:lnTo>
                    <a:pt x="611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1" name="Google Shape;601;p29"/>
            <p:cNvSpPr/>
            <p:nvPr/>
          </p:nvSpPr>
          <p:spPr>
            <a:xfrm>
              <a:off x="4268950" y="7387375"/>
              <a:ext cx="125050" cy="95100"/>
            </a:xfrm>
            <a:custGeom>
              <a:avLst/>
              <a:gdLst/>
              <a:ahLst/>
              <a:cxnLst/>
              <a:rect l="l" t="t" r="r" b="b"/>
              <a:pathLst>
                <a:path w="5002" h="3804" extrusionOk="0">
                  <a:moveTo>
                    <a:pt x="2552" y="1"/>
                  </a:moveTo>
                  <a:cubicBezTo>
                    <a:pt x="1472" y="1"/>
                    <a:pt x="441" y="828"/>
                    <a:pt x="237" y="1556"/>
                  </a:cubicBezTo>
                  <a:cubicBezTo>
                    <a:pt x="1" y="2401"/>
                    <a:pt x="845" y="3347"/>
                    <a:pt x="2096" y="3685"/>
                  </a:cubicBezTo>
                  <a:cubicBezTo>
                    <a:pt x="2394" y="3766"/>
                    <a:pt x="2691" y="3804"/>
                    <a:pt x="2973" y="3804"/>
                  </a:cubicBezTo>
                  <a:cubicBezTo>
                    <a:pt x="3871" y="3804"/>
                    <a:pt x="4619" y="3415"/>
                    <a:pt x="4799" y="2772"/>
                  </a:cubicBezTo>
                  <a:cubicBezTo>
                    <a:pt x="5002" y="1928"/>
                    <a:pt x="4326" y="407"/>
                    <a:pt x="3076" y="69"/>
                  </a:cubicBezTo>
                  <a:cubicBezTo>
                    <a:pt x="2902" y="22"/>
                    <a:pt x="2727" y="1"/>
                    <a:pt x="2552" y="1"/>
                  </a:cubicBezTo>
                  <a:close/>
                </a:path>
              </a:pathLst>
            </a:custGeom>
            <a:solidFill>
              <a:srgbClr val="2F365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2" name="Google Shape;602;p29"/>
            <p:cNvSpPr/>
            <p:nvPr/>
          </p:nvSpPr>
          <p:spPr>
            <a:xfrm>
              <a:off x="4419325" y="5420675"/>
              <a:ext cx="191525" cy="119575"/>
            </a:xfrm>
            <a:custGeom>
              <a:avLst/>
              <a:gdLst/>
              <a:ahLst/>
              <a:cxnLst/>
              <a:rect l="l" t="t" r="r" b="b"/>
              <a:pathLst>
                <a:path w="7661" h="4783" extrusionOk="0">
                  <a:moveTo>
                    <a:pt x="4783" y="0"/>
                  </a:moveTo>
                  <a:cubicBezTo>
                    <a:pt x="4297" y="0"/>
                    <a:pt x="3790" y="47"/>
                    <a:pt x="3312" y="136"/>
                  </a:cubicBezTo>
                  <a:cubicBezTo>
                    <a:pt x="1319" y="473"/>
                    <a:pt x="845" y="3076"/>
                    <a:pt x="845" y="3076"/>
                  </a:cubicBezTo>
                  <a:cubicBezTo>
                    <a:pt x="845" y="3076"/>
                    <a:pt x="1" y="4123"/>
                    <a:pt x="845" y="4698"/>
                  </a:cubicBezTo>
                  <a:cubicBezTo>
                    <a:pt x="927" y="4756"/>
                    <a:pt x="1021" y="4783"/>
                    <a:pt x="1123" y="4783"/>
                  </a:cubicBezTo>
                  <a:cubicBezTo>
                    <a:pt x="2076" y="4783"/>
                    <a:pt x="3785" y="2467"/>
                    <a:pt x="3785" y="2467"/>
                  </a:cubicBezTo>
                  <a:cubicBezTo>
                    <a:pt x="3785" y="2467"/>
                    <a:pt x="4240" y="2543"/>
                    <a:pt x="4821" y="2543"/>
                  </a:cubicBezTo>
                  <a:cubicBezTo>
                    <a:pt x="5694" y="2543"/>
                    <a:pt x="6854" y="2373"/>
                    <a:pt x="7198" y="1521"/>
                  </a:cubicBezTo>
                  <a:cubicBezTo>
                    <a:pt x="7661" y="467"/>
                    <a:pt x="6326" y="0"/>
                    <a:pt x="4783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3" name="Google Shape;603;p29"/>
            <p:cNvSpPr/>
            <p:nvPr/>
          </p:nvSpPr>
          <p:spPr>
            <a:xfrm>
              <a:off x="3718975" y="5156575"/>
              <a:ext cx="773025" cy="725700"/>
            </a:xfrm>
            <a:custGeom>
              <a:avLst/>
              <a:gdLst/>
              <a:ahLst/>
              <a:cxnLst/>
              <a:rect l="l" t="t" r="r" b="b"/>
              <a:pathLst>
                <a:path w="30921" h="29028" extrusionOk="0">
                  <a:moveTo>
                    <a:pt x="12014" y="0"/>
                  </a:moveTo>
                  <a:cubicBezTo>
                    <a:pt x="10867" y="0"/>
                    <a:pt x="9902" y="697"/>
                    <a:pt x="9902" y="697"/>
                  </a:cubicBezTo>
                  <a:cubicBezTo>
                    <a:pt x="6117" y="2319"/>
                    <a:pt x="1" y="19655"/>
                    <a:pt x="6827" y="27325"/>
                  </a:cubicBezTo>
                  <a:cubicBezTo>
                    <a:pt x="7896" y="28522"/>
                    <a:pt x="9223" y="29027"/>
                    <a:pt x="10699" y="29027"/>
                  </a:cubicBezTo>
                  <a:cubicBezTo>
                    <a:pt x="18641" y="29027"/>
                    <a:pt x="30921" y="14417"/>
                    <a:pt x="30921" y="14417"/>
                  </a:cubicBezTo>
                  <a:lnTo>
                    <a:pt x="29333" y="11815"/>
                  </a:lnTo>
                  <a:lnTo>
                    <a:pt x="14024" y="19655"/>
                  </a:lnTo>
                  <a:cubicBezTo>
                    <a:pt x="14024" y="19655"/>
                    <a:pt x="16491" y="6340"/>
                    <a:pt x="14836" y="2319"/>
                  </a:cubicBezTo>
                  <a:cubicBezTo>
                    <a:pt x="14078" y="495"/>
                    <a:pt x="12982" y="0"/>
                    <a:pt x="1201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4" name="Google Shape;604;p29"/>
            <p:cNvSpPr/>
            <p:nvPr/>
          </p:nvSpPr>
          <p:spPr>
            <a:xfrm>
              <a:off x="4284375" y="4770150"/>
              <a:ext cx="296325" cy="217675"/>
            </a:xfrm>
            <a:custGeom>
              <a:avLst/>
              <a:gdLst/>
              <a:ahLst/>
              <a:cxnLst/>
              <a:rect l="l" t="t" r="r" b="b"/>
              <a:pathLst>
                <a:path w="11853" h="8707" extrusionOk="0">
                  <a:moveTo>
                    <a:pt x="5266" y="0"/>
                  </a:moveTo>
                  <a:cubicBezTo>
                    <a:pt x="2683" y="0"/>
                    <a:pt x="0" y="3947"/>
                    <a:pt x="1006" y="7064"/>
                  </a:cubicBezTo>
                  <a:cubicBezTo>
                    <a:pt x="1414" y="8329"/>
                    <a:pt x="2282" y="8707"/>
                    <a:pt x="3174" y="8707"/>
                  </a:cubicBezTo>
                  <a:cubicBezTo>
                    <a:pt x="4497" y="8707"/>
                    <a:pt x="5872" y="7875"/>
                    <a:pt x="5872" y="7875"/>
                  </a:cubicBezTo>
                  <a:cubicBezTo>
                    <a:pt x="5872" y="7875"/>
                    <a:pt x="6765" y="8042"/>
                    <a:pt x="7832" y="8042"/>
                  </a:cubicBezTo>
                  <a:cubicBezTo>
                    <a:pt x="9254" y="8042"/>
                    <a:pt x="10984" y="7744"/>
                    <a:pt x="11312" y="6354"/>
                  </a:cubicBezTo>
                  <a:lnTo>
                    <a:pt x="11853" y="4631"/>
                  </a:lnTo>
                  <a:cubicBezTo>
                    <a:pt x="11853" y="4631"/>
                    <a:pt x="10197" y="3921"/>
                    <a:pt x="9656" y="2975"/>
                  </a:cubicBezTo>
                  <a:cubicBezTo>
                    <a:pt x="9116" y="2029"/>
                    <a:pt x="7933" y="69"/>
                    <a:pt x="5331" y="1"/>
                  </a:cubicBezTo>
                  <a:cubicBezTo>
                    <a:pt x="5309" y="1"/>
                    <a:pt x="5287" y="0"/>
                    <a:pt x="5266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5" name="Google Shape;605;p29"/>
            <p:cNvSpPr/>
            <p:nvPr/>
          </p:nvSpPr>
          <p:spPr>
            <a:xfrm>
              <a:off x="4201375" y="4982225"/>
              <a:ext cx="241625" cy="339850"/>
            </a:xfrm>
            <a:custGeom>
              <a:avLst/>
              <a:gdLst/>
              <a:ahLst/>
              <a:cxnLst/>
              <a:rect l="l" t="t" r="r" b="b"/>
              <a:pathLst>
                <a:path w="9665" h="13594" extrusionOk="0">
                  <a:moveTo>
                    <a:pt x="5069" y="0"/>
                  </a:moveTo>
                  <a:lnTo>
                    <a:pt x="0" y="5880"/>
                  </a:lnTo>
                  <a:cubicBezTo>
                    <a:pt x="0" y="5880"/>
                    <a:pt x="1742" y="13594"/>
                    <a:pt x="5225" y="13594"/>
                  </a:cubicBezTo>
                  <a:cubicBezTo>
                    <a:pt x="5373" y="13594"/>
                    <a:pt x="5524" y="13580"/>
                    <a:pt x="5677" y="13551"/>
                  </a:cubicBezTo>
                  <a:cubicBezTo>
                    <a:pt x="9428" y="12841"/>
                    <a:pt x="7333" y="9428"/>
                    <a:pt x="7333" y="9428"/>
                  </a:cubicBezTo>
                  <a:lnTo>
                    <a:pt x="9665" y="5880"/>
                  </a:lnTo>
                  <a:lnTo>
                    <a:pt x="5069" y="0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29"/>
            <p:cNvSpPr/>
            <p:nvPr/>
          </p:nvSpPr>
          <p:spPr>
            <a:xfrm>
              <a:off x="4611950" y="5395325"/>
              <a:ext cx="294850" cy="294875"/>
            </a:xfrm>
            <a:custGeom>
              <a:avLst/>
              <a:gdLst/>
              <a:ahLst/>
              <a:cxnLst/>
              <a:rect l="l" t="t" r="r" b="b"/>
              <a:pathLst>
                <a:path w="11794" h="11795" extrusionOk="0">
                  <a:moveTo>
                    <a:pt x="11794" y="1"/>
                  </a:moveTo>
                  <a:lnTo>
                    <a:pt x="5813" y="2299"/>
                  </a:lnTo>
                  <a:lnTo>
                    <a:pt x="5779" y="2265"/>
                  </a:lnTo>
                  <a:lnTo>
                    <a:pt x="0" y="11794"/>
                  </a:lnTo>
                  <a:lnTo>
                    <a:pt x="6353" y="9192"/>
                  </a:lnTo>
                  <a:lnTo>
                    <a:pt x="11794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7" name="Google Shape;607;p29"/>
            <p:cNvSpPr/>
            <p:nvPr/>
          </p:nvSpPr>
          <p:spPr>
            <a:xfrm>
              <a:off x="4069575" y="6155875"/>
              <a:ext cx="561825" cy="1161425"/>
            </a:xfrm>
            <a:custGeom>
              <a:avLst/>
              <a:gdLst/>
              <a:ahLst/>
              <a:cxnLst/>
              <a:rect l="l" t="t" r="r" b="b"/>
              <a:pathLst>
                <a:path w="22473" h="46457" extrusionOk="0">
                  <a:moveTo>
                    <a:pt x="13401" y="1"/>
                  </a:moveTo>
                  <a:cubicBezTo>
                    <a:pt x="5446" y="1"/>
                    <a:pt x="0" y="8778"/>
                    <a:pt x="0" y="8778"/>
                  </a:cubicBezTo>
                  <a:cubicBezTo>
                    <a:pt x="0" y="8778"/>
                    <a:pt x="9057" y="10772"/>
                    <a:pt x="11659" y="13374"/>
                  </a:cubicBezTo>
                  <a:cubicBezTo>
                    <a:pt x="14261" y="15976"/>
                    <a:pt x="9767" y="45984"/>
                    <a:pt x="9767" y="45984"/>
                  </a:cubicBezTo>
                  <a:lnTo>
                    <a:pt x="11828" y="46457"/>
                  </a:lnTo>
                  <a:cubicBezTo>
                    <a:pt x="12673" y="40712"/>
                    <a:pt x="14497" y="29189"/>
                    <a:pt x="16221" y="21991"/>
                  </a:cubicBezTo>
                  <a:cubicBezTo>
                    <a:pt x="17573" y="16179"/>
                    <a:pt x="20377" y="10738"/>
                    <a:pt x="22473" y="7156"/>
                  </a:cubicBezTo>
                  <a:cubicBezTo>
                    <a:pt x="21830" y="5365"/>
                    <a:pt x="20986" y="3675"/>
                    <a:pt x="20006" y="2053"/>
                  </a:cubicBezTo>
                  <a:cubicBezTo>
                    <a:pt x="17671" y="584"/>
                    <a:pt x="15452" y="1"/>
                    <a:pt x="13401" y="1"/>
                  </a:cubicBezTo>
                  <a:close/>
                </a:path>
              </a:pathLst>
            </a:custGeom>
            <a:solidFill>
              <a:srgbClr val="2A46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29"/>
            <p:cNvSpPr/>
            <p:nvPr/>
          </p:nvSpPr>
          <p:spPr>
            <a:xfrm>
              <a:off x="4295975" y="4982225"/>
              <a:ext cx="147025" cy="337950"/>
            </a:xfrm>
            <a:custGeom>
              <a:avLst/>
              <a:gdLst/>
              <a:ahLst/>
              <a:cxnLst/>
              <a:rect l="l" t="t" r="r" b="b"/>
              <a:pathLst>
                <a:path w="5881" h="13518" extrusionOk="0">
                  <a:moveTo>
                    <a:pt x="1285" y="0"/>
                  </a:moveTo>
                  <a:lnTo>
                    <a:pt x="1" y="1487"/>
                  </a:lnTo>
                  <a:cubicBezTo>
                    <a:pt x="35" y="4359"/>
                    <a:pt x="339" y="10915"/>
                    <a:pt x="1995" y="13517"/>
                  </a:cubicBezTo>
                  <a:cubicBezTo>
                    <a:pt x="5610" y="12740"/>
                    <a:pt x="3549" y="9394"/>
                    <a:pt x="3549" y="9394"/>
                  </a:cubicBezTo>
                  <a:lnTo>
                    <a:pt x="5881" y="5880"/>
                  </a:lnTo>
                  <a:lnTo>
                    <a:pt x="1285" y="0"/>
                  </a:ln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29"/>
            <p:cNvSpPr/>
            <p:nvPr/>
          </p:nvSpPr>
          <p:spPr>
            <a:xfrm>
              <a:off x="4782600" y="5452925"/>
              <a:ext cx="94575" cy="122375"/>
            </a:xfrm>
            <a:custGeom>
              <a:avLst/>
              <a:gdLst/>
              <a:ahLst/>
              <a:cxnLst/>
              <a:rect l="l" t="t" r="r" b="b"/>
              <a:pathLst>
                <a:path w="3783" h="4895" extrusionOk="0">
                  <a:moveTo>
                    <a:pt x="2203" y="0"/>
                  </a:moveTo>
                  <a:cubicBezTo>
                    <a:pt x="1997" y="0"/>
                    <a:pt x="1770" y="78"/>
                    <a:pt x="1521" y="265"/>
                  </a:cubicBezTo>
                  <a:cubicBezTo>
                    <a:pt x="0" y="1346"/>
                    <a:pt x="1521" y="3408"/>
                    <a:pt x="1521" y="3408"/>
                  </a:cubicBezTo>
                  <a:lnTo>
                    <a:pt x="642" y="4894"/>
                  </a:lnTo>
                  <a:cubicBezTo>
                    <a:pt x="642" y="4894"/>
                    <a:pt x="648" y="4895"/>
                    <a:pt x="659" y="4895"/>
                  </a:cubicBezTo>
                  <a:cubicBezTo>
                    <a:pt x="904" y="4895"/>
                    <a:pt x="3782" y="4833"/>
                    <a:pt x="3718" y="1921"/>
                  </a:cubicBezTo>
                  <a:cubicBezTo>
                    <a:pt x="3718" y="1921"/>
                    <a:pt x="3226" y="0"/>
                    <a:pt x="2203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29"/>
            <p:cNvSpPr/>
            <p:nvPr/>
          </p:nvSpPr>
          <p:spPr>
            <a:xfrm>
              <a:off x="4278250" y="4890125"/>
              <a:ext cx="288950" cy="266575"/>
            </a:xfrm>
            <a:custGeom>
              <a:avLst/>
              <a:gdLst/>
              <a:ahLst/>
              <a:cxnLst/>
              <a:rect l="l" t="t" r="r" b="b"/>
              <a:pathLst>
                <a:path w="11558" h="10663" extrusionOk="0">
                  <a:moveTo>
                    <a:pt x="5644" y="1"/>
                  </a:moveTo>
                  <a:cubicBezTo>
                    <a:pt x="5542" y="2028"/>
                    <a:pt x="3413" y="2974"/>
                    <a:pt x="3413" y="2974"/>
                  </a:cubicBezTo>
                  <a:cubicBezTo>
                    <a:pt x="3413" y="2974"/>
                    <a:pt x="3137" y="765"/>
                    <a:pt x="1936" y="765"/>
                  </a:cubicBezTo>
                  <a:cubicBezTo>
                    <a:pt x="1808" y="765"/>
                    <a:pt x="1670" y="790"/>
                    <a:pt x="1521" y="845"/>
                  </a:cubicBezTo>
                  <a:cubicBezTo>
                    <a:pt x="0" y="1454"/>
                    <a:pt x="1893" y="4495"/>
                    <a:pt x="1893" y="4495"/>
                  </a:cubicBezTo>
                  <a:cubicBezTo>
                    <a:pt x="1893" y="7334"/>
                    <a:pt x="2231" y="9801"/>
                    <a:pt x="6353" y="10612"/>
                  </a:cubicBezTo>
                  <a:cubicBezTo>
                    <a:pt x="6522" y="10646"/>
                    <a:pt x="6686" y="10663"/>
                    <a:pt x="6844" y="10663"/>
                  </a:cubicBezTo>
                  <a:cubicBezTo>
                    <a:pt x="10563" y="10663"/>
                    <a:pt x="11557" y="1556"/>
                    <a:pt x="11557" y="1555"/>
                  </a:cubicBezTo>
                  <a:lnTo>
                    <a:pt x="11557" y="1555"/>
                  </a:lnTo>
                  <a:cubicBezTo>
                    <a:pt x="11137" y="2134"/>
                    <a:pt x="10588" y="2356"/>
                    <a:pt x="9994" y="2356"/>
                  </a:cubicBezTo>
                  <a:cubicBezTo>
                    <a:pt x="8058" y="2356"/>
                    <a:pt x="5644" y="1"/>
                    <a:pt x="5644" y="1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29"/>
            <p:cNvSpPr/>
            <p:nvPr/>
          </p:nvSpPr>
          <p:spPr>
            <a:xfrm>
              <a:off x="4390600" y="5028415"/>
              <a:ext cx="58325" cy="29600"/>
            </a:xfrm>
            <a:custGeom>
              <a:avLst/>
              <a:gdLst/>
              <a:ahLst/>
              <a:cxnLst/>
              <a:rect l="l" t="t" r="r" b="b"/>
              <a:pathLst>
                <a:path w="2333" h="1184" extrusionOk="0">
                  <a:moveTo>
                    <a:pt x="1150" y="0"/>
                  </a:moveTo>
                  <a:cubicBezTo>
                    <a:pt x="508" y="0"/>
                    <a:pt x="1" y="271"/>
                    <a:pt x="1" y="575"/>
                  </a:cubicBezTo>
                  <a:cubicBezTo>
                    <a:pt x="1" y="913"/>
                    <a:pt x="508" y="1183"/>
                    <a:pt x="1150" y="1183"/>
                  </a:cubicBezTo>
                  <a:cubicBezTo>
                    <a:pt x="1825" y="1183"/>
                    <a:pt x="2332" y="913"/>
                    <a:pt x="2332" y="575"/>
                  </a:cubicBezTo>
                  <a:cubicBezTo>
                    <a:pt x="2332" y="271"/>
                    <a:pt x="1825" y="0"/>
                    <a:pt x="1150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29"/>
            <p:cNvSpPr/>
            <p:nvPr/>
          </p:nvSpPr>
          <p:spPr>
            <a:xfrm>
              <a:off x="4505500" y="5032640"/>
              <a:ext cx="34650" cy="25375"/>
            </a:xfrm>
            <a:custGeom>
              <a:avLst/>
              <a:gdLst/>
              <a:ahLst/>
              <a:cxnLst/>
              <a:rect l="l" t="t" r="r" b="b"/>
              <a:pathLst>
                <a:path w="1386" h="1015" extrusionOk="0">
                  <a:moveTo>
                    <a:pt x="676" y="0"/>
                  </a:moveTo>
                  <a:cubicBezTo>
                    <a:pt x="305" y="0"/>
                    <a:pt x="0" y="237"/>
                    <a:pt x="0" y="507"/>
                  </a:cubicBezTo>
                  <a:cubicBezTo>
                    <a:pt x="0" y="778"/>
                    <a:pt x="305" y="1014"/>
                    <a:pt x="676" y="1014"/>
                  </a:cubicBezTo>
                  <a:cubicBezTo>
                    <a:pt x="1082" y="1014"/>
                    <a:pt x="1386" y="778"/>
                    <a:pt x="1386" y="507"/>
                  </a:cubicBezTo>
                  <a:cubicBezTo>
                    <a:pt x="1386" y="237"/>
                    <a:pt x="1082" y="0"/>
                    <a:pt x="676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3" name="Google Shape;613;p29"/>
            <p:cNvSpPr/>
            <p:nvPr/>
          </p:nvSpPr>
          <p:spPr>
            <a:xfrm>
              <a:off x="3718975" y="5166375"/>
              <a:ext cx="413150" cy="714950"/>
            </a:xfrm>
            <a:custGeom>
              <a:avLst/>
              <a:gdLst/>
              <a:ahLst/>
              <a:cxnLst/>
              <a:rect l="l" t="t" r="r" b="b"/>
              <a:pathLst>
                <a:path w="16526" h="28598" extrusionOk="0">
                  <a:moveTo>
                    <a:pt x="10442" y="1"/>
                  </a:moveTo>
                  <a:lnTo>
                    <a:pt x="10442" y="1"/>
                  </a:lnTo>
                  <a:cubicBezTo>
                    <a:pt x="10240" y="68"/>
                    <a:pt x="10071" y="170"/>
                    <a:pt x="9902" y="305"/>
                  </a:cubicBezTo>
                  <a:cubicBezTo>
                    <a:pt x="6117" y="1927"/>
                    <a:pt x="1" y="19263"/>
                    <a:pt x="6827" y="26900"/>
                  </a:cubicBezTo>
                  <a:cubicBezTo>
                    <a:pt x="7884" y="28093"/>
                    <a:pt x="9191" y="28598"/>
                    <a:pt x="10646" y="28598"/>
                  </a:cubicBezTo>
                  <a:cubicBezTo>
                    <a:pt x="12445" y="28598"/>
                    <a:pt x="14470" y="27825"/>
                    <a:pt x="16525" y="26629"/>
                  </a:cubicBezTo>
                  <a:lnTo>
                    <a:pt x="16525" y="26629"/>
                  </a:lnTo>
                  <a:cubicBezTo>
                    <a:pt x="15345" y="26851"/>
                    <a:pt x="14166" y="26961"/>
                    <a:pt x="12986" y="26961"/>
                  </a:cubicBezTo>
                  <a:cubicBezTo>
                    <a:pt x="12003" y="26961"/>
                    <a:pt x="11020" y="26884"/>
                    <a:pt x="10037" y="26731"/>
                  </a:cubicBezTo>
                  <a:cubicBezTo>
                    <a:pt x="1623" y="25278"/>
                    <a:pt x="8618" y="4901"/>
                    <a:pt x="10442" y="1"/>
                  </a:cubicBezTo>
                  <a:close/>
                </a:path>
              </a:pathLst>
            </a:custGeom>
            <a:solidFill>
              <a:srgbClr val="BE3A5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4" name="Google Shape;614;p29"/>
            <p:cNvSpPr/>
            <p:nvPr/>
          </p:nvSpPr>
          <p:spPr>
            <a:xfrm>
              <a:off x="3771125" y="5874500"/>
              <a:ext cx="1453325" cy="1110800"/>
            </a:xfrm>
            <a:custGeom>
              <a:avLst/>
              <a:gdLst/>
              <a:ahLst/>
              <a:cxnLst/>
              <a:rect l="l" t="t" r="r" b="b"/>
              <a:pathLst>
                <a:path w="58133" h="44432" extrusionOk="0">
                  <a:moveTo>
                    <a:pt x="26589" y="1"/>
                  </a:moveTo>
                  <a:cubicBezTo>
                    <a:pt x="20409" y="1"/>
                    <a:pt x="9682" y="2927"/>
                    <a:pt x="5045" y="10334"/>
                  </a:cubicBezTo>
                  <a:cubicBezTo>
                    <a:pt x="1" y="18445"/>
                    <a:pt x="6021" y="24336"/>
                    <a:pt x="12280" y="24336"/>
                  </a:cubicBezTo>
                  <a:cubicBezTo>
                    <a:pt x="12436" y="24336"/>
                    <a:pt x="12593" y="24332"/>
                    <a:pt x="12750" y="24325"/>
                  </a:cubicBezTo>
                  <a:cubicBezTo>
                    <a:pt x="19170" y="24020"/>
                    <a:pt x="27821" y="18512"/>
                    <a:pt x="27821" y="18512"/>
                  </a:cubicBezTo>
                  <a:lnTo>
                    <a:pt x="55159" y="44431"/>
                  </a:lnTo>
                  <a:lnTo>
                    <a:pt x="58133" y="42370"/>
                  </a:lnTo>
                  <a:cubicBezTo>
                    <a:pt x="58133" y="42370"/>
                    <a:pt x="34106" y="906"/>
                    <a:pt x="28632" y="129"/>
                  </a:cubicBezTo>
                  <a:cubicBezTo>
                    <a:pt x="28032" y="44"/>
                    <a:pt x="27344" y="1"/>
                    <a:pt x="2658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29"/>
            <p:cNvSpPr/>
            <p:nvPr/>
          </p:nvSpPr>
          <p:spPr>
            <a:xfrm>
              <a:off x="3775525" y="6139600"/>
              <a:ext cx="1415150" cy="844850"/>
            </a:xfrm>
            <a:custGeom>
              <a:avLst/>
              <a:gdLst/>
              <a:ahLst/>
              <a:cxnLst/>
              <a:rect l="l" t="t" r="r" b="b"/>
              <a:pathLst>
                <a:path w="56606" h="33794" extrusionOk="0">
                  <a:moveTo>
                    <a:pt x="4700" y="1"/>
                  </a:moveTo>
                  <a:cubicBezTo>
                    <a:pt x="1" y="7953"/>
                    <a:pt x="5879" y="13701"/>
                    <a:pt x="12048" y="13701"/>
                  </a:cubicBezTo>
                  <a:cubicBezTo>
                    <a:pt x="12223" y="13701"/>
                    <a:pt x="12398" y="13696"/>
                    <a:pt x="12574" y="13687"/>
                  </a:cubicBezTo>
                  <a:cubicBezTo>
                    <a:pt x="19028" y="13383"/>
                    <a:pt x="27645" y="7874"/>
                    <a:pt x="27645" y="7874"/>
                  </a:cubicBezTo>
                  <a:lnTo>
                    <a:pt x="54983" y="33793"/>
                  </a:lnTo>
                  <a:lnTo>
                    <a:pt x="56605" y="32678"/>
                  </a:lnTo>
                  <a:lnTo>
                    <a:pt x="28118" y="3414"/>
                  </a:lnTo>
                  <a:cubicBezTo>
                    <a:pt x="28118" y="3414"/>
                    <a:pt x="15445" y="9334"/>
                    <a:pt x="10393" y="9334"/>
                  </a:cubicBezTo>
                  <a:cubicBezTo>
                    <a:pt x="10156" y="9334"/>
                    <a:pt x="9936" y="9321"/>
                    <a:pt x="9735" y="9294"/>
                  </a:cubicBezTo>
                  <a:cubicBezTo>
                    <a:pt x="6525" y="8888"/>
                    <a:pt x="5207" y="3211"/>
                    <a:pt x="4700" y="1"/>
                  </a:cubicBezTo>
                  <a:close/>
                </a:path>
              </a:pathLst>
            </a:custGeom>
            <a:solidFill>
              <a:srgbClr val="2A46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616" name="Google Shape;616;p29"/>
          <p:cNvGrpSpPr/>
          <p:nvPr/>
        </p:nvGrpSpPr>
        <p:grpSpPr>
          <a:xfrm>
            <a:off x="1244238" y="2998504"/>
            <a:ext cx="3275037" cy="3662882"/>
            <a:chOff x="691575" y="5110750"/>
            <a:chExt cx="2239400" cy="2504600"/>
          </a:xfrm>
        </p:grpSpPr>
        <p:sp>
          <p:nvSpPr>
            <p:cNvPr id="617" name="Google Shape;617;p29"/>
            <p:cNvSpPr/>
            <p:nvPr/>
          </p:nvSpPr>
          <p:spPr>
            <a:xfrm>
              <a:off x="1032025" y="6562125"/>
              <a:ext cx="1094900" cy="1053225"/>
            </a:xfrm>
            <a:custGeom>
              <a:avLst/>
              <a:gdLst/>
              <a:ahLst/>
              <a:cxnLst/>
              <a:rect l="l" t="t" r="r" b="b"/>
              <a:pathLst>
                <a:path w="43796" h="42129" extrusionOk="0">
                  <a:moveTo>
                    <a:pt x="22743" y="1"/>
                  </a:moveTo>
                  <a:cubicBezTo>
                    <a:pt x="14227" y="1"/>
                    <a:pt x="6523" y="5137"/>
                    <a:pt x="3279" y="13011"/>
                  </a:cubicBezTo>
                  <a:cubicBezTo>
                    <a:pt x="1" y="20884"/>
                    <a:pt x="1826" y="29941"/>
                    <a:pt x="7841" y="35956"/>
                  </a:cubicBezTo>
                  <a:cubicBezTo>
                    <a:pt x="11865" y="39980"/>
                    <a:pt x="17250" y="42129"/>
                    <a:pt x="22732" y="42129"/>
                  </a:cubicBezTo>
                  <a:cubicBezTo>
                    <a:pt x="25444" y="42129"/>
                    <a:pt x="28180" y="41603"/>
                    <a:pt x="30786" y="40518"/>
                  </a:cubicBezTo>
                  <a:cubicBezTo>
                    <a:pt x="38660" y="37274"/>
                    <a:pt x="43796" y="29603"/>
                    <a:pt x="43796" y="21087"/>
                  </a:cubicBezTo>
                  <a:cubicBezTo>
                    <a:pt x="43796" y="9429"/>
                    <a:pt x="34368" y="1"/>
                    <a:pt x="22743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29"/>
            <p:cNvSpPr/>
            <p:nvPr/>
          </p:nvSpPr>
          <p:spPr>
            <a:xfrm>
              <a:off x="1368275" y="7508850"/>
              <a:ext cx="93800" cy="88200"/>
            </a:xfrm>
            <a:custGeom>
              <a:avLst/>
              <a:gdLst/>
              <a:ahLst/>
              <a:cxnLst/>
              <a:rect l="l" t="t" r="r" b="b"/>
              <a:pathLst>
                <a:path w="3752" h="3528" extrusionOk="0">
                  <a:moveTo>
                    <a:pt x="1330" y="0"/>
                  </a:moveTo>
                  <a:cubicBezTo>
                    <a:pt x="1032" y="0"/>
                    <a:pt x="721" y="82"/>
                    <a:pt x="507" y="182"/>
                  </a:cubicBezTo>
                  <a:cubicBezTo>
                    <a:pt x="0" y="419"/>
                    <a:pt x="68" y="1567"/>
                    <a:pt x="237" y="2243"/>
                  </a:cubicBezTo>
                  <a:cubicBezTo>
                    <a:pt x="1352" y="2750"/>
                    <a:pt x="2535" y="3189"/>
                    <a:pt x="3717" y="3527"/>
                  </a:cubicBezTo>
                  <a:cubicBezTo>
                    <a:pt x="3751" y="3392"/>
                    <a:pt x="3717" y="3223"/>
                    <a:pt x="3616" y="3088"/>
                  </a:cubicBezTo>
                  <a:cubicBezTo>
                    <a:pt x="3346" y="2649"/>
                    <a:pt x="2332" y="1398"/>
                    <a:pt x="2197" y="621"/>
                  </a:cubicBezTo>
                  <a:cubicBezTo>
                    <a:pt x="2119" y="153"/>
                    <a:pt x="1736" y="0"/>
                    <a:pt x="133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9" name="Google Shape;619;p29"/>
            <p:cNvSpPr/>
            <p:nvPr/>
          </p:nvSpPr>
          <p:spPr>
            <a:xfrm>
              <a:off x="1663100" y="6589150"/>
              <a:ext cx="437650" cy="408950"/>
            </a:xfrm>
            <a:custGeom>
              <a:avLst/>
              <a:gdLst/>
              <a:ahLst/>
              <a:cxnLst/>
              <a:rect l="l" t="t" r="r" b="b"/>
              <a:pathLst>
                <a:path w="17506" h="16358" extrusionOk="0">
                  <a:moveTo>
                    <a:pt x="4022" y="1"/>
                  </a:moveTo>
                  <a:lnTo>
                    <a:pt x="4022" y="1"/>
                  </a:lnTo>
                  <a:cubicBezTo>
                    <a:pt x="3684" y="913"/>
                    <a:pt x="3583" y="1758"/>
                    <a:pt x="4326" y="1792"/>
                  </a:cubicBezTo>
                  <a:cubicBezTo>
                    <a:pt x="5104" y="1826"/>
                    <a:pt x="5509" y="2028"/>
                    <a:pt x="5273" y="2603"/>
                  </a:cubicBezTo>
                  <a:cubicBezTo>
                    <a:pt x="5070" y="3177"/>
                    <a:pt x="4732" y="3245"/>
                    <a:pt x="4191" y="3583"/>
                  </a:cubicBezTo>
                  <a:cubicBezTo>
                    <a:pt x="3837" y="3819"/>
                    <a:pt x="3451" y="4120"/>
                    <a:pt x="3215" y="4120"/>
                  </a:cubicBezTo>
                  <a:cubicBezTo>
                    <a:pt x="3113" y="4120"/>
                    <a:pt x="3039" y="4064"/>
                    <a:pt x="3008" y="3921"/>
                  </a:cubicBezTo>
                  <a:cubicBezTo>
                    <a:pt x="2907" y="3448"/>
                    <a:pt x="2366" y="2704"/>
                    <a:pt x="2164" y="2164"/>
                  </a:cubicBezTo>
                  <a:cubicBezTo>
                    <a:pt x="2040" y="1794"/>
                    <a:pt x="1971" y="1407"/>
                    <a:pt x="1799" y="1407"/>
                  </a:cubicBezTo>
                  <a:cubicBezTo>
                    <a:pt x="1735" y="1407"/>
                    <a:pt x="1656" y="1461"/>
                    <a:pt x="1555" y="1589"/>
                  </a:cubicBezTo>
                  <a:cubicBezTo>
                    <a:pt x="1184" y="2062"/>
                    <a:pt x="711" y="2502"/>
                    <a:pt x="373" y="3008"/>
                  </a:cubicBezTo>
                  <a:cubicBezTo>
                    <a:pt x="1" y="3549"/>
                    <a:pt x="744" y="3583"/>
                    <a:pt x="1454" y="3853"/>
                  </a:cubicBezTo>
                  <a:cubicBezTo>
                    <a:pt x="2164" y="4157"/>
                    <a:pt x="2299" y="4631"/>
                    <a:pt x="2130" y="4968"/>
                  </a:cubicBezTo>
                  <a:cubicBezTo>
                    <a:pt x="1927" y="5273"/>
                    <a:pt x="2434" y="5408"/>
                    <a:pt x="2603" y="5746"/>
                  </a:cubicBezTo>
                  <a:cubicBezTo>
                    <a:pt x="2704" y="6016"/>
                    <a:pt x="2975" y="6523"/>
                    <a:pt x="2603" y="6759"/>
                  </a:cubicBezTo>
                  <a:cubicBezTo>
                    <a:pt x="2544" y="6794"/>
                    <a:pt x="2467" y="6808"/>
                    <a:pt x="2378" y="6808"/>
                  </a:cubicBezTo>
                  <a:cubicBezTo>
                    <a:pt x="1948" y="6808"/>
                    <a:pt x="1234" y="6474"/>
                    <a:pt x="822" y="6474"/>
                  </a:cubicBezTo>
                  <a:cubicBezTo>
                    <a:pt x="736" y="6474"/>
                    <a:pt x="664" y="6488"/>
                    <a:pt x="609" y="6523"/>
                  </a:cubicBezTo>
                  <a:cubicBezTo>
                    <a:pt x="237" y="6759"/>
                    <a:pt x="508" y="8179"/>
                    <a:pt x="373" y="8449"/>
                  </a:cubicBezTo>
                  <a:cubicBezTo>
                    <a:pt x="237" y="8753"/>
                    <a:pt x="1319" y="8821"/>
                    <a:pt x="1589" y="9057"/>
                  </a:cubicBezTo>
                  <a:cubicBezTo>
                    <a:pt x="1631" y="9099"/>
                    <a:pt x="1696" y="9118"/>
                    <a:pt x="1775" y="9118"/>
                  </a:cubicBezTo>
                  <a:cubicBezTo>
                    <a:pt x="2140" y="9118"/>
                    <a:pt x="2814" y="8721"/>
                    <a:pt x="3008" y="8415"/>
                  </a:cubicBezTo>
                  <a:cubicBezTo>
                    <a:pt x="3245" y="8044"/>
                    <a:pt x="3211" y="7604"/>
                    <a:pt x="3684" y="7165"/>
                  </a:cubicBezTo>
                  <a:cubicBezTo>
                    <a:pt x="4157" y="6759"/>
                    <a:pt x="4597" y="6928"/>
                    <a:pt x="4935" y="6793"/>
                  </a:cubicBezTo>
                  <a:cubicBezTo>
                    <a:pt x="5192" y="6700"/>
                    <a:pt x="5093" y="6557"/>
                    <a:pt x="5142" y="6557"/>
                  </a:cubicBezTo>
                  <a:cubicBezTo>
                    <a:pt x="5164" y="6557"/>
                    <a:pt x="5215" y="6585"/>
                    <a:pt x="5340" y="6658"/>
                  </a:cubicBezTo>
                  <a:cubicBezTo>
                    <a:pt x="5712" y="6895"/>
                    <a:pt x="7232" y="7841"/>
                    <a:pt x="7131" y="8111"/>
                  </a:cubicBezTo>
                  <a:cubicBezTo>
                    <a:pt x="7030" y="8415"/>
                    <a:pt x="6388" y="8213"/>
                    <a:pt x="6320" y="8584"/>
                  </a:cubicBezTo>
                  <a:cubicBezTo>
                    <a:pt x="6286" y="8990"/>
                    <a:pt x="6658" y="9125"/>
                    <a:pt x="6895" y="9125"/>
                  </a:cubicBezTo>
                  <a:cubicBezTo>
                    <a:pt x="7131" y="9125"/>
                    <a:pt x="7503" y="8517"/>
                    <a:pt x="7739" y="8348"/>
                  </a:cubicBezTo>
                  <a:cubicBezTo>
                    <a:pt x="7762" y="8334"/>
                    <a:pt x="7788" y="8328"/>
                    <a:pt x="7815" y="8328"/>
                  </a:cubicBezTo>
                  <a:cubicBezTo>
                    <a:pt x="8069" y="8328"/>
                    <a:pt x="8502" y="8850"/>
                    <a:pt x="8990" y="9125"/>
                  </a:cubicBezTo>
                  <a:cubicBezTo>
                    <a:pt x="9056" y="9164"/>
                    <a:pt x="9117" y="9181"/>
                    <a:pt x="9174" y="9181"/>
                  </a:cubicBezTo>
                  <a:cubicBezTo>
                    <a:pt x="9612" y="9181"/>
                    <a:pt x="9798" y="8155"/>
                    <a:pt x="10037" y="7976"/>
                  </a:cubicBezTo>
                  <a:cubicBezTo>
                    <a:pt x="10160" y="7908"/>
                    <a:pt x="10568" y="7873"/>
                    <a:pt x="11016" y="7873"/>
                  </a:cubicBezTo>
                  <a:cubicBezTo>
                    <a:pt x="11679" y="7873"/>
                    <a:pt x="12430" y="7950"/>
                    <a:pt x="12470" y="8111"/>
                  </a:cubicBezTo>
                  <a:cubicBezTo>
                    <a:pt x="12504" y="8415"/>
                    <a:pt x="10510" y="8077"/>
                    <a:pt x="10274" y="8686"/>
                  </a:cubicBezTo>
                  <a:cubicBezTo>
                    <a:pt x="10037" y="9294"/>
                    <a:pt x="11051" y="9497"/>
                    <a:pt x="11558" y="9868"/>
                  </a:cubicBezTo>
                  <a:cubicBezTo>
                    <a:pt x="12065" y="10240"/>
                    <a:pt x="12403" y="11558"/>
                    <a:pt x="12437" y="12538"/>
                  </a:cubicBezTo>
                  <a:cubicBezTo>
                    <a:pt x="12504" y="13484"/>
                    <a:pt x="13619" y="16289"/>
                    <a:pt x="14565" y="16357"/>
                  </a:cubicBezTo>
                  <a:cubicBezTo>
                    <a:pt x="14577" y="16357"/>
                    <a:pt x="14589" y="16357"/>
                    <a:pt x="14602" y="16357"/>
                  </a:cubicBezTo>
                  <a:cubicBezTo>
                    <a:pt x="15546" y="16357"/>
                    <a:pt x="16895" y="15066"/>
                    <a:pt x="16694" y="14532"/>
                  </a:cubicBezTo>
                  <a:cubicBezTo>
                    <a:pt x="16492" y="14025"/>
                    <a:pt x="15376" y="14261"/>
                    <a:pt x="15039" y="13450"/>
                  </a:cubicBezTo>
                  <a:cubicBezTo>
                    <a:pt x="14701" y="12639"/>
                    <a:pt x="14194" y="11997"/>
                    <a:pt x="14498" y="11862"/>
                  </a:cubicBezTo>
                  <a:cubicBezTo>
                    <a:pt x="14510" y="11856"/>
                    <a:pt x="14523" y="11853"/>
                    <a:pt x="14536" y="11853"/>
                  </a:cubicBezTo>
                  <a:cubicBezTo>
                    <a:pt x="14859" y="11853"/>
                    <a:pt x="15475" y="13594"/>
                    <a:pt x="17067" y="13594"/>
                  </a:cubicBezTo>
                  <a:cubicBezTo>
                    <a:pt x="17206" y="13594"/>
                    <a:pt x="17352" y="13580"/>
                    <a:pt x="17505" y="13552"/>
                  </a:cubicBezTo>
                  <a:cubicBezTo>
                    <a:pt x="17472" y="13417"/>
                    <a:pt x="17201" y="12707"/>
                    <a:pt x="16863" y="11795"/>
                  </a:cubicBezTo>
                  <a:cubicBezTo>
                    <a:pt x="16221" y="10341"/>
                    <a:pt x="15444" y="8956"/>
                    <a:pt x="14532" y="7706"/>
                  </a:cubicBezTo>
                  <a:lnTo>
                    <a:pt x="14532" y="7706"/>
                  </a:lnTo>
                  <a:cubicBezTo>
                    <a:pt x="14667" y="7908"/>
                    <a:pt x="15208" y="9632"/>
                    <a:pt x="14498" y="9699"/>
                  </a:cubicBezTo>
                  <a:cubicBezTo>
                    <a:pt x="14491" y="9700"/>
                    <a:pt x="14484" y="9700"/>
                    <a:pt x="14477" y="9700"/>
                  </a:cubicBezTo>
                  <a:cubicBezTo>
                    <a:pt x="13786" y="9700"/>
                    <a:pt x="13653" y="8007"/>
                    <a:pt x="13653" y="7739"/>
                  </a:cubicBezTo>
                  <a:cubicBezTo>
                    <a:pt x="13450" y="7064"/>
                    <a:pt x="13248" y="6422"/>
                    <a:pt x="12977" y="5779"/>
                  </a:cubicBezTo>
                  <a:lnTo>
                    <a:pt x="12876" y="5678"/>
                  </a:lnTo>
                  <a:cubicBezTo>
                    <a:pt x="12808" y="5577"/>
                    <a:pt x="12639" y="5408"/>
                    <a:pt x="12437" y="5205"/>
                  </a:cubicBezTo>
                  <a:cubicBezTo>
                    <a:pt x="11220" y="4022"/>
                    <a:pt x="9902" y="2941"/>
                    <a:pt x="8449" y="2062"/>
                  </a:cubicBezTo>
                  <a:lnTo>
                    <a:pt x="8449" y="2062"/>
                  </a:lnTo>
                  <a:cubicBezTo>
                    <a:pt x="8381" y="2299"/>
                    <a:pt x="8517" y="2738"/>
                    <a:pt x="8348" y="2941"/>
                  </a:cubicBezTo>
                  <a:cubicBezTo>
                    <a:pt x="8117" y="3205"/>
                    <a:pt x="7434" y="3888"/>
                    <a:pt x="6678" y="3888"/>
                  </a:cubicBezTo>
                  <a:cubicBezTo>
                    <a:pt x="6660" y="3888"/>
                    <a:pt x="6642" y="3888"/>
                    <a:pt x="6624" y="3887"/>
                  </a:cubicBezTo>
                  <a:cubicBezTo>
                    <a:pt x="5813" y="3819"/>
                    <a:pt x="5441" y="3448"/>
                    <a:pt x="5915" y="3177"/>
                  </a:cubicBezTo>
                  <a:cubicBezTo>
                    <a:pt x="6388" y="2873"/>
                    <a:pt x="6658" y="3076"/>
                    <a:pt x="6861" y="2164"/>
                  </a:cubicBezTo>
                  <a:cubicBezTo>
                    <a:pt x="7030" y="1353"/>
                    <a:pt x="6861" y="1184"/>
                    <a:pt x="6793" y="1150"/>
                  </a:cubicBezTo>
                  <a:cubicBezTo>
                    <a:pt x="5881" y="711"/>
                    <a:pt x="4968" y="339"/>
                    <a:pt x="402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29"/>
            <p:cNvSpPr/>
            <p:nvPr/>
          </p:nvSpPr>
          <p:spPr>
            <a:xfrm>
              <a:off x="1620875" y="6811350"/>
              <a:ext cx="424125" cy="521900"/>
            </a:xfrm>
            <a:custGeom>
              <a:avLst/>
              <a:gdLst/>
              <a:ahLst/>
              <a:cxnLst/>
              <a:rect l="l" t="t" r="r" b="b"/>
              <a:pathLst>
                <a:path w="16965" h="20876" extrusionOk="0">
                  <a:moveTo>
                    <a:pt x="6624" y="0"/>
                  </a:moveTo>
                  <a:cubicBezTo>
                    <a:pt x="6098" y="0"/>
                    <a:pt x="4237" y="479"/>
                    <a:pt x="3347" y="479"/>
                  </a:cubicBezTo>
                  <a:cubicBezTo>
                    <a:pt x="3207" y="479"/>
                    <a:pt x="3091" y="467"/>
                    <a:pt x="3008" y="440"/>
                  </a:cubicBezTo>
                  <a:cubicBezTo>
                    <a:pt x="2960" y="425"/>
                    <a:pt x="2908" y="418"/>
                    <a:pt x="2853" y="418"/>
                  </a:cubicBezTo>
                  <a:cubicBezTo>
                    <a:pt x="2517" y="418"/>
                    <a:pt x="2076" y="699"/>
                    <a:pt x="1960" y="1453"/>
                  </a:cubicBezTo>
                  <a:cubicBezTo>
                    <a:pt x="1825" y="2298"/>
                    <a:pt x="1115" y="2501"/>
                    <a:pt x="642" y="3143"/>
                  </a:cubicBezTo>
                  <a:cubicBezTo>
                    <a:pt x="169" y="3785"/>
                    <a:pt x="0" y="6522"/>
                    <a:pt x="237" y="7435"/>
                  </a:cubicBezTo>
                  <a:cubicBezTo>
                    <a:pt x="473" y="8381"/>
                    <a:pt x="1791" y="9868"/>
                    <a:pt x="2670" y="10003"/>
                  </a:cubicBezTo>
                  <a:cubicBezTo>
                    <a:pt x="3211" y="10071"/>
                    <a:pt x="3743" y="10104"/>
                    <a:pt x="4271" y="10104"/>
                  </a:cubicBezTo>
                  <a:cubicBezTo>
                    <a:pt x="4799" y="10104"/>
                    <a:pt x="5323" y="10071"/>
                    <a:pt x="5846" y="10003"/>
                  </a:cubicBezTo>
                  <a:cubicBezTo>
                    <a:pt x="5905" y="9994"/>
                    <a:pt x="5963" y="9989"/>
                    <a:pt x="6021" y="9989"/>
                  </a:cubicBezTo>
                  <a:cubicBezTo>
                    <a:pt x="6804" y="9989"/>
                    <a:pt x="7536" y="10805"/>
                    <a:pt x="7536" y="11591"/>
                  </a:cubicBezTo>
                  <a:cubicBezTo>
                    <a:pt x="7536" y="12436"/>
                    <a:pt x="8482" y="13348"/>
                    <a:pt x="8448" y="14126"/>
                  </a:cubicBezTo>
                  <a:cubicBezTo>
                    <a:pt x="8415" y="14869"/>
                    <a:pt x="7773" y="16424"/>
                    <a:pt x="8448" y="17741"/>
                  </a:cubicBezTo>
                  <a:cubicBezTo>
                    <a:pt x="9090" y="19059"/>
                    <a:pt x="10070" y="20310"/>
                    <a:pt x="10104" y="20749"/>
                  </a:cubicBezTo>
                  <a:cubicBezTo>
                    <a:pt x="10111" y="20835"/>
                    <a:pt x="10201" y="20875"/>
                    <a:pt x="10345" y="20875"/>
                  </a:cubicBezTo>
                  <a:cubicBezTo>
                    <a:pt x="10883" y="20875"/>
                    <a:pt x="12190" y="20317"/>
                    <a:pt x="12909" y="19465"/>
                  </a:cubicBezTo>
                  <a:cubicBezTo>
                    <a:pt x="13788" y="18384"/>
                    <a:pt x="13855" y="18485"/>
                    <a:pt x="14126" y="17336"/>
                  </a:cubicBezTo>
                  <a:cubicBezTo>
                    <a:pt x="14396" y="16187"/>
                    <a:pt x="15038" y="15781"/>
                    <a:pt x="15106" y="15173"/>
                  </a:cubicBezTo>
                  <a:cubicBezTo>
                    <a:pt x="15207" y="14430"/>
                    <a:pt x="15207" y="13686"/>
                    <a:pt x="15106" y="12977"/>
                  </a:cubicBezTo>
                  <a:cubicBezTo>
                    <a:pt x="15038" y="12098"/>
                    <a:pt x="16761" y="10037"/>
                    <a:pt x="16863" y="9192"/>
                  </a:cubicBezTo>
                  <a:cubicBezTo>
                    <a:pt x="16964" y="8347"/>
                    <a:pt x="15883" y="8381"/>
                    <a:pt x="15443" y="7773"/>
                  </a:cubicBezTo>
                  <a:cubicBezTo>
                    <a:pt x="15004" y="7131"/>
                    <a:pt x="13551" y="4292"/>
                    <a:pt x="13416" y="3413"/>
                  </a:cubicBezTo>
                  <a:cubicBezTo>
                    <a:pt x="13281" y="2501"/>
                    <a:pt x="11557" y="2332"/>
                    <a:pt x="11084" y="2028"/>
                  </a:cubicBezTo>
                  <a:cubicBezTo>
                    <a:pt x="10972" y="1964"/>
                    <a:pt x="10850" y="1943"/>
                    <a:pt x="10719" y="1943"/>
                  </a:cubicBezTo>
                  <a:cubicBezTo>
                    <a:pt x="10495" y="1943"/>
                    <a:pt x="10247" y="2003"/>
                    <a:pt x="9982" y="2003"/>
                  </a:cubicBezTo>
                  <a:cubicBezTo>
                    <a:pt x="9752" y="2003"/>
                    <a:pt x="9510" y="1959"/>
                    <a:pt x="9259" y="1791"/>
                  </a:cubicBezTo>
                  <a:cubicBezTo>
                    <a:pt x="8550" y="1318"/>
                    <a:pt x="7232" y="0"/>
                    <a:pt x="662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29"/>
            <p:cNvSpPr/>
            <p:nvPr/>
          </p:nvSpPr>
          <p:spPr>
            <a:xfrm>
              <a:off x="1209450" y="7010125"/>
              <a:ext cx="292325" cy="458450"/>
            </a:xfrm>
            <a:custGeom>
              <a:avLst/>
              <a:gdLst/>
              <a:ahLst/>
              <a:cxnLst/>
              <a:rect l="l" t="t" r="r" b="b"/>
              <a:pathLst>
                <a:path w="11693" h="18338" extrusionOk="0">
                  <a:moveTo>
                    <a:pt x="2122" y="0"/>
                  </a:moveTo>
                  <a:cubicBezTo>
                    <a:pt x="1949" y="0"/>
                    <a:pt x="1793" y="49"/>
                    <a:pt x="1656" y="160"/>
                  </a:cubicBezTo>
                  <a:cubicBezTo>
                    <a:pt x="1115" y="565"/>
                    <a:pt x="676" y="1309"/>
                    <a:pt x="744" y="1579"/>
                  </a:cubicBezTo>
                  <a:cubicBezTo>
                    <a:pt x="845" y="2120"/>
                    <a:pt x="777" y="2660"/>
                    <a:pt x="541" y="3167"/>
                  </a:cubicBezTo>
                  <a:cubicBezTo>
                    <a:pt x="169" y="3843"/>
                    <a:pt x="0" y="4451"/>
                    <a:pt x="541" y="5566"/>
                  </a:cubicBezTo>
                  <a:cubicBezTo>
                    <a:pt x="1048" y="6682"/>
                    <a:pt x="1791" y="7087"/>
                    <a:pt x="2400" y="8101"/>
                  </a:cubicBezTo>
                  <a:cubicBezTo>
                    <a:pt x="2974" y="9115"/>
                    <a:pt x="2873" y="10804"/>
                    <a:pt x="2940" y="13237"/>
                  </a:cubicBezTo>
                  <a:cubicBezTo>
                    <a:pt x="3042" y="15704"/>
                    <a:pt x="3886" y="17664"/>
                    <a:pt x="5306" y="18205"/>
                  </a:cubicBezTo>
                  <a:cubicBezTo>
                    <a:pt x="5533" y="18297"/>
                    <a:pt x="5674" y="18338"/>
                    <a:pt x="5752" y="18338"/>
                  </a:cubicBezTo>
                  <a:cubicBezTo>
                    <a:pt x="6162" y="18338"/>
                    <a:pt x="4820" y="17209"/>
                    <a:pt x="4934" y="16414"/>
                  </a:cubicBezTo>
                  <a:cubicBezTo>
                    <a:pt x="5069" y="15468"/>
                    <a:pt x="5035" y="14961"/>
                    <a:pt x="5542" y="14251"/>
                  </a:cubicBezTo>
                  <a:cubicBezTo>
                    <a:pt x="6083" y="13541"/>
                    <a:pt x="6387" y="13812"/>
                    <a:pt x="7029" y="12561"/>
                  </a:cubicBezTo>
                  <a:cubicBezTo>
                    <a:pt x="7671" y="11277"/>
                    <a:pt x="7502" y="10872"/>
                    <a:pt x="8246" y="10433"/>
                  </a:cubicBezTo>
                  <a:cubicBezTo>
                    <a:pt x="8989" y="10027"/>
                    <a:pt x="10104" y="10466"/>
                    <a:pt x="10341" y="9013"/>
                  </a:cubicBezTo>
                  <a:cubicBezTo>
                    <a:pt x="10577" y="7560"/>
                    <a:pt x="9631" y="7966"/>
                    <a:pt x="10679" y="6648"/>
                  </a:cubicBezTo>
                  <a:cubicBezTo>
                    <a:pt x="11692" y="5330"/>
                    <a:pt x="10611" y="5093"/>
                    <a:pt x="9733" y="4553"/>
                  </a:cubicBezTo>
                  <a:cubicBezTo>
                    <a:pt x="8820" y="4046"/>
                    <a:pt x="7908" y="4012"/>
                    <a:pt x="7502" y="3471"/>
                  </a:cubicBezTo>
                  <a:cubicBezTo>
                    <a:pt x="7063" y="2964"/>
                    <a:pt x="7097" y="3100"/>
                    <a:pt x="6353" y="2289"/>
                  </a:cubicBezTo>
                  <a:cubicBezTo>
                    <a:pt x="5576" y="1477"/>
                    <a:pt x="5035" y="1579"/>
                    <a:pt x="4022" y="903"/>
                  </a:cubicBezTo>
                  <a:cubicBezTo>
                    <a:pt x="3289" y="423"/>
                    <a:pt x="2633" y="0"/>
                    <a:pt x="212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2" name="Google Shape;622;p29"/>
            <p:cNvSpPr/>
            <p:nvPr/>
          </p:nvSpPr>
          <p:spPr>
            <a:xfrm>
              <a:off x="1102150" y="6645775"/>
              <a:ext cx="287125" cy="404375"/>
            </a:xfrm>
            <a:custGeom>
              <a:avLst/>
              <a:gdLst/>
              <a:ahLst/>
              <a:cxnLst/>
              <a:rect l="l" t="t" r="r" b="b"/>
              <a:pathLst>
                <a:path w="11485" h="16175" extrusionOk="0">
                  <a:moveTo>
                    <a:pt x="8584" y="0"/>
                  </a:moveTo>
                  <a:lnTo>
                    <a:pt x="8584" y="0"/>
                  </a:lnTo>
                  <a:cubicBezTo>
                    <a:pt x="8077" y="338"/>
                    <a:pt x="7604" y="676"/>
                    <a:pt x="7131" y="1014"/>
                  </a:cubicBezTo>
                  <a:cubicBezTo>
                    <a:pt x="7300" y="1791"/>
                    <a:pt x="6523" y="2163"/>
                    <a:pt x="6286" y="2467"/>
                  </a:cubicBezTo>
                  <a:cubicBezTo>
                    <a:pt x="6049" y="2805"/>
                    <a:pt x="6354" y="3650"/>
                    <a:pt x="6117" y="3717"/>
                  </a:cubicBezTo>
                  <a:cubicBezTo>
                    <a:pt x="6113" y="3718"/>
                    <a:pt x="6109" y="3718"/>
                    <a:pt x="6105" y="3718"/>
                  </a:cubicBezTo>
                  <a:cubicBezTo>
                    <a:pt x="5873" y="3718"/>
                    <a:pt x="5643" y="2763"/>
                    <a:pt x="5610" y="2298"/>
                  </a:cubicBezTo>
                  <a:cubicBezTo>
                    <a:pt x="3042" y="4697"/>
                    <a:pt x="1116" y="7671"/>
                    <a:pt x="1" y="10983"/>
                  </a:cubicBezTo>
                  <a:cubicBezTo>
                    <a:pt x="339" y="11760"/>
                    <a:pt x="575" y="12605"/>
                    <a:pt x="710" y="13483"/>
                  </a:cubicBezTo>
                  <a:cubicBezTo>
                    <a:pt x="879" y="14328"/>
                    <a:pt x="2197" y="13855"/>
                    <a:pt x="2603" y="14531"/>
                  </a:cubicBezTo>
                  <a:cubicBezTo>
                    <a:pt x="3076" y="15139"/>
                    <a:pt x="3684" y="15680"/>
                    <a:pt x="4360" y="16085"/>
                  </a:cubicBezTo>
                  <a:cubicBezTo>
                    <a:pt x="4458" y="16147"/>
                    <a:pt x="4521" y="16175"/>
                    <a:pt x="4555" y="16175"/>
                  </a:cubicBezTo>
                  <a:cubicBezTo>
                    <a:pt x="4710" y="16175"/>
                    <a:pt x="4298" y="15612"/>
                    <a:pt x="4022" y="15004"/>
                  </a:cubicBezTo>
                  <a:cubicBezTo>
                    <a:pt x="3684" y="14227"/>
                    <a:pt x="3278" y="13382"/>
                    <a:pt x="3380" y="12841"/>
                  </a:cubicBezTo>
                  <a:cubicBezTo>
                    <a:pt x="3422" y="12504"/>
                    <a:pt x="3227" y="12298"/>
                    <a:pt x="2984" y="12298"/>
                  </a:cubicBezTo>
                  <a:cubicBezTo>
                    <a:pt x="2838" y="12298"/>
                    <a:pt x="2675" y="12372"/>
                    <a:pt x="2535" y="12537"/>
                  </a:cubicBezTo>
                  <a:cubicBezTo>
                    <a:pt x="2375" y="12712"/>
                    <a:pt x="2234" y="12830"/>
                    <a:pt x="2112" y="12830"/>
                  </a:cubicBezTo>
                  <a:cubicBezTo>
                    <a:pt x="1949" y="12830"/>
                    <a:pt x="1820" y="12622"/>
                    <a:pt x="1724" y="12064"/>
                  </a:cubicBezTo>
                  <a:cubicBezTo>
                    <a:pt x="1521" y="11050"/>
                    <a:pt x="2603" y="10915"/>
                    <a:pt x="3177" y="10678"/>
                  </a:cubicBezTo>
                  <a:cubicBezTo>
                    <a:pt x="3290" y="10632"/>
                    <a:pt x="3392" y="10611"/>
                    <a:pt x="3485" y="10611"/>
                  </a:cubicBezTo>
                  <a:cubicBezTo>
                    <a:pt x="3864" y="10611"/>
                    <a:pt x="4102" y="10948"/>
                    <a:pt x="4427" y="11219"/>
                  </a:cubicBezTo>
                  <a:cubicBezTo>
                    <a:pt x="4497" y="11276"/>
                    <a:pt x="4551" y="11303"/>
                    <a:pt x="4594" y="11303"/>
                  </a:cubicBezTo>
                  <a:cubicBezTo>
                    <a:pt x="4780" y="11303"/>
                    <a:pt x="4751" y="10787"/>
                    <a:pt x="4833" y="9935"/>
                  </a:cubicBezTo>
                  <a:cubicBezTo>
                    <a:pt x="4934" y="8921"/>
                    <a:pt x="6590" y="6894"/>
                    <a:pt x="7097" y="5948"/>
                  </a:cubicBezTo>
                  <a:cubicBezTo>
                    <a:pt x="7638" y="4968"/>
                    <a:pt x="8212" y="4630"/>
                    <a:pt x="8347" y="4123"/>
                  </a:cubicBezTo>
                  <a:cubicBezTo>
                    <a:pt x="8406" y="3903"/>
                    <a:pt x="8648" y="3817"/>
                    <a:pt x="8984" y="3817"/>
                  </a:cubicBezTo>
                  <a:cubicBezTo>
                    <a:pt x="9423" y="3817"/>
                    <a:pt x="10022" y="3965"/>
                    <a:pt x="10578" y="4157"/>
                  </a:cubicBezTo>
                  <a:cubicBezTo>
                    <a:pt x="10769" y="4225"/>
                    <a:pt x="10918" y="4254"/>
                    <a:pt x="11033" y="4254"/>
                  </a:cubicBezTo>
                  <a:cubicBezTo>
                    <a:pt x="11484" y="4254"/>
                    <a:pt x="11381" y="3791"/>
                    <a:pt x="11085" y="3413"/>
                  </a:cubicBezTo>
                  <a:cubicBezTo>
                    <a:pt x="10713" y="2940"/>
                    <a:pt x="10375" y="2805"/>
                    <a:pt x="10747" y="2467"/>
                  </a:cubicBezTo>
                  <a:cubicBezTo>
                    <a:pt x="11118" y="2129"/>
                    <a:pt x="10645" y="1859"/>
                    <a:pt x="10274" y="1386"/>
                  </a:cubicBezTo>
                  <a:cubicBezTo>
                    <a:pt x="9902" y="912"/>
                    <a:pt x="9902" y="237"/>
                    <a:pt x="9767" y="34"/>
                  </a:cubicBezTo>
                  <a:cubicBezTo>
                    <a:pt x="9753" y="13"/>
                    <a:pt x="9734" y="4"/>
                    <a:pt x="9711" y="4"/>
                  </a:cubicBezTo>
                  <a:cubicBezTo>
                    <a:pt x="9514" y="4"/>
                    <a:pt x="9008" y="717"/>
                    <a:pt x="8584" y="777"/>
                  </a:cubicBezTo>
                  <a:cubicBezTo>
                    <a:pt x="8573" y="778"/>
                    <a:pt x="8562" y="778"/>
                    <a:pt x="8552" y="778"/>
                  </a:cubicBezTo>
                  <a:cubicBezTo>
                    <a:pt x="8126" y="778"/>
                    <a:pt x="8452" y="99"/>
                    <a:pt x="858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3" name="Google Shape;623;p29"/>
            <p:cNvSpPr/>
            <p:nvPr/>
          </p:nvSpPr>
          <p:spPr>
            <a:xfrm>
              <a:off x="1414725" y="6574800"/>
              <a:ext cx="72675" cy="63825"/>
            </a:xfrm>
            <a:custGeom>
              <a:avLst/>
              <a:gdLst/>
              <a:ahLst/>
              <a:cxnLst/>
              <a:rect l="l" t="t" r="r" b="b"/>
              <a:pathLst>
                <a:path w="2907" h="2553" extrusionOk="0">
                  <a:moveTo>
                    <a:pt x="2907" y="0"/>
                  </a:moveTo>
                  <a:lnTo>
                    <a:pt x="2907" y="0"/>
                  </a:lnTo>
                  <a:cubicBezTo>
                    <a:pt x="1893" y="237"/>
                    <a:pt x="947" y="507"/>
                    <a:pt x="1" y="879"/>
                  </a:cubicBezTo>
                  <a:cubicBezTo>
                    <a:pt x="305" y="1217"/>
                    <a:pt x="609" y="1555"/>
                    <a:pt x="846" y="1960"/>
                  </a:cubicBezTo>
                  <a:cubicBezTo>
                    <a:pt x="1036" y="2283"/>
                    <a:pt x="1311" y="2553"/>
                    <a:pt x="1570" y="2553"/>
                  </a:cubicBezTo>
                  <a:cubicBezTo>
                    <a:pt x="1771" y="2553"/>
                    <a:pt x="1963" y="2389"/>
                    <a:pt x="2096" y="1960"/>
                  </a:cubicBezTo>
                  <a:cubicBezTo>
                    <a:pt x="2434" y="980"/>
                    <a:pt x="2907" y="34"/>
                    <a:pt x="2907" y="0"/>
                  </a:cubicBezTo>
                  <a:close/>
                </a:path>
              </a:pathLst>
            </a:custGeom>
            <a:solidFill>
              <a:srgbClr val="108C9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4" name="Google Shape;624;p29"/>
            <p:cNvSpPr/>
            <p:nvPr/>
          </p:nvSpPr>
          <p:spPr>
            <a:xfrm>
              <a:off x="2681950" y="5328925"/>
              <a:ext cx="249025" cy="142575"/>
            </a:xfrm>
            <a:custGeom>
              <a:avLst/>
              <a:gdLst/>
              <a:ahLst/>
              <a:cxnLst/>
              <a:rect l="l" t="t" r="r" b="b"/>
              <a:pathLst>
                <a:path w="9961" h="5703" extrusionOk="0">
                  <a:moveTo>
                    <a:pt x="5172" y="1"/>
                  </a:moveTo>
                  <a:cubicBezTo>
                    <a:pt x="4448" y="1"/>
                    <a:pt x="3135" y="848"/>
                    <a:pt x="2468" y="1208"/>
                  </a:cubicBezTo>
                  <a:cubicBezTo>
                    <a:pt x="1623" y="1715"/>
                    <a:pt x="1" y="2796"/>
                    <a:pt x="1" y="2796"/>
                  </a:cubicBezTo>
                  <a:lnTo>
                    <a:pt x="508" y="5702"/>
                  </a:lnTo>
                  <a:lnTo>
                    <a:pt x="3414" y="4452"/>
                  </a:lnTo>
                  <a:cubicBezTo>
                    <a:pt x="3819" y="4513"/>
                    <a:pt x="4239" y="4542"/>
                    <a:pt x="4662" y="4542"/>
                  </a:cubicBezTo>
                  <a:cubicBezTo>
                    <a:pt x="7266" y="4542"/>
                    <a:pt x="9960" y="3462"/>
                    <a:pt x="9902" y="2357"/>
                  </a:cubicBezTo>
                  <a:cubicBezTo>
                    <a:pt x="9887" y="1790"/>
                    <a:pt x="8678" y="1631"/>
                    <a:pt x="7333" y="1631"/>
                  </a:cubicBezTo>
                  <a:cubicBezTo>
                    <a:pt x="5634" y="1631"/>
                    <a:pt x="3718" y="1884"/>
                    <a:pt x="3718" y="1884"/>
                  </a:cubicBezTo>
                  <a:cubicBezTo>
                    <a:pt x="3718" y="1884"/>
                    <a:pt x="5982" y="1140"/>
                    <a:pt x="5644" y="296"/>
                  </a:cubicBezTo>
                  <a:cubicBezTo>
                    <a:pt x="5571" y="85"/>
                    <a:pt x="5401" y="1"/>
                    <a:pt x="5172" y="1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5" name="Google Shape;625;p29"/>
            <p:cNvSpPr/>
            <p:nvPr/>
          </p:nvSpPr>
          <p:spPr>
            <a:xfrm>
              <a:off x="1685075" y="5376000"/>
              <a:ext cx="1046750" cy="496775"/>
            </a:xfrm>
            <a:custGeom>
              <a:avLst/>
              <a:gdLst/>
              <a:ahLst/>
              <a:cxnLst/>
              <a:rect l="l" t="t" r="r" b="b"/>
              <a:pathLst>
                <a:path w="41870" h="19871" extrusionOk="0">
                  <a:moveTo>
                    <a:pt x="40247" y="1"/>
                  </a:moveTo>
                  <a:lnTo>
                    <a:pt x="20479" y="8381"/>
                  </a:lnTo>
                  <a:lnTo>
                    <a:pt x="0" y="9091"/>
                  </a:lnTo>
                  <a:lnTo>
                    <a:pt x="1116" y="11457"/>
                  </a:lnTo>
                  <a:lnTo>
                    <a:pt x="3549" y="19871"/>
                  </a:lnTo>
                  <a:cubicBezTo>
                    <a:pt x="24601" y="17472"/>
                    <a:pt x="41869" y="3583"/>
                    <a:pt x="41869" y="3583"/>
                  </a:cubicBezTo>
                  <a:lnTo>
                    <a:pt x="40247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6" name="Google Shape;626;p29"/>
            <p:cNvSpPr/>
            <p:nvPr/>
          </p:nvSpPr>
          <p:spPr>
            <a:xfrm>
              <a:off x="1438400" y="6341225"/>
              <a:ext cx="1148950" cy="607850"/>
            </a:xfrm>
            <a:custGeom>
              <a:avLst/>
              <a:gdLst/>
              <a:ahLst/>
              <a:cxnLst/>
              <a:rect l="l" t="t" r="r" b="b"/>
              <a:pathLst>
                <a:path w="45958" h="24314" extrusionOk="0">
                  <a:moveTo>
                    <a:pt x="33142" y="0"/>
                  </a:moveTo>
                  <a:cubicBezTo>
                    <a:pt x="25940" y="0"/>
                    <a:pt x="16153" y="1909"/>
                    <a:pt x="16153" y="1909"/>
                  </a:cubicBezTo>
                  <a:cubicBezTo>
                    <a:pt x="16153" y="1909"/>
                    <a:pt x="8009" y="3058"/>
                    <a:pt x="7637" y="3193"/>
                  </a:cubicBezTo>
                  <a:cubicBezTo>
                    <a:pt x="7232" y="3295"/>
                    <a:pt x="7705" y="14007"/>
                    <a:pt x="7705" y="14007"/>
                  </a:cubicBezTo>
                  <a:lnTo>
                    <a:pt x="17031" y="13838"/>
                  </a:lnTo>
                  <a:lnTo>
                    <a:pt x="17031" y="13838"/>
                  </a:lnTo>
                  <a:lnTo>
                    <a:pt x="5137" y="15223"/>
                  </a:lnTo>
                  <a:lnTo>
                    <a:pt x="3514" y="16845"/>
                  </a:lnTo>
                  <a:cubicBezTo>
                    <a:pt x="3514" y="16845"/>
                    <a:pt x="270" y="18636"/>
                    <a:pt x="135" y="21475"/>
                  </a:cubicBezTo>
                  <a:cubicBezTo>
                    <a:pt x="0" y="24314"/>
                    <a:pt x="1622" y="24314"/>
                    <a:pt x="1622" y="24314"/>
                  </a:cubicBezTo>
                  <a:lnTo>
                    <a:pt x="7434" y="19008"/>
                  </a:lnTo>
                  <a:cubicBezTo>
                    <a:pt x="7434" y="19008"/>
                    <a:pt x="10481" y="19490"/>
                    <a:pt x="15117" y="19490"/>
                  </a:cubicBezTo>
                  <a:cubicBezTo>
                    <a:pt x="19911" y="19490"/>
                    <a:pt x="26402" y="18975"/>
                    <a:pt x="32982" y="16879"/>
                  </a:cubicBezTo>
                  <a:cubicBezTo>
                    <a:pt x="45958" y="12757"/>
                    <a:pt x="44167" y="4106"/>
                    <a:pt x="39706" y="1132"/>
                  </a:cubicBezTo>
                  <a:cubicBezTo>
                    <a:pt x="38433" y="299"/>
                    <a:pt x="35989" y="0"/>
                    <a:pt x="33142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7" name="Google Shape;627;p29"/>
            <p:cNvSpPr/>
            <p:nvPr/>
          </p:nvSpPr>
          <p:spPr>
            <a:xfrm>
              <a:off x="1612425" y="6702375"/>
              <a:ext cx="122525" cy="124200"/>
            </a:xfrm>
            <a:custGeom>
              <a:avLst/>
              <a:gdLst/>
              <a:ahLst/>
              <a:cxnLst/>
              <a:rect l="l" t="t" r="r" b="b"/>
              <a:pathLst>
                <a:path w="4901" h="4968" extrusionOk="0">
                  <a:moveTo>
                    <a:pt x="4900" y="0"/>
                  </a:moveTo>
                  <a:lnTo>
                    <a:pt x="473" y="507"/>
                  </a:lnTo>
                  <a:cubicBezTo>
                    <a:pt x="304" y="1183"/>
                    <a:pt x="0" y="2467"/>
                    <a:pt x="135" y="3346"/>
                  </a:cubicBezTo>
                  <a:cubicBezTo>
                    <a:pt x="203" y="3751"/>
                    <a:pt x="338" y="4190"/>
                    <a:pt x="507" y="4562"/>
                  </a:cubicBezTo>
                  <a:cubicBezTo>
                    <a:pt x="778" y="4596"/>
                    <a:pt x="2400" y="4832"/>
                    <a:pt x="4900" y="4968"/>
                  </a:cubicBezTo>
                  <a:cubicBezTo>
                    <a:pt x="4765" y="3312"/>
                    <a:pt x="4765" y="1656"/>
                    <a:pt x="4900" y="0"/>
                  </a:cubicBezTo>
                  <a:close/>
                </a:path>
              </a:pathLst>
            </a:custGeom>
            <a:solidFill>
              <a:srgbClr val="EDB49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8" name="Google Shape;628;p29"/>
            <p:cNvSpPr/>
            <p:nvPr/>
          </p:nvSpPr>
          <p:spPr>
            <a:xfrm>
              <a:off x="1438400" y="6523375"/>
              <a:ext cx="800900" cy="425700"/>
            </a:xfrm>
            <a:custGeom>
              <a:avLst/>
              <a:gdLst/>
              <a:ahLst/>
              <a:cxnLst/>
              <a:rect l="l" t="t" r="r" b="b"/>
              <a:pathLst>
                <a:path w="32036" h="17028" extrusionOk="0">
                  <a:moveTo>
                    <a:pt x="29623" y="0"/>
                  </a:moveTo>
                  <a:cubicBezTo>
                    <a:pt x="28212" y="0"/>
                    <a:pt x="26360" y="258"/>
                    <a:pt x="24567" y="1280"/>
                  </a:cubicBezTo>
                  <a:cubicBezTo>
                    <a:pt x="21183" y="3241"/>
                    <a:pt x="13388" y="4817"/>
                    <a:pt x="9439" y="4817"/>
                  </a:cubicBezTo>
                  <a:cubicBezTo>
                    <a:pt x="9169" y="4817"/>
                    <a:pt x="8916" y="4810"/>
                    <a:pt x="8685" y="4795"/>
                  </a:cubicBezTo>
                  <a:lnTo>
                    <a:pt x="7603" y="4727"/>
                  </a:lnTo>
                  <a:lnTo>
                    <a:pt x="7603" y="4727"/>
                  </a:lnTo>
                  <a:cubicBezTo>
                    <a:pt x="7637" y="5910"/>
                    <a:pt x="7671" y="6721"/>
                    <a:pt x="7671" y="6721"/>
                  </a:cubicBezTo>
                  <a:lnTo>
                    <a:pt x="17031" y="6552"/>
                  </a:lnTo>
                  <a:lnTo>
                    <a:pt x="5103" y="7937"/>
                  </a:lnTo>
                  <a:lnTo>
                    <a:pt x="3514" y="9559"/>
                  </a:lnTo>
                  <a:cubicBezTo>
                    <a:pt x="3514" y="9559"/>
                    <a:pt x="270" y="11350"/>
                    <a:pt x="135" y="14189"/>
                  </a:cubicBezTo>
                  <a:cubicBezTo>
                    <a:pt x="0" y="17028"/>
                    <a:pt x="1622" y="17028"/>
                    <a:pt x="1622" y="17028"/>
                  </a:cubicBezTo>
                  <a:lnTo>
                    <a:pt x="2433" y="16284"/>
                  </a:lnTo>
                  <a:cubicBezTo>
                    <a:pt x="2163" y="15608"/>
                    <a:pt x="1994" y="14865"/>
                    <a:pt x="1960" y="14121"/>
                  </a:cubicBezTo>
                  <a:cubicBezTo>
                    <a:pt x="1960" y="12398"/>
                    <a:pt x="4461" y="9492"/>
                    <a:pt x="5576" y="9390"/>
                  </a:cubicBezTo>
                  <a:cubicBezTo>
                    <a:pt x="6657" y="9323"/>
                    <a:pt x="15849" y="7904"/>
                    <a:pt x="20073" y="6180"/>
                  </a:cubicBezTo>
                  <a:cubicBezTo>
                    <a:pt x="24297" y="4457"/>
                    <a:pt x="27811" y="740"/>
                    <a:pt x="32035" y="266"/>
                  </a:cubicBezTo>
                  <a:cubicBezTo>
                    <a:pt x="32035" y="266"/>
                    <a:pt x="31057" y="0"/>
                    <a:pt x="2962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9" name="Google Shape;629;p29"/>
            <p:cNvSpPr/>
            <p:nvPr/>
          </p:nvSpPr>
          <p:spPr>
            <a:xfrm>
              <a:off x="691575" y="6346750"/>
              <a:ext cx="1150650" cy="600625"/>
            </a:xfrm>
            <a:custGeom>
              <a:avLst/>
              <a:gdLst/>
              <a:ahLst/>
              <a:cxnLst/>
              <a:rect l="l" t="t" r="r" b="b"/>
              <a:pathLst>
                <a:path w="46026" h="24025" extrusionOk="0">
                  <a:moveTo>
                    <a:pt x="13002" y="1"/>
                  </a:moveTo>
                  <a:cubicBezTo>
                    <a:pt x="10027" y="1"/>
                    <a:pt x="7459" y="309"/>
                    <a:pt x="6151" y="1181"/>
                  </a:cubicBezTo>
                  <a:cubicBezTo>
                    <a:pt x="1690" y="4189"/>
                    <a:pt x="0" y="12873"/>
                    <a:pt x="13011" y="16861"/>
                  </a:cubicBezTo>
                  <a:cubicBezTo>
                    <a:pt x="19407" y="18821"/>
                    <a:pt x="25698" y="19320"/>
                    <a:pt x="30440" y="19320"/>
                  </a:cubicBezTo>
                  <a:cubicBezTo>
                    <a:pt x="35343" y="19320"/>
                    <a:pt x="38592" y="18787"/>
                    <a:pt x="38592" y="18787"/>
                  </a:cubicBezTo>
                  <a:lnTo>
                    <a:pt x="44404" y="24025"/>
                  </a:lnTo>
                  <a:cubicBezTo>
                    <a:pt x="44404" y="24025"/>
                    <a:pt x="46026" y="24025"/>
                    <a:pt x="45891" y="21186"/>
                  </a:cubicBezTo>
                  <a:cubicBezTo>
                    <a:pt x="45756" y="18348"/>
                    <a:pt x="42478" y="16591"/>
                    <a:pt x="42478" y="16591"/>
                  </a:cubicBezTo>
                  <a:lnTo>
                    <a:pt x="40889" y="14969"/>
                  </a:lnTo>
                  <a:lnTo>
                    <a:pt x="28961" y="13684"/>
                  </a:lnTo>
                  <a:lnTo>
                    <a:pt x="28961" y="13684"/>
                  </a:lnTo>
                  <a:lnTo>
                    <a:pt x="38287" y="13786"/>
                  </a:lnTo>
                  <a:cubicBezTo>
                    <a:pt x="38287" y="13786"/>
                    <a:pt x="38659" y="3074"/>
                    <a:pt x="38254" y="2938"/>
                  </a:cubicBezTo>
                  <a:cubicBezTo>
                    <a:pt x="37848" y="2803"/>
                    <a:pt x="29704" y="1789"/>
                    <a:pt x="29704" y="1789"/>
                  </a:cubicBezTo>
                  <a:cubicBezTo>
                    <a:pt x="29704" y="1789"/>
                    <a:pt x="20170" y="1"/>
                    <a:pt x="13002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0" name="Google Shape;630;p29"/>
            <p:cNvSpPr/>
            <p:nvPr/>
          </p:nvSpPr>
          <p:spPr>
            <a:xfrm>
              <a:off x="1043375" y="5601575"/>
              <a:ext cx="874900" cy="866175"/>
            </a:xfrm>
            <a:custGeom>
              <a:avLst/>
              <a:gdLst/>
              <a:ahLst/>
              <a:cxnLst/>
              <a:rect l="l" t="t" r="r" b="b"/>
              <a:pathLst>
                <a:path w="34996" h="34647" extrusionOk="0">
                  <a:moveTo>
                    <a:pt x="28102" y="0"/>
                  </a:moveTo>
                  <a:lnTo>
                    <a:pt x="18302" y="34"/>
                  </a:lnTo>
                  <a:cubicBezTo>
                    <a:pt x="17693" y="34"/>
                    <a:pt x="12929" y="169"/>
                    <a:pt x="11915" y="1825"/>
                  </a:cubicBezTo>
                  <a:lnTo>
                    <a:pt x="1304" y="22844"/>
                  </a:lnTo>
                  <a:cubicBezTo>
                    <a:pt x="1" y="24812"/>
                    <a:pt x="2794" y="27359"/>
                    <a:pt x="4979" y="27359"/>
                  </a:cubicBezTo>
                  <a:cubicBezTo>
                    <a:pt x="5683" y="27359"/>
                    <a:pt x="6324" y="27094"/>
                    <a:pt x="6745" y="26460"/>
                  </a:cubicBezTo>
                  <a:lnTo>
                    <a:pt x="14483" y="14835"/>
                  </a:lnTo>
                  <a:lnTo>
                    <a:pt x="12692" y="29873"/>
                  </a:lnTo>
                  <a:cubicBezTo>
                    <a:pt x="12557" y="30853"/>
                    <a:pt x="13064" y="31799"/>
                    <a:pt x="13942" y="32205"/>
                  </a:cubicBezTo>
                  <a:cubicBezTo>
                    <a:pt x="17237" y="33818"/>
                    <a:pt x="20532" y="34646"/>
                    <a:pt x="23831" y="34646"/>
                  </a:cubicBezTo>
                  <a:cubicBezTo>
                    <a:pt x="27096" y="34646"/>
                    <a:pt x="30366" y="33835"/>
                    <a:pt x="33644" y="32171"/>
                  </a:cubicBezTo>
                  <a:cubicBezTo>
                    <a:pt x="34522" y="31698"/>
                    <a:pt x="34995" y="30718"/>
                    <a:pt x="34826" y="29772"/>
                  </a:cubicBezTo>
                  <a:lnTo>
                    <a:pt x="30399" y="1960"/>
                  </a:lnTo>
                  <a:cubicBezTo>
                    <a:pt x="30197" y="811"/>
                    <a:pt x="29250" y="0"/>
                    <a:pt x="2810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1" name="Google Shape;631;p29"/>
            <p:cNvSpPr/>
            <p:nvPr/>
          </p:nvSpPr>
          <p:spPr>
            <a:xfrm>
              <a:off x="1373350" y="5110750"/>
              <a:ext cx="464650" cy="318675"/>
            </a:xfrm>
            <a:custGeom>
              <a:avLst/>
              <a:gdLst/>
              <a:ahLst/>
              <a:cxnLst/>
              <a:rect l="l" t="t" r="r" b="b"/>
              <a:pathLst>
                <a:path w="18586" h="12747" extrusionOk="0">
                  <a:moveTo>
                    <a:pt x="15004" y="0"/>
                  </a:moveTo>
                  <a:cubicBezTo>
                    <a:pt x="15004" y="0"/>
                    <a:pt x="14700" y="1859"/>
                    <a:pt x="13652" y="2264"/>
                  </a:cubicBezTo>
                  <a:cubicBezTo>
                    <a:pt x="13652" y="2264"/>
                    <a:pt x="13044" y="879"/>
                    <a:pt x="12233" y="541"/>
                  </a:cubicBezTo>
                  <a:cubicBezTo>
                    <a:pt x="11422" y="1554"/>
                    <a:pt x="10239" y="2230"/>
                    <a:pt x="8921" y="2365"/>
                  </a:cubicBezTo>
                  <a:cubicBezTo>
                    <a:pt x="8815" y="2373"/>
                    <a:pt x="8710" y="2376"/>
                    <a:pt x="8606" y="2376"/>
                  </a:cubicBezTo>
                  <a:cubicBezTo>
                    <a:pt x="7261" y="2376"/>
                    <a:pt x="6078" y="1827"/>
                    <a:pt x="4963" y="1827"/>
                  </a:cubicBezTo>
                  <a:cubicBezTo>
                    <a:pt x="4516" y="1827"/>
                    <a:pt x="4081" y="1915"/>
                    <a:pt x="3650" y="2163"/>
                  </a:cubicBezTo>
                  <a:cubicBezTo>
                    <a:pt x="2028" y="3109"/>
                    <a:pt x="2298" y="4393"/>
                    <a:pt x="2298" y="4393"/>
                  </a:cubicBezTo>
                  <a:cubicBezTo>
                    <a:pt x="2298" y="4393"/>
                    <a:pt x="0" y="5035"/>
                    <a:pt x="101" y="6961"/>
                  </a:cubicBezTo>
                  <a:cubicBezTo>
                    <a:pt x="203" y="8854"/>
                    <a:pt x="2771" y="12300"/>
                    <a:pt x="2771" y="12300"/>
                  </a:cubicBezTo>
                  <a:cubicBezTo>
                    <a:pt x="2771" y="12300"/>
                    <a:pt x="3697" y="12746"/>
                    <a:pt x="4743" y="12746"/>
                  </a:cubicBezTo>
                  <a:cubicBezTo>
                    <a:pt x="5165" y="12746"/>
                    <a:pt x="5607" y="12674"/>
                    <a:pt x="6015" y="12469"/>
                  </a:cubicBezTo>
                  <a:cubicBezTo>
                    <a:pt x="7468" y="11760"/>
                    <a:pt x="6319" y="9023"/>
                    <a:pt x="6995" y="8347"/>
                  </a:cubicBezTo>
                  <a:cubicBezTo>
                    <a:pt x="7705" y="7637"/>
                    <a:pt x="14903" y="7468"/>
                    <a:pt x="14903" y="7468"/>
                  </a:cubicBezTo>
                  <a:cubicBezTo>
                    <a:pt x="15105" y="7434"/>
                    <a:pt x="18586" y="2433"/>
                    <a:pt x="1500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29"/>
            <p:cNvSpPr/>
            <p:nvPr/>
          </p:nvSpPr>
          <p:spPr>
            <a:xfrm>
              <a:off x="1510975" y="5454575"/>
              <a:ext cx="192700" cy="229525"/>
            </a:xfrm>
            <a:custGeom>
              <a:avLst/>
              <a:gdLst/>
              <a:ahLst/>
              <a:cxnLst/>
              <a:rect l="l" t="t" r="r" b="b"/>
              <a:pathLst>
                <a:path w="7708" h="9181" extrusionOk="0">
                  <a:moveTo>
                    <a:pt x="916" y="1"/>
                  </a:moveTo>
                  <a:lnTo>
                    <a:pt x="71" y="6489"/>
                  </a:lnTo>
                  <a:cubicBezTo>
                    <a:pt x="0" y="8254"/>
                    <a:pt x="2051" y="9180"/>
                    <a:pt x="4045" y="9180"/>
                  </a:cubicBezTo>
                  <a:cubicBezTo>
                    <a:pt x="5868" y="9180"/>
                    <a:pt x="7643" y="8407"/>
                    <a:pt x="7708" y="6793"/>
                  </a:cubicBezTo>
                  <a:lnTo>
                    <a:pt x="6694" y="1251"/>
                  </a:lnTo>
                  <a:lnTo>
                    <a:pt x="1186" y="34"/>
                  </a:lnTo>
                  <a:lnTo>
                    <a:pt x="916" y="1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29"/>
            <p:cNvSpPr/>
            <p:nvPr/>
          </p:nvSpPr>
          <p:spPr>
            <a:xfrm>
              <a:off x="1373350" y="5114950"/>
              <a:ext cx="460425" cy="313925"/>
            </a:xfrm>
            <a:custGeom>
              <a:avLst/>
              <a:gdLst/>
              <a:ahLst/>
              <a:cxnLst/>
              <a:rect l="l" t="t" r="r" b="b"/>
              <a:pathLst>
                <a:path w="18417" h="12557" extrusionOk="0">
                  <a:moveTo>
                    <a:pt x="15240" y="1"/>
                  </a:moveTo>
                  <a:lnTo>
                    <a:pt x="15240" y="1"/>
                  </a:lnTo>
                  <a:cubicBezTo>
                    <a:pt x="15545" y="981"/>
                    <a:pt x="15883" y="2907"/>
                    <a:pt x="14463" y="4022"/>
                  </a:cubicBezTo>
                  <a:lnTo>
                    <a:pt x="13787" y="3177"/>
                  </a:lnTo>
                  <a:cubicBezTo>
                    <a:pt x="13787" y="3177"/>
                    <a:pt x="12976" y="5002"/>
                    <a:pt x="10205" y="5644"/>
                  </a:cubicBezTo>
                  <a:cubicBezTo>
                    <a:pt x="7434" y="6286"/>
                    <a:pt x="4630" y="5712"/>
                    <a:pt x="4292" y="6861"/>
                  </a:cubicBezTo>
                  <a:cubicBezTo>
                    <a:pt x="4089" y="7469"/>
                    <a:pt x="4359" y="8179"/>
                    <a:pt x="4934" y="8517"/>
                  </a:cubicBezTo>
                  <a:cubicBezTo>
                    <a:pt x="4934" y="8517"/>
                    <a:pt x="4511" y="8411"/>
                    <a:pt x="4016" y="8411"/>
                  </a:cubicBezTo>
                  <a:cubicBezTo>
                    <a:pt x="3502" y="8411"/>
                    <a:pt x="2911" y="8525"/>
                    <a:pt x="2636" y="8990"/>
                  </a:cubicBezTo>
                  <a:cubicBezTo>
                    <a:pt x="2332" y="9463"/>
                    <a:pt x="2230" y="10071"/>
                    <a:pt x="2399" y="10646"/>
                  </a:cubicBezTo>
                  <a:cubicBezTo>
                    <a:pt x="2399" y="10646"/>
                    <a:pt x="574" y="8652"/>
                    <a:pt x="642" y="7097"/>
                  </a:cubicBezTo>
                  <a:cubicBezTo>
                    <a:pt x="710" y="5543"/>
                    <a:pt x="2298" y="4191"/>
                    <a:pt x="2298" y="4191"/>
                  </a:cubicBezTo>
                  <a:lnTo>
                    <a:pt x="2298" y="4191"/>
                  </a:lnTo>
                  <a:cubicBezTo>
                    <a:pt x="2298" y="4191"/>
                    <a:pt x="0" y="4867"/>
                    <a:pt x="101" y="6759"/>
                  </a:cubicBezTo>
                  <a:cubicBezTo>
                    <a:pt x="203" y="8686"/>
                    <a:pt x="2771" y="12099"/>
                    <a:pt x="2771" y="12099"/>
                  </a:cubicBezTo>
                  <a:cubicBezTo>
                    <a:pt x="2771" y="12099"/>
                    <a:pt x="3723" y="12557"/>
                    <a:pt x="4786" y="12557"/>
                  </a:cubicBezTo>
                  <a:cubicBezTo>
                    <a:pt x="5195" y="12557"/>
                    <a:pt x="5621" y="12489"/>
                    <a:pt x="6015" y="12301"/>
                  </a:cubicBezTo>
                  <a:cubicBezTo>
                    <a:pt x="7468" y="11592"/>
                    <a:pt x="6319" y="8855"/>
                    <a:pt x="6995" y="8145"/>
                  </a:cubicBezTo>
                  <a:cubicBezTo>
                    <a:pt x="7705" y="7469"/>
                    <a:pt x="14903" y="7266"/>
                    <a:pt x="14903" y="7266"/>
                  </a:cubicBezTo>
                  <a:cubicBezTo>
                    <a:pt x="15105" y="7266"/>
                    <a:pt x="18417" y="2502"/>
                    <a:pt x="15240" y="1"/>
                  </a:cubicBezTo>
                  <a:close/>
                </a:path>
              </a:pathLst>
            </a:custGeom>
            <a:solidFill>
              <a:srgbClr val="F2A17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4" name="Google Shape;634;p29"/>
            <p:cNvSpPr/>
            <p:nvPr/>
          </p:nvSpPr>
          <p:spPr>
            <a:xfrm>
              <a:off x="1525400" y="5454575"/>
              <a:ext cx="169000" cy="118525"/>
            </a:xfrm>
            <a:custGeom>
              <a:avLst/>
              <a:gdLst/>
              <a:ahLst/>
              <a:cxnLst/>
              <a:rect l="l" t="t" r="r" b="b"/>
              <a:pathLst>
                <a:path w="6760" h="4741" extrusionOk="0">
                  <a:moveTo>
                    <a:pt x="339" y="1"/>
                  </a:moveTo>
                  <a:lnTo>
                    <a:pt x="1" y="2569"/>
                  </a:lnTo>
                  <a:cubicBezTo>
                    <a:pt x="1815" y="3969"/>
                    <a:pt x="4049" y="4740"/>
                    <a:pt x="6336" y="4740"/>
                  </a:cubicBezTo>
                  <a:cubicBezTo>
                    <a:pt x="6477" y="4740"/>
                    <a:pt x="6618" y="4737"/>
                    <a:pt x="6759" y="4732"/>
                  </a:cubicBezTo>
                  <a:lnTo>
                    <a:pt x="6083" y="1251"/>
                  </a:lnTo>
                  <a:lnTo>
                    <a:pt x="609" y="68"/>
                  </a:lnTo>
                  <a:lnTo>
                    <a:pt x="339" y="1"/>
                  </a:ln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5" name="Google Shape;635;p29"/>
            <p:cNvSpPr/>
            <p:nvPr/>
          </p:nvSpPr>
          <p:spPr>
            <a:xfrm>
              <a:off x="1436975" y="5251825"/>
              <a:ext cx="365550" cy="300225"/>
            </a:xfrm>
            <a:custGeom>
              <a:avLst/>
              <a:gdLst/>
              <a:ahLst/>
              <a:cxnLst/>
              <a:rect l="l" t="t" r="r" b="b"/>
              <a:pathLst>
                <a:path w="14622" h="12009" extrusionOk="0">
                  <a:moveTo>
                    <a:pt x="11817" y="0"/>
                  </a:moveTo>
                  <a:cubicBezTo>
                    <a:pt x="11466" y="1337"/>
                    <a:pt x="9577" y="1534"/>
                    <a:pt x="7684" y="1534"/>
                  </a:cubicBezTo>
                  <a:cubicBezTo>
                    <a:pt x="6897" y="1534"/>
                    <a:pt x="6110" y="1500"/>
                    <a:pt x="5432" y="1500"/>
                  </a:cubicBezTo>
                  <a:cubicBezTo>
                    <a:pt x="4443" y="1500"/>
                    <a:pt x="3686" y="1572"/>
                    <a:pt x="3504" y="1927"/>
                  </a:cubicBezTo>
                  <a:cubicBezTo>
                    <a:pt x="2929" y="3075"/>
                    <a:pt x="3876" y="3278"/>
                    <a:pt x="4078" y="4698"/>
                  </a:cubicBezTo>
                  <a:cubicBezTo>
                    <a:pt x="4211" y="5629"/>
                    <a:pt x="3660" y="5789"/>
                    <a:pt x="3266" y="5789"/>
                  </a:cubicBezTo>
                  <a:cubicBezTo>
                    <a:pt x="3059" y="5789"/>
                    <a:pt x="2896" y="5745"/>
                    <a:pt x="2896" y="5745"/>
                  </a:cubicBezTo>
                  <a:cubicBezTo>
                    <a:pt x="2524" y="5204"/>
                    <a:pt x="1983" y="4799"/>
                    <a:pt x="1341" y="4562"/>
                  </a:cubicBezTo>
                  <a:cubicBezTo>
                    <a:pt x="1236" y="4518"/>
                    <a:pt x="1137" y="4498"/>
                    <a:pt x="1046" y="4498"/>
                  </a:cubicBezTo>
                  <a:cubicBezTo>
                    <a:pt x="230" y="4498"/>
                    <a:pt x="0" y="6138"/>
                    <a:pt x="699" y="7232"/>
                  </a:cubicBezTo>
                  <a:cubicBezTo>
                    <a:pt x="1510" y="8449"/>
                    <a:pt x="3571" y="9091"/>
                    <a:pt x="3571" y="9091"/>
                  </a:cubicBezTo>
                  <a:cubicBezTo>
                    <a:pt x="3571" y="9091"/>
                    <a:pt x="6106" y="11862"/>
                    <a:pt x="8674" y="11997"/>
                  </a:cubicBezTo>
                  <a:cubicBezTo>
                    <a:pt x="8880" y="12005"/>
                    <a:pt x="9072" y="12009"/>
                    <a:pt x="9253" y="12009"/>
                  </a:cubicBezTo>
                  <a:cubicBezTo>
                    <a:pt x="11362" y="12009"/>
                    <a:pt x="11895" y="11436"/>
                    <a:pt x="13202" y="9631"/>
                  </a:cubicBezTo>
                  <a:cubicBezTo>
                    <a:pt x="14622" y="7705"/>
                    <a:pt x="11817" y="0"/>
                    <a:pt x="11817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6" name="Google Shape;636;p29"/>
            <p:cNvSpPr/>
            <p:nvPr/>
          </p:nvSpPr>
          <p:spPr>
            <a:xfrm>
              <a:off x="1701125" y="5251825"/>
              <a:ext cx="101400" cy="297400"/>
            </a:xfrm>
            <a:custGeom>
              <a:avLst/>
              <a:gdLst/>
              <a:ahLst/>
              <a:cxnLst/>
              <a:rect l="l" t="t" r="r" b="b"/>
              <a:pathLst>
                <a:path w="4056" h="11896" extrusionOk="0">
                  <a:moveTo>
                    <a:pt x="1251" y="0"/>
                  </a:moveTo>
                  <a:cubicBezTo>
                    <a:pt x="1116" y="507"/>
                    <a:pt x="710" y="913"/>
                    <a:pt x="203" y="1082"/>
                  </a:cubicBezTo>
                  <a:cubicBezTo>
                    <a:pt x="1082" y="3481"/>
                    <a:pt x="2569" y="7806"/>
                    <a:pt x="2096" y="9023"/>
                  </a:cubicBezTo>
                  <a:cubicBezTo>
                    <a:pt x="1623" y="10138"/>
                    <a:pt x="913" y="11118"/>
                    <a:pt x="1" y="11895"/>
                  </a:cubicBezTo>
                  <a:cubicBezTo>
                    <a:pt x="1116" y="11659"/>
                    <a:pt x="1656" y="10983"/>
                    <a:pt x="2636" y="9631"/>
                  </a:cubicBezTo>
                  <a:cubicBezTo>
                    <a:pt x="4056" y="7739"/>
                    <a:pt x="1251" y="0"/>
                    <a:pt x="1251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7" name="Google Shape;637;p29"/>
            <p:cNvSpPr/>
            <p:nvPr/>
          </p:nvSpPr>
          <p:spPr>
            <a:xfrm>
              <a:off x="1320125" y="5895575"/>
              <a:ext cx="332025" cy="572050"/>
            </a:xfrm>
            <a:custGeom>
              <a:avLst/>
              <a:gdLst/>
              <a:ahLst/>
              <a:cxnLst/>
              <a:rect l="l" t="t" r="r" b="b"/>
              <a:pathLst>
                <a:path w="13281" h="22882" extrusionOk="0">
                  <a:moveTo>
                    <a:pt x="4562" y="0"/>
                  </a:moveTo>
                  <a:lnTo>
                    <a:pt x="4562" y="0"/>
                  </a:lnTo>
                  <a:cubicBezTo>
                    <a:pt x="2703" y="2129"/>
                    <a:pt x="1014" y="5779"/>
                    <a:pt x="0" y="8178"/>
                  </a:cubicBezTo>
                  <a:lnTo>
                    <a:pt x="3379" y="3075"/>
                  </a:lnTo>
                  <a:lnTo>
                    <a:pt x="3379" y="3075"/>
                  </a:lnTo>
                  <a:lnTo>
                    <a:pt x="1588" y="18113"/>
                  </a:lnTo>
                  <a:cubicBezTo>
                    <a:pt x="1453" y="19093"/>
                    <a:pt x="1960" y="20039"/>
                    <a:pt x="2839" y="20479"/>
                  </a:cubicBezTo>
                  <a:cubicBezTo>
                    <a:pt x="5962" y="22040"/>
                    <a:pt x="9399" y="22882"/>
                    <a:pt x="12878" y="22882"/>
                  </a:cubicBezTo>
                  <a:cubicBezTo>
                    <a:pt x="13012" y="22882"/>
                    <a:pt x="13146" y="22880"/>
                    <a:pt x="13281" y="22878"/>
                  </a:cubicBezTo>
                  <a:cubicBezTo>
                    <a:pt x="11659" y="22033"/>
                    <a:pt x="8989" y="20445"/>
                    <a:pt x="10611" y="20005"/>
                  </a:cubicBezTo>
                  <a:cubicBezTo>
                    <a:pt x="12875" y="19363"/>
                    <a:pt x="11861" y="14835"/>
                    <a:pt x="11760" y="13652"/>
                  </a:cubicBezTo>
                  <a:cubicBezTo>
                    <a:pt x="11659" y="12470"/>
                    <a:pt x="6252" y="11861"/>
                    <a:pt x="5069" y="10814"/>
                  </a:cubicBezTo>
                  <a:cubicBezTo>
                    <a:pt x="3886" y="9733"/>
                    <a:pt x="4562" y="1"/>
                    <a:pt x="4562" y="0"/>
                  </a:cubicBezTo>
                  <a:close/>
                </a:path>
              </a:pathLst>
            </a:custGeom>
            <a:solidFill>
              <a:srgbClr val="F2A17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8" name="Google Shape;638;p29"/>
            <p:cNvSpPr/>
            <p:nvPr/>
          </p:nvSpPr>
          <p:spPr>
            <a:xfrm>
              <a:off x="1440075" y="6220725"/>
              <a:ext cx="317625" cy="192100"/>
            </a:xfrm>
            <a:custGeom>
              <a:avLst/>
              <a:gdLst/>
              <a:ahLst/>
              <a:cxnLst/>
              <a:rect l="l" t="t" r="r" b="b"/>
              <a:pathLst>
                <a:path w="12705" h="7684" extrusionOk="0">
                  <a:moveTo>
                    <a:pt x="7248" y="1"/>
                  </a:moveTo>
                  <a:cubicBezTo>
                    <a:pt x="7210" y="1"/>
                    <a:pt x="7171" y="2"/>
                    <a:pt x="7131" y="4"/>
                  </a:cubicBezTo>
                  <a:cubicBezTo>
                    <a:pt x="5610" y="140"/>
                    <a:pt x="5982" y="1289"/>
                    <a:pt x="5982" y="1289"/>
                  </a:cubicBezTo>
                  <a:lnTo>
                    <a:pt x="1082" y="309"/>
                  </a:lnTo>
                  <a:lnTo>
                    <a:pt x="1" y="3958"/>
                  </a:lnTo>
                  <a:lnTo>
                    <a:pt x="4157" y="5310"/>
                  </a:lnTo>
                  <a:lnTo>
                    <a:pt x="4833" y="5986"/>
                  </a:lnTo>
                  <a:cubicBezTo>
                    <a:pt x="5475" y="6695"/>
                    <a:pt x="8178" y="7304"/>
                    <a:pt x="9902" y="7642"/>
                  </a:cubicBezTo>
                  <a:cubicBezTo>
                    <a:pt x="10031" y="7670"/>
                    <a:pt x="10157" y="7684"/>
                    <a:pt x="10279" y="7684"/>
                  </a:cubicBezTo>
                  <a:cubicBezTo>
                    <a:pt x="11758" y="7684"/>
                    <a:pt x="12704" y="5698"/>
                    <a:pt x="12267" y="3857"/>
                  </a:cubicBezTo>
                  <a:cubicBezTo>
                    <a:pt x="11760" y="1863"/>
                    <a:pt x="8787" y="1829"/>
                    <a:pt x="8787" y="1829"/>
                  </a:cubicBezTo>
                  <a:cubicBezTo>
                    <a:pt x="8787" y="1829"/>
                    <a:pt x="8690" y="1"/>
                    <a:pt x="7248" y="1"/>
                  </a:cubicBezTo>
                  <a:close/>
                </a:path>
              </a:pathLst>
            </a:custGeom>
            <a:solidFill>
              <a:srgbClr val="EDB49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9" name="Google Shape;639;p29"/>
            <p:cNvSpPr/>
            <p:nvPr/>
          </p:nvSpPr>
          <p:spPr>
            <a:xfrm>
              <a:off x="1055200" y="6139750"/>
              <a:ext cx="507400" cy="230625"/>
            </a:xfrm>
            <a:custGeom>
              <a:avLst/>
              <a:gdLst/>
              <a:ahLst/>
              <a:cxnLst/>
              <a:rect l="l" t="t" r="r" b="b"/>
              <a:pathLst>
                <a:path w="20296" h="9225" extrusionOk="0">
                  <a:moveTo>
                    <a:pt x="3645" y="0"/>
                  </a:moveTo>
                  <a:cubicBezTo>
                    <a:pt x="630" y="0"/>
                    <a:pt x="1" y="5057"/>
                    <a:pt x="3264" y="5541"/>
                  </a:cubicBezTo>
                  <a:lnTo>
                    <a:pt x="19214" y="9225"/>
                  </a:lnTo>
                  <a:lnTo>
                    <a:pt x="20296" y="3581"/>
                  </a:lnTo>
                  <a:lnTo>
                    <a:pt x="4075" y="33"/>
                  </a:lnTo>
                  <a:cubicBezTo>
                    <a:pt x="3927" y="11"/>
                    <a:pt x="3783" y="0"/>
                    <a:pt x="3645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29"/>
            <p:cNvSpPr/>
            <p:nvPr/>
          </p:nvSpPr>
          <p:spPr>
            <a:xfrm>
              <a:off x="1544825" y="6703200"/>
              <a:ext cx="122525" cy="124225"/>
            </a:xfrm>
            <a:custGeom>
              <a:avLst/>
              <a:gdLst/>
              <a:ahLst/>
              <a:cxnLst/>
              <a:rect l="l" t="t" r="r" b="b"/>
              <a:pathLst>
                <a:path w="4901" h="4969" extrusionOk="0">
                  <a:moveTo>
                    <a:pt x="1" y="1"/>
                  </a:moveTo>
                  <a:cubicBezTo>
                    <a:pt x="136" y="1623"/>
                    <a:pt x="136" y="3313"/>
                    <a:pt x="1" y="4968"/>
                  </a:cubicBezTo>
                  <a:cubicBezTo>
                    <a:pt x="2535" y="4833"/>
                    <a:pt x="4124" y="4563"/>
                    <a:pt x="4394" y="4529"/>
                  </a:cubicBezTo>
                  <a:cubicBezTo>
                    <a:pt x="4563" y="4124"/>
                    <a:pt x="4698" y="3718"/>
                    <a:pt x="4766" y="3313"/>
                  </a:cubicBezTo>
                  <a:cubicBezTo>
                    <a:pt x="4901" y="2434"/>
                    <a:pt x="4597" y="1116"/>
                    <a:pt x="4394" y="474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B49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29"/>
            <p:cNvSpPr/>
            <p:nvPr/>
          </p:nvSpPr>
          <p:spPr>
            <a:xfrm>
              <a:off x="1038800" y="6527575"/>
              <a:ext cx="804275" cy="419800"/>
            </a:xfrm>
            <a:custGeom>
              <a:avLst/>
              <a:gdLst/>
              <a:ahLst/>
              <a:cxnLst/>
              <a:rect l="l" t="t" r="r" b="b"/>
              <a:pathLst>
                <a:path w="32171" h="16792" extrusionOk="0">
                  <a:moveTo>
                    <a:pt x="2548" y="0"/>
                  </a:moveTo>
                  <a:cubicBezTo>
                    <a:pt x="1041" y="0"/>
                    <a:pt x="0" y="301"/>
                    <a:pt x="0" y="301"/>
                  </a:cubicBezTo>
                  <a:cubicBezTo>
                    <a:pt x="4224" y="707"/>
                    <a:pt x="7772" y="4424"/>
                    <a:pt x="11997" y="6114"/>
                  </a:cubicBezTo>
                  <a:cubicBezTo>
                    <a:pt x="16254" y="7803"/>
                    <a:pt x="25480" y="9121"/>
                    <a:pt x="26561" y="9189"/>
                  </a:cubicBezTo>
                  <a:cubicBezTo>
                    <a:pt x="27642" y="9290"/>
                    <a:pt x="30177" y="12162"/>
                    <a:pt x="30177" y="13886"/>
                  </a:cubicBezTo>
                  <a:cubicBezTo>
                    <a:pt x="30177" y="14629"/>
                    <a:pt x="30008" y="15373"/>
                    <a:pt x="29704" y="16049"/>
                  </a:cubicBezTo>
                  <a:lnTo>
                    <a:pt x="30549" y="16792"/>
                  </a:lnTo>
                  <a:cubicBezTo>
                    <a:pt x="30549" y="16792"/>
                    <a:pt x="32171" y="16792"/>
                    <a:pt x="32002" y="13953"/>
                  </a:cubicBezTo>
                  <a:cubicBezTo>
                    <a:pt x="31867" y="11081"/>
                    <a:pt x="28589" y="9358"/>
                    <a:pt x="28589" y="9358"/>
                  </a:cubicBezTo>
                  <a:lnTo>
                    <a:pt x="27000" y="7736"/>
                  </a:lnTo>
                  <a:lnTo>
                    <a:pt x="15072" y="6451"/>
                  </a:lnTo>
                  <a:lnTo>
                    <a:pt x="15072" y="6451"/>
                  </a:lnTo>
                  <a:lnTo>
                    <a:pt x="24398" y="6553"/>
                  </a:lnTo>
                  <a:cubicBezTo>
                    <a:pt x="24398" y="6553"/>
                    <a:pt x="24432" y="5742"/>
                    <a:pt x="24466" y="4559"/>
                  </a:cubicBezTo>
                  <a:lnTo>
                    <a:pt x="24466" y="4559"/>
                  </a:lnTo>
                  <a:lnTo>
                    <a:pt x="23385" y="4627"/>
                  </a:lnTo>
                  <a:cubicBezTo>
                    <a:pt x="23085" y="4652"/>
                    <a:pt x="22751" y="4664"/>
                    <a:pt x="22387" y="4664"/>
                  </a:cubicBezTo>
                  <a:cubicBezTo>
                    <a:pt x="18364" y="4664"/>
                    <a:pt x="10784" y="3169"/>
                    <a:pt x="7468" y="1247"/>
                  </a:cubicBezTo>
                  <a:cubicBezTo>
                    <a:pt x="5732" y="257"/>
                    <a:pt x="3940" y="0"/>
                    <a:pt x="2548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29"/>
            <p:cNvSpPr/>
            <p:nvPr/>
          </p:nvSpPr>
          <p:spPr>
            <a:xfrm>
              <a:off x="1206900" y="6143925"/>
              <a:ext cx="869275" cy="534350"/>
            </a:xfrm>
            <a:custGeom>
              <a:avLst/>
              <a:gdLst/>
              <a:ahLst/>
              <a:cxnLst/>
              <a:rect l="l" t="t" r="r" b="b"/>
              <a:pathLst>
                <a:path w="34771" h="21374" extrusionOk="0">
                  <a:moveTo>
                    <a:pt x="32226" y="1"/>
                  </a:moveTo>
                  <a:cubicBezTo>
                    <a:pt x="32208" y="1"/>
                    <a:pt x="32190" y="1"/>
                    <a:pt x="32171" y="1"/>
                  </a:cubicBezTo>
                  <a:lnTo>
                    <a:pt x="2603" y="238"/>
                  </a:lnTo>
                  <a:cubicBezTo>
                    <a:pt x="1116" y="272"/>
                    <a:pt x="1" y="1590"/>
                    <a:pt x="271" y="3043"/>
                  </a:cubicBezTo>
                  <a:lnTo>
                    <a:pt x="3245" y="19398"/>
                  </a:lnTo>
                  <a:cubicBezTo>
                    <a:pt x="3448" y="20547"/>
                    <a:pt x="4394" y="21358"/>
                    <a:pt x="5543" y="21358"/>
                  </a:cubicBezTo>
                  <a:cubicBezTo>
                    <a:pt x="6361" y="21369"/>
                    <a:pt x="7399" y="21374"/>
                    <a:pt x="8586" y="21374"/>
                  </a:cubicBezTo>
                  <a:cubicBezTo>
                    <a:pt x="14746" y="21374"/>
                    <a:pt x="24908" y="21246"/>
                    <a:pt x="29130" y="21189"/>
                  </a:cubicBezTo>
                  <a:cubicBezTo>
                    <a:pt x="30245" y="21189"/>
                    <a:pt x="31225" y="20378"/>
                    <a:pt x="31428" y="19263"/>
                  </a:cubicBezTo>
                  <a:lnTo>
                    <a:pt x="34503" y="2806"/>
                  </a:lnTo>
                  <a:cubicBezTo>
                    <a:pt x="34770" y="1337"/>
                    <a:pt x="33685" y="1"/>
                    <a:pt x="32226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29"/>
            <p:cNvSpPr/>
            <p:nvPr/>
          </p:nvSpPr>
          <p:spPr>
            <a:xfrm>
              <a:off x="1280400" y="6669425"/>
              <a:ext cx="724050" cy="59225"/>
            </a:xfrm>
            <a:custGeom>
              <a:avLst/>
              <a:gdLst/>
              <a:ahLst/>
              <a:cxnLst/>
              <a:rect l="l" t="t" r="r" b="b"/>
              <a:pathLst>
                <a:path w="28962" h="2369" extrusionOk="0">
                  <a:moveTo>
                    <a:pt x="28319" y="0"/>
                  </a:moveTo>
                  <a:lnTo>
                    <a:pt x="609" y="102"/>
                  </a:lnTo>
                  <a:cubicBezTo>
                    <a:pt x="271" y="135"/>
                    <a:pt x="1" y="406"/>
                    <a:pt x="1" y="744"/>
                  </a:cubicBezTo>
                  <a:lnTo>
                    <a:pt x="1" y="1757"/>
                  </a:lnTo>
                  <a:cubicBezTo>
                    <a:pt x="1" y="2078"/>
                    <a:pt x="244" y="2368"/>
                    <a:pt x="558" y="2368"/>
                  </a:cubicBezTo>
                  <a:cubicBezTo>
                    <a:pt x="575" y="2368"/>
                    <a:pt x="592" y="2367"/>
                    <a:pt x="609" y="2366"/>
                  </a:cubicBezTo>
                  <a:lnTo>
                    <a:pt x="28319" y="2264"/>
                  </a:lnTo>
                  <a:cubicBezTo>
                    <a:pt x="28657" y="2264"/>
                    <a:pt x="28961" y="1994"/>
                    <a:pt x="28961" y="1656"/>
                  </a:cubicBezTo>
                  <a:lnTo>
                    <a:pt x="28927" y="608"/>
                  </a:lnTo>
                  <a:cubicBezTo>
                    <a:pt x="28927" y="271"/>
                    <a:pt x="28657" y="0"/>
                    <a:pt x="28319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29"/>
            <p:cNvSpPr/>
            <p:nvPr/>
          </p:nvSpPr>
          <p:spPr>
            <a:xfrm>
              <a:off x="1578625" y="6388950"/>
              <a:ext cx="122525" cy="95575"/>
            </a:xfrm>
            <a:custGeom>
              <a:avLst/>
              <a:gdLst/>
              <a:ahLst/>
              <a:cxnLst/>
              <a:rect l="l" t="t" r="r" b="b"/>
              <a:pathLst>
                <a:path w="4901" h="3823" extrusionOk="0">
                  <a:moveTo>
                    <a:pt x="1150" y="0"/>
                  </a:moveTo>
                  <a:cubicBezTo>
                    <a:pt x="440" y="338"/>
                    <a:pt x="1" y="1048"/>
                    <a:pt x="1" y="1825"/>
                  </a:cubicBezTo>
                  <a:cubicBezTo>
                    <a:pt x="33" y="2934"/>
                    <a:pt x="1073" y="3822"/>
                    <a:pt x="2360" y="3822"/>
                  </a:cubicBezTo>
                  <a:cubicBezTo>
                    <a:pt x="2407" y="3822"/>
                    <a:pt x="2454" y="3821"/>
                    <a:pt x="2501" y="3819"/>
                  </a:cubicBezTo>
                  <a:cubicBezTo>
                    <a:pt x="3853" y="3785"/>
                    <a:pt x="4901" y="2805"/>
                    <a:pt x="4867" y="1622"/>
                  </a:cubicBezTo>
                  <a:cubicBezTo>
                    <a:pt x="4833" y="1149"/>
                    <a:pt x="4596" y="710"/>
                    <a:pt x="4258" y="372"/>
                  </a:cubicBezTo>
                  <a:cubicBezTo>
                    <a:pt x="3954" y="845"/>
                    <a:pt x="3414" y="1149"/>
                    <a:pt x="2839" y="1149"/>
                  </a:cubicBezTo>
                  <a:cubicBezTo>
                    <a:pt x="2790" y="1153"/>
                    <a:pt x="2741" y="1155"/>
                    <a:pt x="2692" y="1155"/>
                  </a:cubicBezTo>
                  <a:cubicBezTo>
                    <a:pt x="1974" y="1155"/>
                    <a:pt x="1339" y="696"/>
                    <a:pt x="115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5" name="Google Shape;645;p29"/>
            <p:cNvSpPr/>
            <p:nvPr/>
          </p:nvSpPr>
          <p:spPr>
            <a:xfrm>
              <a:off x="1597516" y="5392645"/>
              <a:ext cx="71825" cy="16900"/>
            </a:xfrm>
            <a:custGeom>
              <a:avLst/>
              <a:gdLst/>
              <a:ahLst/>
              <a:cxnLst/>
              <a:rect l="l" t="t" r="r" b="b"/>
              <a:pathLst>
                <a:path w="2873" h="676" extrusionOk="0">
                  <a:moveTo>
                    <a:pt x="1420" y="0"/>
                  </a:moveTo>
                  <a:cubicBezTo>
                    <a:pt x="643" y="0"/>
                    <a:pt x="0" y="135"/>
                    <a:pt x="0" y="338"/>
                  </a:cubicBezTo>
                  <a:cubicBezTo>
                    <a:pt x="0" y="541"/>
                    <a:pt x="643" y="676"/>
                    <a:pt x="1454" y="676"/>
                  </a:cubicBezTo>
                  <a:cubicBezTo>
                    <a:pt x="2231" y="676"/>
                    <a:pt x="2873" y="507"/>
                    <a:pt x="2873" y="338"/>
                  </a:cubicBezTo>
                  <a:cubicBezTo>
                    <a:pt x="2873" y="135"/>
                    <a:pt x="2231" y="0"/>
                    <a:pt x="1420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646" name="Google Shape;646;p29"/>
          <p:cNvGrpSpPr/>
          <p:nvPr/>
        </p:nvGrpSpPr>
        <p:grpSpPr>
          <a:xfrm>
            <a:off x="13967325" y="3019565"/>
            <a:ext cx="2403080" cy="3620764"/>
            <a:chOff x="6368200" y="4983963"/>
            <a:chExt cx="1643175" cy="2475800"/>
          </a:xfrm>
        </p:grpSpPr>
        <p:grpSp>
          <p:nvGrpSpPr>
            <p:cNvPr id="647" name="Google Shape;647;p29"/>
            <p:cNvGrpSpPr/>
            <p:nvPr/>
          </p:nvGrpSpPr>
          <p:grpSpPr>
            <a:xfrm>
              <a:off x="6826925" y="6242363"/>
              <a:ext cx="838075" cy="1217400"/>
              <a:chOff x="6826925" y="6242363"/>
              <a:chExt cx="838075" cy="1217400"/>
            </a:xfrm>
          </p:grpSpPr>
          <p:sp>
            <p:nvSpPr>
              <p:cNvPr id="648" name="Google Shape;648;p29"/>
              <p:cNvSpPr/>
              <p:nvPr/>
            </p:nvSpPr>
            <p:spPr>
              <a:xfrm>
                <a:off x="6910575" y="7295838"/>
                <a:ext cx="612500" cy="120000"/>
              </a:xfrm>
              <a:custGeom>
                <a:avLst/>
                <a:gdLst/>
                <a:ahLst/>
                <a:cxnLst/>
                <a:rect l="l" t="t" r="r" b="b"/>
                <a:pathLst>
                  <a:path w="24500" h="4800" extrusionOk="0">
                    <a:moveTo>
                      <a:pt x="338" y="1"/>
                    </a:moveTo>
                    <a:cubicBezTo>
                      <a:pt x="338" y="1"/>
                      <a:pt x="1825" y="3110"/>
                      <a:pt x="0" y="4799"/>
                    </a:cubicBezTo>
                    <a:lnTo>
                      <a:pt x="24500" y="4799"/>
                    </a:lnTo>
                    <a:lnTo>
                      <a:pt x="24432" y="305"/>
                    </a:lnTo>
                    <a:lnTo>
                      <a:pt x="33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49" name="Google Shape;649;p29"/>
              <p:cNvSpPr/>
              <p:nvPr/>
            </p:nvSpPr>
            <p:spPr>
              <a:xfrm>
                <a:off x="6902125" y="6890338"/>
                <a:ext cx="612500" cy="120000"/>
              </a:xfrm>
              <a:custGeom>
                <a:avLst/>
                <a:gdLst/>
                <a:ahLst/>
                <a:cxnLst/>
                <a:rect l="l" t="t" r="r" b="b"/>
                <a:pathLst>
                  <a:path w="24500" h="4800" extrusionOk="0">
                    <a:moveTo>
                      <a:pt x="338" y="1"/>
                    </a:moveTo>
                    <a:cubicBezTo>
                      <a:pt x="338" y="1"/>
                      <a:pt x="1825" y="3109"/>
                      <a:pt x="0" y="4799"/>
                    </a:cubicBezTo>
                    <a:lnTo>
                      <a:pt x="24500" y="4799"/>
                    </a:lnTo>
                    <a:lnTo>
                      <a:pt x="24432" y="305"/>
                    </a:lnTo>
                    <a:lnTo>
                      <a:pt x="338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0" name="Google Shape;650;p29"/>
              <p:cNvSpPr/>
              <p:nvPr/>
            </p:nvSpPr>
            <p:spPr>
              <a:xfrm>
                <a:off x="6892825" y="6845563"/>
                <a:ext cx="684325" cy="207850"/>
              </a:xfrm>
              <a:custGeom>
                <a:avLst/>
                <a:gdLst/>
                <a:ahLst/>
                <a:cxnLst/>
                <a:rect l="l" t="t" r="r" b="b"/>
                <a:pathLst>
                  <a:path w="27373" h="8314" extrusionOk="0">
                    <a:moveTo>
                      <a:pt x="34" y="1"/>
                    </a:moveTo>
                    <a:lnTo>
                      <a:pt x="34" y="1994"/>
                    </a:lnTo>
                    <a:lnTo>
                      <a:pt x="24804" y="2062"/>
                    </a:lnTo>
                    <a:lnTo>
                      <a:pt x="24804" y="6320"/>
                    </a:lnTo>
                    <a:lnTo>
                      <a:pt x="1" y="6252"/>
                    </a:lnTo>
                    <a:lnTo>
                      <a:pt x="1" y="8246"/>
                    </a:lnTo>
                    <a:lnTo>
                      <a:pt x="27372" y="8314"/>
                    </a:lnTo>
                    <a:lnTo>
                      <a:pt x="27372" y="8246"/>
                    </a:lnTo>
                    <a:lnTo>
                      <a:pt x="27372" y="6320"/>
                    </a:lnTo>
                    <a:lnTo>
                      <a:pt x="27372" y="2062"/>
                    </a:lnTo>
                    <a:lnTo>
                      <a:pt x="27372" y="68"/>
                    </a:ln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1" name="Google Shape;651;p29"/>
              <p:cNvSpPr/>
              <p:nvPr/>
            </p:nvSpPr>
            <p:spPr>
              <a:xfrm>
                <a:off x="6942675" y="6917363"/>
                <a:ext cx="549150" cy="1725"/>
              </a:xfrm>
              <a:custGeom>
                <a:avLst/>
                <a:gdLst/>
                <a:ahLst/>
                <a:cxnLst/>
                <a:rect l="l" t="t" r="r" b="b"/>
                <a:pathLst>
                  <a:path w="21966" h="69" extrusionOk="0">
                    <a:moveTo>
                      <a:pt x="0" y="1"/>
                    </a:moveTo>
                    <a:lnTo>
                      <a:pt x="21965" y="68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2" name="Google Shape;652;p29"/>
              <p:cNvSpPr/>
              <p:nvPr/>
            </p:nvSpPr>
            <p:spPr>
              <a:xfrm>
                <a:off x="6937600" y="6905538"/>
                <a:ext cx="549150" cy="9325"/>
              </a:xfrm>
              <a:custGeom>
                <a:avLst/>
                <a:gdLst/>
                <a:ahLst/>
                <a:cxnLst/>
                <a:rect l="l" t="t" r="r" b="b"/>
                <a:pathLst>
                  <a:path w="21966" h="373" extrusionOk="0">
                    <a:moveTo>
                      <a:pt x="1" y="1"/>
                    </a:moveTo>
                    <a:lnTo>
                      <a:pt x="1" y="373"/>
                    </a:lnTo>
                    <a:lnTo>
                      <a:pt x="21966" y="373"/>
                    </a:lnTo>
                    <a:lnTo>
                      <a:pt x="21966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3" name="Google Shape;653;p29"/>
              <p:cNvSpPr/>
              <p:nvPr/>
            </p:nvSpPr>
            <p:spPr>
              <a:xfrm>
                <a:off x="6941825" y="6946938"/>
                <a:ext cx="550000" cy="875"/>
              </a:xfrm>
              <a:custGeom>
                <a:avLst/>
                <a:gdLst/>
                <a:ahLst/>
                <a:cxnLst/>
                <a:rect l="l" t="t" r="r" b="b"/>
                <a:pathLst>
                  <a:path w="22000" h="35" extrusionOk="0">
                    <a:moveTo>
                      <a:pt x="0" y="1"/>
                    </a:moveTo>
                    <a:lnTo>
                      <a:pt x="21999" y="34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4" name="Google Shape;654;p29"/>
              <p:cNvSpPr/>
              <p:nvPr/>
            </p:nvSpPr>
            <p:spPr>
              <a:xfrm>
                <a:off x="6941825" y="6941863"/>
                <a:ext cx="550000" cy="11025"/>
              </a:xfrm>
              <a:custGeom>
                <a:avLst/>
                <a:gdLst/>
                <a:ahLst/>
                <a:cxnLst/>
                <a:rect l="l" t="t" r="r" b="b"/>
                <a:pathLst>
                  <a:path w="22000" h="441" extrusionOk="0">
                    <a:moveTo>
                      <a:pt x="0" y="1"/>
                    </a:moveTo>
                    <a:lnTo>
                      <a:pt x="0" y="373"/>
                    </a:lnTo>
                    <a:lnTo>
                      <a:pt x="21999" y="440"/>
                    </a:lnTo>
                    <a:lnTo>
                      <a:pt x="21999" y="6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5" name="Google Shape;655;p29"/>
              <p:cNvSpPr/>
              <p:nvPr/>
            </p:nvSpPr>
            <p:spPr>
              <a:xfrm>
                <a:off x="6941825" y="6974813"/>
                <a:ext cx="550000" cy="1725"/>
              </a:xfrm>
              <a:custGeom>
                <a:avLst/>
                <a:gdLst/>
                <a:ahLst/>
                <a:cxnLst/>
                <a:rect l="l" t="t" r="r" b="b"/>
                <a:pathLst>
                  <a:path w="22000" h="69" extrusionOk="0">
                    <a:moveTo>
                      <a:pt x="0" y="1"/>
                    </a:moveTo>
                    <a:lnTo>
                      <a:pt x="21999" y="68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6" name="Google Shape;656;p29"/>
              <p:cNvSpPr/>
              <p:nvPr/>
            </p:nvSpPr>
            <p:spPr>
              <a:xfrm>
                <a:off x="6936750" y="6962138"/>
                <a:ext cx="550000" cy="9325"/>
              </a:xfrm>
              <a:custGeom>
                <a:avLst/>
                <a:gdLst/>
                <a:ahLst/>
                <a:cxnLst/>
                <a:rect l="l" t="t" r="r" b="b"/>
                <a:pathLst>
                  <a:path w="22000" h="373" extrusionOk="0">
                    <a:moveTo>
                      <a:pt x="1" y="1"/>
                    </a:moveTo>
                    <a:lnTo>
                      <a:pt x="1" y="373"/>
                    </a:lnTo>
                    <a:lnTo>
                      <a:pt x="22000" y="373"/>
                    </a:lnTo>
                    <a:lnTo>
                      <a:pt x="22000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7" name="Google Shape;657;p29"/>
              <p:cNvSpPr/>
              <p:nvPr/>
            </p:nvSpPr>
            <p:spPr>
              <a:xfrm>
                <a:off x="6949425" y="7322888"/>
                <a:ext cx="549150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21966" h="406" extrusionOk="0">
                    <a:moveTo>
                      <a:pt x="1" y="0"/>
                    </a:moveTo>
                    <a:lnTo>
                      <a:pt x="1" y="372"/>
                    </a:lnTo>
                    <a:lnTo>
                      <a:pt x="21966" y="406"/>
                    </a:lnTo>
                    <a:lnTo>
                      <a:pt x="21966" y="34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8" name="Google Shape;658;p29"/>
              <p:cNvSpPr/>
              <p:nvPr/>
            </p:nvSpPr>
            <p:spPr>
              <a:xfrm>
                <a:off x="6944350" y="7343163"/>
                <a:ext cx="549175" cy="9325"/>
              </a:xfrm>
              <a:custGeom>
                <a:avLst/>
                <a:gdLst/>
                <a:ahLst/>
                <a:cxnLst/>
                <a:rect l="l" t="t" r="r" b="b"/>
                <a:pathLst>
                  <a:path w="21967" h="373" extrusionOk="0">
                    <a:moveTo>
                      <a:pt x="1" y="0"/>
                    </a:moveTo>
                    <a:lnTo>
                      <a:pt x="1" y="372"/>
                    </a:lnTo>
                    <a:lnTo>
                      <a:pt x="21966" y="372"/>
                    </a:lnTo>
                    <a:lnTo>
                      <a:pt x="21966" y="0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59" name="Google Shape;659;p29"/>
              <p:cNvSpPr/>
              <p:nvPr/>
            </p:nvSpPr>
            <p:spPr>
              <a:xfrm>
                <a:off x="6949425" y="7380338"/>
                <a:ext cx="549150" cy="10150"/>
              </a:xfrm>
              <a:custGeom>
                <a:avLst/>
                <a:gdLst/>
                <a:ahLst/>
                <a:cxnLst/>
                <a:rect l="l" t="t" r="r" b="b"/>
                <a:pathLst>
                  <a:path w="21966" h="406" extrusionOk="0">
                    <a:moveTo>
                      <a:pt x="1" y="0"/>
                    </a:moveTo>
                    <a:lnTo>
                      <a:pt x="1" y="372"/>
                    </a:lnTo>
                    <a:lnTo>
                      <a:pt x="21966" y="406"/>
                    </a:lnTo>
                    <a:lnTo>
                      <a:pt x="21966" y="34"/>
                    </a:lnTo>
                    <a:lnTo>
                      <a:pt x="1" y="0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0" name="Google Shape;660;p29"/>
              <p:cNvSpPr/>
              <p:nvPr/>
            </p:nvSpPr>
            <p:spPr>
              <a:xfrm>
                <a:off x="6970550" y="7051688"/>
                <a:ext cx="684325" cy="207850"/>
              </a:xfrm>
              <a:custGeom>
                <a:avLst/>
                <a:gdLst/>
                <a:ahLst/>
                <a:cxnLst/>
                <a:rect l="l" t="t" r="r" b="b"/>
                <a:pathLst>
                  <a:path w="27373" h="8314" extrusionOk="0">
                    <a:moveTo>
                      <a:pt x="34" y="1"/>
                    </a:moveTo>
                    <a:lnTo>
                      <a:pt x="0" y="2028"/>
                    </a:lnTo>
                    <a:lnTo>
                      <a:pt x="24804" y="2062"/>
                    </a:lnTo>
                    <a:lnTo>
                      <a:pt x="24770" y="6320"/>
                    </a:lnTo>
                    <a:lnTo>
                      <a:pt x="0" y="6253"/>
                    </a:lnTo>
                    <a:lnTo>
                      <a:pt x="0" y="8246"/>
                    </a:lnTo>
                    <a:lnTo>
                      <a:pt x="27339" y="8314"/>
                    </a:lnTo>
                    <a:lnTo>
                      <a:pt x="27339" y="8246"/>
                    </a:lnTo>
                    <a:lnTo>
                      <a:pt x="27372" y="6320"/>
                    </a:lnTo>
                    <a:lnTo>
                      <a:pt x="27372" y="2062"/>
                    </a:lnTo>
                    <a:lnTo>
                      <a:pt x="27372" y="69"/>
                    </a:ln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1" name="Google Shape;661;p29"/>
              <p:cNvSpPr/>
              <p:nvPr/>
            </p:nvSpPr>
            <p:spPr>
              <a:xfrm>
                <a:off x="6901275" y="7251913"/>
                <a:ext cx="684325" cy="207850"/>
              </a:xfrm>
              <a:custGeom>
                <a:avLst/>
                <a:gdLst/>
                <a:ahLst/>
                <a:cxnLst/>
                <a:rect l="l" t="t" r="r" b="b"/>
                <a:pathLst>
                  <a:path w="27373" h="8314" extrusionOk="0">
                    <a:moveTo>
                      <a:pt x="34" y="1"/>
                    </a:moveTo>
                    <a:lnTo>
                      <a:pt x="34" y="1995"/>
                    </a:lnTo>
                    <a:lnTo>
                      <a:pt x="24804" y="2062"/>
                    </a:lnTo>
                    <a:lnTo>
                      <a:pt x="24804" y="6286"/>
                    </a:lnTo>
                    <a:lnTo>
                      <a:pt x="0" y="6252"/>
                    </a:lnTo>
                    <a:lnTo>
                      <a:pt x="0" y="8246"/>
                    </a:lnTo>
                    <a:lnTo>
                      <a:pt x="27372" y="8314"/>
                    </a:lnTo>
                    <a:lnTo>
                      <a:pt x="27372" y="8212"/>
                    </a:lnTo>
                    <a:lnTo>
                      <a:pt x="27372" y="6286"/>
                    </a:lnTo>
                    <a:lnTo>
                      <a:pt x="27372" y="2062"/>
                    </a:lnTo>
                    <a:lnTo>
                      <a:pt x="27372" y="68"/>
                    </a:ln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2" name="Google Shape;662;p29"/>
              <p:cNvSpPr/>
              <p:nvPr/>
            </p:nvSpPr>
            <p:spPr>
              <a:xfrm>
                <a:off x="6847200" y="6737438"/>
                <a:ext cx="672500" cy="131800"/>
              </a:xfrm>
              <a:custGeom>
                <a:avLst/>
                <a:gdLst/>
                <a:ahLst/>
                <a:cxnLst/>
                <a:rect l="l" t="t" r="r" b="b"/>
                <a:pathLst>
                  <a:path w="26900" h="5272" extrusionOk="0">
                    <a:moveTo>
                      <a:pt x="339" y="0"/>
                    </a:moveTo>
                    <a:cubicBezTo>
                      <a:pt x="339" y="0"/>
                      <a:pt x="1994" y="3413"/>
                      <a:pt x="1" y="5272"/>
                    </a:cubicBezTo>
                    <a:lnTo>
                      <a:pt x="26900" y="5272"/>
                    </a:lnTo>
                    <a:lnTo>
                      <a:pt x="26832" y="338"/>
                    </a:lnTo>
                    <a:lnTo>
                      <a:pt x="339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3" name="Google Shape;663;p29"/>
              <p:cNvSpPr/>
              <p:nvPr/>
            </p:nvSpPr>
            <p:spPr>
              <a:xfrm>
                <a:off x="6837900" y="6290513"/>
                <a:ext cx="672500" cy="132675"/>
              </a:xfrm>
              <a:custGeom>
                <a:avLst/>
                <a:gdLst/>
                <a:ahLst/>
                <a:cxnLst/>
                <a:rect l="l" t="t" r="r" b="b"/>
                <a:pathLst>
                  <a:path w="26900" h="5307" extrusionOk="0">
                    <a:moveTo>
                      <a:pt x="373" y="1"/>
                    </a:moveTo>
                    <a:cubicBezTo>
                      <a:pt x="373" y="1"/>
                      <a:pt x="1995" y="3448"/>
                      <a:pt x="1" y="5306"/>
                    </a:cubicBezTo>
                    <a:lnTo>
                      <a:pt x="26900" y="5306"/>
                    </a:lnTo>
                    <a:lnTo>
                      <a:pt x="26832" y="373"/>
                    </a:lnTo>
                    <a:lnTo>
                      <a:pt x="373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4" name="Google Shape;664;p29"/>
              <p:cNvSpPr/>
              <p:nvPr/>
            </p:nvSpPr>
            <p:spPr>
              <a:xfrm>
                <a:off x="6826925" y="6242363"/>
                <a:ext cx="752750" cy="228975"/>
              </a:xfrm>
              <a:custGeom>
                <a:avLst/>
                <a:gdLst/>
                <a:ahLst/>
                <a:cxnLst/>
                <a:rect l="l" t="t" r="r" b="b"/>
                <a:pathLst>
                  <a:path w="30110" h="9159" extrusionOk="0">
                    <a:moveTo>
                      <a:pt x="34" y="1"/>
                    </a:moveTo>
                    <a:lnTo>
                      <a:pt x="34" y="2197"/>
                    </a:lnTo>
                    <a:lnTo>
                      <a:pt x="27271" y="2265"/>
                    </a:lnTo>
                    <a:lnTo>
                      <a:pt x="27238" y="6928"/>
                    </a:lnTo>
                    <a:lnTo>
                      <a:pt x="34" y="6861"/>
                    </a:lnTo>
                    <a:lnTo>
                      <a:pt x="1" y="9091"/>
                    </a:lnTo>
                    <a:lnTo>
                      <a:pt x="30076" y="9158"/>
                    </a:lnTo>
                    <a:lnTo>
                      <a:pt x="30076" y="9057"/>
                    </a:lnTo>
                    <a:lnTo>
                      <a:pt x="30076" y="6962"/>
                    </a:lnTo>
                    <a:lnTo>
                      <a:pt x="30110" y="2299"/>
                    </a:lnTo>
                    <a:lnTo>
                      <a:pt x="30110" y="102"/>
                    </a:lnTo>
                    <a:lnTo>
                      <a:pt x="34" y="1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5" name="Google Shape;665;p29"/>
              <p:cNvSpPr/>
              <p:nvPr/>
            </p:nvSpPr>
            <p:spPr>
              <a:xfrm>
                <a:off x="6881850" y="6353888"/>
                <a:ext cx="603225" cy="170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68" extrusionOk="0">
                    <a:moveTo>
                      <a:pt x="0" y="0"/>
                    </a:moveTo>
                    <a:lnTo>
                      <a:pt x="24128" y="68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6" name="Google Shape;666;p29"/>
              <p:cNvSpPr/>
              <p:nvPr/>
            </p:nvSpPr>
            <p:spPr>
              <a:xfrm>
                <a:off x="6876775" y="6342063"/>
                <a:ext cx="6032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40" extrusionOk="0">
                    <a:moveTo>
                      <a:pt x="0" y="0"/>
                    </a:moveTo>
                    <a:lnTo>
                      <a:pt x="0" y="439"/>
                    </a:lnTo>
                    <a:lnTo>
                      <a:pt x="24128" y="439"/>
                    </a:lnTo>
                    <a:lnTo>
                      <a:pt x="24128" y="0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7" name="Google Shape;667;p29"/>
              <p:cNvSpPr/>
              <p:nvPr/>
            </p:nvSpPr>
            <p:spPr>
              <a:xfrm>
                <a:off x="6881000" y="6385138"/>
                <a:ext cx="604075" cy="875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35" extrusionOk="0">
                    <a:moveTo>
                      <a:pt x="0" y="1"/>
                    </a:moveTo>
                    <a:lnTo>
                      <a:pt x="24162" y="34"/>
                    </a:lnTo>
                  </a:path>
                </a:pathLst>
              </a:custGeom>
              <a:solidFill>
                <a:srgbClr val="CAE0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8" name="Google Shape;668;p29"/>
              <p:cNvSpPr/>
              <p:nvPr/>
            </p:nvSpPr>
            <p:spPr>
              <a:xfrm>
                <a:off x="6881000" y="6379238"/>
                <a:ext cx="60407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474" extrusionOk="0">
                    <a:moveTo>
                      <a:pt x="0" y="0"/>
                    </a:moveTo>
                    <a:lnTo>
                      <a:pt x="0" y="439"/>
                    </a:lnTo>
                    <a:lnTo>
                      <a:pt x="24162" y="473"/>
                    </a:lnTo>
                    <a:lnTo>
                      <a:pt x="24162" y="6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69" name="Google Shape;669;p29"/>
              <p:cNvSpPr/>
              <p:nvPr/>
            </p:nvSpPr>
            <p:spPr>
              <a:xfrm>
                <a:off x="6889450" y="6766988"/>
                <a:ext cx="60322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4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0" name="Google Shape;670;p29"/>
              <p:cNvSpPr/>
              <p:nvPr/>
            </p:nvSpPr>
            <p:spPr>
              <a:xfrm>
                <a:off x="6889450" y="6799088"/>
                <a:ext cx="603225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5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1" name="Google Shape;671;p29"/>
              <p:cNvSpPr/>
              <p:nvPr/>
            </p:nvSpPr>
            <p:spPr>
              <a:xfrm>
                <a:off x="6889450" y="6830363"/>
                <a:ext cx="6032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40" extrusionOk="0">
                    <a:moveTo>
                      <a:pt x="0" y="0"/>
                    </a:moveTo>
                    <a:lnTo>
                      <a:pt x="0" y="406"/>
                    </a:lnTo>
                    <a:lnTo>
                      <a:pt x="24128" y="440"/>
                    </a:lnTo>
                    <a:lnTo>
                      <a:pt x="24128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A29B00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2" name="Google Shape;672;p29"/>
              <p:cNvSpPr/>
              <p:nvPr/>
            </p:nvSpPr>
            <p:spPr>
              <a:xfrm>
                <a:off x="6923250" y="6517788"/>
                <a:ext cx="672475" cy="131800"/>
              </a:xfrm>
              <a:custGeom>
                <a:avLst/>
                <a:gdLst/>
                <a:ahLst/>
                <a:cxnLst/>
                <a:rect l="l" t="t" r="r" b="b"/>
                <a:pathLst>
                  <a:path w="26899" h="5272" extrusionOk="0">
                    <a:moveTo>
                      <a:pt x="338" y="0"/>
                    </a:moveTo>
                    <a:lnTo>
                      <a:pt x="338" y="0"/>
                    </a:lnTo>
                    <a:cubicBezTo>
                      <a:pt x="338" y="0"/>
                      <a:pt x="1994" y="3413"/>
                      <a:pt x="0" y="5272"/>
                    </a:cubicBezTo>
                    <a:lnTo>
                      <a:pt x="26899" y="5272"/>
                    </a:lnTo>
                    <a:lnTo>
                      <a:pt x="26831" y="338"/>
                    </a:lnTo>
                    <a:lnTo>
                      <a:pt x="338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3" name="Google Shape;673;p29"/>
              <p:cNvSpPr/>
              <p:nvPr/>
            </p:nvSpPr>
            <p:spPr>
              <a:xfrm>
                <a:off x="6912250" y="6469613"/>
                <a:ext cx="752750" cy="228125"/>
              </a:xfrm>
              <a:custGeom>
                <a:avLst/>
                <a:gdLst/>
                <a:ahLst/>
                <a:cxnLst/>
                <a:rect l="l" t="t" r="r" b="b"/>
                <a:pathLst>
                  <a:path w="30110" h="9125" extrusionOk="0">
                    <a:moveTo>
                      <a:pt x="35" y="1"/>
                    </a:moveTo>
                    <a:lnTo>
                      <a:pt x="35" y="2197"/>
                    </a:lnTo>
                    <a:lnTo>
                      <a:pt x="27271" y="2265"/>
                    </a:lnTo>
                    <a:lnTo>
                      <a:pt x="27238" y="6928"/>
                    </a:lnTo>
                    <a:lnTo>
                      <a:pt x="1" y="6861"/>
                    </a:lnTo>
                    <a:lnTo>
                      <a:pt x="1" y="9057"/>
                    </a:lnTo>
                    <a:lnTo>
                      <a:pt x="30076" y="9125"/>
                    </a:lnTo>
                    <a:lnTo>
                      <a:pt x="30076" y="9023"/>
                    </a:lnTo>
                    <a:lnTo>
                      <a:pt x="30076" y="6928"/>
                    </a:lnTo>
                    <a:lnTo>
                      <a:pt x="30110" y="2265"/>
                    </a:lnTo>
                    <a:lnTo>
                      <a:pt x="30110" y="68"/>
                    </a:lnTo>
                    <a:lnTo>
                      <a:pt x="35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4" name="Google Shape;674;p29"/>
              <p:cNvSpPr/>
              <p:nvPr/>
            </p:nvSpPr>
            <p:spPr>
              <a:xfrm>
                <a:off x="6967175" y="6543113"/>
                <a:ext cx="60322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4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5" name="Google Shape;675;p29"/>
              <p:cNvSpPr/>
              <p:nvPr/>
            </p:nvSpPr>
            <p:spPr>
              <a:xfrm>
                <a:off x="6966325" y="6575213"/>
                <a:ext cx="604075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475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62" y="474"/>
                    </a:lnTo>
                    <a:lnTo>
                      <a:pt x="24162" y="6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6" name="Google Shape;676;p29"/>
              <p:cNvSpPr/>
              <p:nvPr/>
            </p:nvSpPr>
            <p:spPr>
              <a:xfrm>
                <a:off x="6966325" y="6606488"/>
                <a:ext cx="60407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63" h="474" extrusionOk="0">
                    <a:moveTo>
                      <a:pt x="0" y="0"/>
                    </a:moveTo>
                    <a:lnTo>
                      <a:pt x="0" y="406"/>
                    </a:lnTo>
                    <a:lnTo>
                      <a:pt x="24162" y="473"/>
                    </a:lnTo>
                    <a:lnTo>
                      <a:pt x="24162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162659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677" name="Google Shape;677;p29"/>
              <p:cNvSpPr/>
              <p:nvPr/>
            </p:nvSpPr>
            <p:spPr>
              <a:xfrm>
                <a:off x="6836225" y="6688438"/>
                <a:ext cx="752750" cy="228950"/>
              </a:xfrm>
              <a:custGeom>
                <a:avLst/>
                <a:gdLst/>
                <a:ahLst/>
                <a:cxnLst/>
                <a:rect l="l" t="t" r="r" b="b"/>
                <a:pathLst>
                  <a:path w="30110" h="9158" extrusionOk="0">
                    <a:moveTo>
                      <a:pt x="34" y="0"/>
                    </a:moveTo>
                    <a:lnTo>
                      <a:pt x="34" y="2230"/>
                    </a:lnTo>
                    <a:lnTo>
                      <a:pt x="27271" y="2264"/>
                    </a:lnTo>
                    <a:lnTo>
                      <a:pt x="27237" y="6961"/>
                    </a:lnTo>
                    <a:lnTo>
                      <a:pt x="0" y="6894"/>
                    </a:lnTo>
                    <a:lnTo>
                      <a:pt x="0" y="9090"/>
                    </a:lnTo>
                    <a:lnTo>
                      <a:pt x="30076" y="9158"/>
                    </a:lnTo>
                    <a:lnTo>
                      <a:pt x="30076" y="9057"/>
                    </a:lnTo>
                    <a:lnTo>
                      <a:pt x="30076" y="6961"/>
                    </a:lnTo>
                    <a:lnTo>
                      <a:pt x="30110" y="2298"/>
                    </a:lnTo>
                    <a:lnTo>
                      <a:pt x="30110" y="102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  <p:sp>
          <p:nvSpPr>
            <p:cNvPr id="678" name="Google Shape;678;p29"/>
            <p:cNvSpPr/>
            <p:nvPr/>
          </p:nvSpPr>
          <p:spPr>
            <a:xfrm rot="-5566440">
              <a:off x="7477852" y="6354170"/>
              <a:ext cx="139635" cy="236617"/>
            </a:xfrm>
            <a:custGeom>
              <a:avLst/>
              <a:gdLst/>
              <a:ahLst/>
              <a:cxnLst/>
              <a:rect l="l" t="t" r="r" b="b"/>
              <a:pathLst>
                <a:path w="5585" h="9464" extrusionOk="0">
                  <a:moveTo>
                    <a:pt x="4097" y="1"/>
                  </a:moveTo>
                  <a:cubicBezTo>
                    <a:pt x="4097" y="1"/>
                    <a:pt x="515" y="68"/>
                    <a:pt x="245" y="2467"/>
                  </a:cubicBezTo>
                  <a:cubicBezTo>
                    <a:pt x="0" y="4638"/>
                    <a:pt x="751" y="9463"/>
                    <a:pt x="2298" y="9463"/>
                  </a:cubicBezTo>
                  <a:cubicBezTo>
                    <a:pt x="2461" y="9463"/>
                    <a:pt x="2633" y="9410"/>
                    <a:pt x="2813" y="9294"/>
                  </a:cubicBezTo>
                  <a:cubicBezTo>
                    <a:pt x="4672" y="8111"/>
                    <a:pt x="2712" y="4191"/>
                    <a:pt x="3489" y="3143"/>
                  </a:cubicBezTo>
                  <a:cubicBezTo>
                    <a:pt x="4097" y="2434"/>
                    <a:pt x="4807" y="1792"/>
                    <a:pt x="5584" y="1285"/>
                  </a:cubicBezTo>
                  <a:lnTo>
                    <a:pt x="4097" y="1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79" name="Google Shape;679;p29"/>
            <p:cNvSpPr/>
            <p:nvPr/>
          </p:nvSpPr>
          <p:spPr>
            <a:xfrm>
              <a:off x="7015325" y="7110838"/>
              <a:ext cx="549150" cy="9325"/>
            </a:xfrm>
            <a:custGeom>
              <a:avLst/>
              <a:gdLst/>
              <a:ahLst/>
              <a:cxnLst/>
              <a:rect l="l" t="t" r="r" b="b"/>
              <a:pathLst>
                <a:path w="21966" h="373" extrusionOk="0">
                  <a:moveTo>
                    <a:pt x="0" y="0"/>
                  </a:moveTo>
                  <a:lnTo>
                    <a:pt x="0" y="372"/>
                  </a:lnTo>
                  <a:lnTo>
                    <a:pt x="21966" y="372"/>
                  </a:lnTo>
                  <a:lnTo>
                    <a:pt x="21966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0" name="Google Shape;680;p29"/>
            <p:cNvSpPr/>
            <p:nvPr/>
          </p:nvSpPr>
          <p:spPr>
            <a:xfrm>
              <a:off x="7019550" y="7148013"/>
              <a:ext cx="549150" cy="11000"/>
            </a:xfrm>
            <a:custGeom>
              <a:avLst/>
              <a:gdLst/>
              <a:ahLst/>
              <a:cxnLst/>
              <a:rect l="l" t="t" r="r" b="b"/>
              <a:pathLst>
                <a:path w="21966" h="440" extrusionOk="0">
                  <a:moveTo>
                    <a:pt x="0" y="0"/>
                  </a:moveTo>
                  <a:lnTo>
                    <a:pt x="0" y="406"/>
                  </a:lnTo>
                  <a:lnTo>
                    <a:pt x="21966" y="440"/>
                  </a:lnTo>
                  <a:lnTo>
                    <a:pt x="21966" y="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1" name="Google Shape;681;p29"/>
            <p:cNvSpPr/>
            <p:nvPr/>
          </p:nvSpPr>
          <p:spPr>
            <a:xfrm>
              <a:off x="7014475" y="7168288"/>
              <a:ext cx="549150" cy="9300"/>
            </a:xfrm>
            <a:custGeom>
              <a:avLst/>
              <a:gdLst/>
              <a:ahLst/>
              <a:cxnLst/>
              <a:rect l="l" t="t" r="r" b="b"/>
              <a:pathLst>
                <a:path w="21966" h="372" extrusionOk="0">
                  <a:moveTo>
                    <a:pt x="1" y="0"/>
                  </a:moveTo>
                  <a:lnTo>
                    <a:pt x="1" y="372"/>
                  </a:lnTo>
                  <a:lnTo>
                    <a:pt x="21966" y="372"/>
                  </a:lnTo>
                  <a:lnTo>
                    <a:pt x="21966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2" name="Google Shape;682;p29"/>
            <p:cNvSpPr/>
            <p:nvPr/>
          </p:nvSpPr>
          <p:spPr>
            <a:xfrm>
              <a:off x="6979850" y="7095638"/>
              <a:ext cx="612500" cy="119975"/>
            </a:xfrm>
            <a:custGeom>
              <a:avLst/>
              <a:gdLst/>
              <a:ahLst/>
              <a:cxnLst/>
              <a:rect l="l" t="t" r="r" b="b"/>
              <a:pathLst>
                <a:path w="24500" h="4799" extrusionOk="0">
                  <a:moveTo>
                    <a:pt x="338" y="0"/>
                  </a:moveTo>
                  <a:cubicBezTo>
                    <a:pt x="338" y="0"/>
                    <a:pt x="1825" y="3143"/>
                    <a:pt x="0" y="4799"/>
                  </a:cubicBezTo>
                  <a:lnTo>
                    <a:pt x="24500" y="4799"/>
                  </a:lnTo>
                  <a:lnTo>
                    <a:pt x="24432" y="304"/>
                  </a:lnTo>
                  <a:lnTo>
                    <a:pt x="338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3" name="Google Shape;683;p29"/>
            <p:cNvSpPr/>
            <p:nvPr/>
          </p:nvSpPr>
          <p:spPr>
            <a:xfrm>
              <a:off x="6881850" y="6321788"/>
              <a:ext cx="603225" cy="1700"/>
            </a:xfrm>
            <a:custGeom>
              <a:avLst/>
              <a:gdLst/>
              <a:ahLst/>
              <a:cxnLst/>
              <a:rect l="l" t="t" r="r" b="b"/>
              <a:pathLst>
                <a:path w="24129" h="68" extrusionOk="0">
                  <a:moveTo>
                    <a:pt x="0" y="0"/>
                  </a:moveTo>
                  <a:lnTo>
                    <a:pt x="24128" y="68"/>
                  </a:lnTo>
                </a:path>
              </a:pathLst>
            </a:custGeom>
            <a:solidFill>
              <a:srgbClr val="CAE0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4" name="Google Shape;684;p29"/>
            <p:cNvSpPr/>
            <p:nvPr/>
          </p:nvSpPr>
          <p:spPr>
            <a:xfrm>
              <a:off x="6881850" y="6316713"/>
              <a:ext cx="603225" cy="11850"/>
            </a:xfrm>
            <a:custGeom>
              <a:avLst/>
              <a:gdLst/>
              <a:ahLst/>
              <a:cxnLst/>
              <a:rect l="l" t="t" r="r" b="b"/>
              <a:pathLst>
                <a:path w="24129" h="474" extrusionOk="0">
                  <a:moveTo>
                    <a:pt x="0" y="0"/>
                  </a:moveTo>
                  <a:lnTo>
                    <a:pt x="0" y="406"/>
                  </a:lnTo>
                  <a:lnTo>
                    <a:pt x="24128" y="474"/>
                  </a:lnTo>
                  <a:lnTo>
                    <a:pt x="24128" y="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6265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5" name="Google Shape;685;p29"/>
            <p:cNvSpPr/>
            <p:nvPr/>
          </p:nvSpPr>
          <p:spPr>
            <a:xfrm>
              <a:off x="6919850" y="4983963"/>
              <a:ext cx="589550" cy="442875"/>
            </a:xfrm>
            <a:custGeom>
              <a:avLst/>
              <a:gdLst/>
              <a:ahLst/>
              <a:cxnLst/>
              <a:rect l="l" t="t" r="r" b="b"/>
              <a:pathLst>
                <a:path w="23582" h="17715" extrusionOk="0">
                  <a:moveTo>
                    <a:pt x="9501" y="1"/>
                  </a:moveTo>
                  <a:cubicBezTo>
                    <a:pt x="8179" y="1"/>
                    <a:pt x="7006" y="2122"/>
                    <a:pt x="6793" y="3399"/>
                  </a:cubicBezTo>
                  <a:cubicBezTo>
                    <a:pt x="6455" y="5190"/>
                    <a:pt x="3346" y="7691"/>
                    <a:pt x="1859" y="8468"/>
                  </a:cubicBezTo>
                  <a:cubicBezTo>
                    <a:pt x="373" y="9211"/>
                    <a:pt x="1" y="10293"/>
                    <a:pt x="711" y="11847"/>
                  </a:cubicBezTo>
                  <a:cubicBezTo>
                    <a:pt x="1027" y="12525"/>
                    <a:pt x="1645" y="12712"/>
                    <a:pt x="2233" y="12712"/>
                  </a:cubicBezTo>
                  <a:cubicBezTo>
                    <a:pt x="2965" y="12712"/>
                    <a:pt x="3650" y="12422"/>
                    <a:pt x="3650" y="12421"/>
                  </a:cubicBezTo>
                  <a:lnTo>
                    <a:pt x="3650" y="12421"/>
                  </a:lnTo>
                  <a:cubicBezTo>
                    <a:pt x="2941" y="12793"/>
                    <a:pt x="2096" y="14145"/>
                    <a:pt x="3211" y="15159"/>
                  </a:cubicBezTo>
                  <a:cubicBezTo>
                    <a:pt x="3527" y="15446"/>
                    <a:pt x="3853" y="15548"/>
                    <a:pt x="4159" y="15548"/>
                  </a:cubicBezTo>
                  <a:cubicBezTo>
                    <a:pt x="4934" y="15548"/>
                    <a:pt x="5577" y="14888"/>
                    <a:pt x="5577" y="14888"/>
                  </a:cubicBezTo>
                  <a:lnTo>
                    <a:pt x="5577" y="14888"/>
                  </a:lnTo>
                  <a:cubicBezTo>
                    <a:pt x="5205" y="15666"/>
                    <a:pt x="5306" y="16578"/>
                    <a:pt x="5847" y="17288"/>
                  </a:cubicBezTo>
                  <a:cubicBezTo>
                    <a:pt x="6065" y="17598"/>
                    <a:pt x="6415" y="17715"/>
                    <a:pt x="6817" y="17715"/>
                  </a:cubicBezTo>
                  <a:cubicBezTo>
                    <a:pt x="8034" y="17715"/>
                    <a:pt x="9733" y="16646"/>
                    <a:pt x="9733" y="16646"/>
                  </a:cubicBezTo>
                  <a:lnTo>
                    <a:pt x="13214" y="16510"/>
                  </a:lnTo>
                  <a:cubicBezTo>
                    <a:pt x="13214" y="16510"/>
                    <a:pt x="14728" y="17073"/>
                    <a:pt x="15991" y="17073"/>
                  </a:cubicBezTo>
                  <a:cubicBezTo>
                    <a:pt x="16306" y="17073"/>
                    <a:pt x="16607" y="17038"/>
                    <a:pt x="16863" y="16950"/>
                  </a:cubicBezTo>
                  <a:cubicBezTo>
                    <a:pt x="18114" y="16510"/>
                    <a:pt x="17370" y="15159"/>
                    <a:pt x="17370" y="15159"/>
                  </a:cubicBezTo>
                  <a:lnTo>
                    <a:pt x="17370" y="15159"/>
                  </a:lnTo>
                  <a:cubicBezTo>
                    <a:pt x="17688" y="15355"/>
                    <a:pt x="18035" y="15448"/>
                    <a:pt x="18379" y="15448"/>
                  </a:cubicBezTo>
                  <a:cubicBezTo>
                    <a:pt x="19276" y="15448"/>
                    <a:pt x="20152" y="14815"/>
                    <a:pt x="20445" y="13739"/>
                  </a:cubicBezTo>
                  <a:cubicBezTo>
                    <a:pt x="20817" y="12286"/>
                    <a:pt x="19229" y="12016"/>
                    <a:pt x="19229" y="12016"/>
                  </a:cubicBezTo>
                  <a:lnTo>
                    <a:pt x="19229" y="12016"/>
                  </a:lnTo>
                  <a:cubicBezTo>
                    <a:pt x="19309" y="12026"/>
                    <a:pt x="19389" y="12030"/>
                    <a:pt x="19469" y="12030"/>
                  </a:cubicBezTo>
                  <a:cubicBezTo>
                    <a:pt x="21613" y="12030"/>
                    <a:pt x="23581" y="8651"/>
                    <a:pt x="20682" y="8130"/>
                  </a:cubicBezTo>
                  <a:cubicBezTo>
                    <a:pt x="17674" y="7555"/>
                    <a:pt x="16154" y="1675"/>
                    <a:pt x="14430" y="526"/>
                  </a:cubicBezTo>
                  <a:cubicBezTo>
                    <a:pt x="14050" y="273"/>
                    <a:pt x="13681" y="174"/>
                    <a:pt x="13337" y="174"/>
                  </a:cubicBezTo>
                  <a:cubicBezTo>
                    <a:pt x="12123" y="174"/>
                    <a:pt x="11220" y="1405"/>
                    <a:pt x="11220" y="1405"/>
                  </a:cubicBezTo>
                  <a:cubicBezTo>
                    <a:pt x="10662" y="391"/>
                    <a:pt x="10068" y="1"/>
                    <a:pt x="9501" y="1"/>
                  </a:cubicBezTo>
                  <a:close/>
                </a:path>
              </a:pathLst>
            </a:custGeom>
            <a:solidFill>
              <a:srgbClr val="2F365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6" name="Google Shape;686;p29"/>
            <p:cNvSpPr/>
            <p:nvPr/>
          </p:nvSpPr>
          <p:spPr>
            <a:xfrm>
              <a:off x="6933375" y="5037113"/>
              <a:ext cx="546300" cy="390075"/>
            </a:xfrm>
            <a:custGeom>
              <a:avLst/>
              <a:gdLst/>
              <a:ahLst/>
              <a:cxnLst/>
              <a:rect l="l" t="t" r="r" b="b"/>
              <a:pathLst>
                <a:path w="21852" h="15603" extrusionOk="0">
                  <a:moveTo>
                    <a:pt x="9309" y="1"/>
                  </a:moveTo>
                  <a:cubicBezTo>
                    <a:pt x="9064" y="1"/>
                    <a:pt x="8799" y="66"/>
                    <a:pt x="8516" y="225"/>
                  </a:cubicBezTo>
                  <a:cubicBezTo>
                    <a:pt x="6894" y="1138"/>
                    <a:pt x="6455" y="7964"/>
                    <a:pt x="2603" y="8775"/>
                  </a:cubicBezTo>
                  <a:cubicBezTo>
                    <a:pt x="1487" y="9011"/>
                    <a:pt x="676" y="9147"/>
                    <a:pt x="1" y="9248"/>
                  </a:cubicBezTo>
                  <a:cubicBezTo>
                    <a:pt x="68" y="9417"/>
                    <a:pt x="136" y="9586"/>
                    <a:pt x="203" y="9721"/>
                  </a:cubicBezTo>
                  <a:cubicBezTo>
                    <a:pt x="517" y="10409"/>
                    <a:pt x="1129" y="10600"/>
                    <a:pt x="1713" y="10600"/>
                  </a:cubicBezTo>
                  <a:cubicBezTo>
                    <a:pt x="2449" y="10600"/>
                    <a:pt x="3143" y="10296"/>
                    <a:pt x="3143" y="10295"/>
                  </a:cubicBezTo>
                  <a:lnTo>
                    <a:pt x="3143" y="10295"/>
                  </a:lnTo>
                  <a:cubicBezTo>
                    <a:pt x="2467" y="10701"/>
                    <a:pt x="1623" y="12019"/>
                    <a:pt x="2704" y="13066"/>
                  </a:cubicBezTo>
                  <a:cubicBezTo>
                    <a:pt x="3010" y="13353"/>
                    <a:pt x="3332" y="13456"/>
                    <a:pt x="3637" y="13456"/>
                  </a:cubicBezTo>
                  <a:cubicBezTo>
                    <a:pt x="4409" y="13456"/>
                    <a:pt x="5069" y="12796"/>
                    <a:pt x="5069" y="12796"/>
                  </a:cubicBezTo>
                  <a:lnTo>
                    <a:pt x="5069" y="12796"/>
                  </a:lnTo>
                  <a:cubicBezTo>
                    <a:pt x="4698" y="13573"/>
                    <a:pt x="4799" y="14486"/>
                    <a:pt x="5340" y="15162"/>
                  </a:cubicBezTo>
                  <a:cubicBezTo>
                    <a:pt x="5559" y="15483"/>
                    <a:pt x="5912" y="15603"/>
                    <a:pt x="6318" y="15603"/>
                  </a:cubicBezTo>
                  <a:cubicBezTo>
                    <a:pt x="7534" y="15603"/>
                    <a:pt x="9226" y="14520"/>
                    <a:pt x="9226" y="14520"/>
                  </a:cubicBezTo>
                  <a:lnTo>
                    <a:pt x="12707" y="14418"/>
                  </a:lnTo>
                  <a:cubicBezTo>
                    <a:pt x="12707" y="14418"/>
                    <a:pt x="14220" y="14980"/>
                    <a:pt x="15483" y="14980"/>
                  </a:cubicBezTo>
                  <a:cubicBezTo>
                    <a:pt x="15799" y="14980"/>
                    <a:pt x="16099" y="14945"/>
                    <a:pt x="16356" y="14857"/>
                  </a:cubicBezTo>
                  <a:cubicBezTo>
                    <a:pt x="17606" y="14418"/>
                    <a:pt x="16863" y="13067"/>
                    <a:pt x="16863" y="13066"/>
                  </a:cubicBezTo>
                  <a:lnTo>
                    <a:pt x="16863" y="13066"/>
                  </a:lnTo>
                  <a:cubicBezTo>
                    <a:pt x="17181" y="13263"/>
                    <a:pt x="17528" y="13356"/>
                    <a:pt x="17871" y="13356"/>
                  </a:cubicBezTo>
                  <a:cubicBezTo>
                    <a:pt x="18769" y="13356"/>
                    <a:pt x="19645" y="12722"/>
                    <a:pt x="19938" y="11647"/>
                  </a:cubicBezTo>
                  <a:cubicBezTo>
                    <a:pt x="20310" y="10160"/>
                    <a:pt x="18722" y="9924"/>
                    <a:pt x="18722" y="9924"/>
                  </a:cubicBezTo>
                  <a:lnTo>
                    <a:pt x="18722" y="9924"/>
                  </a:lnTo>
                  <a:cubicBezTo>
                    <a:pt x="18795" y="9932"/>
                    <a:pt x="18868" y="9935"/>
                    <a:pt x="18940" y="9935"/>
                  </a:cubicBezTo>
                  <a:cubicBezTo>
                    <a:pt x="20449" y="9935"/>
                    <a:pt x="21852" y="8312"/>
                    <a:pt x="21594" y="7119"/>
                  </a:cubicBezTo>
                  <a:lnTo>
                    <a:pt x="21594" y="7119"/>
                  </a:lnTo>
                  <a:cubicBezTo>
                    <a:pt x="21143" y="7239"/>
                    <a:pt x="20684" y="7297"/>
                    <a:pt x="20230" y="7297"/>
                  </a:cubicBezTo>
                  <a:cubicBezTo>
                    <a:pt x="18506" y="7297"/>
                    <a:pt x="16839" y="6461"/>
                    <a:pt x="15849" y="4990"/>
                  </a:cubicBezTo>
                  <a:cubicBezTo>
                    <a:pt x="13455" y="1722"/>
                    <a:pt x="14004" y="250"/>
                    <a:pt x="13016" y="250"/>
                  </a:cubicBezTo>
                  <a:cubicBezTo>
                    <a:pt x="12972" y="250"/>
                    <a:pt x="12926" y="253"/>
                    <a:pt x="12876" y="259"/>
                  </a:cubicBezTo>
                  <a:cubicBezTo>
                    <a:pt x="12166" y="360"/>
                    <a:pt x="11524" y="834"/>
                    <a:pt x="11186" y="1476"/>
                  </a:cubicBezTo>
                  <a:cubicBezTo>
                    <a:pt x="11186" y="1476"/>
                    <a:pt x="10471" y="1"/>
                    <a:pt x="9309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7" name="Google Shape;687;p29"/>
            <p:cNvSpPr/>
            <p:nvPr/>
          </p:nvSpPr>
          <p:spPr>
            <a:xfrm>
              <a:off x="7043200" y="5387413"/>
              <a:ext cx="348100" cy="616750"/>
            </a:xfrm>
            <a:custGeom>
              <a:avLst/>
              <a:gdLst/>
              <a:ahLst/>
              <a:cxnLst/>
              <a:rect l="l" t="t" r="r" b="b"/>
              <a:pathLst>
                <a:path w="13924" h="24670" extrusionOk="0">
                  <a:moveTo>
                    <a:pt x="3076" y="1"/>
                  </a:moveTo>
                  <a:cubicBezTo>
                    <a:pt x="1386" y="1"/>
                    <a:pt x="1" y="1386"/>
                    <a:pt x="1" y="3076"/>
                  </a:cubicBezTo>
                  <a:lnTo>
                    <a:pt x="1" y="21594"/>
                  </a:lnTo>
                  <a:cubicBezTo>
                    <a:pt x="1" y="23317"/>
                    <a:pt x="1386" y="24669"/>
                    <a:pt x="3076" y="24669"/>
                  </a:cubicBezTo>
                  <a:lnTo>
                    <a:pt x="10848" y="24669"/>
                  </a:lnTo>
                  <a:cubicBezTo>
                    <a:pt x="12538" y="24669"/>
                    <a:pt x="13923" y="23317"/>
                    <a:pt x="13923" y="21594"/>
                  </a:cubicBezTo>
                  <a:lnTo>
                    <a:pt x="13923" y="3076"/>
                  </a:lnTo>
                  <a:cubicBezTo>
                    <a:pt x="13923" y="1386"/>
                    <a:pt x="12538" y="1"/>
                    <a:pt x="1084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8" name="Google Shape;688;p29"/>
            <p:cNvSpPr/>
            <p:nvPr/>
          </p:nvSpPr>
          <p:spPr>
            <a:xfrm>
              <a:off x="7108250" y="5385738"/>
              <a:ext cx="347250" cy="616875"/>
            </a:xfrm>
            <a:custGeom>
              <a:avLst/>
              <a:gdLst/>
              <a:ahLst/>
              <a:cxnLst/>
              <a:rect l="l" t="t" r="r" b="b"/>
              <a:pathLst>
                <a:path w="13890" h="24675" extrusionOk="0">
                  <a:moveTo>
                    <a:pt x="6962" y="0"/>
                  </a:moveTo>
                  <a:cubicBezTo>
                    <a:pt x="3143" y="0"/>
                    <a:pt x="1" y="3109"/>
                    <a:pt x="1" y="6961"/>
                  </a:cubicBezTo>
                  <a:lnTo>
                    <a:pt x="1" y="9699"/>
                  </a:lnTo>
                  <a:lnTo>
                    <a:pt x="2197" y="12503"/>
                  </a:lnTo>
                  <a:cubicBezTo>
                    <a:pt x="2197" y="12503"/>
                    <a:pt x="3076" y="12976"/>
                    <a:pt x="5576" y="14497"/>
                  </a:cubicBezTo>
                  <a:cubicBezTo>
                    <a:pt x="8043" y="16018"/>
                    <a:pt x="6523" y="17065"/>
                    <a:pt x="4934" y="17505"/>
                  </a:cubicBezTo>
                  <a:cubicBezTo>
                    <a:pt x="3312" y="17944"/>
                    <a:pt x="5306" y="18924"/>
                    <a:pt x="7503" y="19870"/>
                  </a:cubicBezTo>
                  <a:cubicBezTo>
                    <a:pt x="9294" y="20681"/>
                    <a:pt x="3921" y="22067"/>
                    <a:pt x="1961" y="22540"/>
                  </a:cubicBezTo>
                  <a:cubicBezTo>
                    <a:pt x="3380" y="24014"/>
                    <a:pt x="5152" y="24674"/>
                    <a:pt x="6893" y="24674"/>
                  </a:cubicBezTo>
                  <a:cubicBezTo>
                    <a:pt x="10457" y="24674"/>
                    <a:pt x="13889" y="21908"/>
                    <a:pt x="13889" y="17707"/>
                  </a:cubicBezTo>
                  <a:lnTo>
                    <a:pt x="13889" y="6961"/>
                  </a:lnTo>
                  <a:cubicBezTo>
                    <a:pt x="13889" y="3109"/>
                    <a:pt x="10814" y="0"/>
                    <a:pt x="6962" y="0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89" name="Google Shape;689;p29"/>
            <p:cNvSpPr/>
            <p:nvPr/>
          </p:nvSpPr>
          <p:spPr>
            <a:xfrm>
              <a:off x="6790700" y="5840088"/>
              <a:ext cx="1104100" cy="464025"/>
            </a:xfrm>
            <a:custGeom>
              <a:avLst/>
              <a:gdLst/>
              <a:ahLst/>
              <a:cxnLst/>
              <a:rect l="l" t="t" r="r" b="b"/>
              <a:pathLst>
                <a:path w="44164" h="18561" extrusionOk="0">
                  <a:moveTo>
                    <a:pt x="5144" y="1"/>
                  </a:moveTo>
                  <a:cubicBezTo>
                    <a:pt x="2550" y="1"/>
                    <a:pt x="0" y="2227"/>
                    <a:pt x="132" y="4230"/>
                  </a:cubicBezTo>
                  <a:cubicBezTo>
                    <a:pt x="267" y="6258"/>
                    <a:pt x="2700" y="18153"/>
                    <a:pt x="11520" y="18423"/>
                  </a:cubicBezTo>
                  <a:cubicBezTo>
                    <a:pt x="13808" y="18493"/>
                    <a:pt x="15693" y="18561"/>
                    <a:pt x="17324" y="18561"/>
                  </a:cubicBezTo>
                  <a:cubicBezTo>
                    <a:pt x="22004" y="18561"/>
                    <a:pt x="24602" y="18004"/>
                    <a:pt x="28687" y="15348"/>
                  </a:cubicBezTo>
                  <a:cubicBezTo>
                    <a:pt x="34195" y="11766"/>
                    <a:pt x="44164" y="4366"/>
                    <a:pt x="38284" y="784"/>
                  </a:cubicBezTo>
                  <a:lnTo>
                    <a:pt x="38284" y="784"/>
                  </a:lnTo>
                  <a:cubicBezTo>
                    <a:pt x="38283" y="784"/>
                    <a:pt x="35986" y="1291"/>
                    <a:pt x="30714" y="3082"/>
                  </a:cubicBezTo>
                  <a:cubicBezTo>
                    <a:pt x="25476" y="4873"/>
                    <a:pt x="22773" y="5008"/>
                    <a:pt x="22773" y="5008"/>
                  </a:cubicBezTo>
                  <a:lnTo>
                    <a:pt x="14021" y="5582"/>
                  </a:lnTo>
                  <a:cubicBezTo>
                    <a:pt x="14021" y="5582"/>
                    <a:pt x="8073" y="142"/>
                    <a:pt x="5370" y="6"/>
                  </a:cubicBezTo>
                  <a:cubicBezTo>
                    <a:pt x="5294" y="3"/>
                    <a:pt x="5219" y="1"/>
                    <a:pt x="5144" y="1"/>
                  </a:cubicBezTo>
                  <a:close/>
                </a:path>
              </a:pathLst>
            </a:custGeom>
            <a:solidFill>
              <a:srgbClr val="1D327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0" name="Google Shape;690;p29"/>
            <p:cNvSpPr/>
            <p:nvPr/>
          </p:nvSpPr>
          <p:spPr>
            <a:xfrm>
              <a:off x="7171625" y="5887999"/>
              <a:ext cx="589525" cy="534349"/>
            </a:xfrm>
            <a:custGeom>
              <a:avLst/>
              <a:gdLst/>
              <a:ahLst/>
              <a:cxnLst/>
              <a:rect l="l" t="t" r="r" b="b"/>
              <a:pathLst>
                <a:path w="24906" h="22833" extrusionOk="0">
                  <a:moveTo>
                    <a:pt x="23222" y="1"/>
                  </a:moveTo>
                  <a:cubicBezTo>
                    <a:pt x="15806" y="1"/>
                    <a:pt x="0" y="20433"/>
                    <a:pt x="0" y="20433"/>
                  </a:cubicBezTo>
                  <a:lnTo>
                    <a:pt x="1419" y="22832"/>
                  </a:lnTo>
                  <a:cubicBezTo>
                    <a:pt x="1419" y="22832"/>
                    <a:pt x="3514" y="21988"/>
                    <a:pt x="6488" y="20602"/>
                  </a:cubicBezTo>
                  <a:cubicBezTo>
                    <a:pt x="10138" y="14790"/>
                    <a:pt x="18079" y="3300"/>
                    <a:pt x="24905" y="462"/>
                  </a:cubicBezTo>
                  <a:cubicBezTo>
                    <a:pt x="24413" y="146"/>
                    <a:pt x="23847" y="1"/>
                    <a:pt x="23222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1" name="Google Shape;691;p29"/>
            <p:cNvSpPr/>
            <p:nvPr/>
          </p:nvSpPr>
          <p:spPr>
            <a:xfrm>
              <a:off x="6864100" y="5438513"/>
              <a:ext cx="246100" cy="599550"/>
            </a:xfrm>
            <a:custGeom>
              <a:avLst/>
              <a:gdLst/>
              <a:ahLst/>
              <a:cxnLst/>
              <a:rect l="l" t="t" r="r" b="b"/>
              <a:pathLst>
                <a:path w="9844" h="23982" extrusionOk="0">
                  <a:moveTo>
                    <a:pt x="9831" y="1"/>
                  </a:moveTo>
                  <a:cubicBezTo>
                    <a:pt x="9639" y="1"/>
                    <a:pt x="6667" y="1604"/>
                    <a:pt x="5137" y="5492"/>
                  </a:cubicBezTo>
                  <a:cubicBezTo>
                    <a:pt x="3515" y="9581"/>
                    <a:pt x="1" y="16475"/>
                    <a:pt x="1048" y="20327"/>
                  </a:cubicBezTo>
                  <a:cubicBezTo>
                    <a:pt x="1726" y="22902"/>
                    <a:pt x="2629" y="23982"/>
                    <a:pt x="4022" y="23982"/>
                  </a:cubicBezTo>
                  <a:cubicBezTo>
                    <a:pt x="4713" y="23982"/>
                    <a:pt x="5525" y="23716"/>
                    <a:pt x="6489" y="23233"/>
                  </a:cubicBezTo>
                  <a:cubicBezTo>
                    <a:pt x="9395" y="21780"/>
                    <a:pt x="5813" y="4276"/>
                    <a:pt x="9834" y="18"/>
                  </a:cubicBezTo>
                  <a:cubicBezTo>
                    <a:pt x="9844" y="6"/>
                    <a:pt x="9842" y="1"/>
                    <a:pt x="9831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2" name="Google Shape;692;p29"/>
            <p:cNvSpPr/>
            <p:nvPr/>
          </p:nvSpPr>
          <p:spPr>
            <a:xfrm>
              <a:off x="6726400" y="5795238"/>
              <a:ext cx="781475" cy="703975"/>
            </a:xfrm>
            <a:custGeom>
              <a:avLst/>
              <a:gdLst/>
              <a:ahLst/>
              <a:cxnLst/>
              <a:rect l="l" t="t" r="r" b="b"/>
              <a:pathLst>
                <a:path w="31259" h="28159" extrusionOk="0">
                  <a:moveTo>
                    <a:pt x="6200" y="0"/>
                  </a:moveTo>
                  <a:cubicBezTo>
                    <a:pt x="3129" y="0"/>
                    <a:pt x="2298" y="2949"/>
                    <a:pt x="2298" y="2949"/>
                  </a:cubicBezTo>
                  <a:cubicBezTo>
                    <a:pt x="0" y="14709"/>
                    <a:pt x="29467" y="28159"/>
                    <a:pt x="29467" y="28159"/>
                  </a:cubicBezTo>
                  <a:lnTo>
                    <a:pt x="31259" y="26131"/>
                  </a:lnTo>
                  <a:cubicBezTo>
                    <a:pt x="31259" y="26131"/>
                    <a:pt x="11524" y="1023"/>
                    <a:pt x="7435" y="145"/>
                  </a:cubicBezTo>
                  <a:cubicBezTo>
                    <a:pt x="6988" y="45"/>
                    <a:pt x="6577" y="0"/>
                    <a:pt x="6200" y="0"/>
                  </a:cubicBezTo>
                  <a:close/>
                </a:path>
              </a:pathLst>
            </a:custGeom>
            <a:solidFill>
              <a:srgbClr val="2A468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3" name="Google Shape;693;p29"/>
            <p:cNvSpPr/>
            <p:nvPr/>
          </p:nvSpPr>
          <p:spPr>
            <a:xfrm>
              <a:off x="7330150" y="5419088"/>
              <a:ext cx="245300" cy="599550"/>
            </a:xfrm>
            <a:custGeom>
              <a:avLst/>
              <a:gdLst/>
              <a:ahLst/>
              <a:cxnLst/>
              <a:rect l="l" t="t" r="r" b="b"/>
              <a:pathLst>
                <a:path w="9812" h="23982" extrusionOk="0">
                  <a:moveTo>
                    <a:pt x="10" y="1"/>
                  </a:moveTo>
                  <a:cubicBezTo>
                    <a:pt x="0" y="1"/>
                    <a:pt x="1" y="6"/>
                    <a:pt x="12" y="18"/>
                  </a:cubicBezTo>
                  <a:cubicBezTo>
                    <a:pt x="4000" y="4309"/>
                    <a:pt x="418" y="21780"/>
                    <a:pt x="3324" y="23233"/>
                  </a:cubicBezTo>
                  <a:cubicBezTo>
                    <a:pt x="4288" y="23715"/>
                    <a:pt x="5100" y="23982"/>
                    <a:pt x="5792" y="23982"/>
                  </a:cubicBezTo>
                  <a:cubicBezTo>
                    <a:pt x="7187" y="23982"/>
                    <a:pt x="8098" y="22901"/>
                    <a:pt x="8798" y="20327"/>
                  </a:cubicBezTo>
                  <a:cubicBezTo>
                    <a:pt x="9812" y="16509"/>
                    <a:pt x="6331" y="9581"/>
                    <a:pt x="4709" y="5492"/>
                  </a:cubicBezTo>
                  <a:cubicBezTo>
                    <a:pt x="3178" y="1632"/>
                    <a:pt x="171" y="1"/>
                    <a:pt x="10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4" name="Google Shape;694;p29"/>
            <p:cNvSpPr/>
            <p:nvPr/>
          </p:nvSpPr>
          <p:spPr>
            <a:xfrm>
              <a:off x="7164850" y="5301238"/>
              <a:ext cx="109000" cy="169000"/>
            </a:xfrm>
            <a:custGeom>
              <a:avLst/>
              <a:gdLst/>
              <a:ahLst/>
              <a:cxnLst/>
              <a:rect l="l" t="t" r="r" b="b"/>
              <a:pathLst>
                <a:path w="4360" h="6760" extrusionOk="0">
                  <a:moveTo>
                    <a:pt x="1" y="1"/>
                  </a:moveTo>
                  <a:lnTo>
                    <a:pt x="1" y="6759"/>
                  </a:lnTo>
                  <a:lnTo>
                    <a:pt x="4360" y="6759"/>
                  </a:lnTo>
                  <a:lnTo>
                    <a:pt x="4360" y="1"/>
                  </a:lnTo>
                  <a:close/>
                </a:path>
              </a:pathLst>
            </a:custGeom>
            <a:solidFill>
              <a:srgbClr val="F2B3BB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5" name="Google Shape;695;p29"/>
            <p:cNvSpPr/>
            <p:nvPr/>
          </p:nvSpPr>
          <p:spPr>
            <a:xfrm>
              <a:off x="6897050" y="5420363"/>
              <a:ext cx="636175" cy="391350"/>
            </a:xfrm>
            <a:custGeom>
              <a:avLst/>
              <a:gdLst/>
              <a:ahLst/>
              <a:cxnLst/>
              <a:rect l="l" t="t" r="r" b="b"/>
              <a:pathLst>
                <a:path w="25447" h="15654" extrusionOk="0">
                  <a:moveTo>
                    <a:pt x="23520" y="1"/>
                  </a:moveTo>
                  <a:lnTo>
                    <a:pt x="1893" y="203"/>
                  </a:lnTo>
                  <a:cubicBezTo>
                    <a:pt x="811" y="203"/>
                    <a:pt x="0" y="1183"/>
                    <a:pt x="203" y="2231"/>
                  </a:cubicBezTo>
                  <a:lnTo>
                    <a:pt x="2366" y="14227"/>
                  </a:lnTo>
                  <a:cubicBezTo>
                    <a:pt x="2501" y="15038"/>
                    <a:pt x="3211" y="15646"/>
                    <a:pt x="4056" y="15646"/>
                  </a:cubicBezTo>
                  <a:cubicBezTo>
                    <a:pt x="4575" y="15651"/>
                    <a:pt x="5213" y="15653"/>
                    <a:pt x="5939" y="15653"/>
                  </a:cubicBezTo>
                  <a:cubicBezTo>
                    <a:pt x="10408" y="15653"/>
                    <a:pt x="18154" y="15574"/>
                    <a:pt x="21324" y="15545"/>
                  </a:cubicBezTo>
                  <a:cubicBezTo>
                    <a:pt x="22168" y="15511"/>
                    <a:pt x="22844" y="14937"/>
                    <a:pt x="23013" y="14126"/>
                  </a:cubicBezTo>
                  <a:lnTo>
                    <a:pt x="25277" y="2062"/>
                  </a:lnTo>
                  <a:cubicBezTo>
                    <a:pt x="25446" y="981"/>
                    <a:pt x="24635" y="1"/>
                    <a:pt x="2352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6" name="Google Shape;696;p29"/>
            <p:cNvSpPr/>
            <p:nvPr/>
          </p:nvSpPr>
          <p:spPr>
            <a:xfrm>
              <a:off x="6940125" y="5815738"/>
              <a:ext cx="529725" cy="41425"/>
            </a:xfrm>
            <a:custGeom>
              <a:avLst/>
              <a:gdLst/>
              <a:ahLst/>
              <a:cxnLst/>
              <a:rect l="l" t="t" r="r" b="b"/>
              <a:pathLst>
                <a:path w="21189" h="1657" extrusionOk="0">
                  <a:moveTo>
                    <a:pt x="440" y="0"/>
                  </a:moveTo>
                  <a:cubicBezTo>
                    <a:pt x="204" y="0"/>
                    <a:pt x="1" y="203"/>
                    <a:pt x="1" y="440"/>
                  </a:cubicBezTo>
                  <a:lnTo>
                    <a:pt x="1" y="1183"/>
                  </a:lnTo>
                  <a:cubicBezTo>
                    <a:pt x="1" y="1454"/>
                    <a:pt x="204" y="1656"/>
                    <a:pt x="440" y="1656"/>
                  </a:cubicBezTo>
                  <a:lnTo>
                    <a:pt x="20750" y="1656"/>
                  </a:lnTo>
                  <a:cubicBezTo>
                    <a:pt x="20986" y="1656"/>
                    <a:pt x="21189" y="1454"/>
                    <a:pt x="21189" y="1183"/>
                  </a:cubicBezTo>
                  <a:lnTo>
                    <a:pt x="21189" y="440"/>
                  </a:lnTo>
                  <a:cubicBezTo>
                    <a:pt x="21189" y="203"/>
                    <a:pt x="20986" y="0"/>
                    <a:pt x="20750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7" name="Google Shape;697;p29"/>
            <p:cNvSpPr/>
            <p:nvPr/>
          </p:nvSpPr>
          <p:spPr>
            <a:xfrm>
              <a:off x="7169075" y="5599463"/>
              <a:ext cx="89575" cy="70400"/>
            </a:xfrm>
            <a:custGeom>
              <a:avLst/>
              <a:gdLst/>
              <a:ahLst/>
              <a:cxnLst/>
              <a:rect l="l" t="t" r="r" b="b"/>
              <a:pathLst>
                <a:path w="3583" h="2816" extrusionOk="0">
                  <a:moveTo>
                    <a:pt x="845" y="1"/>
                  </a:moveTo>
                  <a:cubicBezTo>
                    <a:pt x="339" y="271"/>
                    <a:pt x="1" y="778"/>
                    <a:pt x="1" y="1352"/>
                  </a:cubicBezTo>
                  <a:cubicBezTo>
                    <a:pt x="126" y="2201"/>
                    <a:pt x="837" y="2816"/>
                    <a:pt x="1643" y="2816"/>
                  </a:cubicBezTo>
                  <a:cubicBezTo>
                    <a:pt x="1703" y="2816"/>
                    <a:pt x="1764" y="2812"/>
                    <a:pt x="1825" y="2805"/>
                  </a:cubicBezTo>
                  <a:cubicBezTo>
                    <a:pt x="2805" y="2772"/>
                    <a:pt x="3583" y="2062"/>
                    <a:pt x="3549" y="1217"/>
                  </a:cubicBezTo>
                  <a:cubicBezTo>
                    <a:pt x="3549" y="879"/>
                    <a:pt x="3380" y="541"/>
                    <a:pt x="3143" y="271"/>
                  </a:cubicBezTo>
                  <a:cubicBezTo>
                    <a:pt x="2907" y="643"/>
                    <a:pt x="2501" y="845"/>
                    <a:pt x="2096" y="845"/>
                  </a:cubicBezTo>
                  <a:cubicBezTo>
                    <a:pt x="2051" y="851"/>
                    <a:pt x="2006" y="853"/>
                    <a:pt x="1961" y="853"/>
                  </a:cubicBezTo>
                  <a:cubicBezTo>
                    <a:pt x="1444" y="853"/>
                    <a:pt x="1001" y="499"/>
                    <a:pt x="84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8" name="Google Shape;698;p29"/>
            <p:cNvSpPr/>
            <p:nvPr/>
          </p:nvSpPr>
          <p:spPr>
            <a:xfrm>
              <a:off x="7075300" y="5076113"/>
              <a:ext cx="280500" cy="311325"/>
            </a:xfrm>
            <a:custGeom>
              <a:avLst/>
              <a:gdLst/>
              <a:ahLst/>
              <a:cxnLst/>
              <a:rect l="l" t="t" r="r" b="b"/>
              <a:pathLst>
                <a:path w="11220" h="12453" extrusionOk="0">
                  <a:moveTo>
                    <a:pt x="6833" y="1"/>
                  </a:moveTo>
                  <a:cubicBezTo>
                    <a:pt x="6778" y="1"/>
                    <a:pt x="6720" y="6"/>
                    <a:pt x="6658" y="17"/>
                  </a:cubicBezTo>
                  <a:cubicBezTo>
                    <a:pt x="5306" y="287"/>
                    <a:pt x="5272" y="1065"/>
                    <a:pt x="5272" y="1065"/>
                  </a:cubicBezTo>
                  <a:cubicBezTo>
                    <a:pt x="5272" y="1065"/>
                    <a:pt x="4900" y="11"/>
                    <a:pt x="4246" y="11"/>
                  </a:cubicBezTo>
                  <a:cubicBezTo>
                    <a:pt x="4217" y="11"/>
                    <a:pt x="4187" y="13"/>
                    <a:pt x="4157" y="17"/>
                  </a:cubicBezTo>
                  <a:cubicBezTo>
                    <a:pt x="3448" y="152"/>
                    <a:pt x="2299" y="591"/>
                    <a:pt x="2130" y="2991"/>
                  </a:cubicBezTo>
                  <a:cubicBezTo>
                    <a:pt x="1927" y="5356"/>
                    <a:pt x="3076" y="6235"/>
                    <a:pt x="1150" y="6944"/>
                  </a:cubicBezTo>
                  <a:cubicBezTo>
                    <a:pt x="744" y="7113"/>
                    <a:pt x="339" y="7316"/>
                    <a:pt x="1" y="7620"/>
                  </a:cubicBezTo>
                  <a:cubicBezTo>
                    <a:pt x="710" y="10425"/>
                    <a:pt x="2873" y="12453"/>
                    <a:pt x="5475" y="12453"/>
                  </a:cubicBezTo>
                  <a:cubicBezTo>
                    <a:pt x="8618" y="12453"/>
                    <a:pt x="11152" y="9513"/>
                    <a:pt x="11220" y="5796"/>
                  </a:cubicBezTo>
                  <a:cubicBezTo>
                    <a:pt x="10274" y="5390"/>
                    <a:pt x="8888" y="4714"/>
                    <a:pt x="8449" y="3734"/>
                  </a:cubicBezTo>
                  <a:cubicBezTo>
                    <a:pt x="7772" y="2283"/>
                    <a:pt x="7987" y="1"/>
                    <a:pt x="6833" y="1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99" name="Google Shape;699;p29"/>
            <p:cNvSpPr/>
            <p:nvPr/>
          </p:nvSpPr>
          <p:spPr>
            <a:xfrm>
              <a:off x="6797350" y="5794788"/>
              <a:ext cx="710525" cy="672325"/>
            </a:xfrm>
            <a:custGeom>
              <a:avLst/>
              <a:gdLst/>
              <a:ahLst/>
              <a:cxnLst/>
              <a:rect l="l" t="t" r="r" b="b"/>
              <a:pathLst>
                <a:path w="28421" h="26893" extrusionOk="0">
                  <a:moveTo>
                    <a:pt x="3418" y="1"/>
                  </a:moveTo>
                  <a:cubicBezTo>
                    <a:pt x="1572" y="1"/>
                    <a:pt x="538" y="1038"/>
                    <a:pt x="1" y="1886"/>
                  </a:cubicBezTo>
                  <a:cubicBezTo>
                    <a:pt x="2029" y="3305"/>
                    <a:pt x="1893" y="7496"/>
                    <a:pt x="3955" y="9827"/>
                  </a:cubicBezTo>
                  <a:cubicBezTo>
                    <a:pt x="4929" y="10948"/>
                    <a:pt x="5908" y="11279"/>
                    <a:pt x="6893" y="11279"/>
                  </a:cubicBezTo>
                  <a:cubicBezTo>
                    <a:pt x="8308" y="11279"/>
                    <a:pt x="9735" y="10595"/>
                    <a:pt x="11173" y="10595"/>
                  </a:cubicBezTo>
                  <a:cubicBezTo>
                    <a:pt x="11267" y="10595"/>
                    <a:pt x="11362" y="10598"/>
                    <a:pt x="11457" y="10604"/>
                  </a:cubicBezTo>
                  <a:cubicBezTo>
                    <a:pt x="13653" y="10740"/>
                    <a:pt x="24568" y="23209"/>
                    <a:pt x="27745" y="26892"/>
                  </a:cubicBezTo>
                  <a:lnTo>
                    <a:pt x="28421" y="26115"/>
                  </a:lnTo>
                  <a:cubicBezTo>
                    <a:pt x="28421" y="26115"/>
                    <a:pt x="8686" y="1041"/>
                    <a:pt x="4597" y="129"/>
                  </a:cubicBezTo>
                  <a:cubicBezTo>
                    <a:pt x="4171" y="40"/>
                    <a:pt x="3779" y="1"/>
                    <a:pt x="3418" y="1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0" name="Google Shape;700;p29"/>
            <p:cNvSpPr/>
            <p:nvPr/>
          </p:nvSpPr>
          <p:spPr>
            <a:xfrm>
              <a:off x="7594875" y="5130588"/>
              <a:ext cx="290625" cy="220525"/>
            </a:xfrm>
            <a:custGeom>
              <a:avLst/>
              <a:gdLst/>
              <a:ahLst/>
              <a:cxnLst/>
              <a:rect l="l" t="t" r="r" b="b"/>
              <a:pathLst>
                <a:path w="11625" h="8821" extrusionOk="0">
                  <a:moveTo>
                    <a:pt x="10915" y="1"/>
                  </a:moveTo>
                  <a:lnTo>
                    <a:pt x="9597" y="136"/>
                  </a:lnTo>
                  <a:cubicBezTo>
                    <a:pt x="8009" y="1150"/>
                    <a:pt x="6759" y="2637"/>
                    <a:pt x="6049" y="4394"/>
                  </a:cubicBezTo>
                  <a:cubicBezTo>
                    <a:pt x="6049" y="4394"/>
                    <a:pt x="2230" y="4529"/>
                    <a:pt x="777" y="6117"/>
                  </a:cubicBezTo>
                  <a:lnTo>
                    <a:pt x="0" y="7199"/>
                  </a:lnTo>
                  <a:lnTo>
                    <a:pt x="1183" y="8821"/>
                  </a:lnTo>
                  <a:lnTo>
                    <a:pt x="6657" y="6286"/>
                  </a:lnTo>
                  <a:cubicBezTo>
                    <a:pt x="6657" y="6286"/>
                    <a:pt x="11625" y="1386"/>
                    <a:pt x="11557" y="1319"/>
                  </a:cubicBezTo>
                  <a:cubicBezTo>
                    <a:pt x="11523" y="1251"/>
                    <a:pt x="10915" y="1"/>
                    <a:pt x="1091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1" name="Google Shape;701;p29"/>
            <p:cNvSpPr/>
            <p:nvPr/>
          </p:nvSpPr>
          <p:spPr>
            <a:xfrm>
              <a:off x="7758750" y="5117913"/>
              <a:ext cx="252625" cy="366675"/>
            </a:xfrm>
            <a:custGeom>
              <a:avLst/>
              <a:gdLst/>
              <a:ahLst/>
              <a:cxnLst/>
              <a:rect l="l" t="t" r="r" b="b"/>
              <a:pathLst>
                <a:path w="10105" h="14667" extrusionOk="0">
                  <a:moveTo>
                    <a:pt x="4563" y="1"/>
                  </a:moveTo>
                  <a:lnTo>
                    <a:pt x="1" y="4901"/>
                  </a:lnTo>
                  <a:lnTo>
                    <a:pt x="6320" y="14667"/>
                  </a:lnTo>
                  <a:lnTo>
                    <a:pt x="10105" y="9429"/>
                  </a:lnTo>
                  <a:lnTo>
                    <a:pt x="4563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2" name="Google Shape;702;p29"/>
            <p:cNvSpPr/>
            <p:nvPr/>
          </p:nvSpPr>
          <p:spPr>
            <a:xfrm>
              <a:off x="7574600" y="5259013"/>
              <a:ext cx="315125" cy="276275"/>
            </a:xfrm>
            <a:custGeom>
              <a:avLst/>
              <a:gdLst/>
              <a:ahLst/>
              <a:cxnLst/>
              <a:rect l="l" t="t" r="r" b="b"/>
              <a:pathLst>
                <a:path w="12605" h="11051" extrusionOk="0">
                  <a:moveTo>
                    <a:pt x="6319" y="0"/>
                  </a:moveTo>
                  <a:lnTo>
                    <a:pt x="0" y="2095"/>
                  </a:lnTo>
                  <a:lnTo>
                    <a:pt x="6286" y="11050"/>
                  </a:lnTo>
                  <a:lnTo>
                    <a:pt x="12605" y="9766"/>
                  </a:lnTo>
                  <a:lnTo>
                    <a:pt x="631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3" name="Google Shape;703;p29"/>
            <p:cNvSpPr/>
            <p:nvPr/>
          </p:nvSpPr>
          <p:spPr>
            <a:xfrm>
              <a:off x="7728350" y="5237038"/>
              <a:ext cx="194325" cy="272050"/>
            </a:xfrm>
            <a:custGeom>
              <a:avLst/>
              <a:gdLst/>
              <a:ahLst/>
              <a:cxnLst/>
              <a:rect l="l" t="t" r="r" b="b"/>
              <a:pathLst>
                <a:path w="7773" h="10882" extrusionOk="0">
                  <a:moveTo>
                    <a:pt x="1318" y="1"/>
                  </a:moveTo>
                  <a:lnTo>
                    <a:pt x="0" y="845"/>
                  </a:lnTo>
                  <a:lnTo>
                    <a:pt x="6421" y="10882"/>
                  </a:lnTo>
                  <a:lnTo>
                    <a:pt x="7773" y="10003"/>
                  </a:lnTo>
                  <a:lnTo>
                    <a:pt x="1318" y="1"/>
                  </a:lnTo>
                  <a:close/>
                </a:path>
              </a:pathLst>
            </a:custGeom>
            <a:solidFill>
              <a:srgbClr val="1D327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4" name="Google Shape;704;p29"/>
            <p:cNvSpPr/>
            <p:nvPr/>
          </p:nvSpPr>
          <p:spPr>
            <a:xfrm>
              <a:off x="6494075" y="5130588"/>
              <a:ext cx="290650" cy="220525"/>
            </a:xfrm>
            <a:custGeom>
              <a:avLst/>
              <a:gdLst/>
              <a:ahLst/>
              <a:cxnLst/>
              <a:rect l="l" t="t" r="r" b="b"/>
              <a:pathLst>
                <a:path w="11626" h="8821" extrusionOk="0">
                  <a:moveTo>
                    <a:pt x="676" y="1"/>
                  </a:moveTo>
                  <a:cubicBezTo>
                    <a:pt x="676" y="1"/>
                    <a:pt x="68" y="1251"/>
                    <a:pt x="34" y="1319"/>
                  </a:cubicBezTo>
                  <a:cubicBezTo>
                    <a:pt x="0" y="1386"/>
                    <a:pt x="4934" y="6286"/>
                    <a:pt x="4934" y="6286"/>
                  </a:cubicBezTo>
                  <a:lnTo>
                    <a:pt x="10442" y="8821"/>
                  </a:lnTo>
                  <a:lnTo>
                    <a:pt x="11625" y="7199"/>
                  </a:lnTo>
                  <a:lnTo>
                    <a:pt x="10814" y="6117"/>
                  </a:lnTo>
                  <a:cubicBezTo>
                    <a:pt x="9395" y="4529"/>
                    <a:pt x="5542" y="4394"/>
                    <a:pt x="5542" y="4394"/>
                  </a:cubicBezTo>
                  <a:cubicBezTo>
                    <a:pt x="4833" y="2637"/>
                    <a:pt x="3582" y="1150"/>
                    <a:pt x="1994" y="136"/>
                  </a:cubicBezTo>
                  <a:lnTo>
                    <a:pt x="67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5" name="Google Shape;705;p29"/>
            <p:cNvSpPr/>
            <p:nvPr/>
          </p:nvSpPr>
          <p:spPr>
            <a:xfrm>
              <a:off x="6368200" y="5117913"/>
              <a:ext cx="251775" cy="366675"/>
            </a:xfrm>
            <a:custGeom>
              <a:avLst/>
              <a:gdLst/>
              <a:ahLst/>
              <a:cxnLst/>
              <a:rect l="l" t="t" r="r" b="b"/>
              <a:pathLst>
                <a:path w="10071" h="14667" extrusionOk="0">
                  <a:moveTo>
                    <a:pt x="5542" y="1"/>
                  </a:moveTo>
                  <a:lnTo>
                    <a:pt x="0" y="9429"/>
                  </a:lnTo>
                  <a:lnTo>
                    <a:pt x="3785" y="14667"/>
                  </a:lnTo>
                  <a:lnTo>
                    <a:pt x="10071" y="4901"/>
                  </a:lnTo>
                  <a:lnTo>
                    <a:pt x="5542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6" name="Google Shape;706;p29"/>
            <p:cNvSpPr/>
            <p:nvPr/>
          </p:nvSpPr>
          <p:spPr>
            <a:xfrm>
              <a:off x="6489850" y="5259013"/>
              <a:ext cx="314300" cy="276275"/>
            </a:xfrm>
            <a:custGeom>
              <a:avLst/>
              <a:gdLst/>
              <a:ahLst/>
              <a:cxnLst/>
              <a:rect l="l" t="t" r="r" b="b"/>
              <a:pathLst>
                <a:path w="12572" h="11051" extrusionOk="0">
                  <a:moveTo>
                    <a:pt x="6286" y="0"/>
                  </a:moveTo>
                  <a:lnTo>
                    <a:pt x="0" y="9766"/>
                  </a:lnTo>
                  <a:lnTo>
                    <a:pt x="6286" y="11050"/>
                  </a:lnTo>
                  <a:lnTo>
                    <a:pt x="12571" y="2095"/>
                  </a:lnTo>
                  <a:lnTo>
                    <a:pt x="6286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7" name="Google Shape;707;p29"/>
            <p:cNvSpPr/>
            <p:nvPr/>
          </p:nvSpPr>
          <p:spPr>
            <a:xfrm>
              <a:off x="6456050" y="5237038"/>
              <a:ext cx="195175" cy="272050"/>
            </a:xfrm>
            <a:custGeom>
              <a:avLst/>
              <a:gdLst/>
              <a:ahLst/>
              <a:cxnLst/>
              <a:rect l="l" t="t" r="r" b="b"/>
              <a:pathLst>
                <a:path w="7807" h="10882" extrusionOk="0">
                  <a:moveTo>
                    <a:pt x="6455" y="1"/>
                  </a:moveTo>
                  <a:lnTo>
                    <a:pt x="1" y="10003"/>
                  </a:lnTo>
                  <a:lnTo>
                    <a:pt x="1352" y="10882"/>
                  </a:lnTo>
                  <a:lnTo>
                    <a:pt x="7807" y="845"/>
                  </a:lnTo>
                  <a:lnTo>
                    <a:pt x="6455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8" name="Google Shape;708;p29"/>
            <p:cNvSpPr/>
            <p:nvPr/>
          </p:nvSpPr>
          <p:spPr>
            <a:xfrm>
              <a:off x="7030625" y="5472713"/>
              <a:ext cx="87800" cy="142825"/>
            </a:xfrm>
            <a:custGeom>
              <a:avLst/>
              <a:gdLst/>
              <a:ahLst/>
              <a:cxnLst/>
              <a:rect l="l" t="t" r="r" b="b"/>
              <a:pathLst>
                <a:path w="3512" h="5713" extrusionOk="0">
                  <a:moveTo>
                    <a:pt x="1555" y="0"/>
                  </a:moveTo>
                  <a:cubicBezTo>
                    <a:pt x="0" y="0"/>
                    <a:pt x="1382" y="2469"/>
                    <a:pt x="1382" y="2469"/>
                  </a:cubicBezTo>
                  <a:cubicBezTo>
                    <a:pt x="1318" y="2451"/>
                    <a:pt x="1252" y="2443"/>
                    <a:pt x="1188" y="2443"/>
                  </a:cubicBezTo>
                  <a:cubicBezTo>
                    <a:pt x="879" y="2443"/>
                    <a:pt x="587" y="2634"/>
                    <a:pt x="504" y="2942"/>
                  </a:cubicBezTo>
                  <a:cubicBezTo>
                    <a:pt x="233" y="3651"/>
                    <a:pt x="1146" y="5375"/>
                    <a:pt x="1146" y="5375"/>
                  </a:cubicBezTo>
                  <a:lnTo>
                    <a:pt x="2497" y="5713"/>
                  </a:lnTo>
                  <a:cubicBezTo>
                    <a:pt x="2497" y="5713"/>
                    <a:pt x="3477" y="3651"/>
                    <a:pt x="3511" y="2435"/>
                  </a:cubicBezTo>
                  <a:cubicBezTo>
                    <a:pt x="3511" y="1184"/>
                    <a:pt x="3275" y="35"/>
                    <a:pt x="1619" y="2"/>
                  </a:cubicBezTo>
                  <a:cubicBezTo>
                    <a:pt x="1597" y="1"/>
                    <a:pt x="1576" y="0"/>
                    <a:pt x="1555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09" name="Google Shape;709;p29"/>
            <p:cNvSpPr/>
            <p:nvPr/>
          </p:nvSpPr>
          <p:spPr>
            <a:xfrm>
              <a:off x="7033075" y="5581713"/>
              <a:ext cx="81950" cy="71000"/>
            </a:xfrm>
            <a:custGeom>
              <a:avLst/>
              <a:gdLst/>
              <a:ahLst/>
              <a:cxnLst/>
              <a:rect l="l" t="t" r="r" b="b"/>
              <a:pathLst>
                <a:path w="3278" h="2840" extrusionOk="0">
                  <a:moveTo>
                    <a:pt x="406" y="1"/>
                  </a:moveTo>
                  <a:lnTo>
                    <a:pt x="0" y="2400"/>
                  </a:lnTo>
                  <a:lnTo>
                    <a:pt x="2636" y="2839"/>
                  </a:lnTo>
                  <a:lnTo>
                    <a:pt x="3278" y="373"/>
                  </a:lnTo>
                  <a:lnTo>
                    <a:pt x="406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0" name="Google Shape;710;p29"/>
            <p:cNvSpPr/>
            <p:nvPr/>
          </p:nvSpPr>
          <p:spPr>
            <a:xfrm>
              <a:off x="6870850" y="5618113"/>
              <a:ext cx="285575" cy="435700"/>
            </a:xfrm>
            <a:custGeom>
              <a:avLst/>
              <a:gdLst/>
              <a:ahLst/>
              <a:cxnLst/>
              <a:rect l="l" t="t" r="r" b="b"/>
              <a:pathLst>
                <a:path w="11423" h="17428" extrusionOk="0">
                  <a:moveTo>
                    <a:pt x="8455" y="0"/>
                  </a:moveTo>
                  <a:cubicBezTo>
                    <a:pt x="7640" y="0"/>
                    <a:pt x="6622" y="346"/>
                    <a:pt x="5340" y="1012"/>
                  </a:cubicBezTo>
                  <a:cubicBezTo>
                    <a:pt x="2704" y="2431"/>
                    <a:pt x="1" y="13549"/>
                    <a:pt x="1285" y="15137"/>
                  </a:cubicBezTo>
                  <a:cubicBezTo>
                    <a:pt x="1233" y="15398"/>
                    <a:pt x="2628" y="17427"/>
                    <a:pt x="5083" y="17427"/>
                  </a:cubicBezTo>
                  <a:cubicBezTo>
                    <a:pt x="5811" y="17427"/>
                    <a:pt x="6632" y="17249"/>
                    <a:pt x="7537" y="16793"/>
                  </a:cubicBezTo>
                  <a:cubicBezTo>
                    <a:pt x="11288" y="14867"/>
                    <a:pt x="11423" y="2870"/>
                    <a:pt x="10477" y="1248"/>
                  </a:cubicBezTo>
                  <a:cubicBezTo>
                    <a:pt x="9985" y="405"/>
                    <a:pt x="9338" y="0"/>
                    <a:pt x="845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1" name="Google Shape;711;p29"/>
            <p:cNvSpPr/>
            <p:nvPr/>
          </p:nvSpPr>
          <p:spPr>
            <a:xfrm>
              <a:off x="7293275" y="5459163"/>
              <a:ext cx="86575" cy="143700"/>
            </a:xfrm>
            <a:custGeom>
              <a:avLst/>
              <a:gdLst/>
              <a:ahLst/>
              <a:cxnLst/>
              <a:rect l="l" t="t" r="r" b="b"/>
              <a:pathLst>
                <a:path w="3463" h="5748" extrusionOk="0">
                  <a:moveTo>
                    <a:pt x="1952" y="0"/>
                  </a:moveTo>
                  <a:cubicBezTo>
                    <a:pt x="1922" y="0"/>
                    <a:pt x="1891" y="1"/>
                    <a:pt x="1859" y="3"/>
                  </a:cubicBezTo>
                  <a:cubicBezTo>
                    <a:pt x="203" y="104"/>
                    <a:pt x="0" y="1253"/>
                    <a:pt x="68" y="2504"/>
                  </a:cubicBezTo>
                  <a:cubicBezTo>
                    <a:pt x="102" y="3720"/>
                    <a:pt x="1183" y="5748"/>
                    <a:pt x="1183" y="5748"/>
                  </a:cubicBezTo>
                  <a:lnTo>
                    <a:pt x="2535" y="5376"/>
                  </a:lnTo>
                  <a:cubicBezTo>
                    <a:pt x="2535" y="5376"/>
                    <a:pt x="3379" y="3585"/>
                    <a:pt x="3075" y="2909"/>
                  </a:cubicBezTo>
                  <a:cubicBezTo>
                    <a:pt x="2969" y="2616"/>
                    <a:pt x="2694" y="2428"/>
                    <a:pt x="2400" y="2428"/>
                  </a:cubicBezTo>
                  <a:cubicBezTo>
                    <a:pt x="2321" y="2428"/>
                    <a:pt x="2241" y="2441"/>
                    <a:pt x="2163" y="2470"/>
                  </a:cubicBezTo>
                  <a:cubicBezTo>
                    <a:pt x="2163" y="2470"/>
                    <a:pt x="3463" y="0"/>
                    <a:pt x="1952" y="0"/>
                  </a:cubicBez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2" name="Google Shape;712;p29"/>
            <p:cNvSpPr/>
            <p:nvPr/>
          </p:nvSpPr>
          <p:spPr>
            <a:xfrm>
              <a:off x="7274675" y="5601013"/>
              <a:ext cx="294875" cy="425125"/>
            </a:xfrm>
            <a:custGeom>
              <a:avLst/>
              <a:gdLst/>
              <a:ahLst/>
              <a:cxnLst/>
              <a:rect l="l" t="t" r="r" b="b"/>
              <a:pathLst>
                <a:path w="11795" h="17005" extrusionOk="0">
                  <a:moveTo>
                    <a:pt x="3034" y="0"/>
                  </a:moveTo>
                  <a:cubicBezTo>
                    <a:pt x="2072" y="0"/>
                    <a:pt x="1379" y="451"/>
                    <a:pt x="879" y="1358"/>
                  </a:cubicBezTo>
                  <a:cubicBezTo>
                    <a:pt x="1" y="3014"/>
                    <a:pt x="237" y="16058"/>
                    <a:pt x="4394" y="16767"/>
                  </a:cubicBezTo>
                  <a:cubicBezTo>
                    <a:pt x="5325" y="16928"/>
                    <a:pt x="6102" y="17004"/>
                    <a:pt x="6759" y="17004"/>
                  </a:cubicBezTo>
                  <a:cubicBezTo>
                    <a:pt x="8870" y="17004"/>
                    <a:pt x="9753" y="16215"/>
                    <a:pt x="10578" y="14875"/>
                  </a:cubicBezTo>
                  <a:cubicBezTo>
                    <a:pt x="11794" y="12814"/>
                    <a:pt x="8652" y="2304"/>
                    <a:pt x="6016" y="919"/>
                  </a:cubicBezTo>
                  <a:cubicBezTo>
                    <a:pt x="4809" y="307"/>
                    <a:pt x="3829" y="0"/>
                    <a:pt x="3034" y="0"/>
                  </a:cubicBezTo>
                  <a:close/>
                </a:path>
              </a:pathLst>
            </a:custGeom>
            <a:solidFill>
              <a:srgbClr val="FB984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3" name="Google Shape;713;p29"/>
            <p:cNvSpPr/>
            <p:nvPr/>
          </p:nvSpPr>
          <p:spPr>
            <a:xfrm>
              <a:off x="7300025" y="5567363"/>
              <a:ext cx="83650" cy="72675"/>
            </a:xfrm>
            <a:custGeom>
              <a:avLst/>
              <a:gdLst/>
              <a:ahLst/>
              <a:cxnLst/>
              <a:rect l="l" t="t" r="r" b="b"/>
              <a:pathLst>
                <a:path w="3346" h="2907" extrusionOk="0">
                  <a:moveTo>
                    <a:pt x="2873" y="0"/>
                  </a:moveTo>
                  <a:lnTo>
                    <a:pt x="1" y="474"/>
                  </a:lnTo>
                  <a:lnTo>
                    <a:pt x="744" y="2907"/>
                  </a:lnTo>
                  <a:lnTo>
                    <a:pt x="3346" y="2366"/>
                  </a:lnTo>
                  <a:lnTo>
                    <a:pt x="2873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4" name="Google Shape;714;p29"/>
            <p:cNvSpPr/>
            <p:nvPr/>
          </p:nvSpPr>
          <p:spPr>
            <a:xfrm>
              <a:off x="7274675" y="5601013"/>
              <a:ext cx="294875" cy="425125"/>
            </a:xfrm>
            <a:custGeom>
              <a:avLst/>
              <a:gdLst/>
              <a:ahLst/>
              <a:cxnLst/>
              <a:rect l="l" t="t" r="r" b="b"/>
              <a:pathLst>
                <a:path w="11795" h="17005" extrusionOk="0">
                  <a:moveTo>
                    <a:pt x="3034" y="0"/>
                  </a:moveTo>
                  <a:cubicBezTo>
                    <a:pt x="2072" y="0"/>
                    <a:pt x="1379" y="451"/>
                    <a:pt x="879" y="1358"/>
                  </a:cubicBezTo>
                  <a:cubicBezTo>
                    <a:pt x="1" y="3014"/>
                    <a:pt x="237" y="16058"/>
                    <a:pt x="4394" y="16767"/>
                  </a:cubicBezTo>
                  <a:cubicBezTo>
                    <a:pt x="5325" y="16928"/>
                    <a:pt x="6102" y="17004"/>
                    <a:pt x="6759" y="17004"/>
                  </a:cubicBezTo>
                  <a:cubicBezTo>
                    <a:pt x="8870" y="17004"/>
                    <a:pt x="9753" y="16215"/>
                    <a:pt x="10578" y="14875"/>
                  </a:cubicBezTo>
                  <a:cubicBezTo>
                    <a:pt x="11794" y="12814"/>
                    <a:pt x="8652" y="2304"/>
                    <a:pt x="6016" y="919"/>
                  </a:cubicBezTo>
                  <a:cubicBezTo>
                    <a:pt x="4809" y="307"/>
                    <a:pt x="3829" y="0"/>
                    <a:pt x="3034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5" name="Google Shape;715;p29"/>
            <p:cNvSpPr/>
            <p:nvPr/>
          </p:nvSpPr>
          <p:spPr>
            <a:xfrm>
              <a:off x="7271300" y="5251127"/>
              <a:ext cx="56625" cy="26225"/>
            </a:xfrm>
            <a:custGeom>
              <a:avLst/>
              <a:gdLst/>
              <a:ahLst/>
              <a:cxnLst/>
              <a:rect l="l" t="t" r="r" b="b"/>
              <a:pathLst>
                <a:path w="2265" h="1049" extrusionOk="0">
                  <a:moveTo>
                    <a:pt x="1116" y="1"/>
                  </a:moveTo>
                  <a:cubicBezTo>
                    <a:pt x="507" y="1"/>
                    <a:pt x="1" y="237"/>
                    <a:pt x="1" y="541"/>
                  </a:cubicBezTo>
                  <a:cubicBezTo>
                    <a:pt x="1" y="812"/>
                    <a:pt x="507" y="1048"/>
                    <a:pt x="1116" y="1048"/>
                  </a:cubicBezTo>
                  <a:cubicBezTo>
                    <a:pt x="1758" y="1048"/>
                    <a:pt x="2265" y="812"/>
                    <a:pt x="2265" y="541"/>
                  </a:cubicBezTo>
                  <a:cubicBezTo>
                    <a:pt x="2265" y="237"/>
                    <a:pt x="1758" y="1"/>
                    <a:pt x="1116" y="1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6" name="Google Shape;716;p29"/>
            <p:cNvSpPr/>
            <p:nvPr/>
          </p:nvSpPr>
          <p:spPr>
            <a:xfrm>
              <a:off x="7114175" y="5257902"/>
              <a:ext cx="52400" cy="25350"/>
            </a:xfrm>
            <a:custGeom>
              <a:avLst/>
              <a:gdLst/>
              <a:ahLst/>
              <a:cxnLst/>
              <a:rect l="l" t="t" r="r" b="b"/>
              <a:pathLst>
                <a:path w="2096" h="1014" extrusionOk="0">
                  <a:moveTo>
                    <a:pt x="1048" y="0"/>
                  </a:moveTo>
                  <a:cubicBezTo>
                    <a:pt x="473" y="0"/>
                    <a:pt x="0" y="237"/>
                    <a:pt x="0" y="507"/>
                  </a:cubicBezTo>
                  <a:cubicBezTo>
                    <a:pt x="0" y="811"/>
                    <a:pt x="473" y="1014"/>
                    <a:pt x="1048" y="1014"/>
                  </a:cubicBezTo>
                  <a:cubicBezTo>
                    <a:pt x="1622" y="1014"/>
                    <a:pt x="2095" y="811"/>
                    <a:pt x="2095" y="507"/>
                  </a:cubicBezTo>
                  <a:cubicBezTo>
                    <a:pt x="2095" y="237"/>
                    <a:pt x="1622" y="0"/>
                    <a:pt x="1048" y="0"/>
                  </a:cubicBezTo>
                  <a:close/>
                </a:path>
              </a:pathLst>
            </a:custGeom>
            <a:solidFill>
              <a:srgbClr val="F25C78">
                <a:alpha val="33480"/>
              </a:srgb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7" name="Google Shape;717;p29"/>
            <p:cNvSpPr/>
            <p:nvPr/>
          </p:nvSpPr>
          <p:spPr>
            <a:xfrm>
              <a:off x="7273825" y="5601263"/>
              <a:ext cx="201950" cy="425000"/>
            </a:xfrm>
            <a:custGeom>
              <a:avLst/>
              <a:gdLst/>
              <a:ahLst/>
              <a:cxnLst/>
              <a:rect l="l" t="t" r="r" b="b"/>
              <a:pathLst>
                <a:path w="8078" h="17000" extrusionOk="0">
                  <a:moveTo>
                    <a:pt x="3026" y="0"/>
                  </a:moveTo>
                  <a:cubicBezTo>
                    <a:pt x="2080" y="0"/>
                    <a:pt x="1392" y="444"/>
                    <a:pt x="913" y="1348"/>
                  </a:cubicBezTo>
                  <a:cubicBezTo>
                    <a:pt x="1" y="3004"/>
                    <a:pt x="238" y="16048"/>
                    <a:pt x="4428" y="16757"/>
                  </a:cubicBezTo>
                  <a:cubicBezTo>
                    <a:pt x="5321" y="16925"/>
                    <a:pt x="6081" y="17000"/>
                    <a:pt x="6724" y="17000"/>
                  </a:cubicBezTo>
                  <a:cubicBezTo>
                    <a:pt x="7250" y="17000"/>
                    <a:pt x="7698" y="16950"/>
                    <a:pt x="8077" y="16859"/>
                  </a:cubicBezTo>
                  <a:cubicBezTo>
                    <a:pt x="6726" y="15642"/>
                    <a:pt x="4428" y="13006"/>
                    <a:pt x="3076" y="8140"/>
                  </a:cubicBezTo>
                  <a:cubicBezTo>
                    <a:pt x="1893" y="3882"/>
                    <a:pt x="2840" y="1415"/>
                    <a:pt x="3853" y="98"/>
                  </a:cubicBezTo>
                  <a:cubicBezTo>
                    <a:pt x="3558" y="33"/>
                    <a:pt x="3282" y="0"/>
                    <a:pt x="3026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8" name="Google Shape;718;p29"/>
            <p:cNvSpPr/>
            <p:nvPr/>
          </p:nvSpPr>
          <p:spPr>
            <a:xfrm>
              <a:off x="6968850" y="5618563"/>
              <a:ext cx="187575" cy="434625"/>
            </a:xfrm>
            <a:custGeom>
              <a:avLst/>
              <a:gdLst/>
              <a:ahLst/>
              <a:cxnLst/>
              <a:rect l="l" t="t" r="r" b="b"/>
              <a:pathLst>
                <a:path w="7503" h="17385" extrusionOk="0">
                  <a:moveTo>
                    <a:pt x="4548" y="1"/>
                  </a:moveTo>
                  <a:cubicBezTo>
                    <a:pt x="3998" y="1"/>
                    <a:pt x="3355" y="155"/>
                    <a:pt x="2603" y="453"/>
                  </a:cubicBezTo>
                  <a:cubicBezTo>
                    <a:pt x="3718" y="2109"/>
                    <a:pt x="4360" y="4001"/>
                    <a:pt x="4461" y="5961"/>
                  </a:cubicBezTo>
                  <a:cubicBezTo>
                    <a:pt x="4495" y="8867"/>
                    <a:pt x="3786" y="14207"/>
                    <a:pt x="1" y="17214"/>
                  </a:cubicBezTo>
                  <a:cubicBezTo>
                    <a:pt x="411" y="17328"/>
                    <a:pt x="829" y="17384"/>
                    <a:pt x="1245" y="17384"/>
                  </a:cubicBezTo>
                  <a:cubicBezTo>
                    <a:pt x="2064" y="17384"/>
                    <a:pt x="2877" y="17167"/>
                    <a:pt x="3617" y="16741"/>
                  </a:cubicBezTo>
                  <a:cubicBezTo>
                    <a:pt x="7368" y="14849"/>
                    <a:pt x="7503" y="2852"/>
                    <a:pt x="6557" y="1230"/>
                  </a:cubicBezTo>
                  <a:cubicBezTo>
                    <a:pt x="6078" y="397"/>
                    <a:pt x="5432" y="1"/>
                    <a:pt x="4548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719" name="Google Shape;719;p29"/>
            <p:cNvSpPr/>
            <p:nvPr/>
          </p:nvSpPr>
          <p:spPr>
            <a:xfrm>
              <a:off x="7088625" y="6364863"/>
              <a:ext cx="139625" cy="236600"/>
            </a:xfrm>
            <a:custGeom>
              <a:avLst/>
              <a:gdLst/>
              <a:ahLst/>
              <a:cxnLst/>
              <a:rect l="l" t="t" r="r" b="b"/>
              <a:pathLst>
                <a:path w="5585" h="9464" extrusionOk="0">
                  <a:moveTo>
                    <a:pt x="4097" y="1"/>
                  </a:moveTo>
                  <a:cubicBezTo>
                    <a:pt x="4097" y="1"/>
                    <a:pt x="515" y="68"/>
                    <a:pt x="245" y="2467"/>
                  </a:cubicBezTo>
                  <a:cubicBezTo>
                    <a:pt x="0" y="4638"/>
                    <a:pt x="751" y="9463"/>
                    <a:pt x="2298" y="9463"/>
                  </a:cubicBezTo>
                  <a:cubicBezTo>
                    <a:pt x="2461" y="9463"/>
                    <a:pt x="2633" y="9410"/>
                    <a:pt x="2813" y="9294"/>
                  </a:cubicBezTo>
                  <a:cubicBezTo>
                    <a:pt x="4672" y="8111"/>
                    <a:pt x="2712" y="4191"/>
                    <a:pt x="3489" y="3143"/>
                  </a:cubicBezTo>
                  <a:cubicBezTo>
                    <a:pt x="4097" y="2434"/>
                    <a:pt x="4807" y="1792"/>
                    <a:pt x="5584" y="1285"/>
                  </a:cubicBezTo>
                  <a:lnTo>
                    <a:pt x="4097" y="1"/>
                  </a:lnTo>
                  <a:close/>
                </a:path>
              </a:pathLst>
            </a:custGeom>
            <a:solidFill>
              <a:srgbClr val="FED4D5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720" name="Google Shape;720;p29"/>
            <p:cNvGrpSpPr/>
            <p:nvPr/>
          </p:nvGrpSpPr>
          <p:grpSpPr>
            <a:xfrm>
              <a:off x="6976281" y="7121106"/>
              <a:ext cx="603225" cy="74375"/>
              <a:chOff x="6889450" y="6766988"/>
              <a:chExt cx="603225" cy="74375"/>
            </a:xfrm>
          </p:grpSpPr>
          <p:sp>
            <p:nvSpPr>
              <p:cNvPr id="721" name="Google Shape;721;p29"/>
              <p:cNvSpPr/>
              <p:nvPr/>
            </p:nvSpPr>
            <p:spPr>
              <a:xfrm>
                <a:off x="6889450" y="6766988"/>
                <a:ext cx="603225" cy="1185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4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8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722" name="Google Shape;722;p29"/>
              <p:cNvSpPr/>
              <p:nvPr/>
            </p:nvSpPr>
            <p:spPr>
              <a:xfrm>
                <a:off x="6889450" y="6799088"/>
                <a:ext cx="603225" cy="11875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75" extrusionOk="0">
                    <a:moveTo>
                      <a:pt x="0" y="1"/>
                    </a:moveTo>
                    <a:lnTo>
                      <a:pt x="0" y="406"/>
                    </a:lnTo>
                    <a:lnTo>
                      <a:pt x="24128" y="474"/>
                    </a:lnTo>
                    <a:lnTo>
                      <a:pt x="24128" y="69"/>
                    </a:lnTo>
                    <a:lnTo>
                      <a:pt x="0" y="1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723" name="Google Shape;723;p29"/>
              <p:cNvSpPr/>
              <p:nvPr/>
            </p:nvSpPr>
            <p:spPr>
              <a:xfrm>
                <a:off x="6889450" y="6830363"/>
                <a:ext cx="603225" cy="11000"/>
              </a:xfrm>
              <a:custGeom>
                <a:avLst/>
                <a:gdLst/>
                <a:ahLst/>
                <a:cxnLst/>
                <a:rect l="l" t="t" r="r" b="b"/>
                <a:pathLst>
                  <a:path w="24129" h="440" extrusionOk="0">
                    <a:moveTo>
                      <a:pt x="0" y="0"/>
                    </a:moveTo>
                    <a:lnTo>
                      <a:pt x="0" y="406"/>
                    </a:lnTo>
                    <a:lnTo>
                      <a:pt x="24128" y="440"/>
                    </a:lnTo>
                    <a:lnTo>
                      <a:pt x="24128" y="3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dk1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206" name="Google Shape;640;p26">
            <a:extLst>
              <a:ext uri="{FF2B5EF4-FFF2-40B4-BE49-F238E27FC236}">
                <a16:creationId xmlns:a16="http://schemas.microsoft.com/office/drawing/2014/main" id="{65803989-0A64-4064-AB10-C3F105A225A1}"/>
              </a:ext>
            </a:extLst>
          </p:cNvPr>
          <p:cNvSpPr txBox="1">
            <a:spLocks/>
          </p:cNvSpPr>
          <p:nvPr/>
        </p:nvSpPr>
        <p:spPr>
          <a:xfrm>
            <a:off x="703545" y="1602071"/>
            <a:ext cx="15200277" cy="947028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Fira Sans"/>
              <a:buNone/>
              <a:defRPr sz="2800" b="0" i="0" u="none" strike="noStrike" cap="none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/>
            <a:r>
              <a:rPr lang="en-US" sz="6600" b="1" kern="0" dirty="0" err="1">
                <a:solidFill>
                  <a:srgbClr val="002060"/>
                </a:solidFill>
              </a:rPr>
              <a:t>Reja</a:t>
            </a:r>
            <a:r>
              <a:rPr lang="en-US" sz="6600" b="1" kern="0" dirty="0">
                <a:solidFill>
                  <a:srgbClr val="002060"/>
                </a:solidFill>
              </a:rPr>
              <a:t>:</a:t>
            </a:r>
            <a:endParaRPr lang="ru-RU" sz="6600" b="1" kern="0" dirty="0">
              <a:solidFill>
                <a:srgbClr val="002060"/>
              </a:solidFill>
            </a:endParaRPr>
          </a:p>
        </p:txBody>
      </p:sp>
      <p:pic>
        <p:nvPicPr>
          <p:cNvPr id="209" name="Graphic 2">
            <a:extLst>
              <a:ext uri="{FF2B5EF4-FFF2-40B4-BE49-F238E27FC236}">
                <a16:creationId xmlns:a16="http://schemas.microsoft.com/office/drawing/2014/main" id="{F7679615-6652-4E70-B473-92C145AAC23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210" name="Рисунок 209">
            <a:extLst>
              <a:ext uri="{FF2B5EF4-FFF2-40B4-BE49-F238E27FC236}">
                <a16:creationId xmlns:a16="http://schemas.microsoft.com/office/drawing/2014/main" id="{8929DF4D-24B5-4A69-92A0-6CFAD89BBC9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211" name="Рисунок 210">
            <a:extLst>
              <a:ext uri="{FF2B5EF4-FFF2-40B4-BE49-F238E27FC236}">
                <a16:creationId xmlns:a16="http://schemas.microsoft.com/office/drawing/2014/main" id="{E263D5C6-B0CB-488A-9B57-276BAF9C60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224795-60A0-4EB3-98B8-DD6C910D2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0849" y="2809875"/>
            <a:ext cx="8554177" cy="5638800"/>
          </a:xfrm>
        </p:spPr>
        <p:txBody>
          <a:bodyPr>
            <a:normAutofit/>
          </a:bodyPr>
          <a:lstStyle/>
          <a:p>
            <a:pPr algn="ctr"/>
            <a:r>
              <a:rPr lang="uz-Latn-UZ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Nisbat va proporsiya mavzularini o‘qitishda samarali bo‘lishi uchun qo‘llaniladigan metod va vositalarni afzal deb bilasiz? Nima uchun?</a:t>
            </a:r>
            <a:endParaRPr lang="ru-RU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id="{3616E8E3-9BD4-47EC-9986-40AE60EC62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CC5CE3-87A6-4296-9B7B-CB654A7919E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D20715-E39A-4B14-BB3A-18AE952D50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F02465D0-1D28-4288-96F2-E4A6518DC7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95461" y="4257675"/>
            <a:ext cx="6061433" cy="6106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4412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224795-60A0-4EB3-98B8-DD6C910D2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62973" y="3224485"/>
            <a:ext cx="7315200" cy="5638800"/>
          </a:xfrm>
        </p:spPr>
        <p:txBody>
          <a:bodyPr/>
          <a:lstStyle/>
          <a:p>
            <a:r>
              <a:rPr lang="uz-Latn-UZ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Madina 10 quti shokolad sotib olmoqchi. U necha quti shokoladni tekinga olgan?</a:t>
            </a:r>
            <a:endParaRPr lang="ru-RU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0224D95-C70E-4571-A836-842DEB47B5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8950" y="1354244"/>
            <a:ext cx="8610600" cy="9447106"/>
          </a:xfrm>
          <a:prstGeom prst="rect">
            <a:avLst/>
          </a:prstGeom>
        </p:spPr>
      </p:pic>
      <p:pic>
        <p:nvPicPr>
          <p:cNvPr id="5" name="Graphic 2">
            <a:extLst>
              <a:ext uri="{FF2B5EF4-FFF2-40B4-BE49-F238E27FC236}">
                <a16:creationId xmlns:a16="http://schemas.microsoft.com/office/drawing/2014/main" id="{3616E8E3-9BD4-47EC-9986-40AE60EC62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5CC5CE3-87A6-4296-9B7B-CB654A7919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6D20715-E39A-4B14-BB3A-18AE952D508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9146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8" name="Google Shape;918;p33"/>
          <p:cNvSpPr/>
          <p:nvPr/>
        </p:nvSpPr>
        <p:spPr>
          <a:xfrm>
            <a:off x="7957572" y="4520831"/>
            <a:ext cx="2181761" cy="5130715"/>
          </a:xfrm>
          <a:custGeom>
            <a:avLst/>
            <a:gdLst/>
            <a:ahLst/>
            <a:cxnLst/>
            <a:rect l="l" t="t" r="r" b="b"/>
            <a:pathLst>
              <a:path w="14603" h="34341" extrusionOk="0">
                <a:moveTo>
                  <a:pt x="7332" y="33785"/>
                </a:moveTo>
                <a:cubicBezTo>
                  <a:pt x="4691" y="33785"/>
                  <a:pt x="2284" y="32230"/>
                  <a:pt x="1185" y="29811"/>
                </a:cubicBezTo>
                <a:cubicBezTo>
                  <a:pt x="99" y="27391"/>
                  <a:pt x="531" y="24565"/>
                  <a:pt x="2284" y="22577"/>
                </a:cubicBezTo>
                <a:cubicBezTo>
                  <a:pt x="2308" y="22528"/>
                  <a:pt x="2407" y="22602"/>
                  <a:pt x="2358" y="22639"/>
                </a:cubicBezTo>
                <a:cubicBezTo>
                  <a:pt x="309" y="24960"/>
                  <a:pt x="136" y="28391"/>
                  <a:pt x="1938" y="30897"/>
                </a:cubicBezTo>
                <a:cubicBezTo>
                  <a:pt x="3740" y="33415"/>
                  <a:pt x="7048" y="34341"/>
                  <a:pt x="9900" y="33156"/>
                </a:cubicBezTo>
                <a:cubicBezTo>
                  <a:pt x="12751" y="31959"/>
                  <a:pt x="14393" y="28947"/>
                  <a:pt x="13875" y="25898"/>
                </a:cubicBezTo>
                <a:cubicBezTo>
                  <a:pt x="13344" y="22849"/>
                  <a:pt x="10776" y="20577"/>
                  <a:pt x="7690" y="20405"/>
                </a:cubicBezTo>
                <a:cubicBezTo>
                  <a:pt x="7666" y="20405"/>
                  <a:pt x="7641" y="20380"/>
                  <a:pt x="7641" y="20355"/>
                </a:cubicBezTo>
                <a:lnTo>
                  <a:pt x="7641" y="20269"/>
                </a:lnTo>
                <a:lnTo>
                  <a:pt x="7641" y="13912"/>
                </a:lnTo>
                <a:cubicBezTo>
                  <a:pt x="7641" y="13887"/>
                  <a:pt x="7666" y="13862"/>
                  <a:pt x="7690" y="13862"/>
                </a:cubicBezTo>
                <a:cubicBezTo>
                  <a:pt x="10542" y="13702"/>
                  <a:pt x="12974" y="11739"/>
                  <a:pt x="13727" y="8986"/>
                </a:cubicBezTo>
                <a:cubicBezTo>
                  <a:pt x="14480" y="6221"/>
                  <a:pt x="13381" y="3296"/>
                  <a:pt x="10999" y="1716"/>
                </a:cubicBezTo>
                <a:cubicBezTo>
                  <a:pt x="8628" y="136"/>
                  <a:pt x="5493" y="247"/>
                  <a:pt x="3247" y="2012"/>
                </a:cubicBezTo>
                <a:cubicBezTo>
                  <a:pt x="988" y="3765"/>
                  <a:pt x="124" y="6765"/>
                  <a:pt x="1074" y="9468"/>
                </a:cubicBezTo>
                <a:cubicBezTo>
                  <a:pt x="1099" y="9517"/>
                  <a:pt x="1012" y="9554"/>
                  <a:pt x="988" y="9493"/>
                </a:cubicBezTo>
                <a:cubicBezTo>
                  <a:pt x="0" y="6765"/>
                  <a:pt x="889" y="3716"/>
                  <a:pt x="3172" y="1926"/>
                </a:cubicBezTo>
                <a:cubicBezTo>
                  <a:pt x="5456" y="136"/>
                  <a:pt x="8628" y="0"/>
                  <a:pt x="11048" y="1605"/>
                </a:cubicBezTo>
                <a:cubicBezTo>
                  <a:pt x="13467" y="3197"/>
                  <a:pt x="14603" y="6160"/>
                  <a:pt x="13850" y="8974"/>
                </a:cubicBezTo>
                <a:cubicBezTo>
                  <a:pt x="13097" y="11776"/>
                  <a:pt x="10641" y="13776"/>
                  <a:pt x="7752" y="13961"/>
                </a:cubicBezTo>
                <a:lnTo>
                  <a:pt x="7752" y="20306"/>
                </a:lnTo>
                <a:cubicBezTo>
                  <a:pt x="11369" y="20540"/>
                  <a:pt x="14159" y="23614"/>
                  <a:pt x="14060" y="27243"/>
                </a:cubicBezTo>
                <a:cubicBezTo>
                  <a:pt x="13949" y="30885"/>
                  <a:pt x="10974" y="33773"/>
                  <a:pt x="7332" y="33785"/>
                </a:cubicBezTo>
                <a:close/>
              </a:path>
            </a:pathLst>
          </a:custGeom>
          <a:solidFill>
            <a:srgbClr val="03B5A3"/>
          </a:solidFill>
          <a:ln w="9525" cap="flat" cmpd="sng">
            <a:solidFill>
              <a:srgbClr val="F25C7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19" name="Google Shape;919;p33"/>
          <p:cNvSpPr/>
          <p:nvPr/>
        </p:nvSpPr>
        <p:spPr>
          <a:xfrm>
            <a:off x="6181470" y="8059882"/>
            <a:ext cx="1637926" cy="1399925"/>
          </a:xfrm>
          <a:custGeom>
            <a:avLst/>
            <a:gdLst/>
            <a:ahLst/>
            <a:cxnLst/>
            <a:rect l="l" t="t" r="r" b="b"/>
            <a:pathLst>
              <a:path w="10963" h="9370" extrusionOk="0">
                <a:moveTo>
                  <a:pt x="10209" y="9369"/>
                </a:moveTo>
                <a:lnTo>
                  <a:pt x="50" y="9369"/>
                </a:lnTo>
                <a:cubicBezTo>
                  <a:pt x="13" y="9369"/>
                  <a:pt x="1" y="9344"/>
                  <a:pt x="1" y="9320"/>
                </a:cubicBezTo>
                <a:cubicBezTo>
                  <a:pt x="1" y="9283"/>
                  <a:pt x="13" y="9258"/>
                  <a:pt x="50" y="9258"/>
                </a:cubicBezTo>
                <a:lnTo>
                  <a:pt x="10209" y="9258"/>
                </a:lnTo>
                <a:cubicBezTo>
                  <a:pt x="10567" y="9258"/>
                  <a:pt x="10851" y="8974"/>
                  <a:pt x="10851" y="8616"/>
                </a:cubicBezTo>
                <a:lnTo>
                  <a:pt x="10851" y="62"/>
                </a:lnTo>
                <a:cubicBezTo>
                  <a:pt x="10839" y="0"/>
                  <a:pt x="10962" y="0"/>
                  <a:pt x="10950" y="62"/>
                </a:cubicBezTo>
                <a:lnTo>
                  <a:pt x="10950" y="8616"/>
                </a:lnTo>
                <a:cubicBezTo>
                  <a:pt x="10950" y="9036"/>
                  <a:pt x="10617" y="9357"/>
                  <a:pt x="10209" y="9369"/>
                </a:cubicBezTo>
                <a:close/>
              </a:path>
            </a:pathLst>
          </a:custGeom>
          <a:solidFill>
            <a:srgbClr val="000000"/>
          </a:solidFill>
          <a:ln w="9525" cap="flat" cmpd="sng">
            <a:solidFill>
              <a:srgbClr val="F25C7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20" name="Google Shape;920;p33"/>
          <p:cNvSpPr/>
          <p:nvPr/>
        </p:nvSpPr>
        <p:spPr>
          <a:xfrm>
            <a:off x="10163206" y="5175513"/>
            <a:ext cx="1761335" cy="1969754"/>
          </a:xfrm>
          <a:custGeom>
            <a:avLst/>
            <a:gdLst/>
            <a:ahLst/>
            <a:cxnLst/>
            <a:rect l="l" t="t" r="r" b="b"/>
            <a:pathLst>
              <a:path w="11789" h="13184" extrusionOk="0">
                <a:moveTo>
                  <a:pt x="11740" y="13184"/>
                </a:moveTo>
                <a:cubicBezTo>
                  <a:pt x="11715" y="13184"/>
                  <a:pt x="11690" y="13159"/>
                  <a:pt x="11690" y="13134"/>
                </a:cubicBezTo>
                <a:cubicBezTo>
                  <a:pt x="11690" y="7172"/>
                  <a:pt x="5136" y="3543"/>
                  <a:pt x="87" y="6691"/>
                </a:cubicBezTo>
                <a:cubicBezTo>
                  <a:pt x="74" y="6691"/>
                  <a:pt x="74" y="6703"/>
                  <a:pt x="74" y="6703"/>
                </a:cubicBezTo>
                <a:cubicBezTo>
                  <a:pt x="50" y="6703"/>
                  <a:pt x="25" y="6703"/>
                  <a:pt x="13" y="6691"/>
                </a:cubicBezTo>
                <a:cubicBezTo>
                  <a:pt x="0" y="6678"/>
                  <a:pt x="0" y="6666"/>
                  <a:pt x="0" y="6654"/>
                </a:cubicBezTo>
                <a:lnTo>
                  <a:pt x="0" y="4518"/>
                </a:lnTo>
                <a:cubicBezTo>
                  <a:pt x="0" y="4111"/>
                  <a:pt x="334" y="3777"/>
                  <a:pt x="741" y="3777"/>
                </a:cubicBezTo>
                <a:lnTo>
                  <a:pt x="4741" y="3777"/>
                </a:lnTo>
                <a:cubicBezTo>
                  <a:pt x="5098" y="3777"/>
                  <a:pt x="5382" y="3481"/>
                  <a:pt x="5382" y="3136"/>
                </a:cubicBezTo>
                <a:lnTo>
                  <a:pt x="5382" y="62"/>
                </a:lnTo>
                <a:cubicBezTo>
                  <a:pt x="5382" y="25"/>
                  <a:pt x="5407" y="13"/>
                  <a:pt x="5432" y="13"/>
                </a:cubicBezTo>
                <a:cubicBezTo>
                  <a:pt x="5469" y="0"/>
                  <a:pt x="5481" y="25"/>
                  <a:pt x="5481" y="62"/>
                </a:cubicBezTo>
                <a:lnTo>
                  <a:pt x="5481" y="3136"/>
                </a:lnTo>
                <a:cubicBezTo>
                  <a:pt x="5481" y="3543"/>
                  <a:pt x="5148" y="3876"/>
                  <a:pt x="4741" y="3876"/>
                </a:cubicBezTo>
                <a:lnTo>
                  <a:pt x="753" y="3876"/>
                </a:lnTo>
                <a:cubicBezTo>
                  <a:pt x="395" y="3876"/>
                  <a:pt x="112" y="4160"/>
                  <a:pt x="112" y="4518"/>
                </a:cubicBezTo>
                <a:lnTo>
                  <a:pt x="112" y="6567"/>
                </a:lnTo>
                <a:cubicBezTo>
                  <a:pt x="5234" y="3444"/>
                  <a:pt x="11789" y="7135"/>
                  <a:pt x="11789" y="13134"/>
                </a:cubicBezTo>
                <a:cubicBezTo>
                  <a:pt x="11789" y="13159"/>
                  <a:pt x="11764" y="13184"/>
                  <a:pt x="11740" y="13184"/>
                </a:cubicBezTo>
                <a:close/>
              </a:path>
            </a:pathLst>
          </a:custGeom>
          <a:solidFill>
            <a:srgbClr val="03B5A3"/>
          </a:solidFill>
          <a:ln w="9525" cap="flat" cmpd="sng">
            <a:solidFill>
              <a:srgbClr val="F25C7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21" name="Google Shape;921;p33"/>
          <p:cNvSpPr/>
          <p:nvPr/>
        </p:nvSpPr>
        <p:spPr>
          <a:xfrm>
            <a:off x="6164885" y="3098815"/>
            <a:ext cx="5741334" cy="6479095"/>
          </a:xfrm>
          <a:custGeom>
            <a:avLst/>
            <a:gdLst/>
            <a:ahLst/>
            <a:cxnLst/>
            <a:rect l="l" t="t" r="r" b="b"/>
            <a:pathLst>
              <a:path w="38428" h="43366" extrusionOk="0">
                <a:moveTo>
                  <a:pt x="161" y="43365"/>
                </a:moveTo>
                <a:cubicBezTo>
                  <a:pt x="1" y="43365"/>
                  <a:pt x="1" y="43143"/>
                  <a:pt x="161" y="43143"/>
                </a:cubicBezTo>
                <a:lnTo>
                  <a:pt x="10975" y="43143"/>
                </a:lnTo>
                <a:cubicBezTo>
                  <a:pt x="11345" y="43143"/>
                  <a:pt x="11653" y="42834"/>
                  <a:pt x="11653" y="42452"/>
                </a:cubicBezTo>
                <a:lnTo>
                  <a:pt x="11653" y="36564"/>
                </a:lnTo>
                <a:cubicBezTo>
                  <a:pt x="11666" y="32502"/>
                  <a:pt x="14813" y="29145"/>
                  <a:pt x="18862" y="28898"/>
                </a:cubicBezTo>
                <a:lnTo>
                  <a:pt x="18862" y="24417"/>
                </a:lnTo>
                <a:lnTo>
                  <a:pt x="18788" y="24417"/>
                </a:lnTo>
                <a:cubicBezTo>
                  <a:pt x="15752" y="24195"/>
                  <a:pt x="13122" y="22208"/>
                  <a:pt x="12110" y="19332"/>
                </a:cubicBezTo>
                <a:cubicBezTo>
                  <a:pt x="11086" y="16468"/>
                  <a:pt x="11851" y="13271"/>
                  <a:pt x="14061" y="11172"/>
                </a:cubicBezTo>
                <a:cubicBezTo>
                  <a:pt x="16282" y="9086"/>
                  <a:pt x="19517" y="8506"/>
                  <a:pt x="22319" y="9679"/>
                </a:cubicBezTo>
                <a:cubicBezTo>
                  <a:pt x="25121" y="10864"/>
                  <a:pt x="26960" y="13604"/>
                  <a:pt x="27009" y="16641"/>
                </a:cubicBezTo>
                <a:lnTo>
                  <a:pt x="30601" y="16641"/>
                </a:lnTo>
                <a:cubicBezTo>
                  <a:pt x="30922" y="16641"/>
                  <a:pt x="31182" y="16381"/>
                  <a:pt x="31182" y="16060"/>
                </a:cubicBezTo>
                <a:lnTo>
                  <a:pt x="31182" y="14135"/>
                </a:lnTo>
                <a:cubicBezTo>
                  <a:pt x="29490" y="14098"/>
                  <a:pt x="27787" y="13357"/>
                  <a:pt x="26466" y="12073"/>
                </a:cubicBezTo>
                <a:cubicBezTo>
                  <a:pt x="25059" y="10691"/>
                  <a:pt x="24294" y="8926"/>
                  <a:pt x="24294" y="7074"/>
                </a:cubicBezTo>
                <a:cubicBezTo>
                  <a:pt x="24281" y="3161"/>
                  <a:pt x="27454" y="1"/>
                  <a:pt x="31354" y="1"/>
                </a:cubicBezTo>
                <a:cubicBezTo>
                  <a:pt x="35255" y="1"/>
                  <a:pt x="38427" y="3161"/>
                  <a:pt x="38427" y="7074"/>
                </a:cubicBezTo>
                <a:cubicBezTo>
                  <a:pt x="38403" y="7197"/>
                  <a:pt x="38218" y="7197"/>
                  <a:pt x="38193" y="7074"/>
                </a:cubicBezTo>
                <a:cubicBezTo>
                  <a:pt x="38255" y="3247"/>
                  <a:pt x="35169" y="124"/>
                  <a:pt x="31354" y="124"/>
                </a:cubicBezTo>
                <a:cubicBezTo>
                  <a:pt x="27540" y="124"/>
                  <a:pt x="24454" y="3247"/>
                  <a:pt x="24516" y="7074"/>
                </a:cubicBezTo>
                <a:cubicBezTo>
                  <a:pt x="24516" y="10641"/>
                  <a:pt x="27738" y="13900"/>
                  <a:pt x="31280" y="13913"/>
                </a:cubicBezTo>
                <a:lnTo>
                  <a:pt x="31293" y="13913"/>
                </a:lnTo>
                <a:cubicBezTo>
                  <a:pt x="31354" y="13913"/>
                  <a:pt x="31404" y="13962"/>
                  <a:pt x="31404" y="14024"/>
                </a:cubicBezTo>
                <a:lnTo>
                  <a:pt x="31404" y="16060"/>
                </a:lnTo>
                <a:cubicBezTo>
                  <a:pt x="31404" y="16505"/>
                  <a:pt x="31046" y="16863"/>
                  <a:pt x="30601" y="16863"/>
                </a:cubicBezTo>
                <a:lnTo>
                  <a:pt x="26898" y="16863"/>
                </a:lnTo>
                <a:cubicBezTo>
                  <a:pt x="26836" y="16863"/>
                  <a:pt x="26787" y="16813"/>
                  <a:pt x="26787" y="16752"/>
                </a:cubicBezTo>
                <a:cubicBezTo>
                  <a:pt x="26787" y="13789"/>
                  <a:pt x="25022" y="11098"/>
                  <a:pt x="22306" y="9913"/>
                </a:cubicBezTo>
                <a:cubicBezTo>
                  <a:pt x="19591" y="8728"/>
                  <a:pt x="16431" y="9271"/>
                  <a:pt x="14258" y="11296"/>
                </a:cubicBezTo>
                <a:cubicBezTo>
                  <a:pt x="12085" y="13308"/>
                  <a:pt x="11320" y="16431"/>
                  <a:pt x="12308" y="19220"/>
                </a:cubicBezTo>
                <a:cubicBezTo>
                  <a:pt x="13295" y="22023"/>
                  <a:pt x="15850" y="23973"/>
                  <a:pt x="18801" y="24183"/>
                </a:cubicBezTo>
                <a:lnTo>
                  <a:pt x="18986" y="24195"/>
                </a:lnTo>
                <a:cubicBezTo>
                  <a:pt x="19047" y="24207"/>
                  <a:pt x="19084" y="24244"/>
                  <a:pt x="19084" y="24306"/>
                </a:cubicBezTo>
                <a:lnTo>
                  <a:pt x="19084" y="28997"/>
                </a:lnTo>
                <a:cubicBezTo>
                  <a:pt x="19084" y="29046"/>
                  <a:pt x="19047" y="29096"/>
                  <a:pt x="18986" y="29108"/>
                </a:cubicBezTo>
                <a:lnTo>
                  <a:pt x="18887" y="29120"/>
                </a:lnTo>
                <a:cubicBezTo>
                  <a:pt x="14949" y="29355"/>
                  <a:pt x="11888" y="32614"/>
                  <a:pt x="11888" y="36551"/>
                </a:cubicBezTo>
                <a:lnTo>
                  <a:pt x="11888" y="42452"/>
                </a:lnTo>
                <a:cubicBezTo>
                  <a:pt x="11888" y="42945"/>
                  <a:pt x="11468" y="43365"/>
                  <a:pt x="10975" y="43353"/>
                </a:cubicBezTo>
                <a:close/>
              </a:path>
            </a:pathLst>
          </a:custGeom>
          <a:solidFill>
            <a:srgbClr val="F25C7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22" name="Google Shape;922;p33"/>
          <p:cNvSpPr/>
          <p:nvPr/>
        </p:nvSpPr>
        <p:spPr>
          <a:xfrm>
            <a:off x="9982430" y="3098817"/>
            <a:ext cx="1910889" cy="1724581"/>
          </a:xfrm>
          <a:custGeom>
            <a:avLst/>
            <a:gdLst/>
            <a:ahLst/>
            <a:cxnLst/>
            <a:rect l="l" t="t" r="r" b="b"/>
            <a:pathLst>
              <a:path w="12790" h="11543" extrusionOk="0">
                <a:moveTo>
                  <a:pt x="9493" y="11543"/>
                </a:moveTo>
                <a:cubicBezTo>
                  <a:pt x="9444" y="11543"/>
                  <a:pt x="9419" y="11481"/>
                  <a:pt x="9456" y="11444"/>
                </a:cubicBezTo>
                <a:cubicBezTo>
                  <a:pt x="12678" y="8777"/>
                  <a:pt x="12024" y="3655"/>
                  <a:pt x="8234" y="1890"/>
                </a:cubicBezTo>
                <a:cubicBezTo>
                  <a:pt x="4445" y="112"/>
                  <a:pt x="87" y="2877"/>
                  <a:pt x="99" y="7074"/>
                </a:cubicBezTo>
                <a:cubicBezTo>
                  <a:pt x="99" y="7099"/>
                  <a:pt x="75" y="7123"/>
                  <a:pt x="50" y="7123"/>
                </a:cubicBezTo>
                <a:cubicBezTo>
                  <a:pt x="25" y="7123"/>
                  <a:pt x="1" y="7099"/>
                  <a:pt x="1" y="7074"/>
                </a:cubicBezTo>
                <a:cubicBezTo>
                  <a:pt x="1" y="2815"/>
                  <a:pt x="4420" y="1"/>
                  <a:pt x="8259" y="1803"/>
                </a:cubicBezTo>
                <a:cubicBezTo>
                  <a:pt x="12110" y="3605"/>
                  <a:pt x="12789" y="8802"/>
                  <a:pt x="9518" y="11530"/>
                </a:cubicBezTo>
                <a:cubicBezTo>
                  <a:pt x="9518" y="11530"/>
                  <a:pt x="9506" y="11543"/>
                  <a:pt x="9493" y="11543"/>
                </a:cubicBezTo>
                <a:close/>
              </a:path>
            </a:pathLst>
          </a:custGeom>
          <a:solidFill>
            <a:srgbClr val="03B5A3"/>
          </a:solidFill>
          <a:ln w="9525" cap="flat" cmpd="sng">
            <a:solidFill>
              <a:srgbClr val="F25C7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23" name="Google Shape;923;p33"/>
          <p:cNvSpPr/>
          <p:nvPr/>
        </p:nvSpPr>
        <p:spPr>
          <a:xfrm>
            <a:off x="9820176" y="5937168"/>
            <a:ext cx="2222399" cy="2237189"/>
          </a:xfrm>
          <a:custGeom>
            <a:avLst/>
            <a:gdLst/>
            <a:ahLst/>
            <a:cxnLst/>
            <a:rect l="l" t="t" r="r" b="b"/>
            <a:pathLst>
              <a:path w="14875" h="14974" extrusionOk="0">
                <a:moveTo>
                  <a:pt x="6407" y="14850"/>
                </a:moveTo>
                <a:cubicBezTo>
                  <a:pt x="3556" y="14850"/>
                  <a:pt x="1013" y="13085"/>
                  <a:pt x="13" y="10431"/>
                </a:cubicBezTo>
                <a:cubicBezTo>
                  <a:pt x="0" y="10394"/>
                  <a:pt x="0" y="10369"/>
                  <a:pt x="13" y="10344"/>
                </a:cubicBezTo>
                <a:cubicBezTo>
                  <a:pt x="25" y="10307"/>
                  <a:pt x="50" y="10295"/>
                  <a:pt x="75" y="10283"/>
                </a:cubicBezTo>
                <a:cubicBezTo>
                  <a:pt x="87" y="10283"/>
                  <a:pt x="99" y="10283"/>
                  <a:pt x="112" y="10283"/>
                </a:cubicBezTo>
                <a:cubicBezTo>
                  <a:pt x="161" y="10283"/>
                  <a:pt x="198" y="10307"/>
                  <a:pt x="223" y="10357"/>
                </a:cubicBezTo>
                <a:cubicBezTo>
                  <a:pt x="1284" y="13221"/>
                  <a:pt x="4197" y="14973"/>
                  <a:pt x="7234" y="14591"/>
                </a:cubicBezTo>
                <a:cubicBezTo>
                  <a:pt x="10271" y="14196"/>
                  <a:pt x="12641" y="11776"/>
                  <a:pt x="12962" y="8727"/>
                </a:cubicBezTo>
                <a:cubicBezTo>
                  <a:pt x="13283" y="5691"/>
                  <a:pt x="11468" y="2815"/>
                  <a:pt x="8580" y="1815"/>
                </a:cubicBezTo>
                <a:cubicBezTo>
                  <a:pt x="5691" y="803"/>
                  <a:pt x="2482" y="1914"/>
                  <a:pt x="840" y="4493"/>
                </a:cubicBezTo>
                <a:cubicBezTo>
                  <a:pt x="815" y="4518"/>
                  <a:pt x="778" y="4543"/>
                  <a:pt x="741" y="4543"/>
                </a:cubicBezTo>
                <a:cubicBezTo>
                  <a:pt x="716" y="4543"/>
                  <a:pt x="692" y="4530"/>
                  <a:pt x="679" y="4518"/>
                </a:cubicBezTo>
                <a:cubicBezTo>
                  <a:pt x="630" y="4493"/>
                  <a:pt x="605" y="4419"/>
                  <a:pt x="642" y="4370"/>
                </a:cubicBezTo>
                <a:cubicBezTo>
                  <a:pt x="3432" y="0"/>
                  <a:pt x="9888" y="210"/>
                  <a:pt x="12381" y="4753"/>
                </a:cubicBezTo>
                <a:cubicBezTo>
                  <a:pt x="14875" y="9308"/>
                  <a:pt x="11579" y="14862"/>
                  <a:pt x="6395" y="14862"/>
                </a:cubicBezTo>
                <a:close/>
              </a:path>
            </a:pathLst>
          </a:custGeom>
          <a:solidFill>
            <a:srgbClr val="F25C7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24" name="Google Shape;924;p33"/>
          <p:cNvSpPr/>
          <p:nvPr/>
        </p:nvSpPr>
        <p:spPr>
          <a:xfrm>
            <a:off x="6362247" y="3108077"/>
            <a:ext cx="2017714" cy="4767512"/>
          </a:xfrm>
          <a:custGeom>
            <a:avLst/>
            <a:gdLst/>
            <a:ahLst/>
            <a:cxnLst/>
            <a:rect l="l" t="t" r="r" b="b"/>
            <a:pathLst>
              <a:path w="13505" h="31910" extrusionOk="0">
                <a:moveTo>
                  <a:pt x="6506" y="31601"/>
                </a:moveTo>
                <a:cubicBezTo>
                  <a:pt x="3556" y="31564"/>
                  <a:pt x="1186" y="29169"/>
                  <a:pt x="1173" y="26232"/>
                </a:cubicBezTo>
                <a:cubicBezTo>
                  <a:pt x="1161" y="23281"/>
                  <a:pt x="3506" y="20874"/>
                  <a:pt x="6456" y="20813"/>
                </a:cubicBezTo>
                <a:lnTo>
                  <a:pt x="6456" y="13456"/>
                </a:lnTo>
                <a:cubicBezTo>
                  <a:pt x="6444" y="13419"/>
                  <a:pt x="6469" y="13406"/>
                  <a:pt x="6506" y="13406"/>
                </a:cubicBezTo>
                <a:cubicBezTo>
                  <a:pt x="9086" y="13406"/>
                  <a:pt x="11419" y="11838"/>
                  <a:pt x="12406" y="9456"/>
                </a:cubicBezTo>
                <a:cubicBezTo>
                  <a:pt x="13394" y="7061"/>
                  <a:pt x="12851" y="4309"/>
                  <a:pt x="11024" y="2482"/>
                </a:cubicBezTo>
                <a:cubicBezTo>
                  <a:pt x="9197" y="655"/>
                  <a:pt x="6444" y="112"/>
                  <a:pt x="4049" y="1099"/>
                </a:cubicBezTo>
                <a:cubicBezTo>
                  <a:pt x="1667" y="2087"/>
                  <a:pt x="112" y="4420"/>
                  <a:pt x="112" y="7012"/>
                </a:cubicBezTo>
                <a:cubicBezTo>
                  <a:pt x="112" y="7037"/>
                  <a:pt x="87" y="7061"/>
                  <a:pt x="50" y="7061"/>
                </a:cubicBezTo>
                <a:cubicBezTo>
                  <a:pt x="25" y="7061"/>
                  <a:pt x="1" y="7037"/>
                  <a:pt x="1" y="7012"/>
                </a:cubicBezTo>
                <a:cubicBezTo>
                  <a:pt x="1" y="4383"/>
                  <a:pt x="1581" y="2013"/>
                  <a:pt x="4000" y="1013"/>
                </a:cubicBezTo>
                <a:cubicBezTo>
                  <a:pt x="6419" y="1"/>
                  <a:pt x="9209" y="544"/>
                  <a:pt x="11073" y="2395"/>
                </a:cubicBezTo>
                <a:cubicBezTo>
                  <a:pt x="12937" y="4247"/>
                  <a:pt x="13505" y="7024"/>
                  <a:pt x="12517" y="9456"/>
                </a:cubicBezTo>
                <a:cubicBezTo>
                  <a:pt x="11530" y="11888"/>
                  <a:pt x="9172" y="13480"/>
                  <a:pt x="6555" y="13505"/>
                </a:cubicBezTo>
                <a:lnTo>
                  <a:pt x="6555" y="20862"/>
                </a:lnTo>
                <a:cubicBezTo>
                  <a:pt x="6555" y="20887"/>
                  <a:pt x="6531" y="20911"/>
                  <a:pt x="6506" y="20911"/>
                </a:cubicBezTo>
                <a:cubicBezTo>
                  <a:pt x="4358" y="20911"/>
                  <a:pt x="2432" y="22207"/>
                  <a:pt x="1618" y="24182"/>
                </a:cubicBezTo>
                <a:cubicBezTo>
                  <a:pt x="791" y="26157"/>
                  <a:pt x="1247" y="28441"/>
                  <a:pt x="2766" y="29947"/>
                </a:cubicBezTo>
                <a:cubicBezTo>
                  <a:pt x="4272" y="31465"/>
                  <a:pt x="6555" y="31910"/>
                  <a:pt x="8530" y="31095"/>
                </a:cubicBezTo>
                <a:cubicBezTo>
                  <a:pt x="10505" y="30280"/>
                  <a:pt x="11789" y="28342"/>
                  <a:pt x="11789" y="26207"/>
                </a:cubicBezTo>
                <a:cubicBezTo>
                  <a:pt x="11789" y="26182"/>
                  <a:pt x="11814" y="26157"/>
                  <a:pt x="11838" y="26157"/>
                </a:cubicBezTo>
                <a:cubicBezTo>
                  <a:pt x="11875" y="26157"/>
                  <a:pt x="11900" y="26182"/>
                  <a:pt x="11900" y="26207"/>
                </a:cubicBezTo>
                <a:cubicBezTo>
                  <a:pt x="11888" y="29182"/>
                  <a:pt x="9481" y="31589"/>
                  <a:pt x="6506" y="31601"/>
                </a:cubicBezTo>
                <a:close/>
              </a:path>
            </a:pathLst>
          </a:custGeom>
          <a:solidFill>
            <a:srgbClr val="F25C78"/>
          </a:solidFill>
          <a:ln w="9525" cap="flat" cmpd="sng">
            <a:solidFill>
              <a:srgbClr val="F25C7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25" name="Google Shape;925;p33"/>
          <p:cNvSpPr/>
          <p:nvPr/>
        </p:nvSpPr>
        <p:spPr>
          <a:xfrm>
            <a:off x="5961997" y="2798218"/>
            <a:ext cx="2504624" cy="2170854"/>
          </a:xfrm>
          <a:custGeom>
            <a:avLst/>
            <a:gdLst/>
            <a:ahLst/>
            <a:cxnLst/>
            <a:rect l="l" t="t" r="r" b="b"/>
            <a:pathLst>
              <a:path w="16764" h="14530" extrusionOk="0">
                <a:moveTo>
                  <a:pt x="3951" y="14517"/>
                </a:moveTo>
                <a:cubicBezTo>
                  <a:pt x="3914" y="14517"/>
                  <a:pt x="3889" y="14505"/>
                  <a:pt x="3865" y="14493"/>
                </a:cubicBezTo>
                <a:cubicBezTo>
                  <a:pt x="1" y="10691"/>
                  <a:pt x="1260" y="4185"/>
                  <a:pt x="6247" y="2087"/>
                </a:cubicBezTo>
                <a:cubicBezTo>
                  <a:pt x="11246" y="1"/>
                  <a:pt x="16764" y="3667"/>
                  <a:pt x="16764" y="9086"/>
                </a:cubicBezTo>
                <a:cubicBezTo>
                  <a:pt x="16764" y="9234"/>
                  <a:pt x="16529" y="9234"/>
                  <a:pt x="16529" y="9086"/>
                </a:cubicBezTo>
                <a:cubicBezTo>
                  <a:pt x="16529" y="3827"/>
                  <a:pt x="11185" y="272"/>
                  <a:pt x="6333" y="2309"/>
                </a:cubicBezTo>
                <a:cubicBezTo>
                  <a:pt x="1495" y="4334"/>
                  <a:pt x="272" y="10654"/>
                  <a:pt x="4025" y="14332"/>
                </a:cubicBezTo>
                <a:cubicBezTo>
                  <a:pt x="4099" y="14406"/>
                  <a:pt x="4050" y="14530"/>
                  <a:pt x="3951" y="14530"/>
                </a:cubicBezTo>
                <a:close/>
              </a:path>
            </a:pathLst>
          </a:custGeom>
          <a:solidFill>
            <a:srgbClr val="F25C7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26" name="Google Shape;926;p33"/>
          <p:cNvSpPr/>
          <p:nvPr/>
        </p:nvSpPr>
        <p:spPr>
          <a:xfrm>
            <a:off x="6352985" y="6062518"/>
            <a:ext cx="809774" cy="1674679"/>
          </a:xfrm>
          <a:custGeom>
            <a:avLst/>
            <a:gdLst/>
            <a:ahLst/>
            <a:cxnLst/>
            <a:rect l="l" t="t" r="r" b="b"/>
            <a:pathLst>
              <a:path w="5420" h="11209" extrusionOk="0">
                <a:moveTo>
                  <a:pt x="2112" y="11209"/>
                </a:moveTo>
                <a:cubicBezTo>
                  <a:pt x="2075" y="11209"/>
                  <a:pt x="2050" y="11197"/>
                  <a:pt x="2025" y="11172"/>
                </a:cubicBezTo>
                <a:cubicBezTo>
                  <a:pt x="729" y="9937"/>
                  <a:pt x="1" y="8222"/>
                  <a:pt x="1" y="6432"/>
                </a:cubicBezTo>
                <a:cubicBezTo>
                  <a:pt x="13" y="3321"/>
                  <a:pt x="2198" y="643"/>
                  <a:pt x="5247" y="1"/>
                </a:cubicBezTo>
                <a:lnTo>
                  <a:pt x="5259" y="1"/>
                </a:lnTo>
                <a:cubicBezTo>
                  <a:pt x="5395" y="13"/>
                  <a:pt x="5420" y="198"/>
                  <a:pt x="5284" y="223"/>
                </a:cubicBezTo>
                <a:cubicBezTo>
                  <a:pt x="2346" y="840"/>
                  <a:pt x="235" y="3432"/>
                  <a:pt x="235" y="6432"/>
                </a:cubicBezTo>
                <a:cubicBezTo>
                  <a:pt x="223" y="8160"/>
                  <a:pt x="927" y="9814"/>
                  <a:pt x="2186" y="11011"/>
                </a:cubicBezTo>
                <a:cubicBezTo>
                  <a:pt x="2223" y="11048"/>
                  <a:pt x="2223" y="11123"/>
                  <a:pt x="2186" y="11160"/>
                </a:cubicBezTo>
                <a:cubicBezTo>
                  <a:pt x="2161" y="11184"/>
                  <a:pt x="2136" y="11197"/>
                  <a:pt x="2112" y="11209"/>
                </a:cubicBezTo>
                <a:close/>
              </a:path>
            </a:pathLst>
          </a:custGeom>
          <a:solidFill>
            <a:srgbClr val="F25C7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27" name="Google Shape;927;p33"/>
          <p:cNvSpPr/>
          <p:nvPr/>
        </p:nvSpPr>
        <p:spPr>
          <a:xfrm>
            <a:off x="9919830" y="6255248"/>
            <a:ext cx="1731753" cy="1712031"/>
          </a:xfrm>
          <a:custGeom>
            <a:avLst/>
            <a:gdLst/>
            <a:ahLst/>
            <a:cxnLst/>
            <a:rect l="l" t="t" r="r" b="b"/>
            <a:pathLst>
              <a:path w="11591" h="11459" extrusionOk="0">
                <a:moveTo>
                  <a:pt x="5814" y="1"/>
                </a:moveTo>
                <a:cubicBezTo>
                  <a:pt x="5769" y="1"/>
                  <a:pt x="5724" y="1"/>
                  <a:pt x="5678" y="2"/>
                </a:cubicBezTo>
                <a:cubicBezTo>
                  <a:pt x="2518" y="64"/>
                  <a:pt x="0" y="2681"/>
                  <a:pt x="62" y="5841"/>
                </a:cubicBezTo>
                <a:cubicBezTo>
                  <a:pt x="123" y="8975"/>
                  <a:pt x="2678" y="11458"/>
                  <a:pt x="5798" y="11458"/>
                </a:cubicBezTo>
                <a:cubicBezTo>
                  <a:pt x="5836" y="11458"/>
                  <a:pt x="5874" y="11458"/>
                  <a:pt x="5913" y="11457"/>
                </a:cubicBezTo>
                <a:cubicBezTo>
                  <a:pt x="9073" y="11396"/>
                  <a:pt x="11591" y="8779"/>
                  <a:pt x="11529" y="5619"/>
                </a:cubicBezTo>
                <a:cubicBezTo>
                  <a:pt x="11456" y="2492"/>
                  <a:pt x="8913" y="1"/>
                  <a:pt x="5814" y="1"/>
                </a:cubicBez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chemeClr val="accent6">
                  <a:lumMod val="75000"/>
                </a:schemeClr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928" name="Google Shape;928;p33"/>
          <p:cNvGrpSpPr/>
          <p:nvPr/>
        </p:nvGrpSpPr>
        <p:grpSpPr>
          <a:xfrm>
            <a:off x="10345778" y="6749771"/>
            <a:ext cx="929585" cy="715644"/>
            <a:chOff x="5256852" y="3257247"/>
            <a:chExt cx="472337" cy="363630"/>
          </a:xfrm>
        </p:grpSpPr>
        <p:sp>
          <p:nvSpPr>
            <p:cNvPr id="929" name="Google Shape;929;p33"/>
            <p:cNvSpPr/>
            <p:nvPr/>
          </p:nvSpPr>
          <p:spPr>
            <a:xfrm>
              <a:off x="5699127" y="3511178"/>
              <a:ext cx="30062" cy="100360"/>
            </a:xfrm>
            <a:custGeom>
              <a:avLst/>
              <a:gdLst/>
              <a:ahLst/>
              <a:cxnLst/>
              <a:rect l="l" t="t" r="r" b="b"/>
              <a:pathLst>
                <a:path w="396" h="1322" extrusionOk="0">
                  <a:moveTo>
                    <a:pt x="1" y="1"/>
                  </a:moveTo>
                  <a:lnTo>
                    <a:pt x="1" y="1321"/>
                  </a:lnTo>
                  <a:lnTo>
                    <a:pt x="334" y="1321"/>
                  </a:lnTo>
                  <a:cubicBezTo>
                    <a:pt x="396" y="902"/>
                    <a:pt x="346" y="470"/>
                    <a:pt x="198" y="75"/>
                  </a:cubicBezTo>
                  <a:cubicBezTo>
                    <a:pt x="198" y="80"/>
                    <a:pt x="194" y="82"/>
                    <a:pt x="187" y="82"/>
                  </a:cubicBezTo>
                  <a:cubicBezTo>
                    <a:pt x="146" y="82"/>
                    <a:pt x="1" y="1"/>
                    <a:pt x="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930" name="Google Shape;930;p33"/>
            <p:cNvGrpSpPr/>
            <p:nvPr/>
          </p:nvGrpSpPr>
          <p:grpSpPr>
            <a:xfrm>
              <a:off x="5256852" y="3257247"/>
              <a:ext cx="467707" cy="363630"/>
              <a:chOff x="5256852" y="3257247"/>
              <a:chExt cx="467707" cy="363630"/>
            </a:xfrm>
          </p:grpSpPr>
          <p:sp>
            <p:nvSpPr>
              <p:cNvPr id="931" name="Google Shape;931;p33"/>
              <p:cNvSpPr/>
              <p:nvPr/>
            </p:nvSpPr>
            <p:spPr>
              <a:xfrm>
                <a:off x="5256852" y="3257247"/>
                <a:ext cx="456401" cy="205274"/>
              </a:xfrm>
              <a:custGeom>
                <a:avLst/>
                <a:gdLst/>
                <a:ahLst/>
                <a:cxnLst/>
                <a:rect l="l" t="t" r="r" b="b"/>
                <a:pathLst>
                  <a:path w="6012" h="2704" extrusionOk="0">
                    <a:moveTo>
                      <a:pt x="3062" y="0"/>
                    </a:moveTo>
                    <a:lnTo>
                      <a:pt x="0" y="1358"/>
                    </a:lnTo>
                    <a:lnTo>
                      <a:pt x="2988" y="2704"/>
                    </a:lnTo>
                    <a:lnTo>
                      <a:pt x="6012" y="1321"/>
                    </a:lnTo>
                    <a:lnTo>
                      <a:pt x="3062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932" name="Google Shape;932;p33"/>
              <p:cNvSpPr/>
              <p:nvPr/>
            </p:nvSpPr>
            <p:spPr>
              <a:xfrm>
                <a:off x="5694496" y="3353733"/>
                <a:ext cx="14120" cy="150008"/>
              </a:xfrm>
              <a:custGeom>
                <a:avLst/>
                <a:gdLst/>
                <a:ahLst/>
                <a:cxnLst/>
                <a:rect l="l" t="t" r="r" b="b"/>
                <a:pathLst>
                  <a:path w="186" h="1976" extrusionOk="0">
                    <a:moveTo>
                      <a:pt x="0" y="1"/>
                    </a:moveTo>
                    <a:lnTo>
                      <a:pt x="0" y="1976"/>
                    </a:lnTo>
                    <a:lnTo>
                      <a:pt x="185" y="1976"/>
                    </a:lnTo>
                    <a:lnTo>
                      <a:pt x="18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933" name="Google Shape;933;p33"/>
              <p:cNvSpPr/>
              <p:nvPr/>
            </p:nvSpPr>
            <p:spPr>
              <a:xfrm>
                <a:off x="5671039" y="3486658"/>
                <a:ext cx="53520" cy="45245"/>
              </a:xfrm>
              <a:custGeom>
                <a:avLst/>
                <a:gdLst/>
                <a:ahLst/>
                <a:cxnLst/>
                <a:rect l="l" t="t" r="r" b="b"/>
                <a:pathLst>
                  <a:path w="705" h="596" extrusionOk="0">
                    <a:moveTo>
                      <a:pt x="404" y="1"/>
                    </a:moveTo>
                    <a:cubicBezTo>
                      <a:pt x="328" y="1"/>
                      <a:pt x="250" y="28"/>
                      <a:pt x="186" y="89"/>
                    </a:cubicBezTo>
                    <a:cubicBezTo>
                      <a:pt x="1" y="274"/>
                      <a:pt x="136" y="595"/>
                      <a:pt x="408" y="595"/>
                    </a:cubicBezTo>
                    <a:cubicBezTo>
                      <a:pt x="568" y="595"/>
                      <a:pt x="704" y="459"/>
                      <a:pt x="704" y="299"/>
                    </a:cubicBezTo>
                    <a:cubicBezTo>
                      <a:pt x="704" y="116"/>
                      <a:pt x="559" y="1"/>
                      <a:pt x="404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934" name="Google Shape;934;p33"/>
              <p:cNvSpPr/>
              <p:nvPr/>
            </p:nvSpPr>
            <p:spPr>
              <a:xfrm>
                <a:off x="5675745" y="3511178"/>
                <a:ext cx="30062" cy="100360"/>
              </a:xfrm>
              <a:custGeom>
                <a:avLst/>
                <a:gdLst/>
                <a:ahLst/>
                <a:cxnLst/>
                <a:rect l="l" t="t" r="r" b="b"/>
                <a:pathLst>
                  <a:path w="396" h="1322" extrusionOk="0">
                    <a:moveTo>
                      <a:pt x="395" y="1"/>
                    </a:moveTo>
                    <a:cubicBezTo>
                      <a:pt x="395" y="1"/>
                      <a:pt x="259" y="82"/>
                      <a:pt x="220" y="82"/>
                    </a:cubicBezTo>
                    <a:cubicBezTo>
                      <a:pt x="214" y="82"/>
                      <a:pt x="210" y="80"/>
                      <a:pt x="210" y="75"/>
                    </a:cubicBezTo>
                    <a:cubicBezTo>
                      <a:pt x="50" y="470"/>
                      <a:pt x="0" y="902"/>
                      <a:pt x="62" y="1321"/>
                    </a:cubicBezTo>
                    <a:lnTo>
                      <a:pt x="395" y="1321"/>
                    </a:lnTo>
                    <a:lnTo>
                      <a:pt x="395" y="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935" name="Google Shape;935;p33"/>
              <p:cNvSpPr/>
              <p:nvPr/>
            </p:nvSpPr>
            <p:spPr>
              <a:xfrm>
                <a:off x="5347721" y="3423118"/>
                <a:ext cx="265323" cy="197759"/>
              </a:xfrm>
              <a:custGeom>
                <a:avLst/>
                <a:gdLst/>
                <a:ahLst/>
                <a:cxnLst/>
                <a:rect l="l" t="t" r="r" b="b"/>
                <a:pathLst>
                  <a:path w="3495" h="2605" extrusionOk="0">
                    <a:moveTo>
                      <a:pt x="1" y="0"/>
                    </a:moveTo>
                    <a:lnTo>
                      <a:pt x="1" y="2012"/>
                    </a:lnTo>
                    <a:cubicBezTo>
                      <a:pt x="470" y="2506"/>
                      <a:pt x="1396" y="2592"/>
                      <a:pt x="1704" y="2605"/>
                    </a:cubicBezTo>
                    <a:lnTo>
                      <a:pt x="1791" y="2605"/>
                    </a:lnTo>
                    <a:cubicBezTo>
                      <a:pt x="2087" y="2592"/>
                      <a:pt x="3013" y="2506"/>
                      <a:pt x="3494" y="2012"/>
                    </a:cubicBezTo>
                    <a:lnTo>
                      <a:pt x="3482" y="0"/>
                    </a:lnTo>
                    <a:cubicBezTo>
                      <a:pt x="3482" y="13"/>
                      <a:pt x="2025" y="692"/>
                      <a:pt x="1741" y="827"/>
                    </a:cubicBezTo>
                    <a:cubicBezTo>
                      <a:pt x="1457" y="692"/>
                      <a:pt x="1" y="13"/>
                      <a:pt x="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936" name="Google Shape;936;p33"/>
          <p:cNvSpPr/>
          <p:nvPr/>
        </p:nvSpPr>
        <p:spPr>
          <a:xfrm>
            <a:off x="6653584" y="6318146"/>
            <a:ext cx="1359436" cy="1359436"/>
          </a:xfrm>
          <a:custGeom>
            <a:avLst/>
            <a:gdLst/>
            <a:ahLst/>
            <a:cxnLst/>
            <a:rect l="l" t="t" r="r" b="b"/>
            <a:pathLst>
              <a:path w="9099" h="9099" extrusionOk="0">
                <a:moveTo>
                  <a:pt x="4543" y="1"/>
                </a:moveTo>
                <a:cubicBezTo>
                  <a:pt x="2038" y="1"/>
                  <a:pt x="1" y="2038"/>
                  <a:pt x="1" y="4556"/>
                </a:cubicBezTo>
                <a:cubicBezTo>
                  <a:pt x="1" y="7062"/>
                  <a:pt x="2038" y="9098"/>
                  <a:pt x="4543" y="9098"/>
                </a:cubicBezTo>
                <a:cubicBezTo>
                  <a:pt x="7062" y="9098"/>
                  <a:pt x="9098" y="7062"/>
                  <a:pt x="9098" y="4556"/>
                </a:cubicBezTo>
                <a:cubicBezTo>
                  <a:pt x="9098" y="2038"/>
                  <a:pt x="7062" y="1"/>
                  <a:pt x="4543" y="1"/>
                </a:cubicBezTo>
                <a:close/>
              </a:path>
            </a:pathLst>
          </a:custGeom>
          <a:solidFill>
            <a:srgbClr val="A3A5D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937" name="Google Shape;937;p33"/>
          <p:cNvGrpSpPr/>
          <p:nvPr/>
        </p:nvGrpSpPr>
        <p:grpSpPr>
          <a:xfrm>
            <a:off x="7010436" y="6642881"/>
            <a:ext cx="645727" cy="709966"/>
            <a:chOff x="3576648" y="3214811"/>
            <a:chExt cx="328104" cy="360745"/>
          </a:xfrm>
        </p:grpSpPr>
        <p:sp>
          <p:nvSpPr>
            <p:cNvPr id="938" name="Google Shape;938;p33"/>
            <p:cNvSpPr/>
            <p:nvPr/>
          </p:nvSpPr>
          <p:spPr>
            <a:xfrm>
              <a:off x="3624474" y="3404368"/>
              <a:ext cx="94742" cy="110608"/>
            </a:xfrm>
            <a:custGeom>
              <a:avLst/>
              <a:gdLst/>
              <a:ahLst/>
              <a:cxnLst/>
              <a:rect l="l" t="t" r="r" b="b"/>
              <a:pathLst>
                <a:path w="1248" h="1457" extrusionOk="0">
                  <a:moveTo>
                    <a:pt x="926" y="0"/>
                  </a:moveTo>
                  <a:lnTo>
                    <a:pt x="0" y="1198"/>
                  </a:lnTo>
                  <a:lnTo>
                    <a:pt x="334" y="1457"/>
                  </a:lnTo>
                  <a:lnTo>
                    <a:pt x="1247" y="260"/>
                  </a:lnTo>
                  <a:lnTo>
                    <a:pt x="92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grpSp>
          <p:nvGrpSpPr>
            <p:cNvPr id="939" name="Google Shape;939;p33"/>
            <p:cNvGrpSpPr/>
            <p:nvPr/>
          </p:nvGrpSpPr>
          <p:grpSpPr>
            <a:xfrm>
              <a:off x="3576648" y="3214811"/>
              <a:ext cx="328104" cy="360745"/>
              <a:chOff x="3576648" y="3214811"/>
              <a:chExt cx="328104" cy="360745"/>
            </a:xfrm>
          </p:grpSpPr>
          <p:sp>
            <p:nvSpPr>
              <p:cNvPr id="940" name="Google Shape;940;p33"/>
              <p:cNvSpPr/>
              <p:nvPr/>
            </p:nvSpPr>
            <p:spPr>
              <a:xfrm>
                <a:off x="3645805" y="3214811"/>
                <a:ext cx="258946" cy="235944"/>
              </a:xfrm>
              <a:custGeom>
                <a:avLst/>
                <a:gdLst/>
                <a:ahLst/>
                <a:cxnLst/>
                <a:rect l="l" t="t" r="r" b="b"/>
                <a:pathLst>
                  <a:path w="3411" h="3108" extrusionOk="0">
                    <a:moveTo>
                      <a:pt x="1672" y="288"/>
                    </a:moveTo>
                    <a:cubicBezTo>
                      <a:pt x="2683" y="288"/>
                      <a:pt x="3311" y="1483"/>
                      <a:pt x="2657" y="2325"/>
                    </a:cubicBezTo>
                    <a:cubicBezTo>
                      <a:pt x="2413" y="2647"/>
                      <a:pt x="2045" y="2816"/>
                      <a:pt x="1670" y="2816"/>
                    </a:cubicBezTo>
                    <a:cubicBezTo>
                      <a:pt x="1399" y="2816"/>
                      <a:pt x="1125" y="2728"/>
                      <a:pt x="892" y="2547"/>
                    </a:cubicBezTo>
                    <a:cubicBezTo>
                      <a:pt x="3" y="1868"/>
                      <a:pt x="386" y="448"/>
                      <a:pt x="1497" y="300"/>
                    </a:cubicBezTo>
                    <a:cubicBezTo>
                      <a:pt x="1556" y="292"/>
                      <a:pt x="1615" y="288"/>
                      <a:pt x="1672" y="288"/>
                    </a:cubicBezTo>
                    <a:close/>
                    <a:moveTo>
                      <a:pt x="1671" y="1"/>
                    </a:moveTo>
                    <a:cubicBezTo>
                      <a:pt x="801" y="1"/>
                      <a:pt x="0" y="753"/>
                      <a:pt x="127" y="1757"/>
                    </a:cubicBezTo>
                    <a:cubicBezTo>
                      <a:pt x="234" y="2604"/>
                      <a:pt x="945" y="3107"/>
                      <a:pt x="1671" y="3107"/>
                    </a:cubicBezTo>
                    <a:cubicBezTo>
                      <a:pt x="2119" y="3107"/>
                      <a:pt x="2572" y="2916"/>
                      <a:pt x="2892" y="2497"/>
                    </a:cubicBezTo>
                    <a:cubicBezTo>
                      <a:pt x="3410" y="1818"/>
                      <a:pt x="3287" y="843"/>
                      <a:pt x="2608" y="325"/>
                    </a:cubicBezTo>
                    <a:cubicBezTo>
                      <a:pt x="2314" y="101"/>
                      <a:pt x="1988" y="1"/>
                      <a:pt x="1671" y="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  <p:sp>
            <p:nvSpPr>
              <p:cNvPr id="941" name="Google Shape;941;p33"/>
              <p:cNvSpPr/>
              <p:nvPr/>
            </p:nvSpPr>
            <p:spPr>
              <a:xfrm>
                <a:off x="3576648" y="3439440"/>
                <a:ext cx="122830" cy="136116"/>
              </a:xfrm>
              <a:custGeom>
                <a:avLst/>
                <a:gdLst/>
                <a:ahLst/>
                <a:cxnLst/>
                <a:rect l="l" t="t" r="r" b="b"/>
                <a:pathLst>
                  <a:path w="1618" h="1793" extrusionOk="0">
                    <a:moveTo>
                      <a:pt x="1239" y="0"/>
                    </a:moveTo>
                    <a:cubicBezTo>
                      <a:pt x="1139" y="0"/>
                      <a:pt x="1041" y="45"/>
                      <a:pt x="976" y="131"/>
                    </a:cubicBezTo>
                    <a:lnTo>
                      <a:pt x="112" y="1254"/>
                    </a:lnTo>
                    <a:cubicBezTo>
                      <a:pt x="1" y="1402"/>
                      <a:pt x="25" y="1612"/>
                      <a:pt x="174" y="1723"/>
                    </a:cubicBezTo>
                    <a:cubicBezTo>
                      <a:pt x="230" y="1770"/>
                      <a:pt x="300" y="1792"/>
                      <a:pt x="370" y="1792"/>
                    </a:cubicBezTo>
                    <a:cubicBezTo>
                      <a:pt x="467" y="1792"/>
                      <a:pt x="566" y="1748"/>
                      <a:pt x="630" y="1662"/>
                    </a:cubicBezTo>
                    <a:lnTo>
                      <a:pt x="1507" y="538"/>
                    </a:lnTo>
                    <a:cubicBezTo>
                      <a:pt x="1618" y="390"/>
                      <a:pt x="1593" y="180"/>
                      <a:pt x="1445" y="69"/>
                    </a:cubicBezTo>
                    <a:cubicBezTo>
                      <a:pt x="1383" y="23"/>
                      <a:pt x="1311" y="0"/>
                      <a:pt x="1239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799631">
                  <a:buClr>
                    <a:srgbClr val="000000"/>
                  </a:buClr>
                </a:pPr>
                <a:endParaRPr sz="2755" kern="0">
                  <a:solidFill>
                    <a:srgbClr val="000000"/>
                  </a:solidFill>
                  <a:latin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942" name="Google Shape;942;p33"/>
          <p:cNvSpPr/>
          <p:nvPr/>
        </p:nvSpPr>
        <p:spPr>
          <a:xfrm>
            <a:off x="9934471" y="3444085"/>
            <a:ext cx="1599081" cy="1371239"/>
          </a:xfrm>
          <a:custGeom>
            <a:avLst/>
            <a:gdLst/>
            <a:ahLst/>
            <a:cxnLst/>
            <a:rect l="l" t="t" r="r" b="b"/>
            <a:pathLst>
              <a:path w="10703" h="9178" extrusionOk="0">
                <a:moveTo>
                  <a:pt x="6093" y="0"/>
                </a:moveTo>
                <a:cubicBezTo>
                  <a:pt x="4969" y="0"/>
                  <a:pt x="3823" y="418"/>
                  <a:pt x="2889" y="1352"/>
                </a:cubicBezTo>
                <a:cubicBezTo>
                  <a:pt x="1" y="4240"/>
                  <a:pt x="2050" y="9165"/>
                  <a:pt x="6123" y="9178"/>
                </a:cubicBezTo>
                <a:cubicBezTo>
                  <a:pt x="8654" y="9178"/>
                  <a:pt x="10703" y="7116"/>
                  <a:pt x="10703" y="4598"/>
                </a:cubicBezTo>
                <a:cubicBezTo>
                  <a:pt x="10703" y="1833"/>
                  <a:pt x="8447" y="0"/>
                  <a:pt x="6093" y="0"/>
                </a:cubicBezTo>
                <a:close/>
              </a:path>
            </a:pathLst>
          </a:custGeom>
          <a:solidFill>
            <a:srgbClr val="7030A0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43" name="Google Shape;943;p33"/>
          <p:cNvSpPr/>
          <p:nvPr/>
        </p:nvSpPr>
        <p:spPr>
          <a:xfrm>
            <a:off x="10096871" y="3376705"/>
            <a:ext cx="1451469" cy="1451469"/>
          </a:xfrm>
          <a:custGeom>
            <a:avLst/>
            <a:gdLst/>
            <a:ahLst/>
            <a:cxnLst/>
            <a:rect l="l" t="t" r="r" b="b"/>
            <a:pathLst>
              <a:path w="9715" h="9715" fill="none" extrusionOk="0">
                <a:moveTo>
                  <a:pt x="5036" y="9715"/>
                </a:moveTo>
                <a:cubicBezTo>
                  <a:pt x="3148" y="9715"/>
                  <a:pt x="1444" y="8579"/>
                  <a:pt x="728" y="6827"/>
                </a:cubicBezTo>
                <a:cubicBezTo>
                  <a:pt x="0" y="5086"/>
                  <a:pt x="407" y="3074"/>
                  <a:pt x="1741" y="1741"/>
                </a:cubicBezTo>
                <a:cubicBezTo>
                  <a:pt x="3074" y="408"/>
                  <a:pt x="5086" y="0"/>
                  <a:pt x="6826" y="729"/>
                </a:cubicBezTo>
                <a:cubicBezTo>
                  <a:pt x="8579" y="1457"/>
                  <a:pt x="9715" y="3148"/>
                  <a:pt x="9715" y="5049"/>
                </a:cubicBezTo>
                <a:cubicBezTo>
                  <a:pt x="9715" y="7629"/>
                  <a:pt x="7616" y="9715"/>
                  <a:pt x="5036" y="9715"/>
                </a:cubicBezTo>
                <a:close/>
              </a:path>
            </a:pathLst>
          </a:custGeom>
          <a:solidFill>
            <a:srgbClr val="F2B749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grpSp>
        <p:nvGrpSpPr>
          <p:cNvPr id="944" name="Google Shape;944;p33"/>
          <p:cNvGrpSpPr/>
          <p:nvPr/>
        </p:nvGrpSpPr>
        <p:grpSpPr>
          <a:xfrm>
            <a:off x="10480389" y="3758429"/>
            <a:ext cx="735968" cy="794972"/>
            <a:chOff x="5325250" y="1737299"/>
            <a:chExt cx="373957" cy="403938"/>
          </a:xfrm>
        </p:grpSpPr>
        <p:sp>
          <p:nvSpPr>
            <p:cNvPr id="945" name="Google Shape;945;p33"/>
            <p:cNvSpPr/>
            <p:nvPr/>
          </p:nvSpPr>
          <p:spPr>
            <a:xfrm>
              <a:off x="5470474" y="2074660"/>
              <a:ext cx="88213" cy="20649"/>
            </a:xfrm>
            <a:custGeom>
              <a:avLst/>
              <a:gdLst/>
              <a:ahLst/>
              <a:cxnLst/>
              <a:rect l="l" t="t" r="r" b="b"/>
              <a:pathLst>
                <a:path w="1162" h="272" extrusionOk="0">
                  <a:moveTo>
                    <a:pt x="186" y="0"/>
                  </a:moveTo>
                  <a:cubicBezTo>
                    <a:pt x="87" y="0"/>
                    <a:pt x="1" y="62"/>
                    <a:pt x="1" y="136"/>
                  </a:cubicBezTo>
                  <a:cubicBezTo>
                    <a:pt x="1" y="210"/>
                    <a:pt x="87" y="272"/>
                    <a:pt x="186" y="272"/>
                  </a:cubicBezTo>
                  <a:lnTo>
                    <a:pt x="964" y="272"/>
                  </a:lnTo>
                  <a:cubicBezTo>
                    <a:pt x="1075" y="272"/>
                    <a:pt x="1161" y="210"/>
                    <a:pt x="1161" y="136"/>
                  </a:cubicBezTo>
                  <a:cubicBezTo>
                    <a:pt x="1161" y="62"/>
                    <a:pt x="1075" y="0"/>
                    <a:pt x="96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6" name="Google Shape;946;p33"/>
            <p:cNvSpPr/>
            <p:nvPr/>
          </p:nvSpPr>
          <p:spPr>
            <a:xfrm>
              <a:off x="5470474" y="2097131"/>
              <a:ext cx="88213" cy="21636"/>
            </a:xfrm>
            <a:custGeom>
              <a:avLst/>
              <a:gdLst/>
              <a:ahLst/>
              <a:cxnLst/>
              <a:rect l="l" t="t" r="r" b="b"/>
              <a:pathLst>
                <a:path w="1162" h="285" extrusionOk="0">
                  <a:moveTo>
                    <a:pt x="186" y="1"/>
                  </a:moveTo>
                  <a:cubicBezTo>
                    <a:pt x="87" y="1"/>
                    <a:pt x="1" y="62"/>
                    <a:pt x="1" y="136"/>
                  </a:cubicBezTo>
                  <a:cubicBezTo>
                    <a:pt x="1" y="210"/>
                    <a:pt x="87" y="285"/>
                    <a:pt x="186" y="285"/>
                  </a:cubicBezTo>
                  <a:lnTo>
                    <a:pt x="964" y="285"/>
                  </a:lnTo>
                  <a:cubicBezTo>
                    <a:pt x="1075" y="285"/>
                    <a:pt x="1161" y="210"/>
                    <a:pt x="1161" y="136"/>
                  </a:cubicBezTo>
                  <a:cubicBezTo>
                    <a:pt x="1161" y="62"/>
                    <a:pt x="1075" y="1"/>
                    <a:pt x="96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7" name="Google Shape;947;p33"/>
            <p:cNvSpPr/>
            <p:nvPr/>
          </p:nvSpPr>
          <p:spPr>
            <a:xfrm>
              <a:off x="5487403" y="2119601"/>
              <a:ext cx="53444" cy="21636"/>
            </a:xfrm>
            <a:custGeom>
              <a:avLst/>
              <a:gdLst/>
              <a:ahLst/>
              <a:cxnLst/>
              <a:rect l="l" t="t" r="r" b="b"/>
              <a:pathLst>
                <a:path w="704" h="285" extrusionOk="0">
                  <a:moveTo>
                    <a:pt x="124" y="1"/>
                  </a:moveTo>
                  <a:cubicBezTo>
                    <a:pt x="49" y="1"/>
                    <a:pt x="0" y="63"/>
                    <a:pt x="12" y="137"/>
                  </a:cubicBezTo>
                  <a:cubicBezTo>
                    <a:pt x="0" y="211"/>
                    <a:pt x="49" y="272"/>
                    <a:pt x="124" y="285"/>
                  </a:cubicBezTo>
                  <a:lnTo>
                    <a:pt x="593" y="285"/>
                  </a:lnTo>
                  <a:cubicBezTo>
                    <a:pt x="654" y="272"/>
                    <a:pt x="704" y="211"/>
                    <a:pt x="704" y="137"/>
                  </a:cubicBezTo>
                  <a:cubicBezTo>
                    <a:pt x="704" y="63"/>
                    <a:pt x="654" y="1"/>
                    <a:pt x="59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948" name="Google Shape;948;p33"/>
            <p:cNvSpPr/>
            <p:nvPr/>
          </p:nvSpPr>
          <p:spPr>
            <a:xfrm>
              <a:off x="5325250" y="1737299"/>
              <a:ext cx="373957" cy="333646"/>
            </a:xfrm>
            <a:custGeom>
              <a:avLst/>
              <a:gdLst/>
              <a:ahLst/>
              <a:cxnLst/>
              <a:rect l="l" t="t" r="r" b="b"/>
              <a:pathLst>
                <a:path w="4926" h="4395" extrusionOk="0">
                  <a:moveTo>
                    <a:pt x="2988" y="482"/>
                  </a:moveTo>
                  <a:lnTo>
                    <a:pt x="2988" y="482"/>
                  </a:lnTo>
                  <a:cubicBezTo>
                    <a:pt x="4630" y="741"/>
                    <a:pt x="3679" y="2222"/>
                    <a:pt x="3679" y="2222"/>
                  </a:cubicBezTo>
                  <a:cubicBezTo>
                    <a:pt x="4086" y="1099"/>
                    <a:pt x="2988" y="482"/>
                    <a:pt x="2988" y="482"/>
                  </a:cubicBezTo>
                  <a:close/>
                  <a:moveTo>
                    <a:pt x="2420" y="1"/>
                  </a:moveTo>
                  <a:cubicBezTo>
                    <a:pt x="1" y="62"/>
                    <a:pt x="593" y="2457"/>
                    <a:pt x="1247" y="3049"/>
                  </a:cubicBezTo>
                  <a:cubicBezTo>
                    <a:pt x="1642" y="3383"/>
                    <a:pt x="1865" y="3877"/>
                    <a:pt x="1889" y="4395"/>
                  </a:cubicBezTo>
                  <a:lnTo>
                    <a:pt x="3099" y="4395"/>
                  </a:lnTo>
                  <a:cubicBezTo>
                    <a:pt x="3099" y="3877"/>
                    <a:pt x="3321" y="3383"/>
                    <a:pt x="3716" y="3049"/>
                  </a:cubicBezTo>
                  <a:cubicBezTo>
                    <a:pt x="4370" y="2457"/>
                    <a:pt x="4926" y="62"/>
                    <a:pt x="251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949" name="Google Shape;949;p33"/>
          <p:cNvSpPr/>
          <p:nvPr/>
        </p:nvSpPr>
        <p:spPr>
          <a:xfrm>
            <a:off x="8117882" y="7669344"/>
            <a:ext cx="1802123" cy="1734441"/>
          </a:xfrm>
          <a:custGeom>
            <a:avLst/>
            <a:gdLst/>
            <a:ahLst/>
            <a:cxnLst/>
            <a:rect l="l" t="t" r="r" b="b"/>
            <a:pathLst>
              <a:path w="12062" h="11609" extrusionOk="0">
                <a:moveTo>
                  <a:pt x="6272" y="1"/>
                </a:moveTo>
                <a:cubicBezTo>
                  <a:pt x="4759" y="1"/>
                  <a:pt x="3269" y="588"/>
                  <a:pt x="2161" y="1696"/>
                </a:cubicBezTo>
                <a:cubicBezTo>
                  <a:pt x="507" y="3363"/>
                  <a:pt x="1" y="5856"/>
                  <a:pt x="902" y="8016"/>
                </a:cubicBezTo>
                <a:cubicBezTo>
                  <a:pt x="1803" y="10189"/>
                  <a:pt x="3914" y="11596"/>
                  <a:pt x="6259" y="11608"/>
                </a:cubicBezTo>
                <a:cubicBezTo>
                  <a:pt x="9469" y="11608"/>
                  <a:pt x="12061" y="9004"/>
                  <a:pt x="12061" y="5807"/>
                </a:cubicBezTo>
                <a:cubicBezTo>
                  <a:pt x="12061" y="3461"/>
                  <a:pt x="10654" y="1338"/>
                  <a:pt x="8481" y="437"/>
                </a:cubicBezTo>
                <a:cubicBezTo>
                  <a:pt x="7768" y="144"/>
                  <a:pt x="7017" y="1"/>
                  <a:pt x="6272" y="1"/>
                </a:cubicBezTo>
                <a:close/>
              </a:path>
            </a:pathLst>
          </a:custGeom>
          <a:solidFill>
            <a:srgbClr val="F25C7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50" name="Google Shape;950;p33"/>
          <p:cNvSpPr/>
          <p:nvPr/>
        </p:nvSpPr>
        <p:spPr>
          <a:xfrm>
            <a:off x="8698909" y="8025969"/>
            <a:ext cx="708329" cy="1023723"/>
          </a:xfrm>
          <a:custGeom>
            <a:avLst/>
            <a:gdLst/>
            <a:ahLst/>
            <a:cxnLst/>
            <a:rect l="l" t="t" r="r" b="b"/>
            <a:pathLst>
              <a:path w="4741" h="6852" extrusionOk="0">
                <a:moveTo>
                  <a:pt x="3111" y="3963"/>
                </a:moveTo>
                <a:cubicBezTo>
                  <a:pt x="3111" y="3963"/>
                  <a:pt x="4000" y="4950"/>
                  <a:pt x="4000" y="5629"/>
                </a:cubicBezTo>
                <a:cubicBezTo>
                  <a:pt x="3987" y="6308"/>
                  <a:pt x="3000" y="6308"/>
                  <a:pt x="3000" y="6308"/>
                </a:cubicBezTo>
                <a:cubicBezTo>
                  <a:pt x="3000" y="6308"/>
                  <a:pt x="3728" y="6111"/>
                  <a:pt x="3765" y="5555"/>
                </a:cubicBezTo>
                <a:cubicBezTo>
                  <a:pt x="3790" y="5012"/>
                  <a:pt x="3111" y="3963"/>
                  <a:pt x="3111" y="3963"/>
                </a:cubicBezTo>
                <a:close/>
                <a:moveTo>
                  <a:pt x="2358" y="0"/>
                </a:moveTo>
                <a:cubicBezTo>
                  <a:pt x="1988" y="0"/>
                  <a:pt x="1679" y="161"/>
                  <a:pt x="1679" y="371"/>
                </a:cubicBezTo>
                <a:cubicBezTo>
                  <a:pt x="1679" y="383"/>
                  <a:pt x="1679" y="395"/>
                  <a:pt x="1679" y="395"/>
                </a:cubicBezTo>
                <a:lnTo>
                  <a:pt x="1667" y="395"/>
                </a:lnTo>
                <a:lnTo>
                  <a:pt x="1667" y="1099"/>
                </a:lnTo>
                <a:lnTo>
                  <a:pt x="1679" y="1099"/>
                </a:lnTo>
                <a:cubicBezTo>
                  <a:pt x="1691" y="1185"/>
                  <a:pt x="1728" y="1259"/>
                  <a:pt x="1877" y="1321"/>
                </a:cubicBezTo>
                <a:lnTo>
                  <a:pt x="1877" y="2914"/>
                </a:lnTo>
                <a:cubicBezTo>
                  <a:pt x="1877" y="3222"/>
                  <a:pt x="1716" y="3309"/>
                  <a:pt x="1716" y="3309"/>
                </a:cubicBezTo>
                <a:cubicBezTo>
                  <a:pt x="1469" y="3518"/>
                  <a:pt x="0" y="5642"/>
                  <a:pt x="642" y="6283"/>
                </a:cubicBezTo>
                <a:cubicBezTo>
                  <a:pt x="1127" y="6768"/>
                  <a:pt x="1900" y="6830"/>
                  <a:pt x="2239" y="6830"/>
                </a:cubicBezTo>
                <a:cubicBezTo>
                  <a:pt x="2296" y="6830"/>
                  <a:pt x="2342" y="6828"/>
                  <a:pt x="2370" y="6827"/>
                </a:cubicBezTo>
                <a:cubicBezTo>
                  <a:pt x="2568" y="6814"/>
                  <a:pt x="3518" y="6851"/>
                  <a:pt x="4099" y="6283"/>
                </a:cubicBezTo>
                <a:cubicBezTo>
                  <a:pt x="4740" y="5642"/>
                  <a:pt x="3296" y="3531"/>
                  <a:pt x="3037" y="3309"/>
                </a:cubicBezTo>
                <a:cubicBezTo>
                  <a:pt x="3037" y="3309"/>
                  <a:pt x="2926" y="3234"/>
                  <a:pt x="2926" y="2914"/>
                </a:cubicBezTo>
                <a:lnTo>
                  <a:pt x="2926" y="1309"/>
                </a:lnTo>
                <a:cubicBezTo>
                  <a:pt x="3000" y="1259"/>
                  <a:pt x="3037" y="1185"/>
                  <a:pt x="3049" y="1099"/>
                </a:cubicBezTo>
                <a:lnTo>
                  <a:pt x="3074" y="1099"/>
                </a:lnTo>
                <a:lnTo>
                  <a:pt x="3074" y="395"/>
                </a:lnTo>
                <a:lnTo>
                  <a:pt x="3049" y="395"/>
                </a:lnTo>
                <a:lnTo>
                  <a:pt x="3049" y="371"/>
                </a:lnTo>
                <a:cubicBezTo>
                  <a:pt x="3049" y="161"/>
                  <a:pt x="2741" y="0"/>
                  <a:pt x="2358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51" name="Google Shape;951;p33"/>
          <p:cNvSpPr/>
          <p:nvPr/>
        </p:nvSpPr>
        <p:spPr>
          <a:xfrm>
            <a:off x="8110560" y="4718343"/>
            <a:ext cx="1885043" cy="1717111"/>
          </a:xfrm>
          <a:custGeom>
            <a:avLst/>
            <a:gdLst/>
            <a:ahLst/>
            <a:cxnLst/>
            <a:rect l="l" t="t" r="r" b="b"/>
            <a:pathLst>
              <a:path w="12617" h="11493" extrusionOk="0">
                <a:moveTo>
                  <a:pt x="6313" y="1"/>
                </a:moveTo>
                <a:cubicBezTo>
                  <a:pt x="4843" y="1"/>
                  <a:pt x="3371" y="562"/>
                  <a:pt x="2247" y="1685"/>
                </a:cubicBezTo>
                <a:cubicBezTo>
                  <a:pt x="1" y="3920"/>
                  <a:pt x="1" y="7561"/>
                  <a:pt x="2247" y="9808"/>
                </a:cubicBezTo>
                <a:cubicBezTo>
                  <a:pt x="3371" y="10931"/>
                  <a:pt x="4843" y="11493"/>
                  <a:pt x="6313" y="11493"/>
                </a:cubicBezTo>
                <a:cubicBezTo>
                  <a:pt x="7783" y="11493"/>
                  <a:pt x="9252" y="10931"/>
                  <a:pt x="10370" y="9808"/>
                </a:cubicBezTo>
                <a:cubicBezTo>
                  <a:pt x="12616" y="7561"/>
                  <a:pt x="12616" y="3920"/>
                  <a:pt x="10370" y="1685"/>
                </a:cubicBezTo>
                <a:cubicBezTo>
                  <a:pt x="9252" y="562"/>
                  <a:pt x="7783" y="1"/>
                  <a:pt x="6313" y="1"/>
                </a:cubicBezTo>
                <a:close/>
              </a:path>
            </a:pathLst>
          </a:custGeom>
          <a:solidFill>
            <a:srgbClr val="4B71B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52" name="Google Shape;952;p33"/>
          <p:cNvSpPr/>
          <p:nvPr/>
        </p:nvSpPr>
        <p:spPr>
          <a:xfrm>
            <a:off x="8601198" y="5277258"/>
            <a:ext cx="953503" cy="597171"/>
          </a:xfrm>
          <a:custGeom>
            <a:avLst/>
            <a:gdLst/>
            <a:ahLst/>
            <a:cxnLst/>
            <a:rect l="l" t="t" r="r" b="b"/>
            <a:pathLst>
              <a:path w="6382" h="3997" extrusionOk="0">
                <a:moveTo>
                  <a:pt x="3142" y="268"/>
                </a:moveTo>
                <a:cubicBezTo>
                  <a:pt x="3349" y="268"/>
                  <a:pt x="3555" y="317"/>
                  <a:pt x="3740" y="413"/>
                </a:cubicBezTo>
                <a:cubicBezTo>
                  <a:pt x="3839" y="463"/>
                  <a:pt x="3913" y="524"/>
                  <a:pt x="4000" y="598"/>
                </a:cubicBezTo>
                <a:lnTo>
                  <a:pt x="4024" y="611"/>
                </a:lnTo>
                <a:cubicBezTo>
                  <a:pt x="4086" y="697"/>
                  <a:pt x="4135" y="808"/>
                  <a:pt x="4135" y="919"/>
                </a:cubicBezTo>
                <a:lnTo>
                  <a:pt x="4135" y="932"/>
                </a:lnTo>
                <a:cubicBezTo>
                  <a:pt x="4135" y="1055"/>
                  <a:pt x="4086" y="1179"/>
                  <a:pt x="3987" y="1265"/>
                </a:cubicBezTo>
                <a:cubicBezTo>
                  <a:pt x="3938" y="1314"/>
                  <a:pt x="3938" y="1401"/>
                  <a:pt x="3987" y="1450"/>
                </a:cubicBezTo>
                <a:cubicBezTo>
                  <a:pt x="4012" y="1475"/>
                  <a:pt x="4049" y="1487"/>
                  <a:pt x="4086" y="1487"/>
                </a:cubicBezTo>
                <a:cubicBezTo>
                  <a:pt x="4111" y="1487"/>
                  <a:pt x="4148" y="1475"/>
                  <a:pt x="4172" y="1450"/>
                </a:cubicBezTo>
                <a:cubicBezTo>
                  <a:pt x="4259" y="1351"/>
                  <a:pt x="4333" y="1240"/>
                  <a:pt x="4358" y="1117"/>
                </a:cubicBezTo>
                <a:cubicBezTo>
                  <a:pt x="4432" y="1154"/>
                  <a:pt x="4481" y="1228"/>
                  <a:pt x="4481" y="1314"/>
                </a:cubicBezTo>
                <a:cubicBezTo>
                  <a:pt x="4481" y="1376"/>
                  <a:pt x="4530" y="1425"/>
                  <a:pt x="4592" y="1438"/>
                </a:cubicBezTo>
                <a:lnTo>
                  <a:pt x="4604" y="1438"/>
                </a:lnTo>
                <a:cubicBezTo>
                  <a:pt x="4678" y="1438"/>
                  <a:pt x="4740" y="1376"/>
                  <a:pt x="4740" y="1314"/>
                </a:cubicBezTo>
                <a:cubicBezTo>
                  <a:pt x="4740" y="1302"/>
                  <a:pt x="4740" y="1290"/>
                  <a:pt x="4740" y="1290"/>
                </a:cubicBezTo>
                <a:cubicBezTo>
                  <a:pt x="4728" y="1080"/>
                  <a:pt x="4580" y="907"/>
                  <a:pt x="4382" y="845"/>
                </a:cubicBezTo>
                <a:cubicBezTo>
                  <a:pt x="4382" y="796"/>
                  <a:pt x="4370" y="747"/>
                  <a:pt x="4358" y="697"/>
                </a:cubicBezTo>
                <a:lnTo>
                  <a:pt x="4333" y="660"/>
                </a:lnTo>
                <a:lnTo>
                  <a:pt x="4382" y="672"/>
                </a:lnTo>
                <a:cubicBezTo>
                  <a:pt x="4617" y="722"/>
                  <a:pt x="4839" y="833"/>
                  <a:pt x="5024" y="993"/>
                </a:cubicBezTo>
                <a:lnTo>
                  <a:pt x="5061" y="1043"/>
                </a:lnTo>
                <a:cubicBezTo>
                  <a:pt x="5333" y="1290"/>
                  <a:pt x="5506" y="1623"/>
                  <a:pt x="5543" y="1993"/>
                </a:cubicBezTo>
                <a:cubicBezTo>
                  <a:pt x="5555" y="2018"/>
                  <a:pt x="5555" y="2043"/>
                  <a:pt x="5580" y="2055"/>
                </a:cubicBezTo>
                <a:cubicBezTo>
                  <a:pt x="5962" y="2499"/>
                  <a:pt x="5777" y="3191"/>
                  <a:pt x="5222" y="3376"/>
                </a:cubicBezTo>
                <a:cubicBezTo>
                  <a:pt x="5283" y="3203"/>
                  <a:pt x="5283" y="3018"/>
                  <a:pt x="5222" y="2845"/>
                </a:cubicBezTo>
                <a:cubicBezTo>
                  <a:pt x="5185" y="2746"/>
                  <a:pt x="5123" y="2648"/>
                  <a:pt x="5049" y="2573"/>
                </a:cubicBezTo>
                <a:cubicBezTo>
                  <a:pt x="5024" y="2549"/>
                  <a:pt x="4993" y="2536"/>
                  <a:pt x="4962" y="2536"/>
                </a:cubicBezTo>
                <a:cubicBezTo>
                  <a:pt x="4932" y="2536"/>
                  <a:pt x="4901" y="2549"/>
                  <a:pt x="4876" y="2573"/>
                </a:cubicBezTo>
                <a:cubicBezTo>
                  <a:pt x="4827" y="2623"/>
                  <a:pt x="4827" y="2709"/>
                  <a:pt x="4876" y="2759"/>
                </a:cubicBezTo>
                <a:cubicBezTo>
                  <a:pt x="4913" y="2796"/>
                  <a:pt x="4950" y="2857"/>
                  <a:pt x="4987" y="2907"/>
                </a:cubicBezTo>
                <a:cubicBezTo>
                  <a:pt x="4975" y="2993"/>
                  <a:pt x="4901" y="3067"/>
                  <a:pt x="4814" y="3067"/>
                </a:cubicBezTo>
                <a:cubicBezTo>
                  <a:pt x="4806" y="3066"/>
                  <a:pt x="4799" y="3066"/>
                  <a:pt x="4791" y="3066"/>
                </a:cubicBezTo>
                <a:cubicBezTo>
                  <a:pt x="4624" y="3066"/>
                  <a:pt x="4624" y="3316"/>
                  <a:pt x="4791" y="3316"/>
                </a:cubicBezTo>
                <a:cubicBezTo>
                  <a:pt x="4799" y="3316"/>
                  <a:pt x="4806" y="3315"/>
                  <a:pt x="4814" y="3314"/>
                </a:cubicBezTo>
                <a:cubicBezTo>
                  <a:pt x="4876" y="3314"/>
                  <a:pt x="4938" y="3302"/>
                  <a:pt x="4999" y="3277"/>
                </a:cubicBezTo>
                <a:lnTo>
                  <a:pt x="4999" y="3277"/>
                </a:lnTo>
                <a:cubicBezTo>
                  <a:pt x="4975" y="3339"/>
                  <a:pt x="4938" y="3388"/>
                  <a:pt x="4901" y="3438"/>
                </a:cubicBezTo>
                <a:lnTo>
                  <a:pt x="4888" y="3438"/>
                </a:lnTo>
                <a:cubicBezTo>
                  <a:pt x="4620" y="3624"/>
                  <a:pt x="4311" y="3715"/>
                  <a:pt x="4003" y="3715"/>
                </a:cubicBezTo>
                <a:cubicBezTo>
                  <a:pt x="3617" y="3715"/>
                  <a:pt x="3233" y="3571"/>
                  <a:pt x="2938" y="3289"/>
                </a:cubicBezTo>
                <a:cubicBezTo>
                  <a:pt x="2926" y="3277"/>
                  <a:pt x="2926" y="3265"/>
                  <a:pt x="2913" y="3265"/>
                </a:cubicBezTo>
                <a:cubicBezTo>
                  <a:pt x="2777" y="3117"/>
                  <a:pt x="2790" y="2882"/>
                  <a:pt x="2938" y="2746"/>
                </a:cubicBezTo>
                <a:cubicBezTo>
                  <a:pt x="2987" y="2697"/>
                  <a:pt x="2987" y="2610"/>
                  <a:pt x="2938" y="2561"/>
                </a:cubicBezTo>
                <a:cubicBezTo>
                  <a:pt x="2913" y="2536"/>
                  <a:pt x="2879" y="2524"/>
                  <a:pt x="2845" y="2524"/>
                </a:cubicBezTo>
                <a:cubicBezTo>
                  <a:pt x="2811" y="2524"/>
                  <a:pt x="2777" y="2536"/>
                  <a:pt x="2753" y="2561"/>
                </a:cubicBezTo>
                <a:cubicBezTo>
                  <a:pt x="2728" y="2586"/>
                  <a:pt x="2716" y="2610"/>
                  <a:pt x="2691" y="2635"/>
                </a:cubicBezTo>
                <a:cubicBezTo>
                  <a:pt x="2654" y="2685"/>
                  <a:pt x="2629" y="2734"/>
                  <a:pt x="2605" y="2796"/>
                </a:cubicBezTo>
                <a:cubicBezTo>
                  <a:pt x="2518" y="2759"/>
                  <a:pt x="2457" y="2672"/>
                  <a:pt x="2457" y="2573"/>
                </a:cubicBezTo>
                <a:cubicBezTo>
                  <a:pt x="2457" y="2499"/>
                  <a:pt x="2395" y="2450"/>
                  <a:pt x="2333" y="2450"/>
                </a:cubicBezTo>
                <a:cubicBezTo>
                  <a:pt x="2259" y="2450"/>
                  <a:pt x="2197" y="2499"/>
                  <a:pt x="2210" y="2573"/>
                </a:cubicBezTo>
                <a:cubicBezTo>
                  <a:pt x="2210" y="2796"/>
                  <a:pt x="2345" y="2993"/>
                  <a:pt x="2568" y="3043"/>
                </a:cubicBezTo>
                <a:lnTo>
                  <a:pt x="2568" y="3067"/>
                </a:lnTo>
                <a:cubicBezTo>
                  <a:pt x="2568" y="3129"/>
                  <a:pt x="2580" y="3191"/>
                  <a:pt x="2605" y="3252"/>
                </a:cubicBezTo>
                <a:lnTo>
                  <a:pt x="1605" y="3252"/>
                </a:lnTo>
                <a:cubicBezTo>
                  <a:pt x="1580" y="3252"/>
                  <a:pt x="1568" y="3252"/>
                  <a:pt x="1543" y="3277"/>
                </a:cubicBezTo>
                <a:cubicBezTo>
                  <a:pt x="1407" y="3351"/>
                  <a:pt x="1259" y="3388"/>
                  <a:pt x="1111" y="3388"/>
                </a:cubicBezTo>
                <a:cubicBezTo>
                  <a:pt x="642" y="3376"/>
                  <a:pt x="272" y="3006"/>
                  <a:pt x="272" y="2549"/>
                </a:cubicBezTo>
                <a:cubicBezTo>
                  <a:pt x="259" y="2178"/>
                  <a:pt x="506" y="1845"/>
                  <a:pt x="852" y="1734"/>
                </a:cubicBezTo>
                <a:cubicBezTo>
                  <a:pt x="864" y="1722"/>
                  <a:pt x="877" y="1722"/>
                  <a:pt x="889" y="1709"/>
                </a:cubicBezTo>
                <a:cubicBezTo>
                  <a:pt x="915" y="1704"/>
                  <a:pt x="941" y="1702"/>
                  <a:pt x="966" y="1702"/>
                </a:cubicBezTo>
                <a:cubicBezTo>
                  <a:pt x="1124" y="1702"/>
                  <a:pt x="1270" y="1797"/>
                  <a:pt x="1333" y="1956"/>
                </a:cubicBezTo>
                <a:cubicBezTo>
                  <a:pt x="1346" y="2006"/>
                  <a:pt x="1395" y="2030"/>
                  <a:pt x="1444" y="2030"/>
                </a:cubicBezTo>
                <a:lnTo>
                  <a:pt x="1494" y="2030"/>
                </a:lnTo>
                <a:cubicBezTo>
                  <a:pt x="1555" y="2006"/>
                  <a:pt x="1592" y="1932"/>
                  <a:pt x="1568" y="1870"/>
                </a:cubicBezTo>
                <a:cubicBezTo>
                  <a:pt x="1469" y="1611"/>
                  <a:pt x="1235" y="1450"/>
                  <a:pt x="963" y="1450"/>
                </a:cubicBezTo>
                <a:cubicBezTo>
                  <a:pt x="1074" y="944"/>
                  <a:pt x="1531" y="586"/>
                  <a:pt x="2049" y="586"/>
                </a:cubicBezTo>
                <a:cubicBezTo>
                  <a:pt x="2099" y="586"/>
                  <a:pt x="2148" y="586"/>
                  <a:pt x="2197" y="598"/>
                </a:cubicBezTo>
                <a:lnTo>
                  <a:pt x="2222" y="598"/>
                </a:lnTo>
                <a:cubicBezTo>
                  <a:pt x="2395" y="611"/>
                  <a:pt x="2518" y="771"/>
                  <a:pt x="2494" y="944"/>
                </a:cubicBezTo>
                <a:cubicBezTo>
                  <a:pt x="2481" y="1006"/>
                  <a:pt x="2531" y="1080"/>
                  <a:pt x="2605" y="1080"/>
                </a:cubicBezTo>
                <a:lnTo>
                  <a:pt x="2617" y="1080"/>
                </a:lnTo>
                <a:cubicBezTo>
                  <a:pt x="2679" y="1080"/>
                  <a:pt x="2728" y="1043"/>
                  <a:pt x="2740" y="981"/>
                </a:cubicBezTo>
                <a:cubicBezTo>
                  <a:pt x="2765" y="771"/>
                  <a:pt x="2679" y="561"/>
                  <a:pt x="2506" y="438"/>
                </a:cubicBezTo>
                <a:cubicBezTo>
                  <a:pt x="2703" y="324"/>
                  <a:pt x="2923" y="268"/>
                  <a:pt x="3142" y="268"/>
                </a:cubicBezTo>
                <a:close/>
                <a:moveTo>
                  <a:pt x="3144" y="1"/>
                </a:moveTo>
                <a:cubicBezTo>
                  <a:pt x="2817" y="1"/>
                  <a:pt x="2490" y="107"/>
                  <a:pt x="2222" y="315"/>
                </a:cubicBezTo>
                <a:cubicBezTo>
                  <a:pt x="2181" y="315"/>
                  <a:pt x="2140" y="309"/>
                  <a:pt x="2102" y="309"/>
                </a:cubicBezTo>
                <a:cubicBezTo>
                  <a:pt x="2083" y="309"/>
                  <a:pt x="2066" y="310"/>
                  <a:pt x="2049" y="315"/>
                </a:cubicBezTo>
                <a:cubicBezTo>
                  <a:pt x="2034" y="314"/>
                  <a:pt x="2019" y="314"/>
                  <a:pt x="2004" y="314"/>
                </a:cubicBezTo>
                <a:cubicBezTo>
                  <a:pt x="1688" y="314"/>
                  <a:pt x="1396" y="435"/>
                  <a:pt x="1160" y="635"/>
                </a:cubicBezTo>
                <a:lnTo>
                  <a:pt x="1111" y="672"/>
                </a:lnTo>
                <a:cubicBezTo>
                  <a:pt x="1074" y="710"/>
                  <a:pt x="1037" y="747"/>
                  <a:pt x="1012" y="784"/>
                </a:cubicBezTo>
                <a:cubicBezTo>
                  <a:pt x="839" y="981"/>
                  <a:pt x="728" y="1240"/>
                  <a:pt x="691" y="1500"/>
                </a:cubicBezTo>
                <a:cubicBezTo>
                  <a:pt x="272" y="1672"/>
                  <a:pt x="0" y="2092"/>
                  <a:pt x="0" y="2549"/>
                </a:cubicBezTo>
                <a:cubicBezTo>
                  <a:pt x="0" y="3202"/>
                  <a:pt x="538" y="3674"/>
                  <a:pt x="1129" y="3674"/>
                </a:cubicBezTo>
                <a:cubicBezTo>
                  <a:pt x="1308" y="3674"/>
                  <a:pt x="1491" y="3631"/>
                  <a:pt x="1667" y="3536"/>
                </a:cubicBezTo>
                <a:lnTo>
                  <a:pt x="2802" y="3536"/>
                </a:lnTo>
                <a:cubicBezTo>
                  <a:pt x="3147" y="3840"/>
                  <a:pt x="3584" y="3997"/>
                  <a:pt x="4021" y="3997"/>
                </a:cubicBezTo>
                <a:cubicBezTo>
                  <a:pt x="4366" y="3997"/>
                  <a:pt x="4712" y="3898"/>
                  <a:pt x="5012" y="3697"/>
                </a:cubicBezTo>
                <a:cubicBezTo>
                  <a:pt x="5913" y="3660"/>
                  <a:pt x="6382" y="2623"/>
                  <a:pt x="5814" y="1932"/>
                </a:cubicBezTo>
                <a:cubicBezTo>
                  <a:pt x="5752" y="1512"/>
                  <a:pt x="5555" y="1129"/>
                  <a:pt x="5259" y="845"/>
                </a:cubicBezTo>
                <a:lnTo>
                  <a:pt x="5222" y="821"/>
                </a:lnTo>
                <a:cubicBezTo>
                  <a:pt x="5036" y="660"/>
                  <a:pt x="4827" y="537"/>
                  <a:pt x="4604" y="463"/>
                </a:cubicBezTo>
                <a:cubicBezTo>
                  <a:pt x="4493" y="426"/>
                  <a:pt x="4382" y="389"/>
                  <a:pt x="4259" y="376"/>
                </a:cubicBezTo>
                <a:lnTo>
                  <a:pt x="4148" y="364"/>
                </a:lnTo>
                <a:cubicBezTo>
                  <a:pt x="4086" y="315"/>
                  <a:pt x="4012" y="265"/>
                  <a:pt x="3938" y="228"/>
                </a:cubicBezTo>
                <a:cubicBezTo>
                  <a:pt x="3695" y="76"/>
                  <a:pt x="3419" y="1"/>
                  <a:pt x="3144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53" name="Google Shape;953;p33"/>
          <p:cNvSpPr/>
          <p:nvPr/>
        </p:nvSpPr>
        <p:spPr>
          <a:xfrm>
            <a:off x="6487596" y="3284524"/>
            <a:ext cx="1689471" cy="1689471"/>
          </a:xfrm>
          <a:custGeom>
            <a:avLst/>
            <a:gdLst/>
            <a:ahLst/>
            <a:cxnLst/>
            <a:rect l="l" t="t" r="r" b="b"/>
            <a:pathLst>
              <a:path w="11308" h="11308" extrusionOk="0">
                <a:moveTo>
                  <a:pt x="5654" y="0"/>
                </a:moveTo>
                <a:cubicBezTo>
                  <a:pt x="2544" y="0"/>
                  <a:pt x="1" y="2543"/>
                  <a:pt x="1" y="5654"/>
                </a:cubicBezTo>
                <a:cubicBezTo>
                  <a:pt x="1" y="8777"/>
                  <a:pt x="2544" y="11307"/>
                  <a:pt x="5654" y="11307"/>
                </a:cubicBezTo>
                <a:cubicBezTo>
                  <a:pt x="8777" y="11307"/>
                  <a:pt x="11308" y="8777"/>
                  <a:pt x="11308" y="5654"/>
                </a:cubicBezTo>
                <a:cubicBezTo>
                  <a:pt x="11308" y="2543"/>
                  <a:pt x="8777" y="0"/>
                  <a:pt x="5654" y="0"/>
                </a:cubicBezTo>
                <a:close/>
              </a:path>
            </a:pathLst>
          </a:custGeom>
          <a:solidFill>
            <a:srgbClr val="F25C78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54" name="Google Shape;954;p33"/>
          <p:cNvSpPr/>
          <p:nvPr/>
        </p:nvSpPr>
        <p:spPr>
          <a:xfrm>
            <a:off x="6963444" y="3784276"/>
            <a:ext cx="739704" cy="691744"/>
          </a:xfrm>
          <a:custGeom>
            <a:avLst/>
            <a:gdLst/>
            <a:ahLst/>
            <a:cxnLst/>
            <a:rect l="l" t="t" r="r" b="b"/>
            <a:pathLst>
              <a:path w="4951" h="4630" extrusionOk="0">
                <a:moveTo>
                  <a:pt x="4333" y="618"/>
                </a:moveTo>
                <a:lnTo>
                  <a:pt x="4333" y="3086"/>
                </a:lnTo>
                <a:lnTo>
                  <a:pt x="618" y="3086"/>
                </a:lnTo>
                <a:lnTo>
                  <a:pt x="618" y="618"/>
                </a:lnTo>
                <a:close/>
                <a:moveTo>
                  <a:pt x="618" y="0"/>
                </a:moveTo>
                <a:cubicBezTo>
                  <a:pt x="272" y="0"/>
                  <a:pt x="1" y="284"/>
                  <a:pt x="1" y="618"/>
                </a:cubicBezTo>
                <a:lnTo>
                  <a:pt x="1" y="3086"/>
                </a:lnTo>
                <a:cubicBezTo>
                  <a:pt x="1" y="3432"/>
                  <a:pt x="272" y="3704"/>
                  <a:pt x="618" y="3704"/>
                </a:cubicBezTo>
                <a:lnTo>
                  <a:pt x="1025" y="3704"/>
                </a:lnTo>
                <a:lnTo>
                  <a:pt x="618" y="4321"/>
                </a:lnTo>
                <a:lnTo>
                  <a:pt x="926" y="4629"/>
                </a:lnTo>
                <a:lnTo>
                  <a:pt x="2161" y="3704"/>
                </a:lnTo>
                <a:lnTo>
                  <a:pt x="2790" y="3704"/>
                </a:lnTo>
                <a:lnTo>
                  <a:pt x="4025" y="4629"/>
                </a:lnTo>
                <a:lnTo>
                  <a:pt x="4333" y="4321"/>
                </a:lnTo>
                <a:lnTo>
                  <a:pt x="3914" y="3704"/>
                </a:lnTo>
                <a:lnTo>
                  <a:pt x="4333" y="3704"/>
                </a:lnTo>
                <a:cubicBezTo>
                  <a:pt x="4667" y="3704"/>
                  <a:pt x="4951" y="3432"/>
                  <a:pt x="4951" y="3086"/>
                </a:cubicBezTo>
                <a:lnTo>
                  <a:pt x="4951" y="618"/>
                </a:lnTo>
                <a:cubicBezTo>
                  <a:pt x="4951" y="284"/>
                  <a:pt x="4667" y="0"/>
                  <a:pt x="4333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endParaRPr sz="2755" kern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956" name="Google Shape;956;p33"/>
          <p:cNvSpPr txBox="1"/>
          <p:nvPr/>
        </p:nvSpPr>
        <p:spPr>
          <a:xfrm>
            <a:off x="14043321" y="3880508"/>
            <a:ext cx="2721158" cy="682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559" b="1" kern="0" dirty="0">
                <a:solidFill>
                  <a:srgbClr val="7030A0"/>
                </a:solidFill>
                <a:latin typeface="Fira Sans"/>
                <a:ea typeface="Fira Sans"/>
                <a:cs typeface="Fira Sans"/>
                <a:sym typeface="Fira Sans"/>
              </a:rPr>
              <a:t>Vizual materiallardan foydalanish</a:t>
            </a:r>
            <a:endParaRPr sz="2559" b="1" kern="0" dirty="0">
              <a:solidFill>
                <a:srgbClr val="7030A0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958" name="Google Shape;958;p33"/>
          <p:cNvSpPr txBox="1"/>
          <p:nvPr/>
        </p:nvSpPr>
        <p:spPr>
          <a:xfrm>
            <a:off x="820783" y="3133661"/>
            <a:ext cx="3488033" cy="19478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559" b="1" kern="0" dirty="0">
                <a:solidFill>
                  <a:srgbClr val="F25C78"/>
                </a:solidFill>
                <a:latin typeface="Fira Sans"/>
                <a:ea typeface="Fira Sans"/>
                <a:cs typeface="Fira Sans"/>
                <a:sym typeface="Fira Sans"/>
              </a:rPr>
              <a:t>Tushunchalarni sodda va tushunarli qilib bayon qilish </a:t>
            </a:r>
            <a:endParaRPr sz="2559" b="1" kern="0" dirty="0">
              <a:solidFill>
                <a:srgbClr val="F25C78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960" name="Google Shape;960;p33"/>
          <p:cNvSpPr txBox="1"/>
          <p:nvPr/>
        </p:nvSpPr>
        <p:spPr>
          <a:xfrm>
            <a:off x="14062734" y="7016909"/>
            <a:ext cx="3127437" cy="682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2559" b="1" kern="0" dirty="0">
                <a:solidFill>
                  <a:schemeClr val="accent6">
                    <a:lumMod val="50000"/>
                  </a:schemeClr>
                </a:solidFill>
                <a:latin typeface="Fira Sans"/>
                <a:ea typeface="Fira Sans"/>
                <a:cs typeface="Fira Sans"/>
                <a:sym typeface="Fira Sans"/>
              </a:rPr>
              <a:t>Maqsadga yo‘naltirilgan amaliy mashqlar</a:t>
            </a:r>
            <a:endParaRPr sz="2559" b="1" kern="0" dirty="0">
              <a:solidFill>
                <a:schemeClr val="accent6">
                  <a:lumMod val="50000"/>
                </a:schemeClr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sp>
        <p:nvSpPr>
          <p:cNvPr id="962" name="Google Shape;962;p33"/>
          <p:cNvSpPr txBox="1"/>
          <p:nvPr/>
        </p:nvSpPr>
        <p:spPr>
          <a:xfrm>
            <a:off x="1606550" y="6329467"/>
            <a:ext cx="2421233" cy="6825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2559" b="1" kern="0" dirty="0">
                <a:solidFill>
                  <a:srgbClr val="A3A5D9"/>
                </a:solidFill>
                <a:latin typeface="Fira Sans"/>
                <a:ea typeface="Fira Sans"/>
                <a:cs typeface="Fira Sans"/>
                <a:sym typeface="Fira Sans"/>
              </a:rPr>
              <a:t>Amaliyotga asoslanish</a:t>
            </a:r>
            <a:endParaRPr sz="2559" b="1" kern="0" dirty="0">
              <a:solidFill>
                <a:srgbClr val="A3A5D9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  <p:cxnSp>
        <p:nvCxnSpPr>
          <p:cNvPr id="963" name="Google Shape;963;p33"/>
          <p:cNvCxnSpPr>
            <a:cxnSpLocks/>
            <a:endCxn id="958" idx="3"/>
          </p:cNvCxnSpPr>
          <p:nvPr/>
        </p:nvCxnSpPr>
        <p:spPr>
          <a:xfrm flipH="1">
            <a:off x="4308816" y="4107566"/>
            <a:ext cx="1653181" cy="0"/>
          </a:xfrm>
          <a:prstGeom prst="straightConnector1">
            <a:avLst/>
          </a:prstGeom>
          <a:noFill/>
          <a:ln w="19050" cap="flat" cmpd="sng">
            <a:solidFill>
              <a:srgbClr val="F25C78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964" name="Google Shape;964;p33"/>
          <p:cNvCxnSpPr>
            <a:cxnSpLocks/>
            <a:endCxn id="962" idx="3"/>
          </p:cNvCxnSpPr>
          <p:nvPr/>
        </p:nvCxnSpPr>
        <p:spPr>
          <a:xfrm flipH="1">
            <a:off x="4027783" y="6670728"/>
            <a:ext cx="1878706" cy="0"/>
          </a:xfrm>
          <a:prstGeom prst="straightConnector1">
            <a:avLst/>
          </a:prstGeom>
          <a:noFill/>
          <a:ln w="19050" cap="flat" cmpd="sng">
            <a:solidFill>
              <a:srgbClr val="A3A5D9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965" name="Google Shape;965;p33"/>
          <p:cNvCxnSpPr>
            <a:cxnSpLocks/>
            <a:stCxn id="956" idx="1"/>
          </p:cNvCxnSpPr>
          <p:nvPr/>
        </p:nvCxnSpPr>
        <p:spPr>
          <a:xfrm flipH="1">
            <a:off x="12104393" y="4221769"/>
            <a:ext cx="1938928" cy="0"/>
          </a:xfrm>
          <a:prstGeom prst="straightConnector1">
            <a:avLst/>
          </a:prstGeom>
          <a:noFill/>
          <a:ln w="19050" cap="flat" cmpd="sng">
            <a:solidFill>
              <a:srgbClr val="7030A0"/>
            </a:solidFill>
            <a:prstDash val="solid"/>
            <a:round/>
            <a:headEnd type="oval" w="med" len="med"/>
            <a:tailEnd type="oval" w="med" len="med"/>
          </a:ln>
        </p:spPr>
      </p:cxnSp>
      <p:cxnSp>
        <p:nvCxnSpPr>
          <p:cNvPr id="966" name="Google Shape;966;p33"/>
          <p:cNvCxnSpPr>
            <a:stCxn id="960" idx="1"/>
          </p:cNvCxnSpPr>
          <p:nvPr/>
        </p:nvCxnSpPr>
        <p:spPr>
          <a:xfrm rot="10800000">
            <a:off x="12123806" y="7358170"/>
            <a:ext cx="1938928" cy="0"/>
          </a:xfrm>
          <a:prstGeom prst="straightConnector1">
            <a:avLst/>
          </a:prstGeom>
          <a:noFill/>
          <a:ln w="19050" cap="flat" cmpd="sng">
            <a:solidFill>
              <a:schemeClr val="accent6">
                <a:lumMod val="50000"/>
              </a:schemeClr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967" name="Google Shape;967;p33"/>
          <p:cNvSpPr txBox="1">
            <a:spLocks noGrp="1"/>
          </p:cNvSpPr>
          <p:nvPr>
            <p:ph type="title"/>
          </p:nvPr>
        </p:nvSpPr>
        <p:spPr>
          <a:xfrm>
            <a:off x="-53126" y="1261900"/>
            <a:ext cx="18061907" cy="1877896"/>
          </a:xfrm>
          <a:prstGeom prst="rect">
            <a:avLst/>
          </a:prstGeom>
        </p:spPr>
        <p:txBody>
          <a:bodyPr spcFirstLastPara="1" wrap="square" lIns="179929" tIns="179929" rIns="179929" bIns="179929" anchor="t" anchorCtr="0">
            <a:noAutofit/>
          </a:bodyPr>
          <a:lstStyle/>
          <a:p>
            <a:pPr algn="ctr"/>
            <a:r>
              <a:rPr lang="uz-Latn-UZ" sz="4000" b="1" dirty="0">
                <a:solidFill>
                  <a:schemeClr val="accent2">
                    <a:lumMod val="50000"/>
                  </a:schemeClr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rPr>
              <a:t>Nisbat va proporsiyalarni o‘rgatishda o‘quvchilarga tushunchalarni oson tushunishlari uchun quyidagi metodik tamoyillarni inobatga olish lozim</a:t>
            </a:r>
            <a:endParaRPr sz="4000" b="1" dirty="0">
              <a:solidFill>
                <a:schemeClr val="accent2">
                  <a:lumMod val="50000"/>
                </a:schemeClr>
              </a:solidFill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pic>
        <p:nvPicPr>
          <p:cNvPr id="52" name="Graphic 2">
            <a:extLst>
              <a:ext uri="{FF2B5EF4-FFF2-40B4-BE49-F238E27FC236}">
                <a16:creationId xmlns:a16="http://schemas.microsoft.com/office/drawing/2014/main" id="{DDE57382-70E5-4D47-91F0-583FA049592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57AB44FD-FCBD-4791-A525-B36A3170735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435D7BF-C1B8-4B05-B9A2-5A20D02C7AA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96" name="Google Shape;596;p25"/>
          <p:cNvCxnSpPr/>
          <p:nvPr/>
        </p:nvCxnSpPr>
        <p:spPr>
          <a:xfrm>
            <a:off x="901763" y="5691012"/>
            <a:ext cx="16231735" cy="0"/>
          </a:xfrm>
          <a:prstGeom prst="straightConnector1">
            <a:avLst/>
          </a:prstGeom>
          <a:noFill/>
          <a:ln w="38100" cap="flat" cmpd="sng">
            <a:solidFill>
              <a:srgbClr val="666666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599" name="Google Shape;599;p25"/>
          <p:cNvSpPr txBox="1"/>
          <p:nvPr/>
        </p:nvSpPr>
        <p:spPr>
          <a:xfrm flipH="1">
            <a:off x="9643453" y="2175558"/>
            <a:ext cx="4652172" cy="2337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sv-SE" sz="3936" kern="0" dirty="0">
                <a:solidFill>
                  <a:srgbClr val="27C2A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Ikkita miqdorning nisbatiga doir matnli masalalar</a:t>
            </a:r>
          </a:p>
        </p:txBody>
      </p:sp>
      <p:sp>
        <p:nvSpPr>
          <p:cNvPr id="602" name="Google Shape;602;p25"/>
          <p:cNvSpPr txBox="1"/>
          <p:nvPr/>
        </p:nvSpPr>
        <p:spPr>
          <a:xfrm>
            <a:off x="12916399" y="7620576"/>
            <a:ext cx="4317618" cy="17834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0F4C5C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Uchta miqdorning nisbati</a:t>
            </a:r>
            <a:endParaRPr sz="3936" kern="0" dirty="0">
              <a:solidFill>
                <a:srgbClr val="0F4C5C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04" name="Google Shape;604;p25"/>
          <p:cNvGrpSpPr/>
          <p:nvPr/>
        </p:nvGrpSpPr>
        <p:grpSpPr>
          <a:xfrm>
            <a:off x="11021717" y="4517536"/>
            <a:ext cx="2033891" cy="2835330"/>
            <a:chOff x="5600308" y="2123013"/>
            <a:chExt cx="1033452" cy="1440676"/>
          </a:xfrm>
        </p:grpSpPr>
        <p:sp>
          <p:nvSpPr>
            <p:cNvPr id="605" name="Google Shape;605;p25"/>
            <p:cNvSpPr/>
            <p:nvPr/>
          </p:nvSpPr>
          <p:spPr>
            <a:xfrm>
              <a:off x="571339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6" name="Google Shape;606;p25"/>
            <p:cNvSpPr/>
            <p:nvPr/>
          </p:nvSpPr>
          <p:spPr>
            <a:xfrm>
              <a:off x="571339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7" name="Google Shape;607;p25"/>
            <p:cNvSpPr/>
            <p:nvPr/>
          </p:nvSpPr>
          <p:spPr>
            <a:xfrm>
              <a:off x="5620153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8" name="Google Shape;608;p25"/>
            <p:cNvSpPr/>
            <p:nvPr/>
          </p:nvSpPr>
          <p:spPr>
            <a:xfrm>
              <a:off x="5715800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09" name="Google Shape;609;p25"/>
            <p:cNvSpPr/>
            <p:nvPr/>
          </p:nvSpPr>
          <p:spPr>
            <a:xfrm>
              <a:off x="5600308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0" name="Google Shape;610;p25"/>
            <p:cNvSpPr/>
            <p:nvPr/>
          </p:nvSpPr>
          <p:spPr>
            <a:xfrm>
              <a:off x="5718807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1" name="Google Shape;611;p25"/>
            <p:cNvSpPr/>
            <p:nvPr/>
          </p:nvSpPr>
          <p:spPr>
            <a:xfrm>
              <a:off x="5852950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2" name="Google Shape;612;p25"/>
            <p:cNvSpPr/>
            <p:nvPr/>
          </p:nvSpPr>
          <p:spPr>
            <a:xfrm>
              <a:off x="5995511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36D8B9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613" name="Google Shape;613;p25"/>
          <p:cNvGrpSpPr/>
          <p:nvPr/>
        </p:nvGrpSpPr>
        <p:grpSpPr>
          <a:xfrm>
            <a:off x="14062412" y="4517536"/>
            <a:ext cx="2033891" cy="2835330"/>
            <a:chOff x="7145333" y="2123013"/>
            <a:chExt cx="1033452" cy="1440676"/>
          </a:xfrm>
        </p:grpSpPr>
        <p:sp>
          <p:nvSpPr>
            <p:cNvPr id="614" name="Google Shape;614;p25"/>
            <p:cNvSpPr/>
            <p:nvPr/>
          </p:nvSpPr>
          <p:spPr>
            <a:xfrm>
              <a:off x="725842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5" name="Google Shape;615;p25"/>
            <p:cNvSpPr/>
            <p:nvPr/>
          </p:nvSpPr>
          <p:spPr>
            <a:xfrm>
              <a:off x="725842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6" name="Google Shape;616;p25"/>
            <p:cNvSpPr/>
            <p:nvPr/>
          </p:nvSpPr>
          <p:spPr>
            <a:xfrm>
              <a:off x="7165178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7" name="Google Shape;617;p25"/>
            <p:cNvSpPr/>
            <p:nvPr/>
          </p:nvSpPr>
          <p:spPr>
            <a:xfrm>
              <a:off x="7260825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8" name="Google Shape;618;p25"/>
            <p:cNvSpPr/>
            <p:nvPr/>
          </p:nvSpPr>
          <p:spPr>
            <a:xfrm>
              <a:off x="7145333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19" name="Google Shape;619;p25"/>
            <p:cNvSpPr/>
            <p:nvPr/>
          </p:nvSpPr>
          <p:spPr>
            <a:xfrm>
              <a:off x="7263832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0" name="Google Shape;620;p25"/>
            <p:cNvSpPr/>
            <p:nvPr/>
          </p:nvSpPr>
          <p:spPr>
            <a:xfrm>
              <a:off x="7397975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1" name="Google Shape;621;p25"/>
            <p:cNvSpPr/>
            <p:nvPr/>
          </p:nvSpPr>
          <p:spPr>
            <a:xfrm>
              <a:off x="7540536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23" name="Google Shape;623;p25"/>
          <p:cNvSpPr txBox="1"/>
          <p:nvPr/>
        </p:nvSpPr>
        <p:spPr>
          <a:xfrm>
            <a:off x="703137" y="7692020"/>
            <a:ext cx="3925631" cy="163870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Teng kuchli nisbatlar</a:t>
            </a:r>
            <a:endParaRPr sz="3936" kern="0" dirty="0">
              <a:solidFill>
                <a:srgbClr val="5F0F40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25" name="Google Shape;625;p25"/>
          <p:cNvGrpSpPr/>
          <p:nvPr/>
        </p:nvGrpSpPr>
        <p:grpSpPr>
          <a:xfrm>
            <a:off x="1899632" y="4517536"/>
            <a:ext cx="2033891" cy="2835330"/>
            <a:chOff x="965233" y="2123013"/>
            <a:chExt cx="1033452" cy="1440676"/>
          </a:xfrm>
        </p:grpSpPr>
        <p:sp>
          <p:nvSpPr>
            <p:cNvPr id="626" name="Google Shape;626;p25"/>
            <p:cNvSpPr/>
            <p:nvPr/>
          </p:nvSpPr>
          <p:spPr>
            <a:xfrm>
              <a:off x="107832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7" name="Google Shape;627;p25"/>
            <p:cNvSpPr/>
            <p:nvPr/>
          </p:nvSpPr>
          <p:spPr>
            <a:xfrm>
              <a:off x="107832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8" name="Google Shape;628;p25"/>
            <p:cNvSpPr/>
            <p:nvPr/>
          </p:nvSpPr>
          <p:spPr>
            <a:xfrm>
              <a:off x="985078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29" name="Google Shape;629;p25"/>
            <p:cNvSpPr/>
            <p:nvPr/>
          </p:nvSpPr>
          <p:spPr>
            <a:xfrm>
              <a:off x="1080725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0" name="Google Shape;630;p25"/>
            <p:cNvSpPr/>
            <p:nvPr/>
          </p:nvSpPr>
          <p:spPr>
            <a:xfrm>
              <a:off x="965233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1" name="Google Shape;631;p25"/>
            <p:cNvSpPr/>
            <p:nvPr/>
          </p:nvSpPr>
          <p:spPr>
            <a:xfrm>
              <a:off x="1083732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2" name="Google Shape;632;p25"/>
            <p:cNvSpPr/>
            <p:nvPr/>
          </p:nvSpPr>
          <p:spPr>
            <a:xfrm>
              <a:off x="1217875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33" name="Google Shape;633;p25"/>
            <p:cNvSpPr/>
            <p:nvPr/>
          </p:nvSpPr>
          <p:spPr>
            <a:xfrm>
              <a:off x="1360436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34" name="Google Shape;634;p25"/>
          <p:cNvSpPr txBox="1"/>
          <p:nvPr/>
        </p:nvSpPr>
        <p:spPr>
          <a:xfrm>
            <a:off x="2347988" y="5475412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1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36" name="Google Shape;636;p25"/>
          <p:cNvSpPr txBox="1"/>
          <p:nvPr/>
        </p:nvSpPr>
        <p:spPr>
          <a:xfrm>
            <a:off x="3357060" y="2548873"/>
            <a:ext cx="5418251" cy="20095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Berilgan miqdor va nisbatga ko‘ra boshqa miqdorni topish</a:t>
            </a:r>
            <a:endParaRPr sz="3936" kern="0" dirty="0">
              <a:solidFill>
                <a:srgbClr val="9A031E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38" name="Google Shape;638;p25"/>
          <p:cNvGrpSpPr/>
          <p:nvPr/>
        </p:nvGrpSpPr>
        <p:grpSpPr>
          <a:xfrm>
            <a:off x="4940327" y="4517536"/>
            <a:ext cx="2033891" cy="2835330"/>
            <a:chOff x="2510258" y="2123013"/>
            <a:chExt cx="1033452" cy="1440676"/>
          </a:xfrm>
        </p:grpSpPr>
        <p:sp>
          <p:nvSpPr>
            <p:cNvPr id="639" name="Google Shape;639;p25"/>
            <p:cNvSpPr/>
            <p:nvPr/>
          </p:nvSpPr>
          <p:spPr>
            <a:xfrm>
              <a:off x="262334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0" name="Google Shape;640;p25"/>
            <p:cNvSpPr/>
            <p:nvPr/>
          </p:nvSpPr>
          <p:spPr>
            <a:xfrm>
              <a:off x="2623345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1" name="Google Shape;641;p25"/>
            <p:cNvSpPr/>
            <p:nvPr/>
          </p:nvSpPr>
          <p:spPr>
            <a:xfrm>
              <a:off x="2530103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2" name="Google Shape;642;p25"/>
            <p:cNvSpPr/>
            <p:nvPr/>
          </p:nvSpPr>
          <p:spPr>
            <a:xfrm>
              <a:off x="2625750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3" name="Google Shape;643;p25"/>
            <p:cNvSpPr/>
            <p:nvPr/>
          </p:nvSpPr>
          <p:spPr>
            <a:xfrm>
              <a:off x="2510258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4" name="Google Shape;644;p25"/>
            <p:cNvSpPr/>
            <p:nvPr/>
          </p:nvSpPr>
          <p:spPr>
            <a:xfrm>
              <a:off x="2628757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5" name="Google Shape;645;p25"/>
            <p:cNvSpPr/>
            <p:nvPr/>
          </p:nvSpPr>
          <p:spPr>
            <a:xfrm>
              <a:off x="2762900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46" name="Google Shape;646;p25"/>
            <p:cNvSpPr/>
            <p:nvPr/>
          </p:nvSpPr>
          <p:spPr>
            <a:xfrm>
              <a:off x="2905461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47" name="Google Shape;647;p25"/>
          <p:cNvSpPr txBox="1"/>
          <p:nvPr/>
        </p:nvSpPr>
        <p:spPr>
          <a:xfrm>
            <a:off x="5388683" y="5475412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49" name="Google Shape;649;p25"/>
          <p:cNvSpPr txBox="1"/>
          <p:nvPr/>
        </p:nvSpPr>
        <p:spPr>
          <a:xfrm flipH="1">
            <a:off x="6284692" y="7577922"/>
            <a:ext cx="5418252" cy="21024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it-IT" sz="3936" kern="0" dirty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Berilgan jami miqdor va nisbatga ko‘ra uning qismlarini topish</a:t>
            </a:r>
            <a:endParaRPr sz="3936" kern="0" dirty="0">
              <a:solidFill>
                <a:srgbClr val="E36414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grpSp>
        <p:nvGrpSpPr>
          <p:cNvPr id="651" name="Google Shape;651;p25"/>
          <p:cNvGrpSpPr/>
          <p:nvPr/>
        </p:nvGrpSpPr>
        <p:grpSpPr>
          <a:xfrm>
            <a:off x="7981022" y="4517536"/>
            <a:ext cx="2033891" cy="2835330"/>
            <a:chOff x="4055283" y="2123013"/>
            <a:chExt cx="1033452" cy="1440676"/>
          </a:xfrm>
        </p:grpSpPr>
        <p:sp>
          <p:nvSpPr>
            <p:cNvPr id="652" name="Google Shape;652;p25"/>
            <p:cNvSpPr/>
            <p:nvPr/>
          </p:nvSpPr>
          <p:spPr>
            <a:xfrm>
              <a:off x="416837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rgbClr val="F5AE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3" name="Google Shape;653;p25"/>
            <p:cNvSpPr/>
            <p:nvPr/>
          </p:nvSpPr>
          <p:spPr>
            <a:xfrm>
              <a:off x="4168370" y="2323922"/>
              <a:ext cx="917959" cy="1201289"/>
            </a:xfrm>
            <a:custGeom>
              <a:avLst/>
              <a:gdLst/>
              <a:ahLst/>
              <a:cxnLst/>
              <a:rect l="l" t="t" r="r" b="b"/>
              <a:pathLst>
                <a:path w="132797" h="173785" extrusionOk="0">
                  <a:moveTo>
                    <a:pt x="0" y="0"/>
                  </a:moveTo>
                  <a:lnTo>
                    <a:pt x="0" y="173784"/>
                  </a:lnTo>
                  <a:lnTo>
                    <a:pt x="122354" y="173784"/>
                  </a:lnTo>
                  <a:cubicBezTo>
                    <a:pt x="128097" y="173784"/>
                    <a:pt x="132709" y="169172"/>
                    <a:pt x="132796" y="163516"/>
                  </a:cubicBezTo>
                  <a:lnTo>
                    <a:pt x="132796" y="10356"/>
                  </a:lnTo>
                  <a:cubicBezTo>
                    <a:pt x="132709" y="4613"/>
                    <a:pt x="128097" y="0"/>
                    <a:pt x="12235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4" name="Google Shape;654;p25"/>
            <p:cNvSpPr/>
            <p:nvPr/>
          </p:nvSpPr>
          <p:spPr>
            <a:xfrm>
              <a:off x="4075128" y="3303822"/>
              <a:ext cx="989545" cy="200587"/>
            </a:xfrm>
            <a:custGeom>
              <a:avLst/>
              <a:gdLst/>
              <a:ahLst/>
              <a:cxnLst/>
              <a:rect l="l" t="t" r="r" b="b"/>
              <a:pathLst>
                <a:path w="143153" h="29018" extrusionOk="0">
                  <a:moveTo>
                    <a:pt x="14098" y="0"/>
                  </a:moveTo>
                  <a:cubicBezTo>
                    <a:pt x="6266" y="261"/>
                    <a:pt x="1" y="6788"/>
                    <a:pt x="175" y="14620"/>
                  </a:cubicBezTo>
                  <a:cubicBezTo>
                    <a:pt x="2" y="22572"/>
                    <a:pt x="6355" y="28979"/>
                    <a:pt x="14286" y="28979"/>
                  </a:cubicBezTo>
                  <a:cubicBezTo>
                    <a:pt x="14339" y="28979"/>
                    <a:pt x="14393" y="28979"/>
                    <a:pt x="14446" y="28978"/>
                  </a:cubicBezTo>
                  <a:cubicBezTo>
                    <a:pt x="15085" y="28978"/>
                    <a:pt x="15761" y="29017"/>
                    <a:pt x="16451" y="29017"/>
                  </a:cubicBezTo>
                  <a:cubicBezTo>
                    <a:pt x="16796" y="29017"/>
                    <a:pt x="17144" y="29008"/>
                    <a:pt x="17492" y="28978"/>
                  </a:cubicBezTo>
                  <a:lnTo>
                    <a:pt x="142891" y="28978"/>
                  </a:lnTo>
                  <a:cubicBezTo>
                    <a:pt x="136365" y="27673"/>
                    <a:pt x="133667" y="21669"/>
                    <a:pt x="133667" y="14620"/>
                  </a:cubicBezTo>
                  <a:cubicBezTo>
                    <a:pt x="133667" y="7484"/>
                    <a:pt x="136452" y="1479"/>
                    <a:pt x="143152" y="261"/>
                  </a:cubicBezTo>
                  <a:lnTo>
                    <a:pt x="143152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5" name="Google Shape;655;p25"/>
            <p:cNvSpPr/>
            <p:nvPr/>
          </p:nvSpPr>
          <p:spPr>
            <a:xfrm>
              <a:off x="4170775" y="2123013"/>
              <a:ext cx="917959" cy="1201282"/>
            </a:xfrm>
            <a:custGeom>
              <a:avLst/>
              <a:gdLst/>
              <a:ahLst/>
              <a:cxnLst/>
              <a:rect l="l" t="t" r="r" b="b"/>
              <a:pathLst>
                <a:path w="132797" h="173784" extrusionOk="0">
                  <a:moveTo>
                    <a:pt x="0" y="0"/>
                  </a:moveTo>
                  <a:lnTo>
                    <a:pt x="0" y="173784"/>
                  </a:lnTo>
                  <a:lnTo>
                    <a:pt x="122441" y="173784"/>
                  </a:lnTo>
                  <a:cubicBezTo>
                    <a:pt x="128097" y="173784"/>
                    <a:pt x="132796" y="169172"/>
                    <a:pt x="132796" y="163428"/>
                  </a:cubicBezTo>
                  <a:lnTo>
                    <a:pt x="132796" y="10356"/>
                  </a:lnTo>
                  <a:cubicBezTo>
                    <a:pt x="132796" y="4612"/>
                    <a:pt x="128097" y="0"/>
                    <a:pt x="12244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6" name="Google Shape;656;p25"/>
            <p:cNvSpPr/>
            <p:nvPr/>
          </p:nvSpPr>
          <p:spPr>
            <a:xfrm>
              <a:off x="4055283" y="2123013"/>
              <a:ext cx="116102" cy="1402201"/>
            </a:xfrm>
            <a:custGeom>
              <a:avLst/>
              <a:gdLst/>
              <a:ahLst/>
              <a:cxnLst/>
              <a:rect l="l" t="t" r="r" b="b"/>
              <a:pathLst>
                <a:path w="16796" h="202850" extrusionOk="0">
                  <a:moveTo>
                    <a:pt x="16012" y="0"/>
                  </a:moveTo>
                  <a:cubicBezTo>
                    <a:pt x="8615" y="0"/>
                    <a:pt x="1740" y="4786"/>
                    <a:pt x="609" y="11748"/>
                  </a:cubicBezTo>
                  <a:cubicBezTo>
                    <a:pt x="348" y="13837"/>
                    <a:pt x="261" y="15925"/>
                    <a:pt x="348" y="18014"/>
                  </a:cubicBezTo>
                  <a:cubicBezTo>
                    <a:pt x="348" y="18014"/>
                    <a:pt x="0" y="186228"/>
                    <a:pt x="0" y="186924"/>
                  </a:cubicBezTo>
                  <a:cubicBezTo>
                    <a:pt x="0" y="187620"/>
                    <a:pt x="87" y="188317"/>
                    <a:pt x="174" y="188926"/>
                  </a:cubicBezTo>
                  <a:lnTo>
                    <a:pt x="174" y="189361"/>
                  </a:lnTo>
                  <a:lnTo>
                    <a:pt x="261" y="189361"/>
                  </a:lnTo>
                  <a:cubicBezTo>
                    <a:pt x="1479" y="197193"/>
                    <a:pt x="8093" y="202849"/>
                    <a:pt x="16012" y="202849"/>
                  </a:cubicBezTo>
                  <a:lnTo>
                    <a:pt x="16360" y="202849"/>
                  </a:lnTo>
                  <a:lnTo>
                    <a:pt x="16360" y="199891"/>
                  </a:lnTo>
                  <a:cubicBezTo>
                    <a:pt x="16186" y="199803"/>
                    <a:pt x="16012" y="199803"/>
                    <a:pt x="15838" y="199803"/>
                  </a:cubicBezTo>
                  <a:cubicBezTo>
                    <a:pt x="10965" y="199629"/>
                    <a:pt x="3220" y="193625"/>
                    <a:pt x="3220" y="186315"/>
                  </a:cubicBezTo>
                  <a:cubicBezTo>
                    <a:pt x="3050" y="179419"/>
                    <a:pt x="8627" y="173688"/>
                    <a:pt x="15551" y="173688"/>
                  </a:cubicBezTo>
                  <a:cubicBezTo>
                    <a:pt x="15704" y="173688"/>
                    <a:pt x="15858" y="173691"/>
                    <a:pt x="16012" y="173697"/>
                  </a:cubicBezTo>
                  <a:cubicBezTo>
                    <a:pt x="16099" y="173697"/>
                    <a:pt x="16621" y="173784"/>
                    <a:pt x="16795" y="173784"/>
                  </a:cubicBezTo>
                  <a:lnTo>
                    <a:pt x="16360" y="29065"/>
                  </a:lnTo>
                  <a:lnTo>
                    <a:pt x="16708" y="29065"/>
                  </a:lnTo>
                  <a:lnTo>
                    <a:pt x="16708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7" name="Google Shape;657;p25"/>
            <p:cNvSpPr/>
            <p:nvPr/>
          </p:nvSpPr>
          <p:spPr>
            <a:xfrm>
              <a:off x="4173782" y="3403672"/>
              <a:ext cx="83019" cy="160017"/>
            </a:xfrm>
            <a:custGeom>
              <a:avLst/>
              <a:gdLst/>
              <a:ahLst/>
              <a:cxnLst/>
              <a:rect l="l" t="t" r="r" b="b"/>
              <a:pathLst>
                <a:path w="12010" h="23149" extrusionOk="0">
                  <a:moveTo>
                    <a:pt x="0" y="1"/>
                  </a:moveTo>
                  <a:lnTo>
                    <a:pt x="0" y="11575"/>
                  </a:lnTo>
                  <a:lnTo>
                    <a:pt x="0" y="23149"/>
                  </a:lnTo>
                  <a:lnTo>
                    <a:pt x="6005" y="18450"/>
                  </a:lnTo>
                  <a:lnTo>
                    <a:pt x="12009" y="23149"/>
                  </a:lnTo>
                  <a:lnTo>
                    <a:pt x="12009" y="11575"/>
                  </a:lnTo>
                  <a:lnTo>
                    <a:pt x="12009" y="1"/>
                  </a:lnTo>
                  <a:close/>
                </a:path>
              </a:pathLst>
            </a:custGeom>
            <a:solidFill>
              <a:srgbClr val="FF0000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8" name="Google Shape;658;p25"/>
            <p:cNvSpPr/>
            <p:nvPr/>
          </p:nvSpPr>
          <p:spPr>
            <a:xfrm>
              <a:off x="4307925" y="2324523"/>
              <a:ext cx="602148" cy="81816"/>
            </a:xfrm>
            <a:custGeom>
              <a:avLst/>
              <a:gdLst/>
              <a:ahLst/>
              <a:cxnLst/>
              <a:rect l="l" t="t" r="r" b="b"/>
              <a:pathLst>
                <a:path w="87110" h="11836" extrusionOk="0">
                  <a:moveTo>
                    <a:pt x="5396" y="1"/>
                  </a:moveTo>
                  <a:cubicBezTo>
                    <a:pt x="2350" y="1"/>
                    <a:pt x="0" y="2437"/>
                    <a:pt x="0" y="5396"/>
                  </a:cubicBezTo>
                  <a:lnTo>
                    <a:pt x="0" y="6440"/>
                  </a:lnTo>
                  <a:cubicBezTo>
                    <a:pt x="0" y="9399"/>
                    <a:pt x="2350" y="11836"/>
                    <a:pt x="5396" y="11836"/>
                  </a:cubicBezTo>
                  <a:lnTo>
                    <a:pt x="81714" y="11836"/>
                  </a:lnTo>
                  <a:cubicBezTo>
                    <a:pt x="84673" y="11836"/>
                    <a:pt x="87110" y="9399"/>
                    <a:pt x="87110" y="6440"/>
                  </a:cubicBezTo>
                  <a:lnTo>
                    <a:pt x="87110" y="5396"/>
                  </a:lnTo>
                  <a:cubicBezTo>
                    <a:pt x="87110" y="2437"/>
                    <a:pt x="84673" y="1"/>
                    <a:pt x="81714" y="1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659" name="Google Shape;659;p25"/>
            <p:cNvSpPr/>
            <p:nvPr/>
          </p:nvSpPr>
          <p:spPr>
            <a:xfrm>
              <a:off x="4450486" y="2491748"/>
              <a:ext cx="324238" cy="66782"/>
            </a:xfrm>
            <a:custGeom>
              <a:avLst/>
              <a:gdLst/>
              <a:ahLst/>
              <a:cxnLst/>
              <a:rect l="l" t="t" r="r" b="b"/>
              <a:pathLst>
                <a:path w="46906" h="9661" extrusionOk="0">
                  <a:moveTo>
                    <a:pt x="4439" y="1"/>
                  </a:moveTo>
                  <a:cubicBezTo>
                    <a:pt x="1915" y="1"/>
                    <a:pt x="1" y="2002"/>
                    <a:pt x="1" y="4439"/>
                  </a:cubicBezTo>
                  <a:lnTo>
                    <a:pt x="1" y="5309"/>
                  </a:lnTo>
                  <a:cubicBezTo>
                    <a:pt x="1" y="7746"/>
                    <a:pt x="1915" y="9660"/>
                    <a:pt x="4439" y="9660"/>
                  </a:cubicBezTo>
                  <a:lnTo>
                    <a:pt x="42468" y="9660"/>
                  </a:lnTo>
                  <a:cubicBezTo>
                    <a:pt x="44904" y="9660"/>
                    <a:pt x="46906" y="7746"/>
                    <a:pt x="46906" y="5309"/>
                  </a:cubicBezTo>
                  <a:lnTo>
                    <a:pt x="46906" y="4439"/>
                  </a:lnTo>
                  <a:cubicBezTo>
                    <a:pt x="46906" y="2002"/>
                    <a:pt x="44904" y="1"/>
                    <a:pt x="42468" y="1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660" name="Google Shape;660;p25"/>
          <p:cNvSpPr txBox="1"/>
          <p:nvPr/>
        </p:nvSpPr>
        <p:spPr>
          <a:xfrm>
            <a:off x="8429379" y="5475412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3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1" name="Google Shape;661;p25"/>
          <p:cNvSpPr txBox="1"/>
          <p:nvPr/>
        </p:nvSpPr>
        <p:spPr>
          <a:xfrm>
            <a:off x="11470074" y="5475412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4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2" name="Google Shape;662;p25"/>
          <p:cNvSpPr txBox="1"/>
          <p:nvPr/>
        </p:nvSpPr>
        <p:spPr>
          <a:xfrm>
            <a:off x="14510769" y="5475412"/>
            <a:ext cx="1137143" cy="1293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5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pic>
        <p:nvPicPr>
          <p:cNvPr id="69" name="Graphic 2">
            <a:extLst>
              <a:ext uri="{FF2B5EF4-FFF2-40B4-BE49-F238E27FC236}">
                <a16:creationId xmlns:a16="http://schemas.microsoft.com/office/drawing/2014/main" id="{F0FD4622-4D6A-4E15-A5AB-9CAB9D1AA03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36D0275A-9407-48DA-9E9F-89E4BAEB58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71" name="Рисунок 70">
            <a:extLst>
              <a:ext uri="{FF2B5EF4-FFF2-40B4-BE49-F238E27FC236}">
                <a16:creationId xmlns:a16="http://schemas.microsoft.com/office/drawing/2014/main" id="{F40B5D20-4ACD-46D2-A9D3-C85E6B77ED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sp>
        <p:nvSpPr>
          <p:cNvPr id="72" name="Google Shape;597;p25">
            <a:extLst>
              <a:ext uri="{FF2B5EF4-FFF2-40B4-BE49-F238E27FC236}">
                <a16:creationId xmlns:a16="http://schemas.microsoft.com/office/drawing/2014/main" id="{B015E08A-811D-4CAE-B168-DF6DB2CA8997}"/>
              </a:ext>
            </a:extLst>
          </p:cNvPr>
          <p:cNvSpPr txBox="1">
            <a:spLocks/>
          </p:cNvSpPr>
          <p:nvPr/>
        </p:nvSpPr>
        <p:spPr>
          <a:xfrm>
            <a:off x="45510" y="1470627"/>
            <a:ext cx="16865452" cy="89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500"/>
              <a:buFont typeface="Fira Sans Extra Condensed Medium"/>
              <a:buNone/>
              <a:defRPr sz="2500" b="0" i="0" u="none" strike="noStrike" cap="none">
                <a:solidFill>
                  <a:srgbClr val="00000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defRPr>
            </a:lvl9pPr>
          </a:lstStyle>
          <a:p>
            <a:r>
              <a:rPr lang="uz-Latn-UZ" sz="4000" b="1" kern="0" dirty="0">
                <a:solidFill>
                  <a:schemeClr val="accent4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 bir guruhga tanlangan mavzu bo‘yicha dars texnologik xaritasi tuzish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grpSp>
        <p:nvGrpSpPr>
          <p:cNvPr id="8" name="Google Shape;91;p16">
            <a:extLst>
              <a:ext uri="{FF2B5EF4-FFF2-40B4-BE49-F238E27FC236}">
                <a16:creationId xmlns:a16="http://schemas.microsoft.com/office/drawing/2014/main" id="{268BD826-7FC0-49C0-BB91-2FD9F1E2D76C}"/>
              </a:ext>
            </a:extLst>
          </p:cNvPr>
          <p:cNvGrpSpPr/>
          <p:nvPr/>
        </p:nvGrpSpPr>
        <p:grpSpPr>
          <a:xfrm>
            <a:off x="1754495" y="2447069"/>
            <a:ext cx="5522767" cy="7205136"/>
            <a:chOff x="891486" y="1070976"/>
            <a:chExt cx="2806205" cy="3661043"/>
          </a:xfrm>
        </p:grpSpPr>
        <p:sp>
          <p:nvSpPr>
            <p:cNvPr id="9" name="Google Shape;92;p16">
              <a:extLst>
                <a:ext uri="{FF2B5EF4-FFF2-40B4-BE49-F238E27FC236}">
                  <a16:creationId xmlns:a16="http://schemas.microsoft.com/office/drawing/2014/main" id="{813337AF-CD28-4996-A1D6-CC92B9564C8D}"/>
                </a:ext>
              </a:extLst>
            </p:cNvPr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0" name="Google Shape;93;p16">
              <a:extLst>
                <a:ext uri="{FF2B5EF4-FFF2-40B4-BE49-F238E27FC236}">
                  <a16:creationId xmlns:a16="http://schemas.microsoft.com/office/drawing/2014/main" id="{F3843C3F-B5DD-4B7B-8AC9-7FA41F10867C}"/>
                </a:ext>
              </a:extLst>
            </p:cNvPr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1" name="Google Shape;94;p16">
              <a:extLst>
                <a:ext uri="{FF2B5EF4-FFF2-40B4-BE49-F238E27FC236}">
                  <a16:creationId xmlns:a16="http://schemas.microsoft.com/office/drawing/2014/main" id="{B8251C3F-7200-4D78-A062-91C866C11059}"/>
                </a:ext>
              </a:extLst>
            </p:cNvPr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2" name="Google Shape;95;p16">
              <a:extLst>
                <a:ext uri="{FF2B5EF4-FFF2-40B4-BE49-F238E27FC236}">
                  <a16:creationId xmlns:a16="http://schemas.microsoft.com/office/drawing/2014/main" id="{5F6C1EC9-D523-411F-844C-170CCE84B292}"/>
                </a:ext>
              </a:extLst>
            </p:cNvPr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3" name="Google Shape;96;p16">
              <a:extLst>
                <a:ext uri="{FF2B5EF4-FFF2-40B4-BE49-F238E27FC236}">
                  <a16:creationId xmlns:a16="http://schemas.microsoft.com/office/drawing/2014/main" id="{709C4713-E18B-4626-97B8-280214908524}"/>
                </a:ext>
              </a:extLst>
            </p:cNvPr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4" name="Google Shape;97;p16">
              <a:extLst>
                <a:ext uri="{FF2B5EF4-FFF2-40B4-BE49-F238E27FC236}">
                  <a16:creationId xmlns:a16="http://schemas.microsoft.com/office/drawing/2014/main" id="{C48E63F5-30BC-45CA-91E0-531CC31D6E3D}"/>
                </a:ext>
              </a:extLst>
            </p:cNvPr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5" name="Google Shape;98;p16">
              <a:extLst>
                <a:ext uri="{FF2B5EF4-FFF2-40B4-BE49-F238E27FC236}">
                  <a16:creationId xmlns:a16="http://schemas.microsoft.com/office/drawing/2014/main" id="{4DDCD62C-3542-4596-BD1E-70A635BA2D2A}"/>
                </a:ext>
              </a:extLst>
            </p:cNvPr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6" name="Google Shape;99;p16">
              <a:extLst>
                <a:ext uri="{FF2B5EF4-FFF2-40B4-BE49-F238E27FC236}">
                  <a16:creationId xmlns:a16="http://schemas.microsoft.com/office/drawing/2014/main" id="{636AEAC2-E887-4EDF-ADBE-ED9267FCF204}"/>
                </a:ext>
              </a:extLst>
            </p:cNvPr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7" name="Google Shape;100;p16">
              <a:extLst>
                <a:ext uri="{FF2B5EF4-FFF2-40B4-BE49-F238E27FC236}">
                  <a16:creationId xmlns:a16="http://schemas.microsoft.com/office/drawing/2014/main" id="{AE0548C1-5A11-42AB-9309-6B1997C8BADA}"/>
                </a:ext>
              </a:extLst>
            </p:cNvPr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8" name="Google Shape;101;p16">
              <a:extLst>
                <a:ext uri="{FF2B5EF4-FFF2-40B4-BE49-F238E27FC236}">
                  <a16:creationId xmlns:a16="http://schemas.microsoft.com/office/drawing/2014/main" id="{BCF09A88-52B9-4F8C-979B-21DEE17F96F0}"/>
                </a:ext>
              </a:extLst>
            </p:cNvPr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19" name="Google Shape;102;p16">
              <a:extLst>
                <a:ext uri="{FF2B5EF4-FFF2-40B4-BE49-F238E27FC236}">
                  <a16:creationId xmlns:a16="http://schemas.microsoft.com/office/drawing/2014/main" id="{8A3480EA-53C7-4AAE-87EB-8C84C9ED013A}"/>
                </a:ext>
              </a:extLst>
            </p:cNvPr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0" name="Google Shape;103;p16">
              <a:extLst>
                <a:ext uri="{FF2B5EF4-FFF2-40B4-BE49-F238E27FC236}">
                  <a16:creationId xmlns:a16="http://schemas.microsoft.com/office/drawing/2014/main" id="{CB05BDB9-601B-4253-925B-D03311AAC896}"/>
                </a:ext>
              </a:extLst>
            </p:cNvPr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1" name="Google Shape;104;p16">
              <a:extLst>
                <a:ext uri="{FF2B5EF4-FFF2-40B4-BE49-F238E27FC236}">
                  <a16:creationId xmlns:a16="http://schemas.microsoft.com/office/drawing/2014/main" id="{9BA54CC4-21ED-4ED2-8E00-7AE030B3DC55}"/>
                </a:ext>
              </a:extLst>
            </p:cNvPr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2" name="Google Shape;105;p16">
              <a:extLst>
                <a:ext uri="{FF2B5EF4-FFF2-40B4-BE49-F238E27FC236}">
                  <a16:creationId xmlns:a16="http://schemas.microsoft.com/office/drawing/2014/main" id="{5785F6E4-3D3B-4620-BA4F-5291417EEEAD}"/>
                </a:ext>
              </a:extLst>
            </p:cNvPr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3" name="Google Shape;106;p16">
              <a:extLst>
                <a:ext uri="{FF2B5EF4-FFF2-40B4-BE49-F238E27FC236}">
                  <a16:creationId xmlns:a16="http://schemas.microsoft.com/office/drawing/2014/main" id="{19BA449D-EEC9-499B-8105-81F7366FC456}"/>
                </a:ext>
              </a:extLst>
            </p:cNvPr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4" name="Google Shape;107;p16">
              <a:extLst>
                <a:ext uri="{FF2B5EF4-FFF2-40B4-BE49-F238E27FC236}">
                  <a16:creationId xmlns:a16="http://schemas.microsoft.com/office/drawing/2014/main" id="{E919E099-2292-4DAE-B649-93C78DD4CDD5}"/>
                </a:ext>
              </a:extLst>
            </p:cNvPr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5" name="Google Shape;108;p16">
              <a:extLst>
                <a:ext uri="{FF2B5EF4-FFF2-40B4-BE49-F238E27FC236}">
                  <a16:creationId xmlns:a16="http://schemas.microsoft.com/office/drawing/2014/main" id="{A0E80D84-944B-43F4-9794-7B5E517B3708}"/>
                </a:ext>
              </a:extLst>
            </p:cNvPr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6" name="Google Shape;109;p16">
              <a:extLst>
                <a:ext uri="{FF2B5EF4-FFF2-40B4-BE49-F238E27FC236}">
                  <a16:creationId xmlns:a16="http://schemas.microsoft.com/office/drawing/2014/main" id="{DF71CDDD-89B2-4F70-9F73-19EC6400B60E}"/>
                </a:ext>
              </a:extLst>
            </p:cNvPr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7" name="Google Shape;110;p16">
              <a:extLst>
                <a:ext uri="{FF2B5EF4-FFF2-40B4-BE49-F238E27FC236}">
                  <a16:creationId xmlns:a16="http://schemas.microsoft.com/office/drawing/2014/main" id="{9AA8A6F9-2C2C-4696-8906-1B17A1C581B9}"/>
                </a:ext>
              </a:extLst>
            </p:cNvPr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8" name="Google Shape;111;p16">
              <a:extLst>
                <a:ext uri="{FF2B5EF4-FFF2-40B4-BE49-F238E27FC236}">
                  <a16:creationId xmlns:a16="http://schemas.microsoft.com/office/drawing/2014/main" id="{BE3FF2DB-9E47-4084-A3DD-468C7B880995}"/>
                </a:ext>
              </a:extLst>
            </p:cNvPr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29" name="Google Shape;112;p16">
              <a:extLst>
                <a:ext uri="{FF2B5EF4-FFF2-40B4-BE49-F238E27FC236}">
                  <a16:creationId xmlns:a16="http://schemas.microsoft.com/office/drawing/2014/main" id="{511BE4F4-A256-4DAD-A1A7-C42CB847CE21}"/>
                </a:ext>
              </a:extLst>
            </p:cNvPr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0" name="Google Shape;113;p16">
              <a:extLst>
                <a:ext uri="{FF2B5EF4-FFF2-40B4-BE49-F238E27FC236}">
                  <a16:creationId xmlns:a16="http://schemas.microsoft.com/office/drawing/2014/main" id="{13FB3777-71CF-4128-8B2B-680B75A485D8}"/>
                </a:ext>
              </a:extLst>
            </p:cNvPr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1" name="Google Shape;114;p16">
              <a:extLst>
                <a:ext uri="{FF2B5EF4-FFF2-40B4-BE49-F238E27FC236}">
                  <a16:creationId xmlns:a16="http://schemas.microsoft.com/office/drawing/2014/main" id="{CE3430DB-CC54-4EFD-81B1-1F7597A3B9DA}"/>
                </a:ext>
              </a:extLst>
            </p:cNvPr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2" name="Google Shape;115;p16">
              <a:extLst>
                <a:ext uri="{FF2B5EF4-FFF2-40B4-BE49-F238E27FC236}">
                  <a16:creationId xmlns:a16="http://schemas.microsoft.com/office/drawing/2014/main" id="{09CEA4C7-61C2-4229-9D81-91C92FDEB1F0}"/>
                </a:ext>
              </a:extLst>
            </p:cNvPr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3" name="Google Shape;116;p16">
              <a:extLst>
                <a:ext uri="{FF2B5EF4-FFF2-40B4-BE49-F238E27FC236}">
                  <a16:creationId xmlns:a16="http://schemas.microsoft.com/office/drawing/2014/main" id="{3F8DE765-E4F0-4708-A25E-1D8B1790D72F}"/>
                </a:ext>
              </a:extLst>
            </p:cNvPr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4" name="Google Shape;117;p16">
              <a:extLst>
                <a:ext uri="{FF2B5EF4-FFF2-40B4-BE49-F238E27FC236}">
                  <a16:creationId xmlns:a16="http://schemas.microsoft.com/office/drawing/2014/main" id="{0F77F806-EC73-463E-BB3E-3C7F9012680A}"/>
                </a:ext>
              </a:extLst>
            </p:cNvPr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5" name="Google Shape;118;p16">
              <a:extLst>
                <a:ext uri="{FF2B5EF4-FFF2-40B4-BE49-F238E27FC236}">
                  <a16:creationId xmlns:a16="http://schemas.microsoft.com/office/drawing/2014/main" id="{2EB19A23-C170-47A3-AA9C-C1BF7CAC541E}"/>
                </a:ext>
              </a:extLst>
            </p:cNvPr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6" name="Google Shape;119;p16">
              <a:extLst>
                <a:ext uri="{FF2B5EF4-FFF2-40B4-BE49-F238E27FC236}">
                  <a16:creationId xmlns:a16="http://schemas.microsoft.com/office/drawing/2014/main" id="{9555C724-0101-40AA-9714-B8104D932845}"/>
                </a:ext>
              </a:extLst>
            </p:cNvPr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7" name="Google Shape;120;p16">
              <a:extLst>
                <a:ext uri="{FF2B5EF4-FFF2-40B4-BE49-F238E27FC236}">
                  <a16:creationId xmlns:a16="http://schemas.microsoft.com/office/drawing/2014/main" id="{1CAF216D-9D36-4F21-8B56-7022CAE5AF5D}"/>
                </a:ext>
              </a:extLst>
            </p:cNvPr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8" name="Google Shape;121;p16">
              <a:extLst>
                <a:ext uri="{FF2B5EF4-FFF2-40B4-BE49-F238E27FC236}">
                  <a16:creationId xmlns:a16="http://schemas.microsoft.com/office/drawing/2014/main" id="{191510A4-854A-4D48-9944-EF680D40F656}"/>
                </a:ext>
              </a:extLst>
            </p:cNvPr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39" name="Google Shape;122;p16">
              <a:extLst>
                <a:ext uri="{FF2B5EF4-FFF2-40B4-BE49-F238E27FC236}">
                  <a16:creationId xmlns:a16="http://schemas.microsoft.com/office/drawing/2014/main" id="{D06C74AE-B68A-42F1-B306-4091017DAEA3}"/>
                </a:ext>
              </a:extLst>
            </p:cNvPr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0" name="Google Shape;123;p16">
              <a:extLst>
                <a:ext uri="{FF2B5EF4-FFF2-40B4-BE49-F238E27FC236}">
                  <a16:creationId xmlns:a16="http://schemas.microsoft.com/office/drawing/2014/main" id="{72BCC941-ACD3-43ED-8F39-2C59224B068C}"/>
                </a:ext>
              </a:extLst>
            </p:cNvPr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1" name="Google Shape;124;p16">
              <a:extLst>
                <a:ext uri="{FF2B5EF4-FFF2-40B4-BE49-F238E27FC236}">
                  <a16:creationId xmlns:a16="http://schemas.microsoft.com/office/drawing/2014/main" id="{8901A8BB-D8A9-474E-A44D-0F5140D1E93B}"/>
                </a:ext>
              </a:extLst>
            </p:cNvPr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2" name="Google Shape;125;p16">
              <a:extLst>
                <a:ext uri="{FF2B5EF4-FFF2-40B4-BE49-F238E27FC236}">
                  <a16:creationId xmlns:a16="http://schemas.microsoft.com/office/drawing/2014/main" id="{57BB2535-F073-4EEC-935B-D569BE70D9C7}"/>
                </a:ext>
              </a:extLst>
            </p:cNvPr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3" name="Google Shape;126;p16">
              <a:extLst>
                <a:ext uri="{FF2B5EF4-FFF2-40B4-BE49-F238E27FC236}">
                  <a16:creationId xmlns:a16="http://schemas.microsoft.com/office/drawing/2014/main" id="{EC2C9D5D-79AE-4822-AE29-53F7497CC93E}"/>
                </a:ext>
              </a:extLst>
            </p:cNvPr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4" name="Google Shape;127;p16">
              <a:extLst>
                <a:ext uri="{FF2B5EF4-FFF2-40B4-BE49-F238E27FC236}">
                  <a16:creationId xmlns:a16="http://schemas.microsoft.com/office/drawing/2014/main" id="{7E6BF907-535C-4932-8305-2EFD6A10096A}"/>
                </a:ext>
              </a:extLst>
            </p:cNvPr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5" name="Google Shape;128;p16">
              <a:extLst>
                <a:ext uri="{FF2B5EF4-FFF2-40B4-BE49-F238E27FC236}">
                  <a16:creationId xmlns:a16="http://schemas.microsoft.com/office/drawing/2014/main" id="{E3CCB55C-2F93-4991-8A37-147DF69E2376}"/>
                </a:ext>
              </a:extLst>
            </p:cNvPr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6" name="Google Shape;129;p16">
              <a:extLst>
                <a:ext uri="{FF2B5EF4-FFF2-40B4-BE49-F238E27FC236}">
                  <a16:creationId xmlns:a16="http://schemas.microsoft.com/office/drawing/2014/main" id="{BBD5FDE7-06E5-48DC-881B-15DA90CF4D57}"/>
                </a:ext>
              </a:extLst>
            </p:cNvPr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7" name="Google Shape;130;p16">
              <a:extLst>
                <a:ext uri="{FF2B5EF4-FFF2-40B4-BE49-F238E27FC236}">
                  <a16:creationId xmlns:a16="http://schemas.microsoft.com/office/drawing/2014/main" id="{5A870197-6819-4A00-9EBA-139355FFB97C}"/>
                </a:ext>
              </a:extLst>
            </p:cNvPr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8" name="Google Shape;131;p16">
              <a:extLst>
                <a:ext uri="{FF2B5EF4-FFF2-40B4-BE49-F238E27FC236}">
                  <a16:creationId xmlns:a16="http://schemas.microsoft.com/office/drawing/2014/main" id="{D04FEF89-D317-4D65-9C57-C48E3F4FC4D1}"/>
                </a:ext>
              </a:extLst>
            </p:cNvPr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49" name="Google Shape;132;p16">
              <a:extLst>
                <a:ext uri="{FF2B5EF4-FFF2-40B4-BE49-F238E27FC236}">
                  <a16:creationId xmlns:a16="http://schemas.microsoft.com/office/drawing/2014/main" id="{06327159-E41B-4E07-AC9D-E1A4ED86E78E}"/>
                </a:ext>
              </a:extLst>
            </p:cNvPr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0" name="Google Shape;133;p16">
              <a:extLst>
                <a:ext uri="{FF2B5EF4-FFF2-40B4-BE49-F238E27FC236}">
                  <a16:creationId xmlns:a16="http://schemas.microsoft.com/office/drawing/2014/main" id="{CF9BDC5D-7D5B-416D-B61C-80EBC749478F}"/>
                </a:ext>
              </a:extLst>
            </p:cNvPr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1" name="Google Shape;134;p16">
              <a:extLst>
                <a:ext uri="{FF2B5EF4-FFF2-40B4-BE49-F238E27FC236}">
                  <a16:creationId xmlns:a16="http://schemas.microsoft.com/office/drawing/2014/main" id="{FD875EF4-9ABA-4EAC-A732-46B6B53853C0}"/>
                </a:ext>
              </a:extLst>
            </p:cNvPr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  <p:sp>
          <p:nvSpPr>
            <p:cNvPr id="52" name="Google Shape;135;p16">
              <a:extLst>
                <a:ext uri="{FF2B5EF4-FFF2-40B4-BE49-F238E27FC236}">
                  <a16:creationId xmlns:a16="http://schemas.microsoft.com/office/drawing/2014/main" id="{6B5200BA-1EEB-4BE4-A0A9-D88592CDAC70}"/>
                </a:ext>
              </a:extLst>
            </p:cNvPr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799631">
                <a:buClr>
                  <a:srgbClr val="000000"/>
                </a:buClr>
              </a:pPr>
              <a:endParaRPr sz="2755" kern="0">
                <a:solidFill>
                  <a:srgbClr val="000000"/>
                </a:solidFill>
                <a:latin typeface="Arial"/>
                <a:cs typeface="Arial"/>
                <a:sym typeface="Arial"/>
              </a:endParaRPr>
            </a:p>
          </p:txBody>
        </p:sp>
      </p:grpSp>
      <p:sp>
        <p:nvSpPr>
          <p:cNvPr id="54" name="Google Shape;137;p16">
            <a:extLst>
              <a:ext uri="{FF2B5EF4-FFF2-40B4-BE49-F238E27FC236}">
                <a16:creationId xmlns:a16="http://schemas.microsoft.com/office/drawing/2014/main" id="{6CE44538-7FE7-4F33-9E99-CD49574D6A08}"/>
              </a:ext>
            </a:extLst>
          </p:cNvPr>
          <p:cNvSpPr txBox="1"/>
          <p:nvPr/>
        </p:nvSpPr>
        <p:spPr>
          <a:xfrm>
            <a:off x="10002877" y="2617610"/>
            <a:ext cx="7716254" cy="17124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5F0F40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qanday qiyinchiliklarga duch keldingiz? </a:t>
            </a:r>
          </a:p>
        </p:txBody>
      </p:sp>
      <p:sp>
        <p:nvSpPr>
          <p:cNvPr id="57" name="Google Shape;140;p16">
            <a:extLst>
              <a:ext uri="{FF2B5EF4-FFF2-40B4-BE49-F238E27FC236}">
                <a16:creationId xmlns:a16="http://schemas.microsoft.com/office/drawing/2014/main" id="{9D9EF153-313A-48A2-9F17-01ADA8AEDE81}"/>
              </a:ext>
            </a:extLst>
          </p:cNvPr>
          <p:cNvSpPr/>
          <p:nvPr/>
        </p:nvSpPr>
        <p:spPr>
          <a:xfrm>
            <a:off x="8285310" y="2395401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dk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5904" kern="0" dirty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0" name="Google Shape;143;p16">
            <a:extLst>
              <a:ext uri="{FF2B5EF4-FFF2-40B4-BE49-F238E27FC236}">
                <a16:creationId xmlns:a16="http://schemas.microsoft.com/office/drawing/2014/main" id="{544FFF31-A128-4C66-A393-5F91CBB012DC}"/>
              </a:ext>
            </a:extLst>
          </p:cNvPr>
          <p:cNvSpPr txBox="1"/>
          <p:nvPr/>
        </p:nvSpPr>
        <p:spPr>
          <a:xfrm>
            <a:off x="10113698" y="4780550"/>
            <a:ext cx="7474188" cy="16101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9A031E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Guruhda ishlashning afzalliklari nimada? </a:t>
            </a:r>
          </a:p>
        </p:txBody>
      </p:sp>
      <p:sp>
        <p:nvSpPr>
          <p:cNvPr id="63" name="Google Shape;146;p16">
            <a:extLst>
              <a:ext uri="{FF2B5EF4-FFF2-40B4-BE49-F238E27FC236}">
                <a16:creationId xmlns:a16="http://schemas.microsoft.com/office/drawing/2014/main" id="{0FD5EE69-17EE-44E9-BA0E-028DF8888142}"/>
              </a:ext>
            </a:extLst>
          </p:cNvPr>
          <p:cNvSpPr/>
          <p:nvPr/>
        </p:nvSpPr>
        <p:spPr>
          <a:xfrm>
            <a:off x="8285310" y="4849875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  <p:sp>
        <p:nvSpPr>
          <p:cNvPr id="66" name="Google Shape;149;p16">
            <a:extLst>
              <a:ext uri="{FF2B5EF4-FFF2-40B4-BE49-F238E27FC236}">
                <a16:creationId xmlns:a16="http://schemas.microsoft.com/office/drawing/2014/main" id="{FD11248C-97EE-4678-8D1E-D2F64341EE3A}"/>
              </a:ext>
            </a:extLst>
          </p:cNvPr>
          <p:cNvSpPr txBox="1"/>
          <p:nvPr/>
        </p:nvSpPr>
        <p:spPr>
          <a:xfrm>
            <a:off x="10098248" y="7183553"/>
            <a:ext cx="7474187" cy="14306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79929" tIns="179929" rIns="179929" bIns="179929" anchor="b" anchorCtr="0">
            <a:noAutofit/>
          </a:bodyPr>
          <a:lstStyle/>
          <a:p>
            <a:pPr defTabSz="1799631">
              <a:buClr>
                <a:srgbClr val="000000"/>
              </a:buClr>
            </a:pPr>
            <a:r>
              <a:rPr lang="uz-Latn-UZ" sz="3936" kern="0" dirty="0">
                <a:solidFill>
                  <a:srgbClr val="E36414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Topshiriqni bajarish jarayonida nimalarni o‘rgandingiz?</a:t>
            </a:r>
          </a:p>
        </p:txBody>
      </p:sp>
      <p:sp>
        <p:nvSpPr>
          <p:cNvPr id="69" name="Google Shape;152;p16">
            <a:extLst>
              <a:ext uri="{FF2B5EF4-FFF2-40B4-BE49-F238E27FC236}">
                <a16:creationId xmlns:a16="http://schemas.microsoft.com/office/drawing/2014/main" id="{0ED92129-1669-43F7-9E78-4D2D3E16776A}"/>
              </a:ext>
            </a:extLst>
          </p:cNvPr>
          <p:cNvSpPr/>
          <p:nvPr/>
        </p:nvSpPr>
        <p:spPr>
          <a:xfrm>
            <a:off x="8285310" y="7055217"/>
            <a:ext cx="1416410" cy="141641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>
            <a:noFill/>
          </a:ln>
        </p:spPr>
        <p:txBody>
          <a:bodyPr spcFirstLastPara="1" wrap="square" lIns="179929" tIns="179929" rIns="179929" bIns="179929" anchor="ctr" anchorCtr="0">
            <a:noAutofit/>
          </a:bodyPr>
          <a:lstStyle/>
          <a:p>
            <a:pPr algn="ctr" defTabSz="1799631">
              <a:buClr>
                <a:srgbClr val="000000"/>
              </a:buClr>
            </a:pPr>
            <a:r>
              <a:rPr lang="en" sz="5904" kern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5904" kern="0">
              <a:solidFill>
                <a:srgbClr val="FFFFFF"/>
              </a:solidFill>
              <a:latin typeface="Fira Sans Extra Condensed Medium"/>
              <a:ea typeface="Fira Sans Extra Condensed Medium"/>
              <a:cs typeface="Fira Sans Extra Condensed Medium"/>
              <a:sym typeface="Fira Sans Extra Condensed Medium"/>
            </a:endParaRPr>
          </a:p>
        </p:txBody>
      </p:sp>
    </p:spTree>
    <p:extLst>
      <p:ext uri="{BB962C8B-B14F-4D97-AF65-F5344CB8AC3E}">
        <p14:creationId xmlns:p14="http://schemas.microsoft.com/office/powerpoint/2010/main" val="442532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5"/>
          <p:cNvSpPr txBox="1">
            <a:spLocks noGrp="1"/>
          </p:cNvSpPr>
          <p:nvPr>
            <p:ph type="ctrTitle"/>
          </p:nvPr>
        </p:nvSpPr>
        <p:spPr>
          <a:xfrm>
            <a:off x="8724823" y="3176103"/>
            <a:ext cx="8516755" cy="4387029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b" anchorCtr="0"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uz-Latn-UZ" sz="797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RAHMAT!</a:t>
            </a:r>
            <a:endParaRPr sz="797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0" name="Google Shape;60;p15"/>
          <p:cNvGrpSpPr/>
          <p:nvPr/>
        </p:nvGrpSpPr>
        <p:grpSpPr>
          <a:xfrm>
            <a:off x="1328825" y="1412164"/>
            <a:ext cx="5516731" cy="7930122"/>
            <a:chOff x="903792" y="214901"/>
            <a:chExt cx="2995445" cy="4497778"/>
          </a:xfrm>
        </p:grpSpPr>
        <p:sp>
          <p:nvSpPr>
            <p:cNvPr id="61" name="Google Shape;61;p15"/>
            <p:cNvSpPr/>
            <p:nvPr/>
          </p:nvSpPr>
          <p:spPr>
            <a:xfrm>
              <a:off x="919795" y="853868"/>
              <a:ext cx="2966585" cy="3843925"/>
            </a:xfrm>
            <a:custGeom>
              <a:avLst/>
              <a:gdLst/>
              <a:ahLst/>
              <a:cxnLst/>
              <a:rect l="l" t="t" r="r" b="b"/>
              <a:pathLst>
                <a:path w="56536" h="73256" extrusionOk="0">
                  <a:moveTo>
                    <a:pt x="1" y="1"/>
                  </a:moveTo>
                  <a:lnTo>
                    <a:pt x="1" y="62890"/>
                  </a:lnTo>
                  <a:lnTo>
                    <a:pt x="11344" y="73256"/>
                  </a:lnTo>
                  <a:lnTo>
                    <a:pt x="56536" y="73256"/>
                  </a:lnTo>
                  <a:lnTo>
                    <a:pt x="5653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2" name="Google Shape;62;p15"/>
            <p:cNvSpPr/>
            <p:nvPr/>
          </p:nvSpPr>
          <p:spPr>
            <a:xfrm>
              <a:off x="906992" y="841065"/>
              <a:ext cx="2992244" cy="3869585"/>
            </a:xfrm>
            <a:custGeom>
              <a:avLst/>
              <a:gdLst/>
              <a:ahLst/>
              <a:cxnLst/>
              <a:rect l="l" t="t" r="r" b="b"/>
              <a:pathLst>
                <a:path w="57025" h="73745" extrusionOk="0">
                  <a:moveTo>
                    <a:pt x="56556" y="489"/>
                  </a:moveTo>
                  <a:lnTo>
                    <a:pt x="56556" y="73276"/>
                  </a:lnTo>
                  <a:lnTo>
                    <a:pt x="11690" y="73276"/>
                  </a:lnTo>
                  <a:lnTo>
                    <a:pt x="489" y="63032"/>
                  </a:lnTo>
                  <a:lnTo>
                    <a:pt x="489" y="489"/>
                  </a:lnTo>
                  <a:close/>
                  <a:moveTo>
                    <a:pt x="0" y="1"/>
                  </a:moveTo>
                  <a:lnTo>
                    <a:pt x="0" y="63236"/>
                  </a:lnTo>
                  <a:lnTo>
                    <a:pt x="11507" y="73744"/>
                  </a:lnTo>
                  <a:lnTo>
                    <a:pt x="57024" y="73744"/>
                  </a:lnTo>
                  <a:lnTo>
                    <a:pt x="5702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3" name="Google Shape;63;p15"/>
            <p:cNvSpPr/>
            <p:nvPr/>
          </p:nvSpPr>
          <p:spPr>
            <a:xfrm>
              <a:off x="919795" y="4153741"/>
              <a:ext cx="595301" cy="543982"/>
            </a:xfrm>
            <a:custGeom>
              <a:avLst/>
              <a:gdLst/>
              <a:ahLst/>
              <a:cxnLst/>
              <a:rect l="l" t="t" r="r" b="b"/>
              <a:pathLst>
                <a:path w="11345" h="10367" extrusionOk="0">
                  <a:moveTo>
                    <a:pt x="1" y="1"/>
                  </a:moveTo>
                  <a:lnTo>
                    <a:pt x="11344" y="10367"/>
                  </a:lnTo>
                  <a:lnTo>
                    <a:pt x="11344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4" name="Google Shape;64;p15"/>
            <p:cNvSpPr/>
            <p:nvPr/>
          </p:nvSpPr>
          <p:spPr>
            <a:xfrm>
              <a:off x="903792" y="4147340"/>
              <a:ext cx="617706" cy="565339"/>
            </a:xfrm>
            <a:custGeom>
              <a:avLst/>
              <a:gdLst/>
              <a:ahLst/>
              <a:cxnLst/>
              <a:rect l="l" t="t" r="r" b="b"/>
              <a:pathLst>
                <a:path w="11772" h="10774" extrusionOk="0">
                  <a:moveTo>
                    <a:pt x="11527" y="245"/>
                  </a:moveTo>
                  <a:lnTo>
                    <a:pt x="11527" y="10224"/>
                  </a:lnTo>
                  <a:lnTo>
                    <a:pt x="611" y="245"/>
                  </a:lnTo>
                  <a:close/>
                  <a:moveTo>
                    <a:pt x="0" y="1"/>
                  </a:moveTo>
                  <a:lnTo>
                    <a:pt x="11772" y="10774"/>
                  </a:lnTo>
                  <a:lnTo>
                    <a:pt x="1177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5" name="Google Shape;65;p15"/>
            <p:cNvSpPr/>
            <p:nvPr/>
          </p:nvSpPr>
          <p:spPr>
            <a:xfrm>
              <a:off x="1542799" y="1488667"/>
              <a:ext cx="689331" cy="689279"/>
            </a:xfrm>
            <a:custGeom>
              <a:avLst/>
              <a:gdLst/>
              <a:ahLst/>
              <a:cxnLst/>
              <a:rect l="l" t="t" r="r" b="b"/>
              <a:pathLst>
                <a:path w="13137" h="13136" extrusionOk="0">
                  <a:moveTo>
                    <a:pt x="6559" y="0"/>
                  </a:moveTo>
                  <a:lnTo>
                    <a:pt x="5887" y="41"/>
                  </a:lnTo>
                  <a:lnTo>
                    <a:pt x="4604" y="285"/>
                  </a:lnTo>
                  <a:lnTo>
                    <a:pt x="3422" y="794"/>
                  </a:lnTo>
                  <a:lnTo>
                    <a:pt x="2384" y="150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8"/>
                  </a:lnTo>
                  <a:lnTo>
                    <a:pt x="21" y="7250"/>
                  </a:lnTo>
                  <a:lnTo>
                    <a:pt x="286" y="8533"/>
                  </a:lnTo>
                  <a:lnTo>
                    <a:pt x="775" y="9714"/>
                  </a:lnTo>
                  <a:lnTo>
                    <a:pt x="1488" y="10753"/>
                  </a:lnTo>
                  <a:lnTo>
                    <a:pt x="2384" y="11649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49"/>
                  </a:lnTo>
                  <a:lnTo>
                    <a:pt x="11650" y="10753"/>
                  </a:lnTo>
                  <a:lnTo>
                    <a:pt x="12343" y="9714"/>
                  </a:lnTo>
                  <a:lnTo>
                    <a:pt x="12852" y="8533"/>
                  </a:lnTo>
                  <a:lnTo>
                    <a:pt x="13116" y="7250"/>
                  </a:lnTo>
                  <a:lnTo>
                    <a:pt x="13137" y="6578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7"/>
                  </a:lnTo>
                  <a:lnTo>
                    <a:pt x="9695" y="794"/>
                  </a:lnTo>
                  <a:lnTo>
                    <a:pt x="8514" y="285"/>
                  </a:lnTo>
                  <a:lnTo>
                    <a:pt x="7231" y="4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6" name="Google Shape;66;p15"/>
            <p:cNvSpPr/>
            <p:nvPr/>
          </p:nvSpPr>
          <p:spPr>
            <a:xfrm>
              <a:off x="2018349" y="1692728"/>
              <a:ext cx="65223" cy="91984"/>
            </a:xfrm>
            <a:custGeom>
              <a:avLst/>
              <a:gdLst/>
              <a:ahLst/>
              <a:cxnLst/>
              <a:rect l="l" t="t" r="r" b="b"/>
              <a:pathLst>
                <a:path w="1243" h="1753" extrusionOk="0">
                  <a:moveTo>
                    <a:pt x="489" y="1"/>
                  </a:moveTo>
                  <a:lnTo>
                    <a:pt x="265" y="143"/>
                  </a:lnTo>
                  <a:lnTo>
                    <a:pt x="102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2" y="1365"/>
                  </a:lnTo>
                  <a:lnTo>
                    <a:pt x="265" y="1610"/>
                  </a:lnTo>
                  <a:lnTo>
                    <a:pt x="489" y="1732"/>
                  </a:lnTo>
                  <a:lnTo>
                    <a:pt x="612" y="1752"/>
                  </a:lnTo>
                  <a:lnTo>
                    <a:pt x="734" y="1732"/>
                  </a:lnTo>
                  <a:lnTo>
                    <a:pt x="958" y="1610"/>
                  </a:lnTo>
                  <a:lnTo>
                    <a:pt x="1141" y="1365"/>
                  </a:lnTo>
                  <a:lnTo>
                    <a:pt x="1223" y="1060"/>
                  </a:lnTo>
                  <a:lnTo>
                    <a:pt x="1243" y="877"/>
                  </a:lnTo>
                  <a:lnTo>
                    <a:pt x="1223" y="693"/>
                  </a:lnTo>
                  <a:lnTo>
                    <a:pt x="1141" y="388"/>
                  </a:lnTo>
                  <a:lnTo>
                    <a:pt x="958" y="143"/>
                  </a:lnTo>
                  <a:lnTo>
                    <a:pt x="73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7" name="Google Shape;67;p15"/>
            <p:cNvSpPr/>
            <p:nvPr/>
          </p:nvSpPr>
          <p:spPr>
            <a:xfrm>
              <a:off x="1691346" y="1692728"/>
              <a:ext cx="65276" cy="91984"/>
            </a:xfrm>
            <a:custGeom>
              <a:avLst/>
              <a:gdLst/>
              <a:ahLst/>
              <a:cxnLst/>
              <a:rect l="l" t="t" r="r" b="b"/>
              <a:pathLst>
                <a:path w="1244" h="1753" extrusionOk="0">
                  <a:moveTo>
                    <a:pt x="490" y="1"/>
                  </a:moveTo>
                  <a:lnTo>
                    <a:pt x="266" y="143"/>
                  </a:lnTo>
                  <a:lnTo>
                    <a:pt x="103" y="388"/>
                  </a:lnTo>
                  <a:lnTo>
                    <a:pt x="1" y="693"/>
                  </a:lnTo>
                  <a:lnTo>
                    <a:pt x="1" y="877"/>
                  </a:lnTo>
                  <a:lnTo>
                    <a:pt x="1" y="1060"/>
                  </a:lnTo>
                  <a:lnTo>
                    <a:pt x="103" y="1365"/>
                  </a:lnTo>
                  <a:lnTo>
                    <a:pt x="266" y="1610"/>
                  </a:lnTo>
                  <a:lnTo>
                    <a:pt x="490" y="1732"/>
                  </a:lnTo>
                  <a:lnTo>
                    <a:pt x="612" y="1752"/>
                  </a:lnTo>
                  <a:lnTo>
                    <a:pt x="754" y="1732"/>
                  </a:lnTo>
                  <a:lnTo>
                    <a:pt x="978" y="1610"/>
                  </a:lnTo>
                  <a:lnTo>
                    <a:pt x="1141" y="1365"/>
                  </a:lnTo>
                  <a:lnTo>
                    <a:pt x="1243" y="1060"/>
                  </a:lnTo>
                  <a:lnTo>
                    <a:pt x="1243" y="877"/>
                  </a:lnTo>
                  <a:lnTo>
                    <a:pt x="1243" y="693"/>
                  </a:lnTo>
                  <a:lnTo>
                    <a:pt x="1141" y="388"/>
                  </a:lnTo>
                  <a:lnTo>
                    <a:pt x="978" y="143"/>
                  </a:lnTo>
                  <a:lnTo>
                    <a:pt x="754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8" name="Google Shape;68;p15"/>
            <p:cNvSpPr/>
            <p:nvPr/>
          </p:nvSpPr>
          <p:spPr>
            <a:xfrm>
              <a:off x="1689247" y="1894743"/>
              <a:ext cx="396482" cy="197716"/>
            </a:xfrm>
            <a:custGeom>
              <a:avLst/>
              <a:gdLst/>
              <a:ahLst/>
              <a:cxnLst/>
              <a:rect l="l" t="t" r="r" b="b"/>
              <a:pathLst>
                <a:path w="7556" h="3768" extrusionOk="0">
                  <a:moveTo>
                    <a:pt x="0" y="0"/>
                  </a:moveTo>
                  <a:lnTo>
                    <a:pt x="20" y="387"/>
                  </a:lnTo>
                  <a:lnTo>
                    <a:pt x="163" y="1120"/>
                  </a:lnTo>
                  <a:lnTo>
                    <a:pt x="448" y="1792"/>
                  </a:lnTo>
                  <a:lnTo>
                    <a:pt x="855" y="2403"/>
                  </a:lnTo>
                  <a:lnTo>
                    <a:pt x="1365" y="2912"/>
                  </a:lnTo>
                  <a:lnTo>
                    <a:pt x="1975" y="3320"/>
                  </a:lnTo>
                  <a:lnTo>
                    <a:pt x="2648" y="3605"/>
                  </a:lnTo>
                  <a:lnTo>
                    <a:pt x="3381" y="3768"/>
                  </a:lnTo>
                  <a:lnTo>
                    <a:pt x="4155" y="3768"/>
                  </a:lnTo>
                  <a:lnTo>
                    <a:pt x="4908" y="3605"/>
                  </a:lnTo>
                  <a:lnTo>
                    <a:pt x="5580" y="3320"/>
                  </a:lnTo>
                  <a:lnTo>
                    <a:pt x="6191" y="2912"/>
                  </a:lnTo>
                  <a:lnTo>
                    <a:pt x="6700" y="2403"/>
                  </a:lnTo>
                  <a:lnTo>
                    <a:pt x="7108" y="1792"/>
                  </a:lnTo>
                  <a:lnTo>
                    <a:pt x="7393" y="1120"/>
                  </a:lnTo>
                  <a:lnTo>
                    <a:pt x="7535" y="387"/>
                  </a:lnTo>
                  <a:lnTo>
                    <a:pt x="7556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69" name="Google Shape;69;p15"/>
            <p:cNvSpPr/>
            <p:nvPr/>
          </p:nvSpPr>
          <p:spPr>
            <a:xfrm>
              <a:off x="1542799" y="3293525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0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508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23"/>
                  </a:lnTo>
                  <a:lnTo>
                    <a:pt x="21" y="590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3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3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906"/>
                  </a:lnTo>
                  <a:lnTo>
                    <a:pt x="12852" y="462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508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0" name="Google Shape;70;p15"/>
            <p:cNvSpPr/>
            <p:nvPr/>
          </p:nvSpPr>
          <p:spPr>
            <a:xfrm>
              <a:off x="1699899" y="3652587"/>
              <a:ext cx="375126" cy="188114"/>
            </a:xfrm>
            <a:custGeom>
              <a:avLst/>
              <a:gdLst/>
              <a:ahLst/>
              <a:cxnLst/>
              <a:rect l="l" t="t" r="r" b="b"/>
              <a:pathLst>
                <a:path w="7149" h="3585" extrusionOk="0">
                  <a:moveTo>
                    <a:pt x="3565" y="0"/>
                  </a:moveTo>
                  <a:lnTo>
                    <a:pt x="3198" y="21"/>
                  </a:lnTo>
                  <a:lnTo>
                    <a:pt x="2506" y="163"/>
                  </a:lnTo>
                  <a:lnTo>
                    <a:pt x="1874" y="428"/>
                  </a:lnTo>
                  <a:lnTo>
                    <a:pt x="1304" y="815"/>
                  </a:lnTo>
                  <a:lnTo>
                    <a:pt x="815" y="1304"/>
                  </a:lnTo>
                  <a:lnTo>
                    <a:pt x="428" y="1874"/>
                  </a:lnTo>
                  <a:lnTo>
                    <a:pt x="164" y="2526"/>
                  </a:lnTo>
                  <a:lnTo>
                    <a:pt x="21" y="3218"/>
                  </a:lnTo>
                  <a:lnTo>
                    <a:pt x="1" y="3585"/>
                  </a:lnTo>
                  <a:lnTo>
                    <a:pt x="489" y="3585"/>
                  </a:lnTo>
                  <a:lnTo>
                    <a:pt x="489" y="3259"/>
                  </a:lnTo>
                  <a:lnTo>
                    <a:pt x="612" y="2668"/>
                  </a:lnTo>
                  <a:lnTo>
                    <a:pt x="856" y="2098"/>
                  </a:lnTo>
                  <a:lnTo>
                    <a:pt x="1182" y="1609"/>
                  </a:lnTo>
                  <a:lnTo>
                    <a:pt x="1610" y="1202"/>
                  </a:lnTo>
                  <a:lnTo>
                    <a:pt x="2098" y="856"/>
                  </a:lnTo>
                  <a:lnTo>
                    <a:pt x="2648" y="632"/>
                  </a:lnTo>
                  <a:lnTo>
                    <a:pt x="3259" y="509"/>
                  </a:lnTo>
                  <a:lnTo>
                    <a:pt x="3565" y="489"/>
                  </a:lnTo>
                  <a:lnTo>
                    <a:pt x="3891" y="509"/>
                  </a:lnTo>
                  <a:lnTo>
                    <a:pt x="4501" y="632"/>
                  </a:lnTo>
                  <a:lnTo>
                    <a:pt x="5051" y="856"/>
                  </a:lnTo>
                  <a:lnTo>
                    <a:pt x="5540" y="1202"/>
                  </a:lnTo>
                  <a:lnTo>
                    <a:pt x="5968" y="1609"/>
                  </a:lnTo>
                  <a:lnTo>
                    <a:pt x="6294" y="2098"/>
                  </a:lnTo>
                  <a:lnTo>
                    <a:pt x="6518" y="2668"/>
                  </a:lnTo>
                  <a:lnTo>
                    <a:pt x="6660" y="3259"/>
                  </a:lnTo>
                  <a:lnTo>
                    <a:pt x="6660" y="3585"/>
                  </a:lnTo>
                  <a:lnTo>
                    <a:pt x="7149" y="3585"/>
                  </a:lnTo>
                  <a:lnTo>
                    <a:pt x="7129" y="3218"/>
                  </a:lnTo>
                  <a:lnTo>
                    <a:pt x="6986" y="2526"/>
                  </a:lnTo>
                  <a:lnTo>
                    <a:pt x="6721" y="1874"/>
                  </a:lnTo>
                  <a:lnTo>
                    <a:pt x="6334" y="1304"/>
                  </a:lnTo>
                  <a:lnTo>
                    <a:pt x="5846" y="815"/>
                  </a:lnTo>
                  <a:lnTo>
                    <a:pt x="5275" y="428"/>
                  </a:lnTo>
                  <a:lnTo>
                    <a:pt x="4644" y="163"/>
                  </a:lnTo>
                  <a:lnTo>
                    <a:pt x="3931" y="21"/>
                  </a:lnTo>
                  <a:lnTo>
                    <a:pt x="3565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1" name="Google Shape;71;p15"/>
            <p:cNvSpPr/>
            <p:nvPr/>
          </p:nvSpPr>
          <p:spPr>
            <a:xfrm>
              <a:off x="2018349" y="3509393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0"/>
                  </a:moveTo>
                  <a:lnTo>
                    <a:pt x="489" y="21"/>
                  </a:lnTo>
                  <a:lnTo>
                    <a:pt x="265" y="14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2" y="1385"/>
                  </a:lnTo>
                  <a:lnTo>
                    <a:pt x="265" y="1609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09"/>
                  </a:lnTo>
                  <a:lnTo>
                    <a:pt x="1141" y="1385"/>
                  </a:lnTo>
                  <a:lnTo>
                    <a:pt x="1223" y="1059"/>
                  </a:lnTo>
                  <a:lnTo>
                    <a:pt x="1243" y="876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43"/>
                  </a:lnTo>
                  <a:lnTo>
                    <a:pt x="73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2" name="Google Shape;72;p15"/>
            <p:cNvSpPr/>
            <p:nvPr/>
          </p:nvSpPr>
          <p:spPr>
            <a:xfrm>
              <a:off x="1691346" y="3509393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0"/>
                  </a:moveTo>
                  <a:lnTo>
                    <a:pt x="490" y="21"/>
                  </a:lnTo>
                  <a:lnTo>
                    <a:pt x="266" y="14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76"/>
                  </a:lnTo>
                  <a:lnTo>
                    <a:pt x="1" y="1059"/>
                  </a:lnTo>
                  <a:lnTo>
                    <a:pt x="103" y="1385"/>
                  </a:lnTo>
                  <a:lnTo>
                    <a:pt x="266" y="1609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09"/>
                  </a:lnTo>
                  <a:lnTo>
                    <a:pt x="1141" y="1385"/>
                  </a:lnTo>
                  <a:lnTo>
                    <a:pt x="1243" y="1059"/>
                  </a:lnTo>
                  <a:lnTo>
                    <a:pt x="1243" y="876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43"/>
                  </a:lnTo>
                  <a:lnTo>
                    <a:pt x="754" y="21"/>
                  </a:lnTo>
                  <a:lnTo>
                    <a:pt x="612" y="0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3" name="Google Shape;73;p15"/>
            <p:cNvSpPr/>
            <p:nvPr/>
          </p:nvSpPr>
          <p:spPr>
            <a:xfrm>
              <a:off x="1542799" y="2375591"/>
              <a:ext cx="689331" cy="689331"/>
            </a:xfrm>
            <a:custGeom>
              <a:avLst/>
              <a:gdLst/>
              <a:ahLst/>
              <a:cxnLst/>
              <a:rect l="l" t="t" r="r" b="b"/>
              <a:pathLst>
                <a:path w="13137" h="13137" extrusionOk="0">
                  <a:moveTo>
                    <a:pt x="6559" y="1"/>
                  </a:moveTo>
                  <a:lnTo>
                    <a:pt x="5887" y="21"/>
                  </a:lnTo>
                  <a:lnTo>
                    <a:pt x="4604" y="286"/>
                  </a:lnTo>
                  <a:lnTo>
                    <a:pt x="3422" y="795"/>
                  </a:lnTo>
                  <a:lnTo>
                    <a:pt x="2384" y="1487"/>
                  </a:lnTo>
                  <a:lnTo>
                    <a:pt x="1488" y="2383"/>
                  </a:lnTo>
                  <a:lnTo>
                    <a:pt x="775" y="3442"/>
                  </a:lnTo>
                  <a:lnTo>
                    <a:pt x="286" y="4603"/>
                  </a:lnTo>
                  <a:lnTo>
                    <a:pt x="21" y="5886"/>
                  </a:lnTo>
                  <a:lnTo>
                    <a:pt x="1" y="6579"/>
                  </a:lnTo>
                  <a:lnTo>
                    <a:pt x="21" y="7251"/>
                  </a:lnTo>
                  <a:lnTo>
                    <a:pt x="286" y="8534"/>
                  </a:lnTo>
                  <a:lnTo>
                    <a:pt x="775" y="9715"/>
                  </a:lnTo>
                  <a:lnTo>
                    <a:pt x="1488" y="10754"/>
                  </a:lnTo>
                  <a:lnTo>
                    <a:pt x="2384" y="11650"/>
                  </a:lnTo>
                  <a:lnTo>
                    <a:pt x="3422" y="12362"/>
                  </a:lnTo>
                  <a:lnTo>
                    <a:pt x="4604" y="12851"/>
                  </a:lnTo>
                  <a:lnTo>
                    <a:pt x="5887" y="13116"/>
                  </a:lnTo>
                  <a:lnTo>
                    <a:pt x="6559" y="13136"/>
                  </a:lnTo>
                  <a:lnTo>
                    <a:pt x="7231" y="13116"/>
                  </a:lnTo>
                  <a:lnTo>
                    <a:pt x="8514" y="12851"/>
                  </a:lnTo>
                  <a:lnTo>
                    <a:pt x="9695" y="12362"/>
                  </a:lnTo>
                  <a:lnTo>
                    <a:pt x="10754" y="11650"/>
                  </a:lnTo>
                  <a:lnTo>
                    <a:pt x="11650" y="10754"/>
                  </a:lnTo>
                  <a:lnTo>
                    <a:pt x="12343" y="9715"/>
                  </a:lnTo>
                  <a:lnTo>
                    <a:pt x="12852" y="8534"/>
                  </a:lnTo>
                  <a:lnTo>
                    <a:pt x="13116" y="7251"/>
                  </a:lnTo>
                  <a:lnTo>
                    <a:pt x="13137" y="6579"/>
                  </a:lnTo>
                  <a:lnTo>
                    <a:pt x="13116" y="5886"/>
                  </a:lnTo>
                  <a:lnTo>
                    <a:pt x="12852" y="4603"/>
                  </a:lnTo>
                  <a:lnTo>
                    <a:pt x="12343" y="3442"/>
                  </a:lnTo>
                  <a:lnTo>
                    <a:pt x="11650" y="2383"/>
                  </a:lnTo>
                  <a:lnTo>
                    <a:pt x="10754" y="1487"/>
                  </a:lnTo>
                  <a:lnTo>
                    <a:pt x="9695" y="795"/>
                  </a:lnTo>
                  <a:lnTo>
                    <a:pt x="8514" y="286"/>
                  </a:lnTo>
                  <a:lnTo>
                    <a:pt x="7231" y="21"/>
                  </a:lnTo>
                  <a:lnTo>
                    <a:pt x="6559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4" name="Google Shape;74;p15"/>
            <p:cNvSpPr/>
            <p:nvPr/>
          </p:nvSpPr>
          <p:spPr>
            <a:xfrm>
              <a:off x="2018349" y="2597860"/>
              <a:ext cx="65223" cy="93034"/>
            </a:xfrm>
            <a:custGeom>
              <a:avLst/>
              <a:gdLst/>
              <a:ahLst/>
              <a:cxnLst/>
              <a:rect l="l" t="t" r="r" b="b"/>
              <a:pathLst>
                <a:path w="1243" h="1773" extrusionOk="0">
                  <a:moveTo>
                    <a:pt x="612" y="1"/>
                  </a:moveTo>
                  <a:lnTo>
                    <a:pt x="489" y="21"/>
                  </a:lnTo>
                  <a:lnTo>
                    <a:pt x="265" y="163"/>
                  </a:lnTo>
                  <a:lnTo>
                    <a:pt x="102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2" y="1385"/>
                  </a:lnTo>
                  <a:lnTo>
                    <a:pt x="265" y="1630"/>
                  </a:lnTo>
                  <a:lnTo>
                    <a:pt x="489" y="1752"/>
                  </a:lnTo>
                  <a:lnTo>
                    <a:pt x="612" y="1772"/>
                  </a:lnTo>
                  <a:lnTo>
                    <a:pt x="734" y="1752"/>
                  </a:lnTo>
                  <a:lnTo>
                    <a:pt x="958" y="1630"/>
                  </a:lnTo>
                  <a:lnTo>
                    <a:pt x="1141" y="1385"/>
                  </a:lnTo>
                  <a:lnTo>
                    <a:pt x="1223" y="1060"/>
                  </a:lnTo>
                  <a:lnTo>
                    <a:pt x="1243" y="897"/>
                  </a:lnTo>
                  <a:lnTo>
                    <a:pt x="1223" y="713"/>
                  </a:lnTo>
                  <a:lnTo>
                    <a:pt x="1141" y="387"/>
                  </a:lnTo>
                  <a:lnTo>
                    <a:pt x="958" y="163"/>
                  </a:lnTo>
                  <a:lnTo>
                    <a:pt x="73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5" name="Google Shape;75;p15"/>
            <p:cNvSpPr/>
            <p:nvPr/>
          </p:nvSpPr>
          <p:spPr>
            <a:xfrm>
              <a:off x="1691346" y="2597860"/>
              <a:ext cx="65276" cy="93034"/>
            </a:xfrm>
            <a:custGeom>
              <a:avLst/>
              <a:gdLst/>
              <a:ahLst/>
              <a:cxnLst/>
              <a:rect l="l" t="t" r="r" b="b"/>
              <a:pathLst>
                <a:path w="1244" h="1773" extrusionOk="0">
                  <a:moveTo>
                    <a:pt x="612" y="1"/>
                  </a:moveTo>
                  <a:lnTo>
                    <a:pt x="490" y="21"/>
                  </a:lnTo>
                  <a:lnTo>
                    <a:pt x="266" y="163"/>
                  </a:lnTo>
                  <a:lnTo>
                    <a:pt x="103" y="387"/>
                  </a:lnTo>
                  <a:lnTo>
                    <a:pt x="1" y="713"/>
                  </a:lnTo>
                  <a:lnTo>
                    <a:pt x="1" y="897"/>
                  </a:lnTo>
                  <a:lnTo>
                    <a:pt x="1" y="1060"/>
                  </a:lnTo>
                  <a:lnTo>
                    <a:pt x="103" y="1385"/>
                  </a:lnTo>
                  <a:lnTo>
                    <a:pt x="266" y="1630"/>
                  </a:lnTo>
                  <a:lnTo>
                    <a:pt x="490" y="1752"/>
                  </a:lnTo>
                  <a:lnTo>
                    <a:pt x="612" y="1772"/>
                  </a:lnTo>
                  <a:lnTo>
                    <a:pt x="754" y="1752"/>
                  </a:lnTo>
                  <a:lnTo>
                    <a:pt x="978" y="1630"/>
                  </a:lnTo>
                  <a:lnTo>
                    <a:pt x="1141" y="1385"/>
                  </a:lnTo>
                  <a:lnTo>
                    <a:pt x="1243" y="1060"/>
                  </a:lnTo>
                  <a:lnTo>
                    <a:pt x="1243" y="897"/>
                  </a:lnTo>
                  <a:lnTo>
                    <a:pt x="1243" y="713"/>
                  </a:lnTo>
                  <a:lnTo>
                    <a:pt x="1141" y="387"/>
                  </a:lnTo>
                  <a:lnTo>
                    <a:pt x="978" y="163"/>
                  </a:lnTo>
                  <a:lnTo>
                    <a:pt x="754" y="21"/>
                  </a:lnTo>
                  <a:lnTo>
                    <a:pt x="612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6" name="Google Shape;76;p15"/>
            <p:cNvSpPr/>
            <p:nvPr/>
          </p:nvSpPr>
          <p:spPr>
            <a:xfrm>
              <a:off x="1723406" y="2840435"/>
              <a:ext cx="327061" cy="25712"/>
            </a:xfrm>
            <a:custGeom>
              <a:avLst/>
              <a:gdLst/>
              <a:ahLst/>
              <a:cxnLst/>
              <a:rect l="l" t="t" r="r" b="b"/>
              <a:pathLst>
                <a:path w="6233" h="490" extrusionOk="0">
                  <a:moveTo>
                    <a:pt x="1" y="1"/>
                  </a:moveTo>
                  <a:lnTo>
                    <a:pt x="1" y="489"/>
                  </a:lnTo>
                  <a:lnTo>
                    <a:pt x="6233" y="489"/>
                  </a:lnTo>
                  <a:lnTo>
                    <a:pt x="6233" y="1"/>
                  </a:ln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7" name="Google Shape;77;p15"/>
            <p:cNvSpPr/>
            <p:nvPr/>
          </p:nvSpPr>
          <p:spPr>
            <a:xfrm>
              <a:off x="2672008" y="1555988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590"/>
                  </a:lnTo>
                  <a:lnTo>
                    <a:pt x="10591" y="10590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2672008" y="2441862"/>
              <a:ext cx="555736" cy="556786"/>
            </a:xfrm>
            <a:custGeom>
              <a:avLst/>
              <a:gdLst/>
              <a:ahLst/>
              <a:cxnLst/>
              <a:rect l="l" t="t" r="r" b="b"/>
              <a:pathLst>
                <a:path w="10591" h="10611" extrusionOk="0">
                  <a:moveTo>
                    <a:pt x="10346" y="245"/>
                  </a:moveTo>
                  <a:lnTo>
                    <a:pt x="10346" y="10366"/>
                  </a:lnTo>
                  <a:lnTo>
                    <a:pt x="245" y="10366"/>
                  </a:lnTo>
                  <a:lnTo>
                    <a:pt x="245" y="245"/>
                  </a:lnTo>
                  <a:close/>
                  <a:moveTo>
                    <a:pt x="0" y="0"/>
                  </a:moveTo>
                  <a:lnTo>
                    <a:pt x="0" y="10611"/>
                  </a:lnTo>
                  <a:lnTo>
                    <a:pt x="10591" y="10611"/>
                  </a:lnTo>
                  <a:lnTo>
                    <a:pt x="10591" y="0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2672008" y="3360846"/>
              <a:ext cx="555736" cy="555736"/>
            </a:xfrm>
            <a:custGeom>
              <a:avLst/>
              <a:gdLst/>
              <a:ahLst/>
              <a:cxnLst/>
              <a:rect l="l" t="t" r="r" b="b"/>
              <a:pathLst>
                <a:path w="10591" h="10591" extrusionOk="0">
                  <a:moveTo>
                    <a:pt x="10346" y="245"/>
                  </a:moveTo>
                  <a:lnTo>
                    <a:pt x="10346" y="10346"/>
                  </a:lnTo>
                  <a:lnTo>
                    <a:pt x="245" y="10346"/>
                  </a:lnTo>
                  <a:lnTo>
                    <a:pt x="245" y="245"/>
                  </a:lnTo>
                  <a:close/>
                  <a:moveTo>
                    <a:pt x="0" y="1"/>
                  </a:moveTo>
                  <a:lnTo>
                    <a:pt x="0" y="10591"/>
                  </a:lnTo>
                  <a:lnTo>
                    <a:pt x="10591" y="10591"/>
                  </a:lnTo>
                  <a:lnTo>
                    <a:pt x="10591" y="1"/>
                  </a:lnTo>
                  <a:close/>
                </a:path>
              </a:pathLst>
            </a:custGeom>
            <a:noFill/>
            <a:ln w="19050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2783143" y="1608354"/>
              <a:ext cx="496967" cy="376175"/>
            </a:xfrm>
            <a:custGeom>
              <a:avLst/>
              <a:gdLst/>
              <a:ahLst/>
              <a:cxnLst/>
              <a:rect l="l" t="t" r="r" b="b"/>
              <a:pathLst>
                <a:path w="9471" h="7169" extrusionOk="0">
                  <a:moveTo>
                    <a:pt x="9471" y="0"/>
                  </a:moveTo>
                  <a:lnTo>
                    <a:pt x="8717" y="204"/>
                  </a:lnTo>
                  <a:lnTo>
                    <a:pt x="7353" y="855"/>
                  </a:lnTo>
                  <a:lnTo>
                    <a:pt x="6151" y="1711"/>
                  </a:lnTo>
                  <a:lnTo>
                    <a:pt x="5112" y="2688"/>
                  </a:lnTo>
                  <a:lnTo>
                    <a:pt x="3911" y="4114"/>
                  </a:lnTo>
                  <a:lnTo>
                    <a:pt x="3015" y="5458"/>
                  </a:lnTo>
                  <a:lnTo>
                    <a:pt x="2954" y="5621"/>
                  </a:lnTo>
                  <a:lnTo>
                    <a:pt x="2363" y="5010"/>
                  </a:lnTo>
                  <a:lnTo>
                    <a:pt x="1324" y="4256"/>
                  </a:lnTo>
                  <a:lnTo>
                    <a:pt x="184" y="3849"/>
                  </a:lnTo>
                  <a:lnTo>
                    <a:pt x="1" y="3829"/>
                  </a:lnTo>
                  <a:lnTo>
                    <a:pt x="387" y="4114"/>
                  </a:lnTo>
                  <a:lnTo>
                    <a:pt x="1284" y="5132"/>
                  </a:lnTo>
                  <a:lnTo>
                    <a:pt x="2505" y="6823"/>
                  </a:lnTo>
                  <a:lnTo>
                    <a:pt x="2730" y="7169"/>
                  </a:lnTo>
                  <a:lnTo>
                    <a:pt x="3361" y="7169"/>
                  </a:lnTo>
                  <a:lnTo>
                    <a:pt x="3931" y="6110"/>
                  </a:lnTo>
                  <a:lnTo>
                    <a:pt x="5051" y="4318"/>
                  </a:lnTo>
                  <a:lnTo>
                    <a:pt x="6131" y="2892"/>
                  </a:lnTo>
                  <a:lnTo>
                    <a:pt x="7108" y="1792"/>
                  </a:lnTo>
                  <a:lnTo>
                    <a:pt x="8371" y="672"/>
                  </a:lnTo>
                  <a:lnTo>
                    <a:pt x="9369" y="41"/>
                  </a:lnTo>
                  <a:lnTo>
                    <a:pt x="9471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grpSp>
          <p:nvGrpSpPr>
            <p:cNvPr id="81" name="Google Shape;81;p15"/>
            <p:cNvGrpSpPr/>
            <p:nvPr/>
          </p:nvGrpSpPr>
          <p:grpSpPr>
            <a:xfrm>
              <a:off x="2019472" y="214901"/>
              <a:ext cx="727741" cy="853874"/>
              <a:chOff x="2777697" y="-92274"/>
              <a:chExt cx="727741" cy="853874"/>
            </a:xfrm>
          </p:grpSpPr>
          <p:sp>
            <p:nvSpPr>
              <p:cNvPr id="82" name="Google Shape;82;p15"/>
              <p:cNvSpPr/>
              <p:nvPr/>
            </p:nvSpPr>
            <p:spPr>
              <a:xfrm>
                <a:off x="3011720" y="-92274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811" y="245"/>
                    </a:moveTo>
                    <a:lnTo>
                      <a:pt x="3340" y="367"/>
                    </a:lnTo>
                    <a:lnTo>
                      <a:pt x="3951" y="673"/>
                    </a:lnTo>
                    <a:lnTo>
                      <a:pt x="4460" y="1263"/>
                    </a:lnTo>
                    <a:lnTo>
                      <a:pt x="4684" y="1895"/>
                    </a:lnTo>
                    <a:lnTo>
                      <a:pt x="4684" y="2159"/>
                    </a:lnTo>
                    <a:lnTo>
                      <a:pt x="4664" y="2424"/>
                    </a:lnTo>
                    <a:lnTo>
                      <a:pt x="4419" y="2770"/>
                    </a:lnTo>
                    <a:lnTo>
                      <a:pt x="3890" y="2974"/>
                    </a:lnTo>
                    <a:lnTo>
                      <a:pt x="3768" y="2994"/>
                    </a:lnTo>
                    <a:lnTo>
                      <a:pt x="3136" y="2994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4"/>
                    </a:lnTo>
                    <a:lnTo>
                      <a:pt x="1324" y="2994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59"/>
                    </a:lnTo>
                    <a:lnTo>
                      <a:pt x="265" y="1813"/>
                    </a:lnTo>
                    <a:lnTo>
                      <a:pt x="509" y="1161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02"/>
                    </a:lnTo>
                    <a:lnTo>
                      <a:pt x="1120" y="306"/>
                    </a:lnTo>
                    <a:lnTo>
                      <a:pt x="733" y="550"/>
                    </a:lnTo>
                    <a:lnTo>
                      <a:pt x="306" y="1039"/>
                    </a:lnTo>
                    <a:lnTo>
                      <a:pt x="20" y="1772"/>
                    </a:lnTo>
                    <a:lnTo>
                      <a:pt x="0" y="2159"/>
                    </a:lnTo>
                    <a:lnTo>
                      <a:pt x="20" y="2424"/>
                    </a:lnTo>
                    <a:lnTo>
                      <a:pt x="285" y="2831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18"/>
                    </a:lnTo>
                    <a:lnTo>
                      <a:pt x="1405" y="3218"/>
                    </a:lnTo>
                    <a:lnTo>
                      <a:pt x="61" y="10244"/>
                    </a:lnTo>
                    <a:lnTo>
                      <a:pt x="4888" y="10244"/>
                    </a:lnTo>
                    <a:lnTo>
                      <a:pt x="3422" y="3218"/>
                    </a:lnTo>
                    <a:lnTo>
                      <a:pt x="3931" y="3218"/>
                    </a:lnTo>
                    <a:lnTo>
                      <a:pt x="4318" y="3096"/>
                    </a:lnTo>
                    <a:lnTo>
                      <a:pt x="4684" y="2852"/>
                    </a:lnTo>
                    <a:lnTo>
                      <a:pt x="4908" y="2444"/>
                    </a:lnTo>
                    <a:lnTo>
                      <a:pt x="4929" y="2159"/>
                    </a:lnTo>
                    <a:lnTo>
                      <a:pt x="4908" y="1813"/>
                    </a:lnTo>
                    <a:lnTo>
                      <a:pt x="4643" y="1080"/>
                    </a:lnTo>
                    <a:lnTo>
                      <a:pt x="4216" y="591"/>
                    </a:lnTo>
                    <a:lnTo>
                      <a:pt x="3849" y="326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3" name="Google Shape;83;p15"/>
              <p:cNvSpPr/>
              <p:nvPr/>
            </p:nvSpPr>
            <p:spPr>
              <a:xfrm>
                <a:off x="3011720" y="-79471"/>
                <a:ext cx="258637" cy="537581"/>
              </a:xfrm>
              <a:custGeom>
                <a:avLst/>
                <a:gdLst/>
                <a:ahLst/>
                <a:cxnLst/>
                <a:rect l="l" t="t" r="r" b="b"/>
                <a:pathLst>
                  <a:path w="4929" h="10245" extrusionOk="0">
                    <a:moveTo>
                      <a:pt x="2505" y="245"/>
                    </a:moveTo>
                    <a:lnTo>
                      <a:pt x="2811" y="266"/>
                    </a:lnTo>
                    <a:lnTo>
                      <a:pt x="3340" y="368"/>
                    </a:lnTo>
                    <a:lnTo>
                      <a:pt x="3951" y="673"/>
                    </a:lnTo>
                    <a:lnTo>
                      <a:pt x="4460" y="1264"/>
                    </a:lnTo>
                    <a:lnTo>
                      <a:pt x="4684" y="1895"/>
                    </a:lnTo>
                    <a:lnTo>
                      <a:pt x="4684" y="2160"/>
                    </a:lnTo>
                    <a:lnTo>
                      <a:pt x="4664" y="2424"/>
                    </a:lnTo>
                    <a:lnTo>
                      <a:pt x="4419" y="2771"/>
                    </a:lnTo>
                    <a:lnTo>
                      <a:pt x="3890" y="2974"/>
                    </a:lnTo>
                    <a:lnTo>
                      <a:pt x="3768" y="2995"/>
                    </a:lnTo>
                    <a:lnTo>
                      <a:pt x="3136" y="2995"/>
                    </a:lnTo>
                    <a:lnTo>
                      <a:pt x="4582" y="10000"/>
                    </a:lnTo>
                    <a:lnTo>
                      <a:pt x="346" y="10000"/>
                    </a:lnTo>
                    <a:lnTo>
                      <a:pt x="1690" y="2995"/>
                    </a:lnTo>
                    <a:lnTo>
                      <a:pt x="1324" y="2995"/>
                    </a:lnTo>
                    <a:lnTo>
                      <a:pt x="1181" y="2974"/>
                    </a:lnTo>
                    <a:lnTo>
                      <a:pt x="570" y="2750"/>
                    </a:lnTo>
                    <a:lnTo>
                      <a:pt x="265" y="2404"/>
                    </a:lnTo>
                    <a:lnTo>
                      <a:pt x="244" y="2160"/>
                    </a:lnTo>
                    <a:lnTo>
                      <a:pt x="265" y="1814"/>
                    </a:lnTo>
                    <a:lnTo>
                      <a:pt x="509" y="1162"/>
                    </a:lnTo>
                    <a:lnTo>
                      <a:pt x="1059" y="612"/>
                    </a:lnTo>
                    <a:lnTo>
                      <a:pt x="1670" y="347"/>
                    </a:lnTo>
                    <a:lnTo>
                      <a:pt x="2200" y="245"/>
                    </a:lnTo>
                    <a:close/>
                    <a:moveTo>
                      <a:pt x="2505" y="1"/>
                    </a:moveTo>
                    <a:lnTo>
                      <a:pt x="2159" y="21"/>
                    </a:lnTo>
                    <a:lnTo>
                      <a:pt x="1589" y="123"/>
                    </a:lnTo>
                    <a:lnTo>
                      <a:pt x="1120" y="306"/>
                    </a:lnTo>
                    <a:lnTo>
                      <a:pt x="733" y="551"/>
                    </a:lnTo>
                    <a:lnTo>
                      <a:pt x="306" y="1040"/>
                    </a:lnTo>
                    <a:lnTo>
                      <a:pt x="20" y="1773"/>
                    </a:lnTo>
                    <a:lnTo>
                      <a:pt x="0" y="2160"/>
                    </a:lnTo>
                    <a:lnTo>
                      <a:pt x="20" y="2424"/>
                    </a:lnTo>
                    <a:lnTo>
                      <a:pt x="285" y="2832"/>
                    </a:lnTo>
                    <a:lnTo>
                      <a:pt x="693" y="3076"/>
                    </a:lnTo>
                    <a:lnTo>
                      <a:pt x="1120" y="3198"/>
                    </a:lnTo>
                    <a:lnTo>
                      <a:pt x="1303" y="3239"/>
                    </a:lnTo>
                    <a:lnTo>
                      <a:pt x="1405" y="3239"/>
                    </a:lnTo>
                    <a:lnTo>
                      <a:pt x="61" y="10245"/>
                    </a:lnTo>
                    <a:lnTo>
                      <a:pt x="4888" y="10245"/>
                    </a:lnTo>
                    <a:lnTo>
                      <a:pt x="3422" y="3239"/>
                    </a:lnTo>
                    <a:lnTo>
                      <a:pt x="3768" y="3239"/>
                    </a:lnTo>
                    <a:lnTo>
                      <a:pt x="3931" y="3219"/>
                    </a:lnTo>
                    <a:lnTo>
                      <a:pt x="4318" y="3117"/>
                    </a:lnTo>
                    <a:lnTo>
                      <a:pt x="4684" y="2873"/>
                    </a:lnTo>
                    <a:lnTo>
                      <a:pt x="4908" y="2445"/>
                    </a:lnTo>
                    <a:lnTo>
                      <a:pt x="4929" y="2160"/>
                    </a:lnTo>
                    <a:lnTo>
                      <a:pt x="4908" y="1814"/>
                    </a:lnTo>
                    <a:lnTo>
                      <a:pt x="4643" y="1101"/>
                    </a:lnTo>
                    <a:lnTo>
                      <a:pt x="4216" y="592"/>
                    </a:lnTo>
                    <a:lnTo>
                      <a:pt x="3849" y="327"/>
                    </a:lnTo>
                    <a:lnTo>
                      <a:pt x="3381" y="123"/>
                    </a:lnTo>
                    <a:lnTo>
                      <a:pt x="2831" y="21"/>
                    </a:lnTo>
                    <a:lnTo>
                      <a:pt x="2505" y="1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4" name="Google Shape;84;p15"/>
              <p:cNvSpPr/>
              <p:nvPr/>
            </p:nvSpPr>
            <p:spPr>
              <a:xfrm>
                <a:off x="2957202" y="413183"/>
                <a:ext cx="13789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2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28" y="958"/>
                    </a:lnTo>
                    <a:lnTo>
                      <a:pt x="2628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5" name="Google Shape;85;p15"/>
              <p:cNvSpPr/>
              <p:nvPr/>
            </p:nvSpPr>
            <p:spPr>
              <a:xfrm>
                <a:off x="3188025" y="413183"/>
                <a:ext cx="136848" cy="50269"/>
              </a:xfrm>
              <a:custGeom>
                <a:avLst/>
                <a:gdLst/>
                <a:ahLst/>
                <a:cxnLst/>
                <a:rect l="l" t="t" r="r" b="b"/>
                <a:pathLst>
                  <a:path w="2608" h="958" extrusionOk="0">
                    <a:moveTo>
                      <a:pt x="0" y="0"/>
                    </a:moveTo>
                    <a:lnTo>
                      <a:pt x="0" y="958"/>
                    </a:lnTo>
                    <a:lnTo>
                      <a:pt x="2607" y="958"/>
                    </a:lnTo>
                    <a:lnTo>
                      <a:pt x="260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86" name="Google Shape;86;p15"/>
              <p:cNvSpPr/>
              <p:nvPr/>
            </p:nvSpPr>
            <p:spPr>
              <a:xfrm>
                <a:off x="2777697" y="445243"/>
                <a:ext cx="727741" cy="316357"/>
              </a:xfrm>
              <a:custGeom>
                <a:avLst/>
                <a:gdLst/>
                <a:ahLst/>
                <a:cxnLst/>
                <a:rect l="l" t="t" r="r" b="b"/>
                <a:pathLst>
                  <a:path w="13869" h="6029" extrusionOk="0">
                    <a:moveTo>
                      <a:pt x="1222" y="0"/>
                    </a:moveTo>
                    <a:lnTo>
                      <a:pt x="978" y="21"/>
                    </a:lnTo>
                    <a:lnTo>
                      <a:pt x="530" y="163"/>
                    </a:lnTo>
                    <a:lnTo>
                      <a:pt x="204" y="428"/>
                    </a:lnTo>
                    <a:lnTo>
                      <a:pt x="20" y="774"/>
                    </a:lnTo>
                    <a:lnTo>
                      <a:pt x="0" y="978"/>
                    </a:lnTo>
                    <a:lnTo>
                      <a:pt x="0" y="5051"/>
                    </a:lnTo>
                    <a:lnTo>
                      <a:pt x="20" y="5255"/>
                    </a:lnTo>
                    <a:lnTo>
                      <a:pt x="204" y="5601"/>
                    </a:lnTo>
                    <a:lnTo>
                      <a:pt x="530" y="5866"/>
                    </a:lnTo>
                    <a:lnTo>
                      <a:pt x="978" y="6029"/>
                    </a:lnTo>
                    <a:lnTo>
                      <a:pt x="5682" y="6029"/>
                    </a:lnTo>
                    <a:lnTo>
                      <a:pt x="5662" y="5866"/>
                    </a:lnTo>
                    <a:lnTo>
                      <a:pt x="5682" y="5723"/>
                    </a:lnTo>
                    <a:lnTo>
                      <a:pt x="5845" y="5397"/>
                    </a:lnTo>
                    <a:lnTo>
                      <a:pt x="6171" y="5051"/>
                    </a:lnTo>
                    <a:lnTo>
                      <a:pt x="6639" y="4827"/>
                    </a:lnTo>
                    <a:lnTo>
                      <a:pt x="6924" y="4807"/>
                    </a:lnTo>
                    <a:lnTo>
                      <a:pt x="7271" y="4827"/>
                    </a:lnTo>
                    <a:lnTo>
                      <a:pt x="7739" y="5051"/>
                    </a:lnTo>
                    <a:lnTo>
                      <a:pt x="8044" y="5377"/>
                    </a:lnTo>
                    <a:lnTo>
                      <a:pt x="8167" y="5723"/>
                    </a:lnTo>
                    <a:lnTo>
                      <a:pt x="8187" y="5866"/>
                    </a:lnTo>
                    <a:lnTo>
                      <a:pt x="8167" y="6029"/>
                    </a:lnTo>
                    <a:lnTo>
                      <a:pt x="12627" y="6029"/>
                    </a:lnTo>
                    <a:lnTo>
                      <a:pt x="8431" y="5784"/>
                    </a:lnTo>
                    <a:lnTo>
                      <a:pt x="8391" y="5621"/>
                    </a:lnTo>
                    <a:lnTo>
                      <a:pt x="8228" y="5214"/>
                    </a:lnTo>
                    <a:lnTo>
                      <a:pt x="7861" y="4827"/>
                    </a:lnTo>
                    <a:lnTo>
                      <a:pt x="7291" y="4583"/>
                    </a:lnTo>
                    <a:lnTo>
                      <a:pt x="6924" y="4562"/>
                    </a:lnTo>
                    <a:lnTo>
                      <a:pt x="6598" y="4583"/>
                    </a:lnTo>
                    <a:lnTo>
                      <a:pt x="6069" y="4827"/>
                    </a:lnTo>
                    <a:lnTo>
                      <a:pt x="5682" y="5194"/>
                    </a:lnTo>
                    <a:lnTo>
                      <a:pt x="5458" y="5601"/>
                    </a:lnTo>
                    <a:lnTo>
                      <a:pt x="5438" y="5784"/>
                    </a:lnTo>
                    <a:lnTo>
                      <a:pt x="1018" y="5784"/>
                    </a:lnTo>
                    <a:lnTo>
                      <a:pt x="672" y="5662"/>
                    </a:lnTo>
                    <a:lnTo>
                      <a:pt x="407" y="5458"/>
                    </a:lnTo>
                    <a:lnTo>
                      <a:pt x="244" y="5194"/>
                    </a:lnTo>
                    <a:lnTo>
                      <a:pt x="244" y="5051"/>
                    </a:lnTo>
                    <a:lnTo>
                      <a:pt x="244" y="978"/>
                    </a:lnTo>
                    <a:lnTo>
                      <a:pt x="244" y="835"/>
                    </a:lnTo>
                    <a:lnTo>
                      <a:pt x="407" y="571"/>
                    </a:lnTo>
                    <a:lnTo>
                      <a:pt x="672" y="367"/>
                    </a:lnTo>
                    <a:lnTo>
                      <a:pt x="1018" y="245"/>
                    </a:lnTo>
                    <a:lnTo>
                      <a:pt x="12830" y="245"/>
                    </a:lnTo>
                    <a:lnTo>
                      <a:pt x="13197" y="367"/>
                    </a:lnTo>
                    <a:lnTo>
                      <a:pt x="13462" y="571"/>
                    </a:lnTo>
                    <a:lnTo>
                      <a:pt x="13604" y="835"/>
                    </a:lnTo>
                    <a:lnTo>
                      <a:pt x="13625" y="978"/>
                    </a:lnTo>
                    <a:lnTo>
                      <a:pt x="13625" y="5051"/>
                    </a:lnTo>
                    <a:lnTo>
                      <a:pt x="13604" y="5194"/>
                    </a:lnTo>
                    <a:lnTo>
                      <a:pt x="13462" y="5458"/>
                    </a:lnTo>
                    <a:lnTo>
                      <a:pt x="13197" y="5662"/>
                    </a:lnTo>
                    <a:lnTo>
                      <a:pt x="12830" y="5784"/>
                    </a:lnTo>
                    <a:lnTo>
                      <a:pt x="8431" y="5784"/>
                    </a:lnTo>
                    <a:lnTo>
                      <a:pt x="13319" y="5866"/>
                    </a:lnTo>
                    <a:lnTo>
                      <a:pt x="13665" y="5601"/>
                    </a:lnTo>
                    <a:lnTo>
                      <a:pt x="13849" y="5255"/>
                    </a:lnTo>
                    <a:lnTo>
                      <a:pt x="13869" y="5051"/>
                    </a:lnTo>
                    <a:lnTo>
                      <a:pt x="13869" y="978"/>
                    </a:lnTo>
                    <a:lnTo>
                      <a:pt x="13849" y="774"/>
                    </a:lnTo>
                    <a:lnTo>
                      <a:pt x="13665" y="428"/>
                    </a:lnTo>
                    <a:lnTo>
                      <a:pt x="13319" y="163"/>
                    </a:lnTo>
                    <a:lnTo>
                      <a:pt x="12891" y="21"/>
                    </a:lnTo>
                    <a:lnTo>
                      <a:pt x="12627" y="0"/>
                    </a:lnTo>
                    <a:close/>
                  </a:path>
                </a:pathLst>
              </a:custGeom>
              <a:solidFill>
                <a:schemeClr val="dk2"/>
              </a:solidFill>
              <a:ln w="19050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79929" tIns="179929" rIns="179929" bIns="179929" anchor="ctr" anchorCtr="0">
                <a:noAutofit/>
              </a:bodyPr>
              <a:lstStyle/>
              <a:p>
                <a:pPr defTabSz="1349654"/>
                <a:endParaRPr sz="3542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</p:grpSp>
      <p:grpSp>
        <p:nvGrpSpPr>
          <p:cNvPr id="87" name="Google Shape;87;p15"/>
          <p:cNvGrpSpPr/>
          <p:nvPr/>
        </p:nvGrpSpPr>
        <p:grpSpPr>
          <a:xfrm rot="489799">
            <a:off x="4881097" y="3994449"/>
            <a:ext cx="9259772" cy="7175215"/>
            <a:chOff x="9255165" y="678374"/>
            <a:chExt cx="4704880" cy="3786684"/>
          </a:xfrm>
        </p:grpSpPr>
        <p:sp>
          <p:nvSpPr>
            <p:cNvPr id="88" name="Google Shape;88;p15"/>
            <p:cNvSpPr/>
            <p:nvPr/>
          </p:nvSpPr>
          <p:spPr>
            <a:xfrm flipH="1">
              <a:off x="9818166" y="903814"/>
              <a:ext cx="1055419" cy="260748"/>
            </a:xfrm>
            <a:custGeom>
              <a:avLst/>
              <a:gdLst/>
              <a:ahLst/>
              <a:cxnLst/>
              <a:rect l="l" t="t" r="r" b="b"/>
              <a:pathLst>
                <a:path w="17027" h="4217" extrusionOk="0">
                  <a:moveTo>
                    <a:pt x="510" y="0"/>
                  </a:moveTo>
                  <a:lnTo>
                    <a:pt x="265" y="184"/>
                  </a:lnTo>
                  <a:lnTo>
                    <a:pt x="204" y="347"/>
                  </a:lnTo>
                  <a:lnTo>
                    <a:pt x="21" y="1365"/>
                  </a:lnTo>
                  <a:lnTo>
                    <a:pt x="0" y="1548"/>
                  </a:lnTo>
                  <a:lnTo>
                    <a:pt x="204" y="1813"/>
                  </a:lnTo>
                  <a:lnTo>
                    <a:pt x="367" y="1854"/>
                  </a:lnTo>
                  <a:lnTo>
                    <a:pt x="15580" y="4216"/>
                  </a:lnTo>
                  <a:lnTo>
                    <a:pt x="15784" y="3931"/>
                  </a:lnTo>
                  <a:lnTo>
                    <a:pt x="16191" y="3381"/>
                  </a:lnTo>
                  <a:lnTo>
                    <a:pt x="16639" y="2913"/>
                  </a:lnTo>
                  <a:lnTo>
                    <a:pt x="17026" y="2566"/>
                  </a:lnTo>
                  <a:lnTo>
                    <a:pt x="6803" y="978"/>
                  </a:lnTo>
                  <a:lnTo>
                    <a:pt x="69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89" name="Google Shape;89;p15"/>
            <p:cNvSpPr/>
            <p:nvPr/>
          </p:nvSpPr>
          <p:spPr>
            <a:xfrm flipH="1">
              <a:off x="9425623" y="1099019"/>
              <a:ext cx="190666" cy="138567"/>
            </a:xfrm>
            <a:custGeom>
              <a:avLst/>
              <a:gdLst/>
              <a:ahLst/>
              <a:cxnLst/>
              <a:rect l="l" t="t" r="r" b="b"/>
              <a:pathLst>
                <a:path w="3076" h="2241" extrusionOk="0">
                  <a:moveTo>
                    <a:pt x="652" y="0"/>
                  </a:moveTo>
                  <a:lnTo>
                    <a:pt x="428" y="733"/>
                  </a:lnTo>
                  <a:lnTo>
                    <a:pt x="1" y="1731"/>
                  </a:lnTo>
                  <a:lnTo>
                    <a:pt x="2831" y="2240"/>
                  </a:lnTo>
                  <a:lnTo>
                    <a:pt x="3076" y="326"/>
                  </a:lnTo>
                  <a:lnTo>
                    <a:pt x="2444" y="265"/>
                  </a:lnTo>
                  <a:lnTo>
                    <a:pt x="652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0" name="Google Shape;90;p15"/>
            <p:cNvSpPr/>
            <p:nvPr/>
          </p:nvSpPr>
          <p:spPr>
            <a:xfrm flipH="1">
              <a:off x="9274133" y="1119114"/>
              <a:ext cx="194447" cy="118471"/>
            </a:xfrm>
            <a:custGeom>
              <a:avLst/>
              <a:gdLst/>
              <a:ahLst/>
              <a:cxnLst/>
              <a:rect l="l" t="t" r="r" b="b"/>
              <a:pathLst>
                <a:path w="3137" h="1916" extrusionOk="0">
                  <a:moveTo>
                    <a:pt x="693" y="1"/>
                  </a:moveTo>
                  <a:lnTo>
                    <a:pt x="265" y="143"/>
                  </a:lnTo>
                  <a:lnTo>
                    <a:pt x="652" y="388"/>
                  </a:lnTo>
                  <a:lnTo>
                    <a:pt x="204" y="490"/>
                  </a:lnTo>
                  <a:lnTo>
                    <a:pt x="591" y="775"/>
                  </a:lnTo>
                  <a:lnTo>
                    <a:pt x="143" y="897"/>
                  </a:lnTo>
                  <a:lnTo>
                    <a:pt x="550" y="1162"/>
                  </a:lnTo>
                  <a:lnTo>
                    <a:pt x="82" y="1264"/>
                  </a:lnTo>
                  <a:lnTo>
                    <a:pt x="489" y="1528"/>
                  </a:lnTo>
                  <a:lnTo>
                    <a:pt x="0" y="1630"/>
                  </a:lnTo>
                  <a:lnTo>
                    <a:pt x="448" y="1915"/>
                  </a:lnTo>
                  <a:lnTo>
                    <a:pt x="1283" y="1834"/>
                  </a:lnTo>
                  <a:lnTo>
                    <a:pt x="2994" y="1671"/>
                  </a:lnTo>
                  <a:lnTo>
                    <a:pt x="3096" y="1630"/>
                  </a:lnTo>
                  <a:lnTo>
                    <a:pt x="3137" y="1447"/>
                  </a:lnTo>
                  <a:lnTo>
                    <a:pt x="3055" y="1386"/>
                  </a:lnTo>
                  <a:lnTo>
                    <a:pt x="693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1" name="Google Shape;91;p15"/>
            <p:cNvSpPr/>
            <p:nvPr/>
          </p:nvSpPr>
          <p:spPr>
            <a:xfrm flipH="1">
              <a:off x="9255165" y="1185893"/>
              <a:ext cx="64465" cy="39079"/>
            </a:xfrm>
            <a:custGeom>
              <a:avLst/>
              <a:gdLst/>
              <a:ahLst/>
              <a:cxnLst/>
              <a:rect l="l" t="t" r="r" b="b"/>
              <a:pathLst>
                <a:path w="1040" h="632" extrusionOk="0">
                  <a:moveTo>
                    <a:pt x="143" y="0"/>
                  </a:moveTo>
                  <a:lnTo>
                    <a:pt x="82" y="61"/>
                  </a:lnTo>
                  <a:lnTo>
                    <a:pt x="1" y="306"/>
                  </a:lnTo>
                  <a:lnTo>
                    <a:pt x="1" y="570"/>
                  </a:lnTo>
                  <a:lnTo>
                    <a:pt x="41" y="632"/>
                  </a:lnTo>
                  <a:lnTo>
                    <a:pt x="958" y="591"/>
                  </a:lnTo>
                  <a:lnTo>
                    <a:pt x="1019" y="570"/>
                  </a:lnTo>
                  <a:lnTo>
                    <a:pt x="1039" y="448"/>
                  </a:lnTo>
                  <a:lnTo>
                    <a:pt x="998" y="408"/>
                  </a:lnTo>
                  <a:lnTo>
                    <a:pt x="143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2" name="Google Shape;92;p15"/>
            <p:cNvSpPr/>
            <p:nvPr/>
          </p:nvSpPr>
          <p:spPr>
            <a:xfrm flipH="1">
              <a:off x="9719740" y="1430193"/>
              <a:ext cx="159115" cy="345087"/>
            </a:xfrm>
            <a:custGeom>
              <a:avLst/>
              <a:gdLst/>
              <a:ahLst/>
              <a:cxnLst/>
              <a:rect l="l" t="t" r="r" b="b"/>
              <a:pathLst>
                <a:path w="2567" h="5581" extrusionOk="0">
                  <a:moveTo>
                    <a:pt x="1956" y="0"/>
                  </a:moveTo>
                  <a:lnTo>
                    <a:pt x="1691" y="367"/>
                  </a:lnTo>
                  <a:lnTo>
                    <a:pt x="1039" y="1487"/>
                  </a:lnTo>
                  <a:lnTo>
                    <a:pt x="163" y="3279"/>
                  </a:lnTo>
                  <a:lnTo>
                    <a:pt x="1" y="3625"/>
                  </a:lnTo>
                  <a:lnTo>
                    <a:pt x="41" y="4012"/>
                  </a:lnTo>
                  <a:lnTo>
                    <a:pt x="245" y="4623"/>
                  </a:lnTo>
                  <a:lnTo>
                    <a:pt x="550" y="5071"/>
                  </a:lnTo>
                  <a:lnTo>
                    <a:pt x="917" y="5377"/>
                  </a:lnTo>
                  <a:lnTo>
                    <a:pt x="1467" y="5580"/>
                  </a:lnTo>
                  <a:lnTo>
                    <a:pt x="1854" y="5540"/>
                  </a:lnTo>
                  <a:lnTo>
                    <a:pt x="1976" y="5417"/>
                  </a:lnTo>
                  <a:lnTo>
                    <a:pt x="1956" y="5336"/>
                  </a:lnTo>
                  <a:lnTo>
                    <a:pt x="1935" y="5071"/>
                  </a:lnTo>
                  <a:lnTo>
                    <a:pt x="2057" y="4073"/>
                  </a:lnTo>
                  <a:lnTo>
                    <a:pt x="2444" y="2159"/>
                  </a:lnTo>
                  <a:lnTo>
                    <a:pt x="2567" y="1242"/>
                  </a:lnTo>
                  <a:lnTo>
                    <a:pt x="2567" y="896"/>
                  </a:lnTo>
                  <a:lnTo>
                    <a:pt x="2404" y="428"/>
                  </a:lnTo>
                  <a:lnTo>
                    <a:pt x="2037" y="41"/>
                  </a:lnTo>
                  <a:lnTo>
                    <a:pt x="1956" y="0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3" name="Google Shape;93;p15"/>
            <p:cNvSpPr/>
            <p:nvPr/>
          </p:nvSpPr>
          <p:spPr>
            <a:xfrm flipH="1">
              <a:off x="9455844" y="678374"/>
              <a:ext cx="4404468" cy="3786684"/>
            </a:xfrm>
            <a:custGeom>
              <a:avLst/>
              <a:gdLst/>
              <a:ahLst/>
              <a:cxnLst/>
              <a:rect l="l" t="t" r="r" b="b"/>
              <a:pathLst>
                <a:path w="71057" h="61241" extrusionOk="0">
                  <a:moveTo>
                    <a:pt x="62014" y="4196"/>
                  </a:moveTo>
                  <a:lnTo>
                    <a:pt x="62258" y="4522"/>
                  </a:lnTo>
                  <a:lnTo>
                    <a:pt x="62747" y="5052"/>
                  </a:lnTo>
                  <a:lnTo>
                    <a:pt x="63480" y="5581"/>
                  </a:lnTo>
                  <a:lnTo>
                    <a:pt x="64804" y="6009"/>
                  </a:lnTo>
                  <a:lnTo>
                    <a:pt x="65333" y="6111"/>
                  </a:lnTo>
                  <a:lnTo>
                    <a:pt x="65337" y="6113"/>
                  </a:lnTo>
                  <a:lnTo>
                    <a:pt x="65337" y="6113"/>
                  </a:lnTo>
                  <a:lnTo>
                    <a:pt x="65313" y="6131"/>
                  </a:lnTo>
                  <a:lnTo>
                    <a:pt x="64763" y="6620"/>
                  </a:lnTo>
                  <a:lnTo>
                    <a:pt x="64274" y="7129"/>
                  </a:lnTo>
                  <a:lnTo>
                    <a:pt x="63623" y="8106"/>
                  </a:lnTo>
                  <a:lnTo>
                    <a:pt x="62930" y="9675"/>
                  </a:lnTo>
                  <a:lnTo>
                    <a:pt x="62299" y="10835"/>
                  </a:lnTo>
                  <a:lnTo>
                    <a:pt x="61973" y="11304"/>
                  </a:lnTo>
                  <a:lnTo>
                    <a:pt x="61240" y="11976"/>
                  </a:lnTo>
                  <a:lnTo>
                    <a:pt x="60507" y="12302"/>
                  </a:lnTo>
                  <a:lnTo>
                    <a:pt x="59855" y="12302"/>
                  </a:lnTo>
                  <a:lnTo>
                    <a:pt x="59631" y="12179"/>
                  </a:lnTo>
                  <a:lnTo>
                    <a:pt x="59509" y="12057"/>
                  </a:lnTo>
                  <a:lnTo>
                    <a:pt x="59366" y="11731"/>
                  </a:lnTo>
                  <a:lnTo>
                    <a:pt x="59325" y="11059"/>
                  </a:lnTo>
                  <a:lnTo>
                    <a:pt x="59651" y="9939"/>
                  </a:lnTo>
                  <a:lnTo>
                    <a:pt x="60303" y="8799"/>
                  </a:lnTo>
                  <a:lnTo>
                    <a:pt x="60751" y="8290"/>
                  </a:lnTo>
                  <a:lnTo>
                    <a:pt x="60995" y="8025"/>
                  </a:lnTo>
                  <a:lnTo>
                    <a:pt x="61403" y="7394"/>
                  </a:lnTo>
                  <a:lnTo>
                    <a:pt x="61790" y="6375"/>
                  </a:lnTo>
                  <a:lnTo>
                    <a:pt x="62034" y="4542"/>
                  </a:lnTo>
                  <a:lnTo>
                    <a:pt x="62014" y="4196"/>
                  </a:lnTo>
                  <a:close/>
                  <a:moveTo>
                    <a:pt x="60690" y="1"/>
                  </a:moveTo>
                  <a:lnTo>
                    <a:pt x="60486" y="21"/>
                  </a:lnTo>
                  <a:lnTo>
                    <a:pt x="60120" y="143"/>
                  </a:lnTo>
                  <a:lnTo>
                    <a:pt x="59590" y="530"/>
                  </a:lnTo>
                  <a:lnTo>
                    <a:pt x="58511" y="1895"/>
                  </a:lnTo>
                  <a:lnTo>
                    <a:pt x="57554" y="3076"/>
                  </a:lnTo>
                  <a:lnTo>
                    <a:pt x="56983" y="3687"/>
                  </a:lnTo>
                  <a:lnTo>
                    <a:pt x="55558" y="4868"/>
                  </a:lnTo>
                  <a:lnTo>
                    <a:pt x="53358" y="6477"/>
                  </a:lnTo>
                  <a:lnTo>
                    <a:pt x="52462" y="7231"/>
                  </a:lnTo>
                  <a:lnTo>
                    <a:pt x="52320" y="7394"/>
                  </a:lnTo>
                  <a:lnTo>
                    <a:pt x="52055" y="7842"/>
                  </a:lnTo>
                  <a:lnTo>
                    <a:pt x="51790" y="8717"/>
                  </a:lnTo>
                  <a:lnTo>
                    <a:pt x="51444" y="11324"/>
                  </a:lnTo>
                  <a:lnTo>
                    <a:pt x="51200" y="13849"/>
                  </a:lnTo>
                  <a:lnTo>
                    <a:pt x="51037" y="15173"/>
                  </a:lnTo>
                  <a:lnTo>
                    <a:pt x="50589" y="17637"/>
                  </a:lnTo>
                  <a:lnTo>
                    <a:pt x="50079" y="19246"/>
                  </a:lnTo>
                  <a:lnTo>
                    <a:pt x="49652" y="20204"/>
                  </a:lnTo>
                  <a:lnTo>
                    <a:pt x="49122" y="21059"/>
                  </a:lnTo>
                  <a:lnTo>
                    <a:pt x="48491" y="21772"/>
                  </a:lnTo>
                  <a:lnTo>
                    <a:pt x="48124" y="22057"/>
                  </a:lnTo>
                  <a:lnTo>
                    <a:pt x="23054" y="42422"/>
                  </a:lnTo>
                  <a:lnTo>
                    <a:pt x="0" y="61240"/>
                  </a:lnTo>
                  <a:lnTo>
                    <a:pt x="19551" y="61240"/>
                  </a:lnTo>
                  <a:lnTo>
                    <a:pt x="24337" y="56739"/>
                  </a:lnTo>
                  <a:lnTo>
                    <a:pt x="46495" y="35722"/>
                  </a:lnTo>
                  <a:lnTo>
                    <a:pt x="55802" y="26741"/>
                  </a:lnTo>
                  <a:lnTo>
                    <a:pt x="59672" y="22851"/>
                  </a:lnTo>
                  <a:lnTo>
                    <a:pt x="60425" y="21996"/>
                  </a:lnTo>
                  <a:lnTo>
                    <a:pt x="61342" y="20814"/>
                  </a:lnTo>
                  <a:lnTo>
                    <a:pt x="62788" y="18534"/>
                  </a:lnTo>
                  <a:lnTo>
                    <a:pt x="64376" y="15519"/>
                  </a:lnTo>
                  <a:lnTo>
                    <a:pt x="65109" y="13972"/>
                  </a:lnTo>
                  <a:lnTo>
                    <a:pt x="65456" y="13300"/>
                  </a:lnTo>
                  <a:lnTo>
                    <a:pt x="66250" y="12078"/>
                  </a:lnTo>
                  <a:lnTo>
                    <a:pt x="67064" y="10917"/>
                  </a:lnTo>
                  <a:lnTo>
                    <a:pt x="67300" y="10543"/>
                  </a:lnTo>
                  <a:lnTo>
                    <a:pt x="67329" y="10611"/>
                  </a:lnTo>
                  <a:lnTo>
                    <a:pt x="68103" y="11813"/>
                  </a:lnTo>
                  <a:lnTo>
                    <a:pt x="68816" y="12546"/>
                  </a:lnTo>
                  <a:lnTo>
                    <a:pt x="69325" y="12892"/>
                  </a:lnTo>
                  <a:lnTo>
                    <a:pt x="69854" y="13076"/>
                  </a:lnTo>
                  <a:lnTo>
                    <a:pt x="70384" y="13014"/>
                  </a:lnTo>
                  <a:lnTo>
                    <a:pt x="70649" y="12872"/>
                  </a:lnTo>
                  <a:lnTo>
                    <a:pt x="70832" y="12750"/>
                  </a:lnTo>
                  <a:lnTo>
                    <a:pt x="71036" y="12424"/>
                  </a:lnTo>
                  <a:lnTo>
                    <a:pt x="71056" y="12057"/>
                  </a:lnTo>
                  <a:lnTo>
                    <a:pt x="70913" y="11609"/>
                  </a:lnTo>
                  <a:lnTo>
                    <a:pt x="70160" y="10123"/>
                  </a:lnTo>
                  <a:lnTo>
                    <a:pt x="69284" y="8249"/>
                  </a:lnTo>
                  <a:lnTo>
                    <a:pt x="68999" y="7495"/>
                  </a:lnTo>
                  <a:lnTo>
                    <a:pt x="68956" y="7303"/>
                  </a:lnTo>
                  <a:lnTo>
                    <a:pt x="69162" y="6722"/>
                  </a:lnTo>
                  <a:lnTo>
                    <a:pt x="69264" y="5927"/>
                  </a:lnTo>
                  <a:lnTo>
                    <a:pt x="69223" y="5500"/>
                  </a:lnTo>
                  <a:lnTo>
                    <a:pt x="69101" y="5133"/>
                  </a:lnTo>
                  <a:lnTo>
                    <a:pt x="68877" y="4848"/>
                  </a:lnTo>
                  <a:lnTo>
                    <a:pt x="68714" y="4746"/>
                  </a:lnTo>
                  <a:lnTo>
                    <a:pt x="68551" y="4665"/>
                  </a:lnTo>
                  <a:lnTo>
                    <a:pt x="68144" y="4604"/>
                  </a:lnTo>
                  <a:lnTo>
                    <a:pt x="68060" y="4621"/>
                  </a:lnTo>
                  <a:lnTo>
                    <a:pt x="67899" y="4441"/>
                  </a:lnTo>
                  <a:lnTo>
                    <a:pt x="67411" y="4135"/>
                  </a:lnTo>
                  <a:lnTo>
                    <a:pt x="67085" y="4033"/>
                  </a:lnTo>
                  <a:lnTo>
                    <a:pt x="66474" y="3830"/>
                  </a:lnTo>
                  <a:lnTo>
                    <a:pt x="65415" y="3300"/>
                  </a:lnTo>
                  <a:lnTo>
                    <a:pt x="64050" y="2343"/>
                  </a:lnTo>
                  <a:lnTo>
                    <a:pt x="62564" y="999"/>
                  </a:lnTo>
                  <a:lnTo>
                    <a:pt x="61606" y="286"/>
                  </a:lnTo>
                  <a:lnTo>
                    <a:pt x="60995" y="21"/>
                  </a:lnTo>
                  <a:lnTo>
                    <a:pt x="60690" y="1"/>
                  </a:lnTo>
                  <a:close/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 dirty="0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4" name="Google Shape;94;p15"/>
            <p:cNvSpPr/>
            <p:nvPr/>
          </p:nvSpPr>
          <p:spPr>
            <a:xfrm flipH="1">
              <a:off x="10470805" y="2000595"/>
              <a:ext cx="521418" cy="526442"/>
            </a:xfrm>
            <a:custGeom>
              <a:avLst/>
              <a:gdLst/>
              <a:ahLst/>
              <a:cxnLst/>
              <a:rect l="l" t="t" r="r" b="b"/>
              <a:pathLst>
                <a:path w="8412" h="8514" extrusionOk="0">
                  <a:moveTo>
                    <a:pt x="1039" y="1"/>
                  </a:moveTo>
                  <a:lnTo>
                    <a:pt x="0" y="958"/>
                  </a:lnTo>
                  <a:lnTo>
                    <a:pt x="7332" y="8514"/>
                  </a:lnTo>
                  <a:lnTo>
                    <a:pt x="8411" y="7434"/>
                  </a:lnTo>
                  <a:lnTo>
                    <a:pt x="103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5" name="Google Shape;95;p15"/>
            <p:cNvSpPr/>
            <p:nvPr/>
          </p:nvSpPr>
          <p:spPr>
            <a:xfrm flipH="1">
              <a:off x="10507419" y="2037138"/>
              <a:ext cx="3452626" cy="2427915"/>
            </a:xfrm>
            <a:custGeom>
              <a:avLst/>
              <a:gdLst/>
              <a:ahLst/>
              <a:cxnLst/>
              <a:rect l="l" t="t" r="r" b="b"/>
              <a:pathLst>
                <a:path w="55701" h="39266" extrusionOk="0">
                  <a:moveTo>
                    <a:pt x="47514" y="0"/>
                  </a:moveTo>
                  <a:lnTo>
                    <a:pt x="1" y="39265"/>
                  </a:lnTo>
                  <a:lnTo>
                    <a:pt x="22667" y="39265"/>
                  </a:lnTo>
                  <a:lnTo>
                    <a:pt x="55700" y="8411"/>
                  </a:lnTo>
                  <a:lnTo>
                    <a:pt x="47514" y="0"/>
                  </a:lnTo>
                  <a:close/>
                </a:path>
              </a:pathLst>
            </a:custGeom>
            <a:solidFill>
              <a:schemeClr val="dk1"/>
            </a:solidFill>
            <a:ln>
              <a:solidFill>
                <a:schemeClr val="accent1">
                  <a:lumMod val="50000"/>
                </a:schemeClr>
              </a:solidFill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6" name="Google Shape;96;p15"/>
            <p:cNvSpPr/>
            <p:nvPr/>
          </p:nvSpPr>
          <p:spPr>
            <a:xfrm flipH="1">
              <a:off x="10681617" y="2526974"/>
              <a:ext cx="99796" cy="100787"/>
            </a:xfrm>
            <a:custGeom>
              <a:avLst/>
              <a:gdLst/>
              <a:ahLst/>
              <a:cxnLst/>
              <a:rect l="l" t="t" r="r" b="b"/>
              <a:pathLst>
                <a:path w="1610" h="1630" extrusionOk="0">
                  <a:moveTo>
                    <a:pt x="631" y="1"/>
                  </a:moveTo>
                  <a:lnTo>
                    <a:pt x="346" y="143"/>
                  </a:lnTo>
                  <a:lnTo>
                    <a:pt x="122" y="347"/>
                  </a:lnTo>
                  <a:lnTo>
                    <a:pt x="0" y="652"/>
                  </a:lnTo>
                  <a:lnTo>
                    <a:pt x="0" y="815"/>
                  </a:lnTo>
                  <a:lnTo>
                    <a:pt x="0" y="978"/>
                  </a:lnTo>
                  <a:lnTo>
                    <a:pt x="122" y="1263"/>
                  </a:lnTo>
                  <a:lnTo>
                    <a:pt x="346" y="1487"/>
                  </a:lnTo>
                  <a:lnTo>
                    <a:pt x="631" y="1609"/>
                  </a:lnTo>
                  <a:lnTo>
                    <a:pt x="794" y="1630"/>
                  </a:lnTo>
                  <a:lnTo>
                    <a:pt x="978" y="1609"/>
                  </a:lnTo>
                  <a:lnTo>
                    <a:pt x="1263" y="1487"/>
                  </a:lnTo>
                  <a:lnTo>
                    <a:pt x="1487" y="1263"/>
                  </a:lnTo>
                  <a:lnTo>
                    <a:pt x="1609" y="978"/>
                  </a:lnTo>
                  <a:lnTo>
                    <a:pt x="1609" y="815"/>
                  </a:lnTo>
                  <a:lnTo>
                    <a:pt x="1609" y="652"/>
                  </a:lnTo>
                  <a:lnTo>
                    <a:pt x="1487" y="347"/>
                  </a:lnTo>
                  <a:lnTo>
                    <a:pt x="1263" y="143"/>
                  </a:lnTo>
                  <a:lnTo>
                    <a:pt x="978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  <p:sp>
          <p:nvSpPr>
            <p:cNvPr id="97" name="Google Shape;97;p15"/>
            <p:cNvSpPr/>
            <p:nvPr/>
          </p:nvSpPr>
          <p:spPr>
            <a:xfrm flipH="1">
              <a:off x="10805339" y="2641549"/>
              <a:ext cx="101098" cy="100849"/>
            </a:xfrm>
            <a:custGeom>
              <a:avLst/>
              <a:gdLst/>
              <a:ahLst/>
              <a:cxnLst/>
              <a:rect l="l" t="t" r="r" b="b"/>
              <a:pathLst>
                <a:path w="1631" h="1631" extrusionOk="0">
                  <a:moveTo>
                    <a:pt x="653" y="1"/>
                  </a:moveTo>
                  <a:lnTo>
                    <a:pt x="368" y="143"/>
                  </a:lnTo>
                  <a:lnTo>
                    <a:pt x="144" y="347"/>
                  </a:lnTo>
                  <a:lnTo>
                    <a:pt x="21" y="652"/>
                  </a:lnTo>
                  <a:lnTo>
                    <a:pt x="1" y="815"/>
                  </a:lnTo>
                  <a:lnTo>
                    <a:pt x="21" y="978"/>
                  </a:lnTo>
                  <a:lnTo>
                    <a:pt x="144" y="1263"/>
                  </a:lnTo>
                  <a:lnTo>
                    <a:pt x="368" y="1487"/>
                  </a:lnTo>
                  <a:lnTo>
                    <a:pt x="653" y="1610"/>
                  </a:lnTo>
                  <a:lnTo>
                    <a:pt x="816" y="1630"/>
                  </a:lnTo>
                  <a:lnTo>
                    <a:pt x="979" y="1610"/>
                  </a:lnTo>
                  <a:lnTo>
                    <a:pt x="1284" y="1487"/>
                  </a:lnTo>
                  <a:lnTo>
                    <a:pt x="1488" y="1263"/>
                  </a:lnTo>
                  <a:lnTo>
                    <a:pt x="1630" y="978"/>
                  </a:lnTo>
                  <a:lnTo>
                    <a:pt x="1630" y="815"/>
                  </a:lnTo>
                  <a:lnTo>
                    <a:pt x="1630" y="652"/>
                  </a:lnTo>
                  <a:lnTo>
                    <a:pt x="1488" y="347"/>
                  </a:lnTo>
                  <a:lnTo>
                    <a:pt x="1284" y="143"/>
                  </a:lnTo>
                  <a:lnTo>
                    <a:pt x="979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79929" tIns="179929" rIns="179929" bIns="179929" anchor="ctr" anchorCtr="0">
              <a:noAutofit/>
            </a:bodyPr>
            <a:lstStyle/>
            <a:p>
              <a:pPr defTabSz="1349654"/>
              <a:endParaRPr sz="3542">
                <a:solidFill>
                  <a:prstClr val="black"/>
                </a:solidFill>
                <a:latin typeface="Calibri" panose="020F0502020204030204"/>
              </a:endParaRPr>
            </a:p>
          </p:txBody>
        </p:sp>
      </p:grpSp>
      <p:pic>
        <p:nvPicPr>
          <p:cNvPr id="41" name="Graphic 2">
            <a:extLst>
              <a:ext uri="{FF2B5EF4-FFF2-40B4-BE49-F238E27FC236}">
                <a16:creationId xmlns:a16="http://schemas.microsoft.com/office/drawing/2014/main" id="{BF74077B-2593-49A5-BE40-0245A0BD37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27110421-C481-4796-9189-7F7B893BF7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81528AB0-4810-4483-97E4-E01C03ED334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ooks Infographics by Slidesgo">
  <a:themeElements>
    <a:clrScheme name="Simple Light">
      <a:dk1>
        <a:srgbClr val="000000"/>
      </a:dk1>
      <a:lt1>
        <a:srgbClr val="FFFFFF"/>
      </a:lt1>
      <a:dk2>
        <a:srgbClr val="5F0F40"/>
      </a:dk2>
      <a:lt2>
        <a:srgbClr val="9A031E"/>
      </a:lt2>
      <a:accent1>
        <a:srgbClr val="E36414"/>
      </a:accent1>
      <a:accent2>
        <a:srgbClr val="27C2A4"/>
      </a:accent2>
      <a:accent3>
        <a:srgbClr val="0F4C5C"/>
      </a:accent3>
      <a:accent4>
        <a:srgbClr val="32399D"/>
      </a:accent4>
      <a:accent5>
        <a:srgbClr val="040404"/>
      </a:accent5>
      <a:accent6>
        <a:srgbClr val="FFFFFF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Diagrams for Education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4E4E4"/>
      </a:lt2>
      <a:accent1>
        <a:srgbClr val="F25C78"/>
      </a:accent1>
      <a:accent2>
        <a:srgbClr val="A3A5D9"/>
      </a:accent2>
      <a:accent3>
        <a:srgbClr val="4B71BF"/>
      </a:accent3>
      <a:accent4>
        <a:srgbClr val="F2B749"/>
      </a:accent4>
      <a:accent5>
        <a:srgbClr val="F25C78"/>
      </a:accent5>
      <a:accent6>
        <a:srgbClr val="A3A5D9"/>
      </a:accent6>
      <a:hlink>
        <a:srgbClr val="4B71B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5603</TotalTime>
  <Words>199</Words>
  <Application>Microsoft Office PowerPoint</Application>
  <PresentationFormat>Произвольный</PresentationFormat>
  <Paragraphs>33</Paragraphs>
  <Slides>8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4</vt:i4>
      </vt:variant>
      <vt:variant>
        <vt:lpstr>Заголовки слайдов</vt:lpstr>
      </vt:variant>
      <vt:variant>
        <vt:i4>8</vt:i4>
      </vt:variant>
    </vt:vector>
  </HeadingPairs>
  <TitlesOfParts>
    <vt:vector size="20" baseType="lpstr">
      <vt:lpstr>Arial</vt:lpstr>
      <vt:lpstr>Calibri</vt:lpstr>
      <vt:lpstr>Calibri Light</vt:lpstr>
      <vt:lpstr>Fira Sans</vt:lpstr>
      <vt:lpstr>Fira Sans Extra Condensed</vt:lpstr>
      <vt:lpstr>Fira Sans Extra Condensed Medium</vt:lpstr>
      <vt:lpstr>Roboto</vt:lpstr>
      <vt:lpstr>Times New Roman</vt:lpstr>
      <vt:lpstr>Тема Office</vt:lpstr>
      <vt:lpstr>Books Infographics by Slidesgo</vt:lpstr>
      <vt:lpstr>1_Тема Office</vt:lpstr>
      <vt:lpstr>Diagrams for Education by Slidesgo</vt:lpstr>
      <vt:lpstr>Презентация PowerPoint</vt:lpstr>
      <vt:lpstr>Презентация PowerPoint</vt:lpstr>
      <vt:lpstr>Nisbat va proporsiya mavzularini o‘qitishda samarali bo‘lishi uchun qo‘llaniladigan metod va vositalarni afzal deb bilasiz? Nima uchun?</vt:lpstr>
      <vt:lpstr>Madina 10 quti shokolad sotib olmoqchi. U necha quti shokoladni tekinga olgan?</vt:lpstr>
      <vt:lpstr>Nisbat va proporsiyalarni o‘rgatishda o‘quvchilarga tushunchalarni oson tushunishlari uchun quyidagi metodik tamoyillarni inobatga olish lozim</vt:lpstr>
      <vt:lpstr>Презентация PowerPoint</vt:lpstr>
      <vt:lpstr>Презентация PowerPoint</vt:lpstr>
      <vt:lpstr>E’TIBORINGIZ UCHUN RAHMAT!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admin</cp:lastModifiedBy>
  <cp:revision>511</cp:revision>
  <cp:lastPrinted>2020-12-11T16:07:03Z</cp:lastPrinted>
  <dcterms:created xsi:type="dcterms:W3CDTF">2020-11-12T01:04:50Z</dcterms:created>
  <dcterms:modified xsi:type="dcterms:W3CDTF">2025-01-04T09:33:35Z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