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317" r:id="rId3"/>
    <p:sldId id="257" r:id="rId4"/>
    <p:sldId id="322" r:id="rId5"/>
    <p:sldId id="325" r:id="rId6"/>
    <p:sldId id="344" r:id="rId7"/>
    <p:sldId id="346" r:id="rId8"/>
    <p:sldId id="326" r:id="rId9"/>
    <p:sldId id="327" r:id="rId10"/>
    <p:sldId id="338" r:id="rId11"/>
    <p:sldId id="339" r:id="rId12"/>
    <p:sldId id="341" r:id="rId13"/>
    <p:sldId id="260" r:id="rId14"/>
    <p:sldId id="261" r:id="rId15"/>
    <p:sldId id="262" r:id="rId16"/>
    <p:sldId id="268" r:id="rId17"/>
    <p:sldId id="273" r:id="rId18"/>
    <p:sldId id="335" r:id="rId19"/>
    <p:sldId id="337" r:id="rId20"/>
    <p:sldId id="315" r:id="rId21"/>
    <p:sldId id="328" r:id="rId22"/>
    <p:sldId id="330" r:id="rId23"/>
    <p:sldId id="331" r:id="rId24"/>
    <p:sldId id="332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55" autoAdjust="0"/>
    <p:restoredTop sz="94660"/>
  </p:normalViewPr>
  <p:slideViewPr>
    <p:cSldViewPr snapToGrid="0">
      <p:cViewPr varScale="1">
        <p:scale>
          <a:sx n="83" d="100"/>
          <a:sy n="83" d="100"/>
        </p:scale>
        <p:origin x="76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10-20T15:50:48.755" idx="1">
    <p:pos x="10" y="10"/>
    <p:text/>
    <p:extLst>
      <p:ext uri="{C676402C-5697-4E1C-873F-D02D1690AC5C}">
        <p15:threadingInfo xmlns:p15="http://schemas.microsoft.com/office/powerpoint/2012/main" timeZoneBias="-30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6FAC19-9D0D-4562-BB26-4AADDEA66BD3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E4AB6-AFAE-4471-8F12-62EE40D28C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198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4205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2CC962-780A-EAA9-EC75-CE3E7DE23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045107-5077-3D18-EA8A-FBBE1B810A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E6681C-5407-FAF8-27C7-4AD7847730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9D3D98-45A8-E00E-D339-7A98693A9A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36F1B-9AFC-964B-8F97-933EBE88B6A2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183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Google Shape;2060;g8fe17150e2_0_65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1" name="Google Shape;2061;g8fe17150e2_0_65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01403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g53acc99f1c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2" name="Google Shape;622;g53acc99f1c_0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13127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2" name="Google Shape;1682;g639a466128134c87_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3" name="Google Shape;1683;g639a466128134c87_1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29165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28367690d_0_2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28367690d_0_2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32915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36F1B-9AFC-964B-8F97-933EBE88B6A2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2137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 err="1"/>
              <a:t>Slaydni</a:t>
            </a:r>
            <a:r>
              <a:rPr lang="en-SG" dirty="0"/>
              <a:t> </a:t>
            </a:r>
            <a:r>
              <a:rPr lang="en-SG" dirty="0" err="1"/>
              <a:t>o'qing</a:t>
            </a:r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236F1B-9AFC-964B-8F97-933EBE88B6A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67708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G" dirty="0" err="1"/>
              <a:t>Slaydni</a:t>
            </a:r>
            <a:r>
              <a:rPr lang="en-SG" dirty="0"/>
              <a:t> </a:t>
            </a:r>
            <a:r>
              <a:rPr lang="en-SG" dirty="0" err="1"/>
              <a:t>o'qing</a:t>
            </a:r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236F1B-9AFC-964B-8F97-933EBE88B6A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42623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 err="1"/>
              <a:t>Keling</a:t>
            </a:r>
            <a:r>
              <a:rPr lang="en-US" dirty="0"/>
              <a:t>, </a:t>
            </a:r>
            <a:r>
              <a:rPr lang="en-US" dirty="0" err="1"/>
              <a:t>taqqoslash</a:t>
            </a:r>
            <a:r>
              <a:rPr lang="en-US" dirty="0"/>
              <a:t> </a:t>
            </a:r>
            <a:r>
              <a:rPr lang="en-US" dirty="0" err="1"/>
              <a:t>modelining</a:t>
            </a:r>
            <a:r>
              <a:rPr lang="en-US" dirty="0"/>
              <a:t> </a:t>
            </a:r>
            <a:r>
              <a:rPr lang="en-US" b="1" dirty="0" err="1"/>
              <a:t>Ko'paytirish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Bo'linish</a:t>
            </a:r>
            <a:r>
              <a:rPr lang="en-US" b="1" dirty="0"/>
              <a:t> </a:t>
            </a:r>
            <a:r>
              <a:rPr lang="en-US" dirty="0" err="1"/>
              <a:t>qismiga</a:t>
            </a:r>
            <a:r>
              <a:rPr lang="en-US" dirty="0"/>
              <a:t> </a:t>
            </a:r>
            <a:r>
              <a:rPr lang="en-US" dirty="0" err="1"/>
              <a:t>o'tamiz</a:t>
            </a:r>
            <a:r>
              <a:rPr lang="en-US" dirty="0"/>
              <a:t>. Bu model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miqdor</a:t>
            </a:r>
            <a:r>
              <a:rPr lang="en-US" dirty="0"/>
              <a:t> </a:t>
            </a:r>
            <a:r>
              <a:rPr lang="en-US" dirty="0" err="1"/>
              <a:t>ikkinchisining</a:t>
            </a:r>
            <a:r>
              <a:rPr lang="en-US" dirty="0"/>
              <a:t> </a:t>
            </a:r>
            <a:r>
              <a:rPr lang="en-US" dirty="0" err="1"/>
              <a:t>karrali</a:t>
            </a:r>
            <a:r>
              <a:rPr lang="en-US" dirty="0"/>
              <a:t> </a:t>
            </a:r>
            <a:r>
              <a:rPr lang="en-US" dirty="0" err="1"/>
              <a:t>bo'lganidagi</a:t>
            </a:r>
            <a:r>
              <a:rPr lang="en-US" dirty="0"/>
              <a:t> </a:t>
            </a:r>
            <a:r>
              <a:rPr lang="en-US" dirty="0" err="1"/>
              <a:t>vaziyatlarida</a:t>
            </a:r>
            <a:r>
              <a:rPr lang="en-US" dirty="0"/>
              <a:t> </a:t>
            </a:r>
            <a:r>
              <a:rPr lang="en-US" dirty="0" err="1"/>
              <a:t>qo'llaniladi</a:t>
            </a:r>
            <a:r>
              <a:rPr lang="en-US" dirty="0"/>
              <a:t>. </a:t>
            </a:r>
            <a:r>
              <a:rPr lang="en-US" dirty="0" err="1"/>
              <a:t>Faqatgina</a:t>
            </a:r>
            <a:r>
              <a:rPr lang="en-US" dirty="0"/>
              <a:t> </a:t>
            </a:r>
            <a:r>
              <a:rPr lang="en-US" dirty="0" err="1"/>
              <a:t>farqga</a:t>
            </a:r>
            <a:r>
              <a:rPr lang="en-US" dirty="0"/>
              <a:t>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o'rniga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safar</a:t>
            </a:r>
            <a:r>
              <a:rPr lang="en-US" dirty="0"/>
              <a:t>, biz </a:t>
            </a:r>
            <a:r>
              <a:rPr lang="en-US" dirty="0" err="1"/>
              <a:t>kattaroq</a:t>
            </a:r>
            <a:r>
              <a:rPr lang="en-US" dirty="0"/>
              <a:t> </a:t>
            </a:r>
            <a:r>
              <a:rPr lang="en-US" dirty="0" err="1"/>
              <a:t>miqdor</a:t>
            </a:r>
            <a:r>
              <a:rPr lang="en-US" dirty="0"/>
              <a:t> </a:t>
            </a:r>
            <a:r>
              <a:rPr lang="en-US" dirty="0" err="1"/>
              <a:t>boshqasiga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ekanligi</a:t>
            </a:r>
            <a:r>
              <a:rPr lang="en-US" dirty="0"/>
              <a:t> </a:t>
            </a:r>
            <a:r>
              <a:rPr lang="en-US" dirty="0" err="1"/>
              <a:t>solishtirilganligiga</a:t>
            </a:r>
            <a:r>
              <a:rPr lang="en-US" dirty="0"/>
              <a:t> </a:t>
            </a:r>
            <a:r>
              <a:rPr lang="en-US" dirty="0" err="1"/>
              <a:t>qaraymiz</a:t>
            </a:r>
            <a:r>
              <a:rPr lang="en-US" dirty="0"/>
              <a:t> .</a:t>
            </a:r>
          </a:p>
          <a:p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 agar </a:t>
            </a:r>
            <a:r>
              <a:rPr lang="en-US" dirty="0" err="1"/>
              <a:t>fermerning</a:t>
            </a:r>
            <a:r>
              <a:rPr lang="en-US" dirty="0"/>
              <a:t> 35 ta </a:t>
            </a:r>
            <a:r>
              <a:rPr lang="en-US" dirty="0" err="1"/>
              <a:t>tovuq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5 ta </a:t>
            </a:r>
            <a:r>
              <a:rPr lang="en-US" dirty="0" err="1"/>
              <a:t>o'rdak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, biz </a:t>
            </a:r>
            <a:r>
              <a:rPr lang="en-US" dirty="0" err="1"/>
              <a:t>bu</a:t>
            </a:r>
            <a:r>
              <a:rPr lang="en-US" dirty="0"/>
              <a:t> model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tovuqlar</a:t>
            </a:r>
            <a:r>
              <a:rPr lang="en-US" dirty="0"/>
              <a:t> </a:t>
            </a:r>
            <a:r>
              <a:rPr lang="en-US" dirty="0" err="1"/>
              <a:t>o'rdaklarga</a:t>
            </a:r>
            <a:r>
              <a:rPr lang="en-US" dirty="0"/>
              <a:t> </a:t>
            </a:r>
            <a:r>
              <a:rPr lang="en-US" dirty="0" err="1"/>
              <a:t>qaraganda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ko'pligini</a:t>
            </a:r>
            <a:r>
              <a:rPr lang="en-US" dirty="0"/>
              <a:t> </a:t>
            </a:r>
            <a:r>
              <a:rPr lang="en-US" dirty="0" err="1"/>
              <a:t>solishtirishimiz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35 </a:t>
            </a:r>
            <a:r>
              <a:rPr lang="en-US" dirty="0" err="1"/>
              <a:t>ni</a:t>
            </a:r>
            <a:r>
              <a:rPr lang="en-US" dirty="0"/>
              <a:t> 5 ga </a:t>
            </a:r>
            <a:r>
              <a:rPr lang="en-US" dirty="0" err="1"/>
              <a:t>bo'lish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tovuqlar</a:t>
            </a:r>
            <a:r>
              <a:rPr lang="en-US" dirty="0"/>
              <a:t> </a:t>
            </a:r>
            <a:r>
              <a:rPr lang="en-US" dirty="0" err="1"/>
              <a:t>o'rdaklarga</a:t>
            </a:r>
            <a:r>
              <a:rPr lang="en-US" dirty="0"/>
              <a:t> </a:t>
            </a:r>
            <a:r>
              <a:rPr lang="en-US" dirty="0" err="1"/>
              <a:t>qaraganda</a:t>
            </a:r>
            <a:r>
              <a:rPr lang="en-US" dirty="0"/>
              <a:t> 7 </a:t>
            </a:r>
            <a:r>
              <a:rPr lang="en-US" dirty="0" err="1"/>
              <a:t>barobar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ekanligini</a:t>
            </a:r>
            <a:r>
              <a:rPr lang="en-US" dirty="0"/>
              <a:t> </a:t>
            </a:r>
            <a:r>
              <a:rPr lang="en-US" dirty="0" err="1"/>
              <a:t>aniqlaymiz</a:t>
            </a:r>
            <a:r>
              <a:rPr lang="en-US" dirty="0"/>
              <a:t>.</a:t>
            </a:r>
          </a:p>
          <a:p>
            <a:r>
              <a:rPr lang="en-US" dirty="0" err="1"/>
              <a:t>Ushbu</a:t>
            </a:r>
            <a:r>
              <a:rPr lang="en-US" dirty="0"/>
              <a:t> model </a:t>
            </a:r>
            <a:r>
              <a:rPr lang="en-US" dirty="0" err="1"/>
              <a:t>o'quvchilarga</a:t>
            </a:r>
            <a:r>
              <a:rPr lang="en-US" dirty="0"/>
              <a:t> </a:t>
            </a:r>
            <a:r>
              <a:rPr lang="en-US" dirty="0" err="1"/>
              <a:t>ko'paytmalar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bo'linish</a:t>
            </a:r>
            <a:r>
              <a:rPr lang="en-US" dirty="0"/>
              <a:t> </a:t>
            </a:r>
            <a:r>
              <a:rPr lang="en-US" dirty="0" err="1"/>
              <a:t>nuqtai</a:t>
            </a:r>
            <a:r>
              <a:rPr lang="en-US" dirty="0"/>
              <a:t> </a:t>
            </a:r>
            <a:r>
              <a:rPr lang="en-US" dirty="0" err="1"/>
              <a:t>nazaridan</a:t>
            </a:r>
            <a:r>
              <a:rPr lang="en-US" dirty="0"/>
              <a:t> </a:t>
            </a:r>
            <a:r>
              <a:rPr lang="en-US" dirty="0" err="1"/>
              <a:t>munosabatlarni</a:t>
            </a:r>
            <a:r>
              <a:rPr lang="en-US" dirty="0"/>
              <a:t> </a:t>
            </a:r>
            <a:r>
              <a:rPr lang="en-US" dirty="0" err="1"/>
              <a:t>tushunishga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ayniqsa</a:t>
            </a:r>
            <a:r>
              <a:rPr lang="en-US" dirty="0"/>
              <a:t> </a:t>
            </a:r>
            <a:r>
              <a:rPr lang="en-US" dirty="0" err="1"/>
              <a:t>mutanosib</a:t>
            </a:r>
            <a:r>
              <a:rPr lang="en-US" dirty="0"/>
              <a:t> </a:t>
            </a:r>
            <a:r>
              <a:rPr lang="en-US" dirty="0" err="1"/>
              <a:t>fikrlash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bog'liq</a:t>
            </a:r>
            <a:r>
              <a:rPr lang="en-US" dirty="0"/>
              <a:t> </a:t>
            </a:r>
            <a:r>
              <a:rPr lang="en-US" dirty="0" err="1"/>
              <a:t>masalalarda</a:t>
            </a:r>
            <a:r>
              <a:rPr lang="en-US" dirty="0"/>
              <a:t> </a:t>
            </a:r>
            <a:r>
              <a:rPr lang="en-US" dirty="0" err="1"/>
              <a:t>foydalidir</a:t>
            </a:r>
            <a:r>
              <a:rPr lang="en-US" dirty="0"/>
              <a:t>.</a:t>
            </a:r>
          </a:p>
          <a:p>
            <a:endParaRPr lang="en-SG" dirty="0"/>
          </a:p>
          <a:p>
            <a:endParaRPr lang="en-S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236F1B-9AFC-964B-8F97-933EBE88B6A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itchFamily="2" charset="77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539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82144-34EC-9384-147A-1A0694FB53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12855A-0CA7-E7E5-7C77-5842CDA2B1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4354D4-6E74-1DE1-941E-3B61A4BA8B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 err="1"/>
              <a:t>Davom</a:t>
            </a:r>
            <a:r>
              <a:rPr lang="en-US" dirty="0"/>
              <a:t> </a:t>
            </a:r>
            <a:r>
              <a:rPr lang="en-US" dirty="0" err="1"/>
              <a:t>ettiramiz</a:t>
            </a:r>
            <a:r>
              <a:rPr lang="en-US" dirty="0"/>
              <a:t>, </a:t>
            </a:r>
            <a:r>
              <a:rPr lang="en-US" dirty="0" err="1"/>
              <a:t>keling</a:t>
            </a:r>
            <a:r>
              <a:rPr lang="en-US" dirty="0"/>
              <a:t> </a:t>
            </a:r>
            <a:r>
              <a:rPr lang="en-US" dirty="0" err="1"/>
              <a:t>navbatda</a:t>
            </a:r>
            <a:r>
              <a:rPr lang="en-US" dirty="0"/>
              <a:t> , </a:t>
            </a:r>
            <a:r>
              <a:rPr lang="en-US" b="1" dirty="0" err="1"/>
              <a:t>Oldin-Keyin</a:t>
            </a:r>
            <a:r>
              <a:rPr lang="en-US" b="1" dirty="0"/>
              <a:t> (</a:t>
            </a:r>
            <a:r>
              <a:rPr lang="en-US" b="1" dirty="0" err="1"/>
              <a:t>O'zgarish</a:t>
            </a:r>
            <a:r>
              <a:rPr lang="en-US" b="1" dirty="0"/>
              <a:t>) </a:t>
            </a:r>
            <a:r>
              <a:rPr lang="en-US" b="1" dirty="0" err="1"/>
              <a:t>modelidan</a:t>
            </a:r>
            <a:r>
              <a:rPr lang="en-US" b="1" dirty="0"/>
              <a:t> </a:t>
            </a:r>
            <a:r>
              <a:rPr lang="en-US" b="1" dirty="0" err="1"/>
              <a:t>foydalanishni</a:t>
            </a:r>
            <a:r>
              <a:rPr lang="en-US" b="1" dirty="0"/>
              <a:t> </a:t>
            </a:r>
            <a:r>
              <a:rPr lang="en-US" dirty="0" err="1"/>
              <a:t>ko'rib</a:t>
            </a:r>
            <a:r>
              <a:rPr lang="en-US" dirty="0"/>
              <a:t> </a:t>
            </a:r>
            <a:r>
              <a:rPr lang="en-US" dirty="0" err="1"/>
              <a:t>chiqaylik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model </a:t>
            </a:r>
            <a:r>
              <a:rPr lang="en-US" dirty="0" err="1"/>
              <a:t>o'quvchilarga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o'tishi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miqdorlarning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o'zgarishini</a:t>
            </a:r>
            <a:r>
              <a:rPr lang="en-US" dirty="0"/>
              <a:t> </a:t>
            </a:r>
            <a:r>
              <a:rPr lang="en-US" dirty="0" err="1"/>
              <a:t>tasavvur</a:t>
            </a:r>
            <a:r>
              <a:rPr lang="en-US" dirty="0"/>
              <a:t> </a:t>
            </a:r>
            <a:r>
              <a:rPr lang="en-US" dirty="0" err="1"/>
              <a:t>qilishlariga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Biz </a:t>
            </a:r>
            <a:r>
              <a:rPr lang="en-US" dirty="0" err="1"/>
              <a:t>o'zgarishlar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bo'lishidan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miqdorlarni</a:t>
            </a:r>
            <a:r>
              <a:rPr lang="en-US" dirty="0"/>
              <a:t> </a:t>
            </a:r>
            <a:r>
              <a:rPr lang="en-US" dirty="0" err="1"/>
              <a:t>ko'rsatish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chiziqlardan</a:t>
            </a:r>
            <a:r>
              <a:rPr lang="en-US" dirty="0"/>
              <a:t> </a:t>
            </a:r>
            <a:r>
              <a:rPr lang="en-US" dirty="0" err="1"/>
              <a:t>foydalanamiz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o'zgarishlardan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natijani</a:t>
            </a:r>
            <a:r>
              <a:rPr lang="en-US" dirty="0"/>
              <a:t> </a:t>
            </a:r>
            <a:r>
              <a:rPr lang="en-US" dirty="0" err="1"/>
              <a:t>ko'rsatish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chiziqlarni</a:t>
            </a:r>
            <a:r>
              <a:rPr lang="en-US" dirty="0"/>
              <a:t> </a:t>
            </a:r>
            <a:r>
              <a:rPr lang="en-US" dirty="0" err="1"/>
              <a:t>o'zgartiramiz</a:t>
            </a:r>
            <a:r>
              <a:rPr lang="en-US" dirty="0"/>
              <a:t>.</a:t>
            </a:r>
          </a:p>
          <a:p>
            <a:r>
              <a:rPr lang="en-US" dirty="0" err="1"/>
              <a:t>Ushbu</a:t>
            </a:r>
            <a:r>
              <a:rPr lang="en-US" dirty="0"/>
              <a:t> model, </a:t>
            </a:r>
            <a:r>
              <a:rPr lang="en-US" dirty="0" err="1"/>
              <a:t>ayniqsa</a:t>
            </a:r>
            <a:r>
              <a:rPr lang="en-US" dirty="0"/>
              <a:t>, </a:t>
            </a:r>
            <a:r>
              <a:rPr lang="en-US" dirty="0" err="1"/>
              <a:t>yechimning</a:t>
            </a:r>
            <a:r>
              <a:rPr lang="en-US" dirty="0"/>
              <a:t> </a:t>
            </a:r>
            <a:r>
              <a:rPr lang="en-US" dirty="0" err="1"/>
              <a:t>shartlarini</a:t>
            </a:r>
            <a:r>
              <a:rPr lang="en-US" dirty="0"/>
              <a:t> </a:t>
            </a:r>
            <a:r>
              <a:rPr lang="en-US" dirty="0" err="1"/>
              <a:t>aniqroq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ishonch</a:t>
            </a:r>
            <a:r>
              <a:rPr lang="en-US" dirty="0"/>
              <a:t> 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qilishda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miqdorlarning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o'zgarishi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bog'liq</a:t>
            </a:r>
            <a:r>
              <a:rPr lang="en-US" dirty="0"/>
              <a:t> </a:t>
            </a:r>
            <a:r>
              <a:rPr lang="en-US" dirty="0" err="1"/>
              <a:t>muammolarni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qilishda</a:t>
            </a:r>
            <a:r>
              <a:rPr lang="en-US" dirty="0"/>
              <a:t> </a:t>
            </a:r>
            <a:r>
              <a:rPr lang="en-US" dirty="0" err="1"/>
              <a:t>foydalidir</a:t>
            </a:r>
            <a:r>
              <a:rPr lang="en-US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AA06EE-6467-90FF-1BA5-3EF001E38D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36F1B-9AFC-964B-8F97-933EBE88B6A2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3754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g93c2579a98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0" name="Google Shape;670;g93c2579a98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36519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265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826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629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26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885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007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859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775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546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67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355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618F3-1201-7C40-9C27-715946E7B7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9739" y="1306513"/>
            <a:ext cx="10918825" cy="569913"/>
          </a:xfrm>
          <a:prstGeom prst="rect">
            <a:avLst/>
          </a:prstGeom>
        </p:spPr>
        <p:txBody>
          <a:bodyPr anchor="ctr"/>
          <a:lstStyle>
            <a:lvl1pPr>
              <a:defRPr sz="3600" b="1" i="0">
                <a:solidFill>
                  <a:schemeClr val="accent1"/>
                </a:solidFill>
                <a:latin typeface="Fredoka SemiBold" pitchFamily="2" charset="-79"/>
                <a:cs typeface="Fredoka SemiBold" pitchFamily="2" charset="-79"/>
              </a:defRPr>
            </a:lvl1pPr>
          </a:lstStyle>
          <a:p>
            <a:r>
              <a:rPr lang="en-GB" dirty="0"/>
              <a:t>Divider Page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E4687-5D96-1D44-986B-0CBAEE52E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738" y="1984777"/>
            <a:ext cx="6907213" cy="10207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0" i="0">
                <a:latin typeface="Poppins" pitchFamily="2" charset="77"/>
                <a:cs typeface="Poppins" pitchFamily="2" charset="77"/>
              </a:defRPr>
            </a:lvl1pPr>
            <a:lvl2pPr>
              <a:defRPr sz="1800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DF6FDA7E-EAC8-6046-AEA4-8ED1D6D25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3788" y="6391080"/>
            <a:ext cx="4114800" cy="365125"/>
          </a:xfrm>
          <a:prstGeom prst="rect">
            <a:avLst/>
          </a:prstGeom>
        </p:spPr>
        <p:txBody>
          <a:bodyPr anchor="ctr"/>
          <a:lstStyle>
            <a:lvl1pPr>
              <a:defRPr sz="1100" b="0" i="0">
                <a:latin typeface="Poppins Light" pitchFamily="2" charset="77"/>
                <a:cs typeface="Poppins Light" pitchFamily="2" charset="77"/>
              </a:defRPr>
            </a:lvl1pPr>
          </a:lstStyle>
          <a:p>
            <a:r>
              <a:rPr lang="en-US" dirty="0"/>
              <a:t>© 2024 Marshall Cavendish Education.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187065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E6C7E-1FA8-EF44-91D0-6515C6262B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512" y="365125"/>
            <a:ext cx="10515600" cy="720000"/>
          </a:xfrm>
          <a:prstGeom prst="rect">
            <a:avLst/>
          </a:prstGeom>
        </p:spPr>
        <p:txBody>
          <a:bodyPr anchor="ctr"/>
          <a:lstStyle>
            <a:lvl1pPr>
              <a:defRPr sz="3200" b="1" i="0">
                <a:solidFill>
                  <a:schemeClr val="accent1"/>
                </a:solidFill>
                <a:latin typeface="Fredoka SemiBold" pitchFamily="2" charset="-79"/>
                <a:cs typeface="Fredoka SemiBold" pitchFamily="2" charset="-79"/>
              </a:defRPr>
            </a:lvl1pPr>
          </a:lstStyle>
          <a:p>
            <a:r>
              <a:rPr lang="en-GB" dirty="0"/>
              <a:t>Click to edit Content page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CB07E-B64C-4B4C-9EEE-FE993CE12E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1511" y="1243014"/>
            <a:ext cx="10515599" cy="4933951"/>
          </a:xfrm>
          <a:prstGeom prst="rect">
            <a:avLst/>
          </a:prstGeom>
        </p:spPr>
        <p:txBody>
          <a:bodyPr/>
          <a:lstStyle>
            <a:lvl1pPr>
              <a:defRPr sz="2400" b="0" i="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1400" b="0" i="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cs typeface="Poppins" pitchFamily="2" charset="77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61BA104-83BA-F742-8460-F45A4E6E97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2" y="6018212"/>
            <a:ext cx="10515600" cy="711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42102E-76DA-B241-A894-DBB78DCE71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3800" y="6088856"/>
            <a:ext cx="569912" cy="569912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7C9CDA-C615-A04F-9E3A-F13C1380E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3788" y="6391080"/>
            <a:ext cx="4114800" cy="365125"/>
          </a:xfrm>
          <a:prstGeom prst="rect">
            <a:avLst/>
          </a:prstGeom>
        </p:spPr>
        <p:txBody>
          <a:bodyPr anchor="ctr"/>
          <a:lstStyle>
            <a:lvl1pPr>
              <a:defRPr sz="1100" b="0" i="0">
                <a:latin typeface="Poppins Light" pitchFamily="2" charset="77"/>
                <a:cs typeface="Poppins Light" pitchFamily="2" charset="77"/>
              </a:defRPr>
            </a:lvl1pPr>
          </a:lstStyle>
          <a:p>
            <a:r>
              <a:rPr lang="en-US" dirty="0"/>
              <a:t>© 2024 Marshall Cavendish Education.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1779286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/>
        </p:nvSpPr>
        <p:spPr>
          <a:xfrm>
            <a:off x="481467" y="311233"/>
            <a:ext cx="5473600" cy="7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Customer Journey Map</a:t>
            </a:r>
            <a:endParaRPr sz="3600" b="1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05321484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59">
          <p15:clr>
            <a:srgbClr val="FA7B17"/>
          </p15:clr>
        </p15:guide>
        <p15:guide id="3" orient="horz" pos="2972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417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7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NUL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2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30460" y="1890113"/>
            <a:ext cx="7749707" cy="2387600"/>
          </a:xfrm>
        </p:spPr>
        <p:txBody>
          <a:bodyPr>
            <a:normAutofit/>
          </a:bodyPr>
          <a:lstStyle/>
          <a:p>
            <a:r>
              <a:rPr lang="en-US" sz="4800" b="1" dirty="0" err="1">
                <a:solidFill>
                  <a:srgbClr val="002060"/>
                </a:solidFill>
              </a:rPr>
              <a:t>Muammo</a:t>
            </a:r>
            <a:r>
              <a:rPr lang="en-US" sz="4800" b="1" dirty="0">
                <a:solidFill>
                  <a:srgbClr val="002060"/>
                </a:solidFill>
              </a:rPr>
              <a:t> (masala)</a:t>
            </a:r>
            <a:r>
              <a:rPr lang="en-US" sz="4800" b="1" dirty="0" err="1">
                <a:solidFill>
                  <a:srgbClr val="002060"/>
                </a:solidFill>
              </a:rPr>
              <a:t>ni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yechishda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smtClean="0">
                <a:solidFill>
                  <a:srgbClr val="002060"/>
                </a:solidFill>
              </a:rPr>
              <a:t/>
            </a:r>
            <a:br>
              <a:rPr lang="en-US" sz="4800" b="1" dirty="0" smtClean="0">
                <a:solidFill>
                  <a:srgbClr val="002060"/>
                </a:solidFill>
              </a:rPr>
            </a:br>
            <a:r>
              <a:rPr lang="en-US" sz="4800" b="1" dirty="0" err="1" smtClean="0">
                <a:solidFill>
                  <a:srgbClr val="002060"/>
                </a:solidFill>
              </a:rPr>
              <a:t>chizma</a:t>
            </a:r>
            <a:r>
              <a:rPr lang="en-US" sz="4800" b="1" dirty="0" smtClean="0">
                <a:solidFill>
                  <a:srgbClr val="002060"/>
                </a:solidFill>
              </a:rPr>
              <a:t> </a:t>
            </a:r>
            <a:r>
              <a:rPr lang="en-US" sz="4800" b="1" dirty="0">
                <a:solidFill>
                  <a:srgbClr val="002060"/>
                </a:solidFill>
              </a:rPr>
              <a:t>(</a:t>
            </a:r>
            <a:r>
              <a:rPr lang="en-US" sz="4800" b="1" dirty="0" err="1">
                <a:solidFill>
                  <a:srgbClr val="002060"/>
                </a:solidFill>
              </a:rPr>
              <a:t>tasmali</a:t>
            </a:r>
            <a:r>
              <a:rPr lang="en-US" sz="4800" b="1" dirty="0">
                <a:solidFill>
                  <a:srgbClr val="002060"/>
                </a:solidFill>
              </a:rPr>
              <a:t>)-model </a:t>
            </a:r>
            <a:r>
              <a:rPr lang="en-US" sz="4800" b="1" dirty="0" err="1">
                <a:solidFill>
                  <a:srgbClr val="002060"/>
                </a:solidFill>
              </a:rPr>
              <a:t>usuli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smtClean="0">
                <a:solidFill>
                  <a:srgbClr val="002060"/>
                </a:solidFill>
              </a:rPr>
              <a:t>  </a:t>
            </a:r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" y="-43130"/>
            <a:ext cx="12192000" cy="94890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843" y="54591"/>
            <a:ext cx="2455716" cy="7036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28" y="54590"/>
            <a:ext cx="1660992" cy="649069"/>
          </a:xfrm>
          <a:prstGeom prst="rect">
            <a:avLst/>
          </a:prstGeom>
        </p:spPr>
      </p:pic>
      <p:pic>
        <p:nvPicPr>
          <p:cNvPr id="1026" name="Picture 2" descr="How to make the most of bar modelling for maths master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3" t="11924" r="31635" b="35130"/>
          <a:stretch/>
        </p:blipFill>
        <p:spPr bwMode="auto">
          <a:xfrm rot="20106860">
            <a:off x="588228" y="1657271"/>
            <a:ext cx="3242852" cy="2032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earn how to use a bar model to represent and solve mathematical problems –  KS3 Maths – BBC Bitesiz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33" y="3708018"/>
            <a:ext cx="3392649" cy="190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073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0" name="Google Shape;3220;p44"/>
          <p:cNvGrpSpPr/>
          <p:nvPr/>
        </p:nvGrpSpPr>
        <p:grpSpPr>
          <a:xfrm>
            <a:off x="4580248" y="3430331"/>
            <a:ext cx="6595752" cy="1127967"/>
            <a:chOff x="3433276" y="2409276"/>
            <a:chExt cx="4953978" cy="847200"/>
          </a:xfrm>
        </p:grpSpPr>
        <p:sp>
          <p:nvSpPr>
            <p:cNvPr id="3221" name="Google Shape;3221;p44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22" name="Google Shape;3222;p44"/>
            <p:cNvSpPr/>
            <p:nvPr/>
          </p:nvSpPr>
          <p:spPr>
            <a:xfrm>
              <a:off x="4288175" y="2470146"/>
              <a:ext cx="4099079" cy="725367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3224" name="Google Shape;3224;p44"/>
          <p:cNvGrpSpPr/>
          <p:nvPr/>
        </p:nvGrpSpPr>
        <p:grpSpPr>
          <a:xfrm>
            <a:off x="4580247" y="4943288"/>
            <a:ext cx="3732860" cy="1127967"/>
            <a:chOff x="3433276" y="3545638"/>
            <a:chExt cx="2803699" cy="847200"/>
          </a:xfrm>
        </p:grpSpPr>
        <p:sp>
          <p:nvSpPr>
            <p:cNvPr id="3225" name="Google Shape;3225;p44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26" name="Google Shape;3226;p44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3228" name="Google Shape;3228;p44"/>
          <p:cNvGrpSpPr/>
          <p:nvPr/>
        </p:nvGrpSpPr>
        <p:grpSpPr>
          <a:xfrm>
            <a:off x="4580248" y="1917375"/>
            <a:ext cx="6595752" cy="1127967"/>
            <a:chOff x="3433276" y="1272915"/>
            <a:chExt cx="4953978" cy="847200"/>
          </a:xfrm>
        </p:grpSpPr>
        <p:sp>
          <p:nvSpPr>
            <p:cNvPr id="3229" name="Google Shape;3229;p44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30" name="Google Shape;3230;p44"/>
            <p:cNvSpPr/>
            <p:nvPr/>
          </p:nvSpPr>
          <p:spPr>
            <a:xfrm>
              <a:off x="4288175" y="1338038"/>
              <a:ext cx="4099079" cy="70752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9050" cap="flat" cmpd="sng">
              <a:solidFill>
                <a:schemeClr val="accent5">
                  <a:lumMod val="60000"/>
                  <a:lumOff val="4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3232" name="Google Shape;3232;p44"/>
          <p:cNvGrpSpPr/>
          <p:nvPr/>
        </p:nvGrpSpPr>
        <p:grpSpPr>
          <a:xfrm>
            <a:off x="954830" y="2481265"/>
            <a:ext cx="3276022" cy="3026206"/>
            <a:chOff x="710275" y="1696445"/>
            <a:chExt cx="2460575" cy="2272941"/>
          </a:xfrm>
        </p:grpSpPr>
        <p:grpSp>
          <p:nvGrpSpPr>
            <p:cNvPr id="3233" name="Google Shape;3233;p44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3234" name="Google Shape;3234;p44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cxnSp>
            <p:nvCxnSpPr>
              <p:cNvPr id="3235" name="Google Shape;3235;p44"/>
              <p:cNvCxnSpPr>
                <a:stCxn id="3234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3236" name="Google Shape;3236;p44"/>
              <p:cNvCxnSpPr>
                <a:stCxn id="3234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3237" name="Google Shape;3237;p44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3238" name="Google Shape;3238;p44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cxnSp>
            <p:nvCxnSpPr>
              <p:cNvPr id="3239" name="Google Shape;3239;p44"/>
              <p:cNvCxnSpPr>
                <a:stCxn id="3238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3240" name="Google Shape;3240;p44"/>
              <p:cNvCxnSpPr>
                <a:stCxn id="3238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3241" name="Google Shape;3241;p44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3242" name="Google Shape;3242;p44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43" name="Google Shape;3243;p44"/>
            <p:cNvSpPr/>
            <p:nvPr/>
          </p:nvSpPr>
          <p:spPr>
            <a:xfrm>
              <a:off x="710275" y="2181958"/>
              <a:ext cx="1301700" cy="13017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44" name="Google Shape;3244;p44"/>
            <p:cNvSpPr/>
            <p:nvPr/>
          </p:nvSpPr>
          <p:spPr>
            <a:xfrm>
              <a:off x="848097" y="2319958"/>
              <a:ext cx="1025700" cy="10257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124" b="1" dirty="0">
                  <a:solidFill>
                    <a:schemeClr val="accen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R</a:t>
              </a:r>
              <a:r>
                <a:rPr lang="en" sz="2124" b="1" dirty="0">
                  <a:solidFill>
                    <a:schemeClr val="accen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eja:</a:t>
              </a:r>
              <a:endParaRPr sz="2124" b="1" dirty="0">
                <a:solidFill>
                  <a:schemeClr val="accen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933866" y="2084155"/>
            <a:ext cx="5242134" cy="815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uz-Latn-UZ" sz="2000" b="1" dirty="0"/>
              <a:t>Matematik muammo (masala)larni c</a:t>
            </a:r>
            <a:r>
              <a:rPr lang="en-US" sz="2000" b="1" dirty="0" err="1"/>
              <a:t>hizma</a:t>
            </a:r>
            <a:r>
              <a:rPr lang="en-US" sz="2000" b="1" dirty="0"/>
              <a:t> </a:t>
            </a:r>
            <a:endParaRPr lang="en-US" sz="2000" b="1" dirty="0" smtClean="0"/>
          </a:p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000" b="1" dirty="0" err="1" smtClean="0"/>
              <a:t>ko‘rinishida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tasvirlash</a:t>
            </a:r>
            <a:endParaRPr lang="ru-RU" sz="2000" b="1" dirty="0"/>
          </a:p>
        </p:txBody>
      </p:sp>
      <p:sp>
        <p:nvSpPr>
          <p:cNvPr id="49" name="Google Shape;3222;p44"/>
          <p:cNvSpPr/>
          <p:nvPr/>
        </p:nvSpPr>
        <p:spPr>
          <a:xfrm>
            <a:off x="5584340" y="5024393"/>
            <a:ext cx="5591660" cy="965758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 cap="flat" cmpd="sng">
            <a:solidFill>
              <a:schemeClr val="accent5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28513" tIns="114241" rIns="114241" bIns="114241" anchor="ctr" anchorCtr="0">
            <a:noAutofit/>
          </a:bodyPr>
          <a:lstStyle/>
          <a:p>
            <a:pPr lvl="0"/>
            <a:r>
              <a:rPr lang="en-US" sz="2000" b="1" dirty="0" err="1"/>
              <a:t>Masalalarni</a:t>
            </a:r>
            <a:r>
              <a:rPr lang="en-US" sz="2000" b="1" dirty="0"/>
              <a:t> </a:t>
            </a:r>
            <a:r>
              <a:rPr lang="en-US" sz="2000" b="1" dirty="0" err="1"/>
              <a:t>yechishda</a:t>
            </a:r>
            <a:r>
              <a:rPr lang="en-US" sz="2000" b="1" dirty="0"/>
              <a:t> </a:t>
            </a:r>
            <a:r>
              <a:rPr lang="en-US" sz="2000" b="1" dirty="0" err="1"/>
              <a:t>chizma</a:t>
            </a:r>
            <a:r>
              <a:rPr lang="en-US" sz="2000" b="1" dirty="0"/>
              <a:t> (</a:t>
            </a:r>
            <a:r>
              <a:rPr lang="en-US" sz="2000" b="1" dirty="0" err="1"/>
              <a:t>tasmali</a:t>
            </a:r>
            <a:r>
              <a:rPr lang="en-US" sz="2000" b="1" dirty="0"/>
              <a:t>)-</a:t>
            </a:r>
            <a:r>
              <a:rPr lang="en-US" sz="2000" b="1" dirty="0" err="1"/>
              <a:t>modeldan</a:t>
            </a:r>
            <a:r>
              <a:rPr lang="en-US" sz="2000" b="1" dirty="0"/>
              <a:t> </a:t>
            </a:r>
            <a:r>
              <a:rPr lang="en-US" sz="2000" b="1" dirty="0" err="1"/>
              <a:t>foydalanish</a:t>
            </a:r>
            <a:endParaRPr lang="ru-RU" sz="2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021823" y="3741929"/>
            <a:ext cx="4026550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000" b="1" dirty="0"/>
              <a:t>C</a:t>
            </a:r>
            <a:r>
              <a:rPr lang="uz-Cyrl-UZ" sz="2000" b="1" dirty="0"/>
              <a:t>hizma</a:t>
            </a:r>
            <a:r>
              <a:rPr lang="en-US" sz="2000" b="1" dirty="0"/>
              <a:t> (</a:t>
            </a:r>
            <a:r>
              <a:rPr lang="en-US" sz="2000" b="1" dirty="0" err="1"/>
              <a:t>tasmali</a:t>
            </a:r>
            <a:r>
              <a:rPr lang="en-US" sz="2000" b="1" dirty="0"/>
              <a:t>)</a:t>
            </a:r>
            <a:r>
              <a:rPr lang="uz-Cyrl-UZ" sz="2000" b="1" dirty="0"/>
              <a:t>-model </a:t>
            </a:r>
            <a:r>
              <a:rPr lang="en-US" sz="2000" b="1" dirty="0" err="1" smtClean="0"/>
              <a:t>turlari</a:t>
            </a:r>
            <a:endParaRPr lang="ru-RU" sz="2000" b="1" dirty="0"/>
          </a:p>
        </p:txBody>
      </p:sp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4546"/>
            <a:ext cx="12192000" cy="919239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189" y="111060"/>
            <a:ext cx="2111230" cy="586083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0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67A8E-8A68-F713-B6B6-6597A5299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FA4CC-23B5-CAEC-E784-6D7FFBC54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660" y="2678155"/>
            <a:ext cx="6668219" cy="1709153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 defTabSz="914400"/>
            <a:r>
              <a:rPr lang="en-US" sz="4800" kern="1200" dirty="0" err="1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Chizma</a:t>
            </a:r>
            <a:r>
              <a:rPr lang="en-US" sz="4800" kern="1200" dirty="0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(</a:t>
            </a:r>
            <a:r>
              <a:rPr lang="en-US" sz="4800" kern="1200" dirty="0" err="1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tasmali</a:t>
            </a:r>
            <a:r>
              <a:rPr lang="en-US" sz="4800" kern="1200" dirty="0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)-</a:t>
            </a:r>
            <a:r>
              <a:rPr lang="en-US" sz="4800" dirty="0" smtClean="0">
                <a:solidFill>
                  <a:schemeClr val="tx1"/>
                </a:solidFill>
                <a:latin typeface="+mn-lt"/>
                <a:cs typeface="+mj-cs"/>
              </a:rPr>
              <a:t>m</a:t>
            </a:r>
            <a:r>
              <a:rPr lang="en-US" sz="4800" kern="1200" dirty="0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odel </a:t>
            </a:r>
            <a:r>
              <a:rPr lang="en-US" sz="4800" kern="1200" dirty="0" err="1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nima</a:t>
            </a:r>
            <a:r>
              <a:rPr lang="en-US" sz="4800" kern="1200" dirty="0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?</a:t>
            </a:r>
            <a:endParaRPr lang="en-US" sz="4800" kern="1200" dirty="0">
              <a:solidFill>
                <a:schemeClr val="tx1"/>
              </a:solidFill>
              <a:latin typeface="+mn-lt"/>
              <a:ea typeface="+mj-ea"/>
              <a:cs typeface="+mj-cs"/>
            </a:endParaRPr>
          </a:p>
        </p:txBody>
      </p:sp>
      <p:pic>
        <p:nvPicPr>
          <p:cNvPr id="1026" name="Picture 2" descr="Topic - Model Drawing | ShowMe Online Learning">
            <a:extLst>
              <a:ext uri="{FF2B5EF4-FFF2-40B4-BE49-F238E27FC236}">
                <a16:creationId xmlns:a16="http://schemas.microsoft.com/office/drawing/2014/main" id="{E1659849-04AD-6D2A-5DB7-E69099E27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2934" y="1679377"/>
            <a:ext cx="5118072" cy="383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18780"/>
            <a:ext cx="12192000" cy="91923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189" y="111060"/>
            <a:ext cx="2111230" cy="5860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6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en-SG" sz="3600" dirty="0" err="1" smtClean="0">
                <a:solidFill>
                  <a:schemeClr val="bg1"/>
                </a:solidFill>
                <a:latin typeface="+mn-lt"/>
              </a:rPr>
              <a:t>Chizma</a:t>
            </a:r>
            <a:r>
              <a:rPr lang="en-SG" dirty="0">
                <a:solidFill>
                  <a:schemeClr val="bg1"/>
                </a:solidFill>
                <a:latin typeface="+mn-lt"/>
              </a:rPr>
              <a:t>-</a:t>
            </a:r>
            <a:r>
              <a:rPr lang="en-SG" sz="3600" dirty="0" smtClean="0">
                <a:solidFill>
                  <a:schemeClr val="bg1"/>
                </a:solidFill>
                <a:latin typeface="+mn-lt"/>
              </a:rPr>
              <a:t>model </a:t>
            </a:r>
            <a:r>
              <a:rPr lang="en-SG" sz="3600" dirty="0" err="1">
                <a:solidFill>
                  <a:schemeClr val="bg1"/>
                </a:solidFill>
                <a:latin typeface="+mn-lt"/>
              </a:rPr>
              <a:t>nima</a:t>
            </a:r>
            <a:r>
              <a:rPr lang="en-SG" sz="3600" dirty="0">
                <a:solidFill>
                  <a:schemeClr val="bg1"/>
                </a:solidFill>
                <a:latin typeface="+mn-lt"/>
              </a:rPr>
              <a:t>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F3A0FD3-0E6F-3807-1B67-912644EF0E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9781" y="1389993"/>
            <a:ext cx="11835442" cy="4747213"/>
          </a:xfrm>
        </p:spPr>
        <p:txBody>
          <a:bodyPr/>
          <a:lstStyle/>
          <a:p>
            <a:r>
              <a:rPr lang="en-US" sz="2800" b="1" dirty="0" err="1" smtClean="0">
                <a:latin typeface="+mn-lt"/>
              </a:rPr>
              <a:t>Chizma</a:t>
            </a:r>
            <a:r>
              <a:rPr lang="en-US" sz="2800" b="1" dirty="0">
                <a:latin typeface="+mn-lt"/>
              </a:rPr>
              <a:t>-</a:t>
            </a:r>
            <a:r>
              <a:rPr lang="en-US" sz="2800" b="1" dirty="0" smtClean="0">
                <a:latin typeface="+mn-lt"/>
              </a:rPr>
              <a:t>model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smtClean="0">
                <a:latin typeface="+mn-lt"/>
              </a:rPr>
              <a:t>– </a:t>
            </a:r>
            <a:r>
              <a:rPr lang="en-US" sz="2800" dirty="0" err="1" smtClean="0">
                <a:latin typeface="+mn-lt"/>
              </a:rPr>
              <a:t>boshlan</a:t>
            </a:r>
            <a:r>
              <a:rPr lang="en-US" sz="2800" dirty="0" smtClean="0">
                <a:latin typeface="+mn-lt"/>
              </a:rPr>
              <a:t> ‘</a:t>
            </a:r>
            <a:r>
              <a:rPr lang="en-US" sz="2800" dirty="0" err="1" smtClean="0">
                <a:latin typeface="+mn-lt"/>
              </a:rPr>
              <a:t>ich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matematika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o‘quv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dasturining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o‘ziga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xos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va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ko‘p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qo‘llaniladigan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metodlaridan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biridir</a:t>
            </a:r>
            <a:r>
              <a:rPr lang="en-US" sz="2800" dirty="0" smtClean="0">
                <a:latin typeface="+mn-lt"/>
              </a:rPr>
              <a:t>.</a:t>
            </a:r>
            <a:endParaRPr lang="en-US" sz="2800" dirty="0">
              <a:latin typeface="+mn-lt"/>
            </a:endParaRPr>
          </a:p>
          <a:p>
            <a:r>
              <a:rPr lang="en-US" sz="2800" dirty="0">
                <a:latin typeface="+mn-lt"/>
              </a:rPr>
              <a:t>Bu </a:t>
            </a:r>
            <a:r>
              <a:rPr lang="en-US" sz="2800" dirty="0" err="1">
                <a:latin typeface="+mn-lt"/>
              </a:rPr>
              <a:t>raqamlar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ishtirokidagi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matnli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masalalarni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yechishning</a:t>
            </a:r>
            <a:r>
              <a:rPr lang="en-US" sz="2800" dirty="0">
                <a:latin typeface="+mn-lt"/>
              </a:rPr>
              <a:t> </a:t>
            </a:r>
            <a:r>
              <a:rPr lang="en-US" sz="2800" b="1" dirty="0">
                <a:latin typeface="+mn-lt"/>
              </a:rPr>
              <a:t>visual</a:t>
            </a:r>
            <a:r>
              <a:rPr lang="en-US" sz="2800" dirty="0">
                <a:latin typeface="+mn-lt"/>
              </a:rPr>
              <a:t> (</a:t>
            </a:r>
            <a:r>
              <a:rPr lang="en-US" sz="2800" dirty="0" err="1" smtClean="0">
                <a:latin typeface="+mn-lt"/>
              </a:rPr>
              <a:t>ko‘rgazmali</a:t>
            </a:r>
            <a:r>
              <a:rPr lang="en-US" sz="2800" dirty="0">
                <a:latin typeface="+mn-lt"/>
              </a:rPr>
              <a:t>) </a:t>
            </a:r>
            <a:r>
              <a:rPr lang="en-US" sz="2800" dirty="0" err="1">
                <a:latin typeface="+mn-lt"/>
              </a:rPr>
              <a:t>yondashuvidir</a:t>
            </a:r>
            <a:r>
              <a:rPr lang="en-US" sz="2800" dirty="0">
                <a:latin typeface="+mn-lt"/>
              </a:rPr>
              <a:t>.</a:t>
            </a:r>
          </a:p>
          <a:p>
            <a:endParaRPr lang="en-US" sz="2800" dirty="0">
              <a:latin typeface="+mn-lt"/>
            </a:endParaRPr>
          </a:p>
          <a:p>
            <a:r>
              <a:rPr lang="en-US" sz="2800" dirty="0" err="1">
                <a:latin typeface="+mn-lt"/>
              </a:rPr>
              <a:t>Ushbu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usulda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chizilgan</a:t>
            </a:r>
            <a:r>
              <a:rPr lang="en-US" sz="2800" dirty="0">
                <a:latin typeface="+mn-lt"/>
              </a:rPr>
              <a:t> </a:t>
            </a:r>
            <a:r>
              <a:rPr lang="en-US" sz="2800" b="1" dirty="0" err="1" smtClean="0">
                <a:latin typeface="+mn-lt"/>
              </a:rPr>
              <a:t>chizma</a:t>
            </a:r>
            <a:r>
              <a:rPr lang="en-US" sz="2800" b="1" dirty="0">
                <a:latin typeface="+mn-lt"/>
              </a:rPr>
              <a:t>-</a:t>
            </a:r>
            <a:r>
              <a:rPr lang="en-US" sz="2800" b="1" dirty="0" smtClean="0">
                <a:latin typeface="+mn-lt"/>
              </a:rPr>
              <a:t>model </a:t>
            </a:r>
            <a:r>
              <a:rPr lang="en-US" sz="2800" dirty="0" err="1">
                <a:latin typeface="+mn-lt"/>
              </a:rPr>
              <a:t>matematik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modeldan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farq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qiladi</a:t>
            </a:r>
            <a:r>
              <a:rPr lang="en-US" sz="2800" dirty="0">
                <a:latin typeface="+mn-lt"/>
              </a:rPr>
              <a:t>. </a:t>
            </a:r>
            <a:endParaRPr lang="en-US" sz="2800" dirty="0" smtClean="0">
              <a:latin typeface="+mn-lt"/>
            </a:endParaRPr>
          </a:p>
          <a:p>
            <a:endParaRPr lang="en-US" sz="2800" dirty="0" smtClean="0">
              <a:latin typeface="+mn-lt"/>
            </a:endParaRPr>
          </a:p>
          <a:p>
            <a:r>
              <a:rPr lang="en-US" sz="2800" dirty="0" err="1" smtClean="0">
                <a:latin typeface="+mn-lt"/>
              </a:rPr>
              <a:t>Chizma</a:t>
            </a:r>
            <a:r>
              <a:rPr lang="en-US" sz="2800" dirty="0" smtClean="0">
                <a:latin typeface="+mn-lt"/>
              </a:rPr>
              <a:t>-model </a:t>
            </a:r>
            <a:r>
              <a:rPr lang="en-US" sz="2800" dirty="0" err="1">
                <a:latin typeface="+mn-lt"/>
              </a:rPr>
              <a:t>bu</a:t>
            </a:r>
            <a:r>
              <a:rPr lang="en-US" sz="2800" dirty="0">
                <a:latin typeface="+mn-lt"/>
              </a:rPr>
              <a:t> “real </a:t>
            </a:r>
            <a:r>
              <a:rPr lang="en-US" sz="2800" dirty="0" err="1">
                <a:latin typeface="+mn-lt"/>
              </a:rPr>
              <a:t>hayotiy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vaziyatning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matematik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tasviri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yoki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vizualizatsiyasi</a:t>
            </a:r>
            <a:r>
              <a:rPr lang="en-US" sz="2800" dirty="0">
                <a:latin typeface="+mn-lt"/>
              </a:rPr>
              <a:t>" </a:t>
            </a:r>
            <a:r>
              <a:rPr lang="en-US" sz="2800" dirty="0" err="1">
                <a:latin typeface="+mn-lt"/>
              </a:rPr>
              <a:t>hisoblanadi</a:t>
            </a:r>
            <a:r>
              <a:rPr lang="en-US" sz="2800" dirty="0" smtClean="0">
                <a:latin typeface="+mn-lt"/>
              </a:rPr>
              <a:t>.</a:t>
            </a:r>
            <a:endParaRPr lang="en-US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529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Google Shape;2064;p56"/>
          <p:cNvSpPr/>
          <p:nvPr/>
        </p:nvSpPr>
        <p:spPr>
          <a:xfrm>
            <a:off x="4160808" y="10768495"/>
            <a:ext cx="347034" cy="140700"/>
          </a:xfrm>
          <a:custGeom>
            <a:avLst/>
            <a:gdLst/>
            <a:ahLst/>
            <a:cxnLst/>
            <a:rect l="l" t="t" r="r" b="b"/>
            <a:pathLst>
              <a:path w="11109" h="4504" extrusionOk="0">
                <a:moveTo>
                  <a:pt x="1" y="1"/>
                </a:moveTo>
                <a:lnTo>
                  <a:pt x="1" y="3903"/>
                </a:lnTo>
                <a:cubicBezTo>
                  <a:pt x="1" y="4237"/>
                  <a:pt x="268" y="4504"/>
                  <a:pt x="568" y="4504"/>
                </a:cubicBezTo>
                <a:lnTo>
                  <a:pt x="10508" y="4504"/>
                </a:lnTo>
                <a:cubicBezTo>
                  <a:pt x="10842" y="4504"/>
                  <a:pt x="11109" y="4237"/>
                  <a:pt x="11109" y="3903"/>
                </a:cubicBezTo>
                <a:lnTo>
                  <a:pt x="11109" y="1"/>
                </a:lnTo>
                <a:lnTo>
                  <a:pt x="6505" y="1"/>
                </a:lnTo>
                <a:lnTo>
                  <a:pt x="6505" y="367"/>
                </a:lnTo>
                <a:cubicBezTo>
                  <a:pt x="6505" y="834"/>
                  <a:pt x="6138" y="1201"/>
                  <a:pt x="5738" y="1201"/>
                </a:cubicBezTo>
                <a:cubicBezTo>
                  <a:pt x="5305" y="1201"/>
                  <a:pt x="4938" y="834"/>
                  <a:pt x="4938" y="367"/>
                </a:cubicBezTo>
                <a:lnTo>
                  <a:pt x="4938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5" name="Google Shape;2065;p56"/>
          <p:cNvSpPr/>
          <p:nvPr/>
        </p:nvSpPr>
        <p:spPr>
          <a:xfrm>
            <a:off x="4160808" y="10608020"/>
            <a:ext cx="347034" cy="142794"/>
          </a:xfrm>
          <a:custGeom>
            <a:avLst/>
            <a:gdLst/>
            <a:ahLst/>
            <a:cxnLst/>
            <a:rect l="l" t="t" r="r" b="b"/>
            <a:pathLst>
              <a:path w="11109" h="4571" extrusionOk="0">
                <a:moveTo>
                  <a:pt x="7006" y="668"/>
                </a:moveTo>
                <a:cubicBezTo>
                  <a:pt x="7072" y="668"/>
                  <a:pt x="7139" y="734"/>
                  <a:pt x="7173" y="768"/>
                </a:cubicBezTo>
                <a:cubicBezTo>
                  <a:pt x="7206" y="834"/>
                  <a:pt x="7206" y="868"/>
                  <a:pt x="7206" y="935"/>
                </a:cubicBezTo>
                <a:lnTo>
                  <a:pt x="7206" y="1702"/>
                </a:lnTo>
                <a:lnTo>
                  <a:pt x="3870" y="1702"/>
                </a:lnTo>
                <a:lnTo>
                  <a:pt x="3870" y="935"/>
                </a:lnTo>
                <a:cubicBezTo>
                  <a:pt x="3870" y="801"/>
                  <a:pt x="3970" y="668"/>
                  <a:pt x="4070" y="668"/>
                </a:cubicBezTo>
                <a:close/>
                <a:moveTo>
                  <a:pt x="3904" y="1"/>
                </a:moveTo>
                <a:cubicBezTo>
                  <a:pt x="3437" y="1"/>
                  <a:pt x="3036" y="434"/>
                  <a:pt x="3036" y="935"/>
                </a:cubicBezTo>
                <a:lnTo>
                  <a:pt x="3036" y="1702"/>
                </a:lnTo>
                <a:lnTo>
                  <a:pt x="568" y="1702"/>
                </a:lnTo>
                <a:cubicBezTo>
                  <a:pt x="268" y="1702"/>
                  <a:pt x="1" y="2002"/>
                  <a:pt x="1" y="2336"/>
                </a:cubicBezTo>
                <a:lnTo>
                  <a:pt x="1" y="4570"/>
                </a:lnTo>
                <a:lnTo>
                  <a:pt x="4938" y="4570"/>
                </a:lnTo>
                <a:lnTo>
                  <a:pt x="4938" y="4370"/>
                </a:lnTo>
                <a:cubicBezTo>
                  <a:pt x="4938" y="4070"/>
                  <a:pt x="5104" y="3803"/>
                  <a:pt x="5338" y="3636"/>
                </a:cubicBezTo>
                <a:lnTo>
                  <a:pt x="5371" y="3636"/>
                </a:lnTo>
                <a:cubicBezTo>
                  <a:pt x="5471" y="3603"/>
                  <a:pt x="5605" y="3570"/>
                  <a:pt x="5705" y="3570"/>
                </a:cubicBezTo>
                <a:cubicBezTo>
                  <a:pt x="5938" y="3570"/>
                  <a:pt x="6138" y="3636"/>
                  <a:pt x="6272" y="3803"/>
                </a:cubicBezTo>
                <a:cubicBezTo>
                  <a:pt x="6405" y="3937"/>
                  <a:pt x="6505" y="4137"/>
                  <a:pt x="6505" y="4370"/>
                </a:cubicBezTo>
                <a:lnTo>
                  <a:pt x="6505" y="4570"/>
                </a:lnTo>
                <a:lnTo>
                  <a:pt x="11075" y="4570"/>
                </a:lnTo>
                <a:lnTo>
                  <a:pt x="11075" y="2336"/>
                </a:lnTo>
                <a:cubicBezTo>
                  <a:pt x="11109" y="2169"/>
                  <a:pt x="11009" y="2002"/>
                  <a:pt x="10909" y="1869"/>
                </a:cubicBezTo>
                <a:cubicBezTo>
                  <a:pt x="10808" y="1768"/>
                  <a:pt x="10675" y="1702"/>
                  <a:pt x="10508" y="1702"/>
                </a:cubicBezTo>
                <a:lnTo>
                  <a:pt x="8073" y="1702"/>
                </a:lnTo>
                <a:lnTo>
                  <a:pt x="8073" y="935"/>
                </a:lnTo>
                <a:cubicBezTo>
                  <a:pt x="8073" y="634"/>
                  <a:pt x="7973" y="401"/>
                  <a:pt x="7773" y="234"/>
                </a:cubicBezTo>
                <a:cubicBezTo>
                  <a:pt x="7606" y="67"/>
                  <a:pt x="7406" y="1"/>
                  <a:pt x="720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6" name="Google Shape;2066;p56"/>
          <p:cNvSpPr/>
          <p:nvPr/>
        </p:nvSpPr>
        <p:spPr>
          <a:xfrm>
            <a:off x="5130966" y="10736194"/>
            <a:ext cx="188621" cy="188652"/>
          </a:xfrm>
          <a:custGeom>
            <a:avLst/>
            <a:gdLst/>
            <a:ahLst/>
            <a:cxnLst/>
            <a:rect l="l" t="t" r="r" b="b"/>
            <a:pathLst>
              <a:path w="6038" h="6039" extrusionOk="0">
                <a:moveTo>
                  <a:pt x="3036" y="1868"/>
                </a:moveTo>
                <a:cubicBezTo>
                  <a:pt x="3670" y="1868"/>
                  <a:pt x="4170" y="2402"/>
                  <a:pt x="4170" y="3036"/>
                </a:cubicBezTo>
                <a:cubicBezTo>
                  <a:pt x="4170" y="3670"/>
                  <a:pt x="3670" y="4170"/>
                  <a:pt x="3036" y="4170"/>
                </a:cubicBezTo>
                <a:cubicBezTo>
                  <a:pt x="2402" y="4170"/>
                  <a:pt x="1902" y="3670"/>
                  <a:pt x="1902" y="3036"/>
                </a:cubicBezTo>
                <a:cubicBezTo>
                  <a:pt x="1902" y="2402"/>
                  <a:pt x="2402" y="1868"/>
                  <a:pt x="3036" y="1868"/>
                </a:cubicBezTo>
                <a:close/>
                <a:moveTo>
                  <a:pt x="2635" y="0"/>
                </a:moveTo>
                <a:lnTo>
                  <a:pt x="2635" y="801"/>
                </a:lnTo>
                <a:cubicBezTo>
                  <a:pt x="2302" y="868"/>
                  <a:pt x="2002" y="968"/>
                  <a:pt x="1768" y="1168"/>
                </a:cubicBezTo>
                <a:lnTo>
                  <a:pt x="1201" y="601"/>
                </a:lnTo>
                <a:lnTo>
                  <a:pt x="601" y="1168"/>
                </a:lnTo>
                <a:lnTo>
                  <a:pt x="1168" y="1735"/>
                </a:lnTo>
                <a:cubicBezTo>
                  <a:pt x="1001" y="2002"/>
                  <a:pt x="868" y="2302"/>
                  <a:pt x="801" y="2602"/>
                </a:cubicBezTo>
                <a:lnTo>
                  <a:pt x="0" y="2602"/>
                </a:lnTo>
                <a:lnTo>
                  <a:pt x="0" y="3436"/>
                </a:lnTo>
                <a:lnTo>
                  <a:pt x="834" y="3436"/>
                </a:lnTo>
                <a:cubicBezTo>
                  <a:pt x="868" y="3736"/>
                  <a:pt x="1001" y="4037"/>
                  <a:pt x="1168" y="4304"/>
                </a:cubicBezTo>
                <a:lnTo>
                  <a:pt x="601" y="4871"/>
                </a:lnTo>
                <a:lnTo>
                  <a:pt x="1201" y="5438"/>
                </a:lnTo>
                <a:lnTo>
                  <a:pt x="1768" y="4871"/>
                </a:lnTo>
                <a:cubicBezTo>
                  <a:pt x="2035" y="5037"/>
                  <a:pt x="2302" y="5171"/>
                  <a:pt x="2635" y="5204"/>
                </a:cubicBezTo>
                <a:lnTo>
                  <a:pt x="2635" y="6038"/>
                </a:lnTo>
                <a:lnTo>
                  <a:pt x="3436" y="6038"/>
                </a:lnTo>
                <a:lnTo>
                  <a:pt x="3436" y="5204"/>
                </a:lnTo>
                <a:cubicBezTo>
                  <a:pt x="3770" y="5171"/>
                  <a:pt x="4036" y="5037"/>
                  <a:pt x="4303" y="4871"/>
                </a:cubicBezTo>
                <a:lnTo>
                  <a:pt x="4870" y="5438"/>
                </a:lnTo>
                <a:lnTo>
                  <a:pt x="5471" y="4871"/>
                </a:lnTo>
                <a:lnTo>
                  <a:pt x="4870" y="4270"/>
                </a:lnTo>
                <a:cubicBezTo>
                  <a:pt x="5071" y="4037"/>
                  <a:pt x="5171" y="3736"/>
                  <a:pt x="5237" y="3436"/>
                </a:cubicBezTo>
                <a:lnTo>
                  <a:pt x="6038" y="3436"/>
                </a:lnTo>
                <a:lnTo>
                  <a:pt x="6038" y="2602"/>
                </a:lnTo>
                <a:lnTo>
                  <a:pt x="5237" y="2602"/>
                </a:lnTo>
                <a:cubicBezTo>
                  <a:pt x="5204" y="2302"/>
                  <a:pt x="5071" y="2002"/>
                  <a:pt x="4904" y="1735"/>
                </a:cubicBezTo>
                <a:lnTo>
                  <a:pt x="5471" y="1168"/>
                </a:lnTo>
                <a:lnTo>
                  <a:pt x="4904" y="568"/>
                </a:lnTo>
                <a:lnTo>
                  <a:pt x="4303" y="1135"/>
                </a:lnTo>
                <a:cubicBezTo>
                  <a:pt x="4036" y="968"/>
                  <a:pt x="3770" y="868"/>
                  <a:pt x="3436" y="801"/>
                </a:cubicBezTo>
                <a:lnTo>
                  <a:pt x="34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7" name="Google Shape;2067;p56"/>
          <p:cNvSpPr/>
          <p:nvPr/>
        </p:nvSpPr>
        <p:spPr>
          <a:xfrm>
            <a:off x="5283101" y="10576750"/>
            <a:ext cx="261564" cy="261595"/>
          </a:xfrm>
          <a:custGeom>
            <a:avLst/>
            <a:gdLst/>
            <a:ahLst/>
            <a:cxnLst/>
            <a:rect l="l" t="t" r="r" b="b"/>
            <a:pathLst>
              <a:path w="8373" h="8374" extrusionOk="0">
                <a:moveTo>
                  <a:pt x="4203" y="2603"/>
                </a:moveTo>
                <a:cubicBezTo>
                  <a:pt x="5071" y="2603"/>
                  <a:pt x="5771" y="3303"/>
                  <a:pt x="5771" y="4204"/>
                </a:cubicBezTo>
                <a:cubicBezTo>
                  <a:pt x="5771" y="5071"/>
                  <a:pt x="5071" y="5805"/>
                  <a:pt x="4203" y="5805"/>
                </a:cubicBezTo>
                <a:cubicBezTo>
                  <a:pt x="3303" y="5805"/>
                  <a:pt x="2602" y="5071"/>
                  <a:pt x="2602" y="4204"/>
                </a:cubicBezTo>
                <a:cubicBezTo>
                  <a:pt x="2602" y="3303"/>
                  <a:pt x="3303" y="2603"/>
                  <a:pt x="4203" y="2603"/>
                </a:cubicBezTo>
                <a:close/>
                <a:moveTo>
                  <a:pt x="3603" y="1"/>
                </a:moveTo>
                <a:lnTo>
                  <a:pt x="3603" y="1102"/>
                </a:lnTo>
                <a:cubicBezTo>
                  <a:pt x="3169" y="1168"/>
                  <a:pt x="2769" y="1368"/>
                  <a:pt x="2402" y="1602"/>
                </a:cubicBezTo>
                <a:lnTo>
                  <a:pt x="1635" y="835"/>
                </a:lnTo>
                <a:lnTo>
                  <a:pt x="834" y="1635"/>
                </a:lnTo>
                <a:lnTo>
                  <a:pt x="1602" y="2403"/>
                </a:lnTo>
                <a:cubicBezTo>
                  <a:pt x="1368" y="2769"/>
                  <a:pt x="1201" y="3170"/>
                  <a:pt x="1101" y="3637"/>
                </a:cubicBezTo>
                <a:lnTo>
                  <a:pt x="0" y="3637"/>
                </a:lnTo>
                <a:lnTo>
                  <a:pt x="0" y="4771"/>
                </a:lnTo>
                <a:lnTo>
                  <a:pt x="1101" y="4771"/>
                </a:lnTo>
                <a:cubicBezTo>
                  <a:pt x="1201" y="5205"/>
                  <a:pt x="1368" y="5605"/>
                  <a:pt x="1602" y="5972"/>
                </a:cubicBezTo>
                <a:lnTo>
                  <a:pt x="801" y="6739"/>
                </a:lnTo>
                <a:lnTo>
                  <a:pt x="1635" y="7573"/>
                </a:lnTo>
                <a:lnTo>
                  <a:pt x="2435" y="6772"/>
                </a:lnTo>
                <a:cubicBezTo>
                  <a:pt x="2769" y="7006"/>
                  <a:pt x="3169" y="7173"/>
                  <a:pt x="3603" y="7239"/>
                </a:cubicBezTo>
                <a:lnTo>
                  <a:pt x="3603" y="8373"/>
                </a:lnTo>
                <a:lnTo>
                  <a:pt x="4737" y="8373"/>
                </a:lnTo>
                <a:lnTo>
                  <a:pt x="4737" y="7239"/>
                </a:lnTo>
                <a:cubicBezTo>
                  <a:pt x="5171" y="7173"/>
                  <a:pt x="5571" y="7006"/>
                  <a:pt x="5938" y="6772"/>
                </a:cubicBezTo>
                <a:lnTo>
                  <a:pt x="6739" y="7573"/>
                </a:lnTo>
                <a:lnTo>
                  <a:pt x="7539" y="6772"/>
                </a:lnTo>
                <a:lnTo>
                  <a:pt x="6739" y="5972"/>
                </a:lnTo>
                <a:cubicBezTo>
                  <a:pt x="6972" y="5605"/>
                  <a:pt x="7172" y="5205"/>
                  <a:pt x="7239" y="4771"/>
                </a:cubicBezTo>
                <a:lnTo>
                  <a:pt x="8373" y="4771"/>
                </a:lnTo>
                <a:lnTo>
                  <a:pt x="8373" y="3637"/>
                </a:lnTo>
                <a:lnTo>
                  <a:pt x="7272" y="3637"/>
                </a:lnTo>
                <a:cubicBezTo>
                  <a:pt x="7172" y="3170"/>
                  <a:pt x="7005" y="2769"/>
                  <a:pt x="6772" y="2403"/>
                </a:cubicBezTo>
                <a:lnTo>
                  <a:pt x="7572" y="1602"/>
                </a:lnTo>
                <a:lnTo>
                  <a:pt x="6772" y="768"/>
                </a:lnTo>
                <a:lnTo>
                  <a:pt x="5938" y="1602"/>
                </a:lnTo>
                <a:cubicBezTo>
                  <a:pt x="5604" y="1335"/>
                  <a:pt x="5204" y="1168"/>
                  <a:pt x="4770" y="1102"/>
                </a:cubicBezTo>
                <a:lnTo>
                  <a:pt x="477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8" name="Google Shape;2068;p56"/>
          <p:cNvSpPr/>
          <p:nvPr/>
        </p:nvSpPr>
        <p:spPr>
          <a:xfrm>
            <a:off x="6166757" y="10578718"/>
            <a:ext cx="374992" cy="234604"/>
          </a:xfrm>
          <a:custGeom>
            <a:avLst/>
            <a:gdLst/>
            <a:ahLst/>
            <a:cxnLst/>
            <a:rect l="l" t="t" r="r" b="b"/>
            <a:pathLst>
              <a:path w="12004" h="7510" extrusionOk="0">
                <a:moveTo>
                  <a:pt x="11627" y="1"/>
                </a:moveTo>
                <a:cubicBezTo>
                  <a:pt x="11610" y="1"/>
                  <a:pt x="11593" y="2"/>
                  <a:pt x="11575" y="5"/>
                </a:cubicBezTo>
                <a:lnTo>
                  <a:pt x="9307" y="438"/>
                </a:lnTo>
                <a:cubicBezTo>
                  <a:pt x="9040" y="505"/>
                  <a:pt x="8940" y="805"/>
                  <a:pt x="9140" y="972"/>
                </a:cubicBezTo>
                <a:lnTo>
                  <a:pt x="9641" y="1506"/>
                </a:lnTo>
                <a:lnTo>
                  <a:pt x="5438" y="5709"/>
                </a:lnTo>
                <a:lnTo>
                  <a:pt x="3736" y="3974"/>
                </a:lnTo>
                <a:cubicBezTo>
                  <a:pt x="3636" y="3857"/>
                  <a:pt x="3494" y="3799"/>
                  <a:pt x="3349" y="3799"/>
                </a:cubicBezTo>
                <a:cubicBezTo>
                  <a:pt x="3203" y="3799"/>
                  <a:pt x="3052" y="3857"/>
                  <a:pt x="2936" y="3974"/>
                </a:cubicBezTo>
                <a:lnTo>
                  <a:pt x="267" y="6509"/>
                </a:lnTo>
                <a:cubicBezTo>
                  <a:pt x="34" y="6743"/>
                  <a:pt x="0" y="7110"/>
                  <a:pt x="234" y="7343"/>
                </a:cubicBezTo>
                <a:cubicBezTo>
                  <a:pt x="334" y="7443"/>
                  <a:pt x="501" y="7510"/>
                  <a:pt x="667" y="7510"/>
                </a:cubicBezTo>
                <a:cubicBezTo>
                  <a:pt x="801" y="7510"/>
                  <a:pt x="934" y="7443"/>
                  <a:pt x="1068" y="7343"/>
                </a:cubicBezTo>
                <a:lnTo>
                  <a:pt x="3303" y="5208"/>
                </a:lnTo>
                <a:lnTo>
                  <a:pt x="5037" y="6943"/>
                </a:lnTo>
                <a:cubicBezTo>
                  <a:pt x="5137" y="7043"/>
                  <a:pt x="5271" y="7110"/>
                  <a:pt x="5438" y="7110"/>
                </a:cubicBezTo>
                <a:cubicBezTo>
                  <a:pt x="5571" y="7110"/>
                  <a:pt x="5738" y="7043"/>
                  <a:pt x="5838" y="6943"/>
                </a:cubicBezTo>
                <a:lnTo>
                  <a:pt x="10474" y="2306"/>
                </a:lnTo>
                <a:lnTo>
                  <a:pt x="10975" y="2807"/>
                </a:lnTo>
                <a:cubicBezTo>
                  <a:pt x="11035" y="2879"/>
                  <a:pt x="11113" y="2912"/>
                  <a:pt x="11191" y="2912"/>
                </a:cubicBezTo>
                <a:cubicBezTo>
                  <a:pt x="11329" y="2912"/>
                  <a:pt x="11466" y="2810"/>
                  <a:pt x="11509" y="2640"/>
                </a:cubicBezTo>
                <a:lnTo>
                  <a:pt x="11942" y="371"/>
                </a:lnTo>
                <a:cubicBezTo>
                  <a:pt x="12004" y="186"/>
                  <a:pt x="11837" y="1"/>
                  <a:pt x="1162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9" name="Google Shape;2069;p56"/>
          <p:cNvSpPr/>
          <p:nvPr/>
        </p:nvSpPr>
        <p:spPr>
          <a:xfrm>
            <a:off x="6191747" y="10785177"/>
            <a:ext cx="57355" cy="108399"/>
          </a:xfrm>
          <a:custGeom>
            <a:avLst/>
            <a:gdLst/>
            <a:ahLst/>
            <a:cxnLst/>
            <a:rect l="l" t="t" r="r" b="b"/>
            <a:pathLst>
              <a:path w="1836" h="3470" extrusionOk="0">
                <a:moveTo>
                  <a:pt x="1836" y="0"/>
                </a:moveTo>
                <a:lnTo>
                  <a:pt x="268" y="1501"/>
                </a:lnTo>
                <a:cubicBezTo>
                  <a:pt x="168" y="1568"/>
                  <a:pt x="101" y="1601"/>
                  <a:pt x="1" y="1635"/>
                </a:cubicBezTo>
                <a:lnTo>
                  <a:pt x="1" y="3469"/>
                </a:lnTo>
                <a:lnTo>
                  <a:pt x="1836" y="3469"/>
                </a:lnTo>
                <a:lnTo>
                  <a:pt x="18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70" name="Google Shape;2070;p56"/>
          <p:cNvSpPr/>
          <p:nvPr/>
        </p:nvSpPr>
        <p:spPr>
          <a:xfrm>
            <a:off x="6268877" y="10764340"/>
            <a:ext cx="57324" cy="129236"/>
          </a:xfrm>
          <a:custGeom>
            <a:avLst/>
            <a:gdLst/>
            <a:ahLst/>
            <a:cxnLst/>
            <a:rect l="l" t="t" r="r" b="b"/>
            <a:pathLst>
              <a:path w="1835" h="4137" extrusionOk="0">
                <a:moveTo>
                  <a:pt x="34" y="0"/>
                </a:moveTo>
                <a:lnTo>
                  <a:pt x="0" y="33"/>
                </a:lnTo>
                <a:lnTo>
                  <a:pt x="0" y="4136"/>
                </a:lnTo>
                <a:lnTo>
                  <a:pt x="1835" y="4136"/>
                </a:lnTo>
                <a:lnTo>
                  <a:pt x="1835" y="1801"/>
                </a:lnTo>
                <a:cubicBezTo>
                  <a:pt x="1802" y="1768"/>
                  <a:pt x="1768" y="1768"/>
                  <a:pt x="1735" y="1735"/>
                </a:cubicBezTo>
                <a:lnTo>
                  <a:pt x="3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71" name="Google Shape;2071;p56"/>
          <p:cNvSpPr/>
          <p:nvPr/>
        </p:nvSpPr>
        <p:spPr>
          <a:xfrm>
            <a:off x="6347037" y="10764340"/>
            <a:ext cx="57324" cy="129236"/>
          </a:xfrm>
          <a:custGeom>
            <a:avLst/>
            <a:gdLst/>
            <a:ahLst/>
            <a:cxnLst/>
            <a:rect l="l" t="t" r="r" b="b"/>
            <a:pathLst>
              <a:path w="1835" h="4137" extrusionOk="0">
                <a:moveTo>
                  <a:pt x="1835" y="0"/>
                </a:moveTo>
                <a:lnTo>
                  <a:pt x="67" y="1735"/>
                </a:lnTo>
                <a:cubicBezTo>
                  <a:pt x="33" y="1768"/>
                  <a:pt x="33" y="1768"/>
                  <a:pt x="0" y="1801"/>
                </a:cubicBezTo>
                <a:lnTo>
                  <a:pt x="0" y="4136"/>
                </a:lnTo>
                <a:lnTo>
                  <a:pt x="1835" y="4136"/>
                </a:lnTo>
                <a:lnTo>
                  <a:pt x="183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72" name="Google Shape;2072;p56"/>
          <p:cNvSpPr/>
          <p:nvPr/>
        </p:nvSpPr>
        <p:spPr>
          <a:xfrm>
            <a:off x="6427258" y="10684088"/>
            <a:ext cx="56293" cy="209489"/>
          </a:xfrm>
          <a:custGeom>
            <a:avLst/>
            <a:gdLst/>
            <a:ahLst/>
            <a:cxnLst/>
            <a:rect l="l" t="t" r="r" b="b"/>
            <a:pathLst>
              <a:path w="1802" h="6706" extrusionOk="0">
                <a:moveTo>
                  <a:pt x="1802" y="1"/>
                </a:moveTo>
                <a:lnTo>
                  <a:pt x="1" y="1835"/>
                </a:lnTo>
                <a:lnTo>
                  <a:pt x="1" y="6705"/>
                </a:lnTo>
                <a:lnTo>
                  <a:pt x="1802" y="6705"/>
                </a:lnTo>
                <a:lnTo>
                  <a:pt x="180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73" name="Google Shape;2073;p56"/>
          <p:cNvSpPr/>
          <p:nvPr/>
        </p:nvSpPr>
        <p:spPr>
          <a:xfrm>
            <a:off x="7154596" y="10600836"/>
            <a:ext cx="317388" cy="313545"/>
          </a:xfrm>
          <a:custGeom>
            <a:avLst/>
            <a:gdLst/>
            <a:ahLst/>
            <a:cxnLst/>
            <a:rect l="l" t="t" r="r" b="b"/>
            <a:pathLst>
              <a:path w="10160" h="10037" extrusionOk="0">
                <a:moveTo>
                  <a:pt x="9635" y="0"/>
                </a:moveTo>
                <a:cubicBezTo>
                  <a:pt x="9559" y="0"/>
                  <a:pt x="9481" y="20"/>
                  <a:pt x="9408" y="64"/>
                </a:cubicBezTo>
                <a:lnTo>
                  <a:pt x="334" y="5301"/>
                </a:lnTo>
                <a:cubicBezTo>
                  <a:pt x="1" y="5501"/>
                  <a:pt x="34" y="6001"/>
                  <a:pt x="368" y="6135"/>
                </a:cubicBezTo>
                <a:lnTo>
                  <a:pt x="2469" y="7035"/>
                </a:lnTo>
                <a:lnTo>
                  <a:pt x="8073" y="2065"/>
                </a:lnTo>
                <a:cubicBezTo>
                  <a:pt x="8102" y="2043"/>
                  <a:pt x="8131" y="2034"/>
                  <a:pt x="8158" y="2034"/>
                </a:cubicBezTo>
                <a:cubicBezTo>
                  <a:pt x="8254" y="2034"/>
                  <a:pt x="8318" y="2154"/>
                  <a:pt x="8240" y="2232"/>
                </a:cubicBezTo>
                <a:lnTo>
                  <a:pt x="3537" y="7969"/>
                </a:lnTo>
                <a:lnTo>
                  <a:pt x="3537" y="9537"/>
                </a:lnTo>
                <a:cubicBezTo>
                  <a:pt x="3537" y="9845"/>
                  <a:pt x="3782" y="10036"/>
                  <a:pt x="4027" y="10036"/>
                </a:cubicBezTo>
                <a:cubicBezTo>
                  <a:pt x="4153" y="10036"/>
                  <a:pt x="4279" y="9985"/>
                  <a:pt x="4371" y="9871"/>
                </a:cubicBezTo>
                <a:lnTo>
                  <a:pt x="5605" y="8336"/>
                </a:lnTo>
                <a:lnTo>
                  <a:pt x="8040" y="9370"/>
                </a:lnTo>
                <a:cubicBezTo>
                  <a:pt x="8099" y="9390"/>
                  <a:pt x="8158" y="9400"/>
                  <a:pt x="8216" y="9400"/>
                </a:cubicBezTo>
                <a:cubicBezTo>
                  <a:pt x="8449" y="9400"/>
                  <a:pt x="8654" y="9245"/>
                  <a:pt x="8707" y="9003"/>
                </a:cubicBezTo>
                <a:lnTo>
                  <a:pt x="10108" y="564"/>
                </a:lnTo>
                <a:cubicBezTo>
                  <a:pt x="10160" y="252"/>
                  <a:pt x="9907" y="0"/>
                  <a:pt x="963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grpSp>
        <p:nvGrpSpPr>
          <p:cNvPr id="2074" name="Google Shape;2074;p56"/>
          <p:cNvGrpSpPr/>
          <p:nvPr/>
        </p:nvGrpSpPr>
        <p:grpSpPr>
          <a:xfrm>
            <a:off x="1707921" y="924552"/>
            <a:ext cx="3051634" cy="5532141"/>
            <a:chOff x="4032375" y="1700000"/>
            <a:chExt cx="3311400" cy="5087350"/>
          </a:xfrm>
        </p:grpSpPr>
        <p:sp>
          <p:nvSpPr>
            <p:cNvPr id="2075" name="Google Shape;2075;p56"/>
            <p:cNvSpPr/>
            <p:nvPr/>
          </p:nvSpPr>
          <p:spPr>
            <a:xfrm>
              <a:off x="4033200" y="5915525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0"/>
                  </a:moveTo>
                  <a:cubicBezTo>
                    <a:pt x="110046" y="0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4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4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76" name="Google Shape;2076;p56"/>
            <p:cNvSpPr/>
            <p:nvPr/>
          </p:nvSpPr>
          <p:spPr>
            <a:xfrm>
              <a:off x="4032375" y="5890500"/>
              <a:ext cx="3311350" cy="876500"/>
            </a:xfrm>
            <a:custGeom>
              <a:avLst/>
              <a:gdLst/>
              <a:ahLst/>
              <a:cxnLst/>
              <a:rect l="l" t="t" r="r" b="b"/>
              <a:pathLst>
                <a:path w="132454" h="35060" extrusionOk="0">
                  <a:moveTo>
                    <a:pt x="119285" y="1"/>
                  </a:moveTo>
                  <a:cubicBezTo>
                    <a:pt x="88230" y="67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1"/>
                    <a:pt x="118785" y="1001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2"/>
                  </a:cubicBezTo>
                  <a:cubicBezTo>
                    <a:pt x="118985" y="32291"/>
                    <a:pt x="121787" y="29388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4" y="18563"/>
                    <a:pt x="131745" y="18599"/>
                    <a:pt x="131846" y="18599"/>
                  </a:cubicBezTo>
                  <a:cubicBezTo>
                    <a:pt x="132151" y="18599"/>
                    <a:pt x="132454" y="18273"/>
                    <a:pt x="132228" y="17947"/>
                  </a:cubicBezTo>
                  <a:cubicBezTo>
                    <a:pt x="132161" y="17814"/>
                    <a:pt x="132061" y="17713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606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77" name="Google Shape;2077;p56"/>
            <p:cNvSpPr/>
            <p:nvPr/>
          </p:nvSpPr>
          <p:spPr>
            <a:xfrm>
              <a:off x="4080725" y="6752750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0"/>
                  </a:moveTo>
                  <a:cubicBezTo>
                    <a:pt x="9317" y="0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36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5"/>
                  </a:cubicBezTo>
                  <a:cubicBezTo>
                    <a:pt x="21043" y="21"/>
                    <a:pt x="17507" y="0"/>
                    <a:pt x="13972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78" name="Google Shape;2078;p56"/>
            <p:cNvSpPr/>
            <p:nvPr/>
          </p:nvSpPr>
          <p:spPr>
            <a:xfrm>
              <a:off x="4033200" y="4873100"/>
              <a:ext cx="3271525" cy="845650"/>
            </a:xfrm>
            <a:custGeom>
              <a:avLst/>
              <a:gdLst/>
              <a:ahLst/>
              <a:cxnLst/>
              <a:rect l="l" t="t" r="r" b="b"/>
              <a:pathLst>
                <a:path w="130861" h="33826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8"/>
                  </a:cubicBezTo>
                  <a:cubicBezTo>
                    <a:pt x="70948" y="115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8"/>
                  </a:cubicBezTo>
                  <a:lnTo>
                    <a:pt x="0" y="168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7"/>
                    <a:pt x="834" y="24619"/>
                  </a:cubicBezTo>
                  <a:cubicBezTo>
                    <a:pt x="934" y="25986"/>
                    <a:pt x="1001" y="27354"/>
                    <a:pt x="1101" y="28688"/>
                  </a:cubicBezTo>
                  <a:cubicBezTo>
                    <a:pt x="1201" y="29889"/>
                    <a:pt x="968" y="32391"/>
                    <a:pt x="1835" y="33325"/>
                  </a:cubicBezTo>
                  <a:cubicBezTo>
                    <a:pt x="1935" y="33425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10"/>
                    <a:pt x="26486" y="33525"/>
                  </a:cubicBezTo>
                  <a:cubicBezTo>
                    <a:pt x="41263" y="33558"/>
                    <a:pt x="56007" y="33592"/>
                    <a:pt x="70784" y="33625"/>
                  </a:cubicBezTo>
                  <a:lnTo>
                    <a:pt x="93134" y="33692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2"/>
                    <a:pt x="115349" y="33825"/>
                  </a:cubicBezTo>
                  <a:cubicBezTo>
                    <a:pt x="115316" y="33692"/>
                    <a:pt x="115349" y="33592"/>
                    <a:pt x="115450" y="33458"/>
                  </a:cubicBezTo>
                  <a:cubicBezTo>
                    <a:pt x="118118" y="30656"/>
                    <a:pt x="120853" y="27888"/>
                    <a:pt x="123522" y="25019"/>
                  </a:cubicBezTo>
                  <a:cubicBezTo>
                    <a:pt x="124756" y="23685"/>
                    <a:pt x="125957" y="22350"/>
                    <a:pt x="127158" y="20983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3"/>
                    <a:pt x="124823" y="9174"/>
                  </a:cubicBezTo>
                  <a:cubicBezTo>
                    <a:pt x="122621" y="6205"/>
                    <a:pt x="120587" y="3170"/>
                    <a:pt x="11871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79" name="Google Shape;2079;p56"/>
            <p:cNvSpPr/>
            <p:nvPr/>
          </p:nvSpPr>
          <p:spPr>
            <a:xfrm>
              <a:off x="4032375" y="4848100"/>
              <a:ext cx="3311400" cy="876475"/>
            </a:xfrm>
            <a:custGeom>
              <a:avLst/>
              <a:gdLst/>
              <a:ahLst/>
              <a:cxnLst/>
              <a:rect l="l" t="t" r="r" b="b"/>
              <a:pathLst>
                <a:path w="132456" h="35059" extrusionOk="0">
                  <a:moveTo>
                    <a:pt x="119285" y="0"/>
                  </a:moveTo>
                  <a:cubicBezTo>
                    <a:pt x="88230" y="67"/>
                    <a:pt x="57208" y="134"/>
                    <a:pt x="26185" y="234"/>
                  </a:cubicBezTo>
                  <a:cubicBezTo>
                    <a:pt x="17479" y="267"/>
                    <a:pt x="8740" y="300"/>
                    <a:pt x="0" y="401"/>
                  </a:cubicBezTo>
                  <a:lnTo>
                    <a:pt x="33" y="1168"/>
                  </a:lnTo>
                  <a:cubicBezTo>
                    <a:pt x="9227" y="1247"/>
                    <a:pt x="18427" y="1276"/>
                    <a:pt x="27629" y="1276"/>
                  </a:cubicBezTo>
                  <a:cubicBezTo>
                    <a:pt x="49310" y="1276"/>
                    <a:pt x="71005" y="1115"/>
                    <a:pt x="92666" y="1068"/>
                  </a:cubicBezTo>
                  <a:cubicBezTo>
                    <a:pt x="101372" y="1034"/>
                    <a:pt x="110079" y="1001"/>
                    <a:pt x="118785" y="1001"/>
                  </a:cubicBezTo>
                  <a:cubicBezTo>
                    <a:pt x="120620" y="4170"/>
                    <a:pt x="122654" y="7205"/>
                    <a:pt x="124856" y="10174"/>
                  </a:cubicBezTo>
                  <a:cubicBezTo>
                    <a:pt x="126757" y="12743"/>
                    <a:pt x="128692" y="15478"/>
                    <a:pt x="130894" y="17813"/>
                  </a:cubicBezTo>
                  <a:cubicBezTo>
                    <a:pt x="129559" y="19047"/>
                    <a:pt x="128425" y="20615"/>
                    <a:pt x="127191" y="21983"/>
                  </a:cubicBezTo>
                  <a:cubicBezTo>
                    <a:pt x="125990" y="23350"/>
                    <a:pt x="124789" y="24685"/>
                    <a:pt x="123555" y="26019"/>
                  </a:cubicBezTo>
                  <a:cubicBezTo>
                    <a:pt x="120886" y="28888"/>
                    <a:pt x="118151" y="31656"/>
                    <a:pt x="115483" y="34458"/>
                  </a:cubicBezTo>
                  <a:cubicBezTo>
                    <a:pt x="115382" y="34592"/>
                    <a:pt x="115349" y="34692"/>
                    <a:pt x="115382" y="34825"/>
                  </a:cubicBezTo>
                  <a:lnTo>
                    <a:pt x="115883" y="35059"/>
                  </a:lnTo>
                  <a:cubicBezTo>
                    <a:pt x="115950" y="35059"/>
                    <a:pt x="115983" y="35025"/>
                    <a:pt x="116016" y="34992"/>
                  </a:cubicBezTo>
                  <a:cubicBezTo>
                    <a:pt x="118985" y="32290"/>
                    <a:pt x="121787" y="29388"/>
                    <a:pt x="124522" y="26453"/>
                  </a:cubicBezTo>
                  <a:cubicBezTo>
                    <a:pt x="126824" y="23951"/>
                    <a:pt x="129726" y="21382"/>
                    <a:pt x="131561" y="18447"/>
                  </a:cubicBezTo>
                  <a:lnTo>
                    <a:pt x="131561" y="18480"/>
                  </a:lnTo>
                  <a:cubicBezTo>
                    <a:pt x="131641" y="18560"/>
                    <a:pt x="131738" y="18594"/>
                    <a:pt x="131835" y="18594"/>
                  </a:cubicBezTo>
                  <a:cubicBezTo>
                    <a:pt x="132144" y="18594"/>
                    <a:pt x="132456" y="18251"/>
                    <a:pt x="132228" y="17946"/>
                  </a:cubicBezTo>
                  <a:cubicBezTo>
                    <a:pt x="132161" y="17813"/>
                    <a:pt x="132061" y="17713"/>
                    <a:pt x="131994" y="17580"/>
                  </a:cubicBezTo>
                  <a:cubicBezTo>
                    <a:pt x="131961" y="17479"/>
                    <a:pt x="131894" y="17379"/>
                    <a:pt x="131794" y="17346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6"/>
                    <a:pt x="119585" y="868"/>
                  </a:cubicBezTo>
                  <a:cubicBezTo>
                    <a:pt x="119886" y="601"/>
                    <a:pt x="119786" y="0"/>
                    <a:pt x="1192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0" name="Google Shape;2080;p56"/>
            <p:cNvSpPr/>
            <p:nvPr/>
          </p:nvSpPr>
          <p:spPr>
            <a:xfrm>
              <a:off x="4080725" y="5710325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7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37"/>
                    <a:pt x="73553" y="1170"/>
                    <a:pt x="88331" y="1203"/>
                  </a:cubicBezTo>
                  <a:cubicBezTo>
                    <a:pt x="93979" y="1226"/>
                    <a:pt x="99658" y="1384"/>
                    <a:pt x="105317" y="1384"/>
                  </a:cubicBezTo>
                  <a:cubicBezTo>
                    <a:pt x="108079" y="1384"/>
                    <a:pt x="110836" y="1346"/>
                    <a:pt x="113582" y="1237"/>
                  </a:cubicBezTo>
                  <a:cubicBezTo>
                    <a:pt x="113982" y="1203"/>
                    <a:pt x="114082" y="837"/>
                    <a:pt x="113949" y="570"/>
                  </a:cubicBezTo>
                  <a:lnTo>
                    <a:pt x="113448" y="336"/>
                  </a:lnTo>
                  <a:cubicBezTo>
                    <a:pt x="110377" y="197"/>
                    <a:pt x="107288" y="157"/>
                    <a:pt x="104196" y="157"/>
                  </a:cubicBezTo>
                  <a:cubicBezTo>
                    <a:pt x="99867" y="157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3"/>
                    <a:pt x="39362" y="69"/>
                    <a:pt x="24585" y="36"/>
                  </a:cubicBezTo>
                  <a:cubicBezTo>
                    <a:pt x="21043" y="22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1" name="Google Shape;2081;p56"/>
            <p:cNvSpPr/>
            <p:nvPr/>
          </p:nvSpPr>
          <p:spPr>
            <a:xfrm>
              <a:off x="4033200" y="3809850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2" name="Google Shape;2082;p56"/>
            <p:cNvSpPr/>
            <p:nvPr/>
          </p:nvSpPr>
          <p:spPr>
            <a:xfrm>
              <a:off x="4032375" y="3784825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4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3" name="Google Shape;2083;p56"/>
            <p:cNvSpPr/>
            <p:nvPr/>
          </p:nvSpPr>
          <p:spPr>
            <a:xfrm>
              <a:off x="4080725" y="4647075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4" name="Google Shape;2084;p56"/>
            <p:cNvSpPr/>
            <p:nvPr/>
          </p:nvSpPr>
          <p:spPr>
            <a:xfrm>
              <a:off x="4033200" y="2767450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0"/>
                  </a:moveTo>
                  <a:cubicBezTo>
                    <a:pt x="110046" y="0"/>
                    <a:pt x="101339" y="33"/>
                    <a:pt x="92633" y="67"/>
                  </a:cubicBezTo>
                  <a:cubicBezTo>
                    <a:pt x="70948" y="114"/>
                    <a:pt x="49263" y="275"/>
                    <a:pt x="27590" y="275"/>
                  </a:cubicBezTo>
                  <a:cubicBezTo>
                    <a:pt x="18391" y="275"/>
                    <a:pt x="9194" y="246"/>
                    <a:pt x="0" y="167"/>
                  </a:cubicBezTo>
                  <a:lnTo>
                    <a:pt x="0" y="167"/>
                  </a:lnTo>
                  <a:cubicBezTo>
                    <a:pt x="134" y="5604"/>
                    <a:pt x="167" y="11041"/>
                    <a:pt x="401" y="16445"/>
                  </a:cubicBezTo>
                  <a:cubicBezTo>
                    <a:pt x="534" y="19180"/>
                    <a:pt x="668" y="21916"/>
                    <a:pt x="834" y="24618"/>
                  </a:cubicBezTo>
                  <a:cubicBezTo>
                    <a:pt x="934" y="25985"/>
                    <a:pt x="1001" y="27353"/>
                    <a:pt x="1101" y="28687"/>
                  </a:cubicBezTo>
                  <a:cubicBezTo>
                    <a:pt x="1201" y="29888"/>
                    <a:pt x="968" y="32390"/>
                    <a:pt x="1835" y="33324"/>
                  </a:cubicBezTo>
                  <a:cubicBezTo>
                    <a:pt x="1935" y="33424"/>
                    <a:pt x="1935" y="33524"/>
                    <a:pt x="1902" y="33624"/>
                  </a:cubicBezTo>
                  <a:cubicBezTo>
                    <a:pt x="6313" y="33517"/>
                    <a:pt x="10714" y="33486"/>
                    <a:pt x="15116" y="33486"/>
                  </a:cubicBezTo>
                  <a:cubicBezTo>
                    <a:pt x="18903" y="33486"/>
                    <a:pt x="22691" y="33509"/>
                    <a:pt x="26486" y="33524"/>
                  </a:cubicBezTo>
                  <a:cubicBezTo>
                    <a:pt x="41263" y="33557"/>
                    <a:pt x="56007" y="33591"/>
                    <a:pt x="70784" y="33624"/>
                  </a:cubicBezTo>
                  <a:lnTo>
                    <a:pt x="93134" y="33691"/>
                  </a:lnTo>
                  <a:cubicBezTo>
                    <a:pt x="93651" y="33693"/>
                    <a:pt x="94169" y="33694"/>
                    <a:pt x="94688" y="33694"/>
                  </a:cubicBezTo>
                  <a:cubicBezTo>
                    <a:pt x="98377" y="33694"/>
                    <a:pt x="102088" y="33642"/>
                    <a:pt x="105796" y="33642"/>
                  </a:cubicBezTo>
                  <a:cubicBezTo>
                    <a:pt x="108988" y="33642"/>
                    <a:pt x="112178" y="33681"/>
                    <a:pt x="115349" y="33824"/>
                  </a:cubicBezTo>
                  <a:cubicBezTo>
                    <a:pt x="115316" y="33691"/>
                    <a:pt x="115349" y="33591"/>
                    <a:pt x="115450" y="33457"/>
                  </a:cubicBezTo>
                  <a:cubicBezTo>
                    <a:pt x="118118" y="30655"/>
                    <a:pt x="120853" y="27887"/>
                    <a:pt x="123522" y="25018"/>
                  </a:cubicBezTo>
                  <a:cubicBezTo>
                    <a:pt x="124756" y="23684"/>
                    <a:pt x="125957" y="22349"/>
                    <a:pt x="127158" y="20982"/>
                  </a:cubicBezTo>
                  <a:cubicBezTo>
                    <a:pt x="128392" y="19614"/>
                    <a:pt x="129526" y="18046"/>
                    <a:pt x="130861" y="16812"/>
                  </a:cubicBezTo>
                  <a:cubicBezTo>
                    <a:pt x="128659" y="14477"/>
                    <a:pt x="126724" y="11742"/>
                    <a:pt x="124823" y="9173"/>
                  </a:cubicBezTo>
                  <a:cubicBezTo>
                    <a:pt x="122621" y="6204"/>
                    <a:pt x="120587" y="3169"/>
                    <a:pt x="1187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5" name="Google Shape;2085;p56"/>
            <p:cNvSpPr/>
            <p:nvPr/>
          </p:nvSpPr>
          <p:spPr>
            <a:xfrm>
              <a:off x="4032375" y="2742425"/>
              <a:ext cx="3311400" cy="876475"/>
            </a:xfrm>
            <a:custGeom>
              <a:avLst/>
              <a:gdLst/>
              <a:ahLst/>
              <a:cxnLst/>
              <a:rect l="l" t="t" r="r" b="b"/>
              <a:pathLst>
                <a:path w="132456" h="35059" extrusionOk="0">
                  <a:moveTo>
                    <a:pt x="119285" y="0"/>
                  </a:moveTo>
                  <a:cubicBezTo>
                    <a:pt x="88230" y="67"/>
                    <a:pt x="57208" y="134"/>
                    <a:pt x="26185" y="234"/>
                  </a:cubicBezTo>
                  <a:cubicBezTo>
                    <a:pt x="17479" y="267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7"/>
                    <a:pt x="18427" y="1276"/>
                    <a:pt x="27629" y="1276"/>
                  </a:cubicBezTo>
                  <a:cubicBezTo>
                    <a:pt x="49310" y="1276"/>
                    <a:pt x="71005" y="1115"/>
                    <a:pt x="92666" y="1068"/>
                  </a:cubicBezTo>
                  <a:cubicBezTo>
                    <a:pt x="101372" y="1034"/>
                    <a:pt x="110079" y="1001"/>
                    <a:pt x="118785" y="1001"/>
                  </a:cubicBezTo>
                  <a:cubicBezTo>
                    <a:pt x="120620" y="4170"/>
                    <a:pt x="122654" y="7205"/>
                    <a:pt x="124856" y="10174"/>
                  </a:cubicBezTo>
                  <a:cubicBezTo>
                    <a:pt x="126757" y="12743"/>
                    <a:pt x="128692" y="15478"/>
                    <a:pt x="130894" y="17813"/>
                  </a:cubicBezTo>
                  <a:cubicBezTo>
                    <a:pt x="129559" y="19047"/>
                    <a:pt x="128425" y="20615"/>
                    <a:pt x="127191" y="21983"/>
                  </a:cubicBezTo>
                  <a:cubicBezTo>
                    <a:pt x="125990" y="23350"/>
                    <a:pt x="124789" y="24685"/>
                    <a:pt x="123555" y="26019"/>
                  </a:cubicBezTo>
                  <a:cubicBezTo>
                    <a:pt x="120886" y="28888"/>
                    <a:pt x="118151" y="31656"/>
                    <a:pt x="115483" y="34458"/>
                  </a:cubicBezTo>
                  <a:cubicBezTo>
                    <a:pt x="115382" y="34592"/>
                    <a:pt x="115349" y="34692"/>
                    <a:pt x="115382" y="34825"/>
                  </a:cubicBezTo>
                  <a:lnTo>
                    <a:pt x="115883" y="35059"/>
                  </a:lnTo>
                  <a:cubicBezTo>
                    <a:pt x="115950" y="35059"/>
                    <a:pt x="115983" y="35025"/>
                    <a:pt x="116016" y="34992"/>
                  </a:cubicBezTo>
                  <a:cubicBezTo>
                    <a:pt x="118985" y="32290"/>
                    <a:pt x="121787" y="29388"/>
                    <a:pt x="124522" y="26453"/>
                  </a:cubicBezTo>
                  <a:cubicBezTo>
                    <a:pt x="126824" y="23951"/>
                    <a:pt x="129726" y="21382"/>
                    <a:pt x="131561" y="18447"/>
                  </a:cubicBezTo>
                  <a:lnTo>
                    <a:pt x="131561" y="18480"/>
                  </a:lnTo>
                  <a:cubicBezTo>
                    <a:pt x="131641" y="18560"/>
                    <a:pt x="131738" y="18594"/>
                    <a:pt x="131835" y="18594"/>
                  </a:cubicBezTo>
                  <a:cubicBezTo>
                    <a:pt x="132144" y="18594"/>
                    <a:pt x="132456" y="18251"/>
                    <a:pt x="132228" y="17946"/>
                  </a:cubicBezTo>
                  <a:cubicBezTo>
                    <a:pt x="132161" y="17813"/>
                    <a:pt x="132061" y="17713"/>
                    <a:pt x="131994" y="17580"/>
                  </a:cubicBezTo>
                  <a:cubicBezTo>
                    <a:pt x="131961" y="17479"/>
                    <a:pt x="131894" y="17379"/>
                    <a:pt x="131794" y="17346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6"/>
                    <a:pt x="119585" y="868"/>
                  </a:cubicBezTo>
                  <a:cubicBezTo>
                    <a:pt x="119886" y="601"/>
                    <a:pt x="119786" y="0"/>
                    <a:pt x="1192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6" name="Google Shape;2086;p56"/>
            <p:cNvSpPr/>
            <p:nvPr/>
          </p:nvSpPr>
          <p:spPr>
            <a:xfrm>
              <a:off x="4080725" y="3604675"/>
              <a:ext cx="2852075" cy="34575"/>
            </a:xfrm>
            <a:custGeom>
              <a:avLst/>
              <a:gdLst/>
              <a:ahLst/>
              <a:cxnLst/>
              <a:rect l="l" t="t" r="r" b="b"/>
              <a:pathLst>
                <a:path w="114083" h="1383" extrusionOk="0">
                  <a:moveTo>
                    <a:pt x="13972" y="0"/>
                  </a:moveTo>
                  <a:cubicBezTo>
                    <a:pt x="9317" y="0"/>
                    <a:pt x="4665" y="36"/>
                    <a:pt x="1" y="168"/>
                  </a:cubicBezTo>
                  <a:lnTo>
                    <a:pt x="1" y="736"/>
                  </a:lnTo>
                  <a:cubicBezTo>
                    <a:pt x="9187" y="1028"/>
                    <a:pt x="18400" y="1072"/>
                    <a:pt x="27615" y="1072"/>
                  </a:cubicBezTo>
                  <a:cubicBezTo>
                    <a:pt x="31512" y="1072"/>
                    <a:pt x="35409" y="1064"/>
                    <a:pt x="39305" y="1064"/>
                  </a:cubicBezTo>
                  <a:cubicBezTo>
                    <a:pt x="40881" y="1064"/>
                    <a:pt x="42457" y="1066"/>
                    <a:pt x="44032" y="1069"/>
                  </a:cubicBezTo>
                  <a:cubicBezTo>
                    <a:pt x="58809" y="1102"/>
                    <a:pt x="73553" y="1169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5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5"/>
                  </a:lnTo>
                  <a:cubicBezTo>
                    <a:pt x="110377" y="196"/>
                    <a:pt x="107288" y="156"/>
                    <a:pt x="104196" y="156"/>
                  </a:cubicBezTo>
                  <a:cubicBezTo>
                    <a:pt x="99867" y="156"/>
                    <a:pt x="95533" y="235"/>
                    <a:pt x="91233" y="235"/>
                  </a:cubicBezTo>
                  <a:lnTo>
                    <a:pt x="68883" y="168"/>
                  </a:lnTo>
                  <a:cubicBezTo>
                    <a:pt x="54106" y="102"/>
                    <a:pt x="39362" y="68"/>
                    <a:pt x="24585" y="35"/>
                  </a:cubicBezTo>
                  <a:cubicBezTo>
                    <a:pt x="21043" y="21"/>
                    <a:pt x="17507" y="0"/>
                    <a:pt x="13972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7" name="Google Shape;2087;p56"/>
            <p:cNvSpPr/>
            <p:nvPr/>
          </p:nvSpPr>
          <p:spPr>
            <a:xfrm>
              <a:off x="4033200" y="1725025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8" name="Google Shape;2088;p56"/>
            <p:cNvSpPr/>
            <p:nvPr/>
          </p:nvSpPr>
          <p:spPr>
            <a:xfrm>
              <a:off x="4032375" y="1700000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3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9" name="Google Shape;2089;p56"/>
            <p:cNvSpPr/>
            <p:nvPr/>
          </p:nvSpPr>
          <p:spPr>
            <a:xfrm>
              <a:off x="4080725" y="2562250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0" name="Google Shape;2090;p56"/>
            <p:cNvSpPr/>
            <p:nvPr/>
          </p:nvSpPr>
          <p:spPr>
            <a:xfrm>
              <a:off x="6451625" y="2922550"/>
              <a:ext cx="292625" cy="461550"/>
            </a:xfrm>
            <a:custGeom>
              <a:avLst/>
              <a:gdLst/>
              <a:ahLst/>
              <a:cxnLst/>
              <a:rect l="l" t="t" r="r" b="b"/>
              <a:pathLst>
                <a:path w="11705" h="18462" extrusionOk="0">
                  <a:moveTo>
                    <a:pt x="7838" y="1001"/>
                  </a:moveTo>
                  <a:lnTo>
                    <a:pt x="7838" y="1001"/>
                  </a:lnTo>
                  <a:cubicBezTo>
                    <a:pt x="7538" y="1356"/>
                    <a:pt x="7863" y="1889"/>
                    <a:pt x="8265" y="1889"/>
                  </a:cubicBezTo>
                  <a:cubicBezTo>
                    <a:pt x="8354" y="1889"/>
                    <a:pt x="8447" y="1863"/>
                    <a:pt x="8539" y="1802"/>
                  </a:cubicBezTo>
                  <a:cubicBezTo>
                    <a:pt x="8554" y="1793"/>
                    <a:pt x="8571" y="1788"/>
                    <a:pt x="8589" y="1788"/>
                  </a:cubicBezTo>
                  <a:cubicBezTo>
                    <a:pt x="8968" y="1788"/>
                    <a:pt x="9946" y="3688"/>
                    <a:pt x="10073" y="4070"/>
                  </a:cubicBezTo>
                  <a:cubicBezTo>
                    <a:pt x="10307" y="4737"/>
                    <a:pt x="10373" y="5571"/>
                    <a:pt x="10440" y="6305"/>
                  </a:cubicBezTo>
                  <a:cubicBezTo>
                    <a:pt x="10540" y="7372"/>
                    <a:pt x="10540" y="8440"/>
                    <a:pt x="10407" y="9541"/>
                  </a:cubicBezTo>
                  <a:cubicBezTo>
                    <a:pt x="10307" y="10808"/>
                    <a:pt x="10006" y="12109"/>
                    <a:pt x="9573" y="13310"/>
                  </a:cubicBezTo>
                  <a:cubicBezTo>
                    <a:pt x="9070" y="14680"/>
                    <a:pt x="7614" y="17051"/>
                    <a:pt x="6082" y="17051"/>
                  </a:cubicBezTo>
                  <a:cubicBezTo>
                    <a:pt x="5376" y="17051"/>
                    <a:pt x="4654" y="16548"/>
                    <a:pt x="4002" y="15211"/>
                  </a:cubicBezTo>
                  <a:cubicBezTo>
                    <a:pt x="2034" y="11242"/>
                    <a:pt x="2568" y="2202"/>
                    <a:pt x="7838" y="1001"/>
                  </a:cubicBezTo>
                  <a:close/>
                  <a:moveTo>
                    <a:pt x="7972" y="0"/>
                  </a:moveTo>
                  <a:cubicBezTo>
                    <a:pt x="127" y="0"/>
                    <a:pt x="0" y="18461"/>
                    <a:pt x="6000" y="18461"/>
                  </a:cubicBezTo>
                  <a:cubicBezTo>
                    <a:pt x="6174" y="18461"/>
                    <a:pt x="6353" y="18446"/>
                    <a:pt x="6537" y="18414"/>
                  </a:cubicBezTo>
                  <a:cubicBezTo>
                    <a:pt x="10607" y="17713"/>
                    <a:pt x="11674" y="11175"/>
                    <a:pt x="11674" y="7906"/>
                  </a:cubicBezTo>
                  <a:cubicBezTo>
                    <a:pt x="11705" y="6799"/>
                    <a:pt x="11027" y="422"/>
                    <a:pt x="8962" y="422"/>
                  </a:cubicBezTo>
                  <a:cubicBezTo>
                    <a:pt x="8787" y="422"/>
                    <a:pt x="8601" y="468"/>
                    <a:pt x="8405" y="568"/>
                  </a:cubicBezTo>
                  <a:cubicBezTo>
                    <a:pt x="8439" y="301"/>
                    <a:pt x="8272" y="0"/>
                    <a:pt x="79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1" name="Google Shape;2091;p56"/>
            <p:cNvSpPr/>
            <p:nvPr/>
          </p:nvSpPr>
          <p:spPr>
            <a:xfrm>
              <a:off x="6755150" y="2907125"/>
              <a:ext cx="212675" cy="469100"/>
            </a:xfrm>
            <a:custGeom>
              <a:avLst/>
              <a:gdLst/>
              <a:ahLst/>
              <a:cxnLst/>
              <a:rect l="l" t="t" r="r" b="b"/>
              <a:pathLst>
                <a:path w="8507" h="18764" extrusionOk="0">
                  <a:moveTo>
                    <a:pt x="5152" y="1"/>
                  </a:moveTo>
                  <a:cubicBezTo>
                    <a:pt x="3127" y="1"/>
                    <a:pt x="836" y="1972"/>
                    <a:pt x="1234" y="4120"/>
                  </a:cubicBezTo>
                  <a:cubicBezTo>
                    <a:pt x="1279" y="4329"/>
                    <a:pt x="1451" y="4424"/>
                    <a:pt x="1623" y="4424"/>
                  </a:cubicBezTo>
                  <a:cubicBezTo>
                    <a:pt x="1837" y="4424"/>
                    <a:pt x="2053" y="4278"/>
                    <a:pt x="2035" y="4020"/>
                  </a:cubicBezTo>
                  <a:cubicBezTo>
                    <a:pt x="1927" y="2385"/>
                    <a:pt x="2996" y="1556"/>
                    <a:pt x="4104" y="1556"/>
                  </a:cubicBezTo>
                  <a:cubicBezTo>
                    <a:pt x="5392" y="1556"/>
                    <a:pt x="6733" y="2676"/>
                    <a:pt x="6338" y="4954"/>
                  </a:cubicBezTo>
                  <a:cubicBezTo>
                    <a:pt x="6071" y="6555"/>
                    <a:pt x="4970" y="8290"/>
                    <a:pt x="4303" y="9791"/>
                  </a:cubicBezTo>
                  <a:cubicBezTo>
                    <a:pt x="3069" y="12526"/>
                    <a:pt x="1701" y="15228"/>
                    <a:pt x="234" y="17863"/>
                  </a:cubicBezTo>
                  <a:cubicBezTo>
                    <a:pt x="0" y="18263"/>
                    <a:pt x="267" y="18764"/>
                    <a:pt x="734" y="18764"/>
                  </a:cubicBezTo>
                  <a:cubicBezTo>
                    <a:pt x="2235" y="18730"/>
                    <a:pt x="3736" y="18730"/>
                    <a:pt x="5271" y="18730"/>
                  </a:cubicBezTo>
                  <a:cubicBezTo>
                    <a:pt x="6004" y="18697"/>
                    <a:pt x="6004" y="17530"/>
                    <a:pt x="5271" y="17530"/>
                  </a:cubicBezTo>
                  <a:cubicBezTo>
                    <a:pt x="4070" y="17563"/>
                    <a:pt x="2902" y="17563"/>
                    <a:pt x="1735" y="17563"/>
                  </a:cubicBezTo>
                  <a:cubicBezTo>
                    <a:pt x="3303" y="14694"/>
                    <a:pt x="4770" y="11725"/>
                    <a:pt x="6038" y="8723"/>
                  </a:cubicBezTo>
                  <a:cubicBezTo>
                    <a:pt x="6905" y="6688"/>
                    <a:pt x="8506" y="4020"/>
                    <a:pt x="7639" y="1752"/>
                  </a:cubicBezTo>
                  <a:cubicBezTo>
                    <a:pt x="7134" y="507"/>
                    <a:pt x="6177" y="1"/>
                    <a:pt x="51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2" name="Google Shape;2092;p56"/>
            <p:cNvSpPr/>
            <p:nvPr/>
          </p:nvSpPr>
          <p:spPr>
            <a:xfrm>
              <a:off x="6455825" y="3956625"/>
              <a:ext cx="282650" cy="445675"/>
            </a:xfrm>
            <a:custGeom>
              <a:avLst/>
              <a:gdLst/>
              <a:ahLst/>
              <a:cxnLst/>
              <a:rect l="l" t="t" r="r" b="b"/>
              <a:pathLst>
                <a:path w="11306" h="17827" extrusionOk="0">
                  <a:moveTo>
                    <a:pt x="7570" y="968"/>
                  </a:moveTo>
                  <a:lnTo>
                    <a:pt x="7570" y="968"/>
                  </a:lnTo>
                  <a:cubicBezTo>
                    <a:pt x="7297" y="1295"/>
                    <a:pt x="7604" y="1822"/>
                    <a:pt x="7998" y="1822"/>
                  </a:cubicBezTo>
                  <a:cubicBezTo>
                    <a:pt x="8086" y="1822"/>
                    <a:pt x="8179" y="1796"/>
                    <a:pt x="8271" y="1735"/>
                  </a:cubicBezTo>
                  <a:cubicBezTo>
                    <a:pt x="8286" y="1726"/>
                    <a:pt x="8303" y="1721"/>
                    <a:pt x="8321" y="1721"/>
                  </a:cubicBezTo>
                  <a:cubicBezTo>
                    <a:pt x="8696" y="1721"/>
                    <a:pt x="9611" y="3587"/>
                    <a:pt x="9738" y="3937"/>
                  </a:cubicBezTo>
                  <a:cubicBezTo>
                    <a:pt x="9972" y="4570"/>
                    <a:pt x="10038" y="5371"/>
                    <a:pt x="10105" y="6071"/>
                  </a:cubicBezTo>
                  <a:cubicBezTo>
                    <a:pt x="10205" y="7106"/>
                    <a:pt x="10205" y="8173"/>
                    <a:pt x="10072" y="9207"/>
                  </a:cubicBezTo>
                  <a:cubicBezTo>
                    <a:pt x="9972" y="10441"/>
                    <a:pt x="9672" y="11675"/>
                    <a:pt x="9238" y="12843"/>
                  </a:cubicBezTo>
                  <a:cubicBezTo>
                    <a:pt x="8782" y="14188"/>
                    <a:pt x="7376" y="16467"/>
                    <a:pt x="5893" y="16467"/>
                  </a:cubicBezTo>
                  <a:cubicBezTo>
                    <a:pt x="5205" y="16467"/>
                    <a:pt x="4501" y="15977"/>
                    <a:pt x="3867" y="14678"/>
                  </a:cubicBezTo>
                  <a:cubicBezTo>
                    <a:pt x="1999" y="10842"/>
                    <a:pt x="2500" y="2135"/>
                    <a:pt x="7570" y="968"/>
                  </a:cubicBezTo>
                  <a:close/>
                  <a:moveTo>
                    <a:pt x="7703" y="0"/>
                  </a:moveTo>
                  <a:cubicBezTo>
                    <a:pt x="151" y="0"/>
                    <a:pt x="0" y="17826"/>
                    <a:pt x="5812" y="17826"/>
                  </a:cubicBezTo>
                  <a:cubicBezTo>
                    <a:pt x="5982" y="17826"/>
                    <a:pt x="6156" y="17811"/>
                    <a:pt x="6336" y="17780"/>
                  </a:cubicBezTo>
                  <a:cubicBezTo>
                    <a:pt x="10272" y="17113"/>
                    <a:pt x="11273" y="10775"/>
                    <a:pt x="11306" y="7639"/>
                  </a:cubicBezTo>
                  <a:cubicBezTo>
                    <a:pt x="11306" y="6564"/>
                    <a:pt x="10655" y="392"/>
                    <a:pt x="8674" y="392"/>
                  </a:cubicBezTo>
                  <a:cubicBezTo>
                    <a:pt x="8505" y="392"/>
                    <a:pt x="8326" y="437"/>
                    <a:pt x="8137" y="534"/>
                  </a:cubicBezTo>
                  <a:cubicBezTo>
                    <a:pt x="8170" y="267"/>
                    <a:pt x="8004" y="0"/>
                    <a:pt x="77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3" name="Google Shape;2093;p56"/>
            <p:cNvSpPr/>
            <p:nvPr/>
          </p:nvSpPr>
          <p:spPr>
            <a:xfrm>
              <a:off x="6773850" y="3942700"/>
              <a:ext cx="227175" cy="446225"/>
            </a:xfrm>
            <a:custGeom>
              <a:avLst/>
              <a:gdLst/>
              <a:ahLst/>
              <a:cxnLst/>
              <a:rect l="l" t="t" r="r" b="b"/>
              <a:pathLst>
                <a:path w="9087" h="17849" extrusionOk="0">
                  <a:moveTo>
                    <a:pt x="2536" y="0"/>
                  </a:moveTo>
                  <a:cubicBezTo>
                    <a:pt x="1290" y="0"/>
                    <a:pt x="1" y="993"/>
                    <a:pt x="119" y="2325"/>
                  </a:cubicBezTo>
                  <a:cubicBezTo>
                    <a:pt x="136" y="2576"/>
                    <a:pt x="328" y="2701"/>
                    <a:pt x="516" y="2701"/>
                  </a:cubicBezTo>
                  <a:cubicBezTo>
                    <a:pt x="703" y="2701"/>
                    <a:pt x="887" y="2576"/>
                    <a:pt x="887" y="2325"/>
                  </a:cubicBezTo>
                  <a:cubicBezTo>
                    <a:pt x="887" y="1556"/>
                    <a:pt x="1701" y="950"/>
                    <a:pt x="2453" y="950"/>
                  </a:cubicBezTo>
                  <a:cubicBezTo>
                    <a:pt x="2777" y="950"/>
                    <a:pt x="3090" y="1063"/>
                    <a:pt x="3322" y="1325"/>
                  </a:cubicBezTo>
                  <a:cubicBezTo>
                    <a:pt x="3689" y="1725"/>
                    <a:pt x="3689" y="2359"/>
                    <a:pt x="3489" y="2859"/>
                  </a:cubicBezTo>
                  <a:cubicBezTo>
                    <a:pt x="3255" y="3493"/>
                    <a:pt x="2788" y="3626"/>
                    <a:pt x="2254" y="3926"/>
                  </a:cubicBezTo>
                  <a:cubicBezTo>
                    <a:pt x="2054" y="4027"/>
                    <a:pt x="1987" y="4227"/>
                    <a:pt x="2054" y="4427"/>
                  </a:cubicBezTo>
                  <a:cubicBezTo>
                    <a:pt x="1821" y="4594"/>
                    <a:pt x="1787" y="4994"/>
                    <a:pt x="2154" y="5094"/>
                  </a:cubicBezTo>
                  <a:cubicBezTo>
                    <a:pt x="7233" y="6198"/>
                    <a:pt x="7330" y="16609"/>
                    <a:pt x="2135" y="16609"/>
                  </a:cubicBezTo>
                  <a:cubicBezTo>
                    <a:pt x="1837" y="16609"/>
                    <a:pt x="1520" y="16575"/>
                    <a:pt x="1187" y="16502"/>
                  </a:cubicBezTo>
                  <a:cubicBezTo>
                    <a:pt x="1153" y="16496"/>
                    <a:pt x="1120" y="16493"/>
                    <a:pt x="1088" y="16493"/>
                  </a:cubicBezTo>
                  <a:cubicBezTo>
                    <a:pt x="610" y="16493"/>
                    <a:pt x="318" y="17153"/>
                    <a:pt x="787" y="17403"/>
                  </a:cubicBezTo>
                  <a:cubicBezTo>
                    <a:pt x="1416" y="17709"/>
                    <a:pt x="2009" y="17848"/>
                    <a:pt x="2560" y="17848"/>
                  </a:cubicBezTo>
                  <a:cubicBezTo>
                    <a:pt x="7527" y="17848"/>
                    <a:pt x="9087" y="6542"/>
                    <a:pt x="3322" y="4560"/>
                  </a:cubicBezTo>
                  <a:cubicBezTo>
                    <a:pt x="3855" y="4227"/>
                    <a:pt x="4256" y="3626"/>
                    <a:pt x="4456" y="3126"/>
                  </a:cubicBezTo>
                  <a:cubicBezTo>
                    <a:pt x="4789" y="2225"/>
                    <a:pt x="4623" y="1158"/>
                    <a:pt x="3922" y="524"/>
                  </a:cubicBezTo>
                  <a:cubicBezTo>
                    <a:pt x="3530" y="161"/>
                    <a:pt x="3036" y="0"/>
                    <a:pt x="25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4" name="Google Shape;2094;p56"/>
            <p:cNvSpPr/>
            <p:nvPr/>
          </p:nvSpPr>
          <p:spPr>
            <a:xfrm>
              <a:off x="6476675" y="5043225"/>
              <a:ext cx="275150" cy="433950"/>
            </a:xfrm>
            <a:custGeom>
              <a:avLst/>
              <a:gdLst/>
              <a:ahLst/>
              <a:cxnLst/>
              <a:rect l="l" t="t" r="r" b="b"/>
              <a:pathLst>
                <a:path w="11006" h="17358" extrusionOk="0">
                  <a:moveTo>
                    <a:pt x="7403" y="902"/>
                  </a:moveTo>
                  <a:lnTo>
                    <a:pt x="7403" y="902"/>
                  </a:lnTo>
                  <a:cubicBezTo>
                    <a:pt x="7100" y="1260"/>
                    <a:pt x="7412" y="1777"/>
                    <a:pt x="7792" y="1777"/>
                  </a:cubicBezTo>
                  <a:cubicBezTo>
                    <a:pt x="7872" y="1777"/>
                    <a:pt x="7956" y="1754"/>
                    <a:pt x="8037" y="1702"/>
                  </a:cubicBezTo>
                  <a:cubicBezTo>
                    <a:pt x="8056" y="1689"/>
                    <a:pt x="8076" y="1683"/>
                    <a:pt x="8099" y="1683"/>
                  </a:cubicBezTo>
                  <a:cubicBezTo>
                    <a:pt x="8479" y="1683"/>
                    <a:pt x="9379" y="3457"/>
                    <a:pt x="9505" y="3804"/>
                  </a:cubicBezTo>
                  <a:cubicBezTo>
                    <a:pt x="9705" y="4437"/>
                    <a:pt x="9772" y="5238"/>
                    <a:pt x="9838" y="5905"/>
                  </a:cubicBezTo>
                  <a:cubicBezTo>
                    <a:pt x="9938" y="6906"/>
                    <a:pt x="9938" y="7940"/>
                    <a:pt x="9838" y="8941"/>
                  </a:cubicBezTo>
                  <a:cubicBezTo>
                    <a:pt x="9705" y="10141"/>
                    <a:pt x="9438" y="11342"/>
                    <a:pt x="9004" y="12510"/>
                  </a:cubicBezTo>
                  <a:cubicBezTo>
                    <a:pt x="8549" y="13809"/>
                    <a:pt x="7190" y="16010"/>
                    <a:pt x="5748" y="16010"/>
                  </a:cubicBezTo>
                  <a:cubicBezTo>
                    <a:pt x="5079" y="16010"/>
                    <a:pt x="4391" y="15536"/>
                    <a:pt x="3767" y="14278"/>
                  </a:cubicBezTo>
                  <a:cubicBezTo>
                    <a:pt x="1933" y="10542"/>
                    <a:pt x="2433" y="2069"/>
                    <a:pt x="7403" y="902"/>
                  </a:cubicBezTo>
                  <a:close/>
                  <a:moveTo>
                    <a:pt x="7503" y="1"/>
                  </a:moveTo>
                  <a:cubicBezTo>
                    <a:pt x="145" y="1"/>
                    <a:pt x="0" y="17358"/>
                    <a:pt x="5661" y="17358"/>
                  </a:cubicBezTo>
                  <a:cubicBezTo>
                    <a:pt x="5826" y="17358"/>
                    <a:pt x="5995" y="17343"/>
                    <a:pt x="6169" y="17313"/>
                  </a:cubicBezTo>
                  <a:cubicBezTo>
                    <a:pt x="10005" y="16646"/>
                    <a:pt x="11006" y="10475"/>
                    <a:pt x="11006" y="7440"/>
                  </a:cubicBezTo>
                  <a:cubicBezTo>
                    <a:pt x="11006" y="6362"/>
                    <a:pt x="10381" y="369"/>
                    <a:pt x="8449" y="369"/>
                  </a:cubicBezTo>
                  <a:cubicBezTo>
                    <a:pt x="8287" y="369"/>
                    <a:pt x="8117" y="411"/>
                    <a:pt x="7937" y="501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5" name="Google Shape;2095;p56"/>
            <p:cNvSpPr/>
            <p:nvPr/>
          </p:nvSpPr>
          <p:spPr>
            <a:xfrm>
              <a:off x="6774325" y="5033000"/>
              <a:ext cx="158475" cy="435400"/>
            </a:xfrm>
            <a:custGeom>
              <a:avLst/>
              <a:gdLst/>
              <a:ahLst/>
              <a:cxnLst/>
              <a:rect l="l" t="t" r="r" b="b"/>
              <a:pathLst>
                <a:path w="6339" h="17416" extrusionOk="0">
                  <a:moveTo>
                    <a:pt x="4846" y="0"/>
                  </a:moveTo>
                  <a:cubicBezTo>
                    <a:pt x="4644" y="0"/>
                    <a:pt x="4425" y="179"/>
                    <a:pt x="4404" y="410"/>
                  </a:cubicBezTo>
                  <a:cubicBezTo>
                    <a:pt x="4337" y="1377"/>
                    <a:pt x="4704" y="2345"/>
                    <a:pt x="4437" y="3345"/>
                  </a:cubicBezTo>
                  <a:cubicBezTo>
                    <a:pt x="4211" y="4137"/>
                    <a:pt x="3480" y="5002"/>
                    <a:pt x="2613" y="5002"/>
                  </a:cubicBezTo>
                  <a:cubicBezTo>
                    <a:pt x="2457" y="5002"/>
                    <a:pt x="2297" y="4974"/>
                    <a:pt x="2135" y="4913"/>
                  </a:cubicBezTo>
                  <a:cubicBezTo>
                    <a:pt x="801" y="4413"/>
                    <a:pt x="901" y="2278"/>
                    <a:pt x="968" y="1144"/>
                  </a:cubicBezTo>
                  <a:cubicBezTo>
                    <a:pt x="987" y="936"/>
                    <a:pt x="802" y="813"/>
                    <a:pt x="626" y="813"/>
                  </a:cubicBezTo>
                  <a:cubicBezTo>
                    <a:pt x="492" y="813"/>
                    <a:pt x="363" y="885"/>
                    <a:pt x="334" y="1044"/>
                  </a:cubicBezTo>
                  <a:cubicBezTo>
                    <a:pt x="0" y="2812"/>
                    <a:pt x="34" y="5814"/>
                    <a:pt x="2435" y="6014"/>
                  </a:cubicBezTo>
                  <a:cubicBezTo>
                    <a:pt x="2499" y="6018"/>
                    <a:pt x="2562" y="6020"/>
                    <a:pt x="2624" y="6020"/>
                  </a:cubicBezTo>
                  <a:cubicBezTo>
                    <a:pt x="3533" y="6020"/>
                    <a:pt x="4235" y="5571"/>
                    <a:pt x="4704" y="4946"/>
                  </a:cubicBezTo>
                  <a:lnTo>
                    <a:pt x="4704" y="4946"/>
                  </a:lnTo>
                  <a:cubicBezTo>
                    <a:pt x="4437" y="9049"/>
                    <a:pt x="4404" y="13352"/>
                    <a:pt x="5371" y="17122"/>
                  </a:cubicBezTo>
                  <a:cubicBezTo>
                    <a:pt x="5429" y="17326"/>
                    <a:pt x="5583" y="17415"/>
                    <a:pt x="5740" y="17415"/>
                  </a:cubicBezTo>
                  <a:cubicBezTo>
                    <a:pt x="5943" y="17415"/>
                    <a:pt x="6153" y="17266"/>
                    <a:pt x="6171" y="17022"/>
                  </a:cubicBezTo>
                  <a:cubicBezTo>
                    <a:pt x="6338" y="14353"/>
                    <a:pt x="5871" y="11585"/>
                    <a:pt x="5771" y="8883"/>
                  </a:cubicBezTo>
                  <a:cubicBezTo>
                    <a:pt x="5671" y="6181"/>
                    <a:pt x="5604" y="3479"/>
                    <a:pt x="5571" y="743"/>
                  </a:cubicBezTo>
                  <a:cubicBezTo>
                    <a:pt x="5571" y="569"/>
                    <a:pt x="5444" y="470"/>
                    <a:pt x="5301" y="470"/>
                  </a:cubicBezTo>
                  <a:cubicBezTo>
                    <a:pt x="5280" y="470"/>
                    <a:pt x="5259" y="472"/>
                    <a:pt x="5237" y="477"/>
                  </a:cubicBezTo>
                  <a:cubicBezTo>
                    <a:pt x="5204" y="377"/>
                    <a:pt x="5171" y="276"/>
                    <a:pt x="5137" y="210"/>
                  </a:cubicBezTo>
                  <a:cubicBezTo>
                    <a:pt x="5076" y="62"/>
                    <a:pt x="4964" y="0"/>
                    <a:pt x="48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6" name="Google Shape;2096;p56"/>
            <p:cNvSpPr/>
            <p:nvPr/>
          </p:nvSpPr>
          <p:spPr>
            <a:xfrm>
              <a:off x="6445825" y="6107325"/>
              <a:ext cx="275925" cy="434800"/>
            </a:xfrm>
            <a:custGeom>
              <a:avLst/>
              <a:gdLst/>
              <a:ahLst/>
              <a:cxnLst/>
              <a:rect l="l" t="t" r="r" b="b"/>
              <a:pathLst>
                <a:path w="11037" h="17392" extrusionOk="0">
                  <a:moveTo>
                    <a:pt x="7403" y="935"/>
                  </a:moveTo>
                  <a:lnTo>
                    <a:pt x="7403" y="935"/>
                  </a:lnTo>
                  <a:cubicBezTo>
                    <a:pt x="7130" y="1262"/>
                    <a:pt x="7415" y="1789"/>
                    <a:pt x="7801" y="1789"/>
                  </a:cubicBezTo>
                  <a:cubicBezTo>
                    <a:pt x="7887" y="1789"/>
                    <a:pt x="7979" y="1763"/>
                    <a:pt x="8070" y="1702"/>
                  </a:cubicBezTo>
                  <a:cubicBezTo>
                    <a:pt x="8085" y="1692"/>
                    <a:pt x="8101" y="1688"/>
                    <a:pt x="8118" y="1688"/>
                  </a:cubicBezTo>
                  <a:cubicBezTo>
                    <a:pt x="8465" y="1688"/>
                    <a:pt x="9377" y="3487"/>
                    <a:pt x="9504" y="3837"/>
                  </a:cubicBezTo>
                  <a:cubicBezTo>
                    <a:pt x="9738" y="4471"/>
                    <a:pt x="9805" y="5238"/>
                    <a:pt x="9838" y="5938"/>
                  </a:cubicBezTo>
                  <a:cubicBezTo>
                    <a:pt x="9938" y="6939"/>
                    <a:pt x="9938" y="7973"/>
                    <a:pt x="9838" y="8974"/>
                  </a:cubicBezTo>
                  <a:cubicBezTo>
                    <a:pt x="9705" y="10175"/>
                    <a:pt x="9438" y="11375"/>
                    <a:pt x="9037" y="12543"/>
                  </a:cubicBezTo>
                  <a:cubicBezTo>
                    <a:pt x="8559" y="13841"/>
                    <a:pt x="7194" y="16058"/>
                    <a:pt x="5749" y="16058"/>
                  </a:cubicBezTo>
                  <a:cubicBezTo>
                    <a:pt x="5079" y="16058"/>
                    <a:pt x="4391" y="15580"/>
                    <a:pt x="3767" y="14311"/>
                  </a:cubicBezTo>
                  <a:cubicBezTo>
                    <a:pt x="1932" y="10575"/>
                    <a:pt x="2433" y="2069"/>
                    <a:pt x="7403" y="935"/>
                  </a:cubicBezTo>
                  <a:close/>
                  <a:moveTo>
                    <a:pt x="7503" y="1"/>
                  </a:moveTo>
                  <a:cubicBezTo>
                    <a:pt x="144" y="1"/>
                    <a:pt x="0" y="17391"/>
                    <a:pt x="5662" y="17391"/>
                  </a:cubicBezTo>
                  <a:cubicBezTo>
                    <a:pt x="5826" y="17391"/>
                    <a:pt x="5995" y="17376"/>
                    <a:pt x="6169" y="17346"/>
                  </a:cubicBezTo>
                  <a:cubicBezTo>
                    <a:pt x="10005" y="16679"/>
                    <a:pt x="11006" y="10542"/>
                    <a:pt x="11006" y="7439"/>
                  </a:cubicBezTo>
                  <a:cubicBezTo>
                    <a:pt x="11036" y="6395"/>
                    <a:pt x="10388" y="396"/>
                    <a:pt x="8460" y="396"/>
                  </a:cubicBezTo>
                  <a:cubicBezTo>
                    <a:pt x="8295" y="396"/>
                    <a:pt x="8121" y="440"/>
                    <a:pt x="7937" y="534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7" name="Google Shape;2097;p56"/>
            <p:cNvSpPr/>
            <p:nvPr/>
          </p:nvSpPr>
          <p:spPr>
            <a:xfrm>
              <a:off x="6742650" y="6102975"/>
              <a:ext cx="219325" cy="423500"/>
            </a:xfrm>
            <a:custGeom>
              <a:avLst/>
              <a:gdLst/>
              <a:ahLst/>
              <a:cxnLst/>
              <a:rect l="l" t="t" r="r" b="b"/>
              <a:pathLst>
                <a:path w="8773" h="16940" extrusionOk="0">
                  <a:moveTo>
                    <a:pt x="3035" y="0"/>
                  </a:moveTo>
                  <a:cubicBezTo>
                    <a:pt x="2639" y="0"/>
                    <a:pt x="2246" y="19"/>
                    <a:pt x="1868" y="41"/>
                  </a:cubicBezTo>
                  <a:cubicBezTo>
                    <a:pt x="1634" y="75"/>
                    <a:pt x="1334" y="241"/>
                    <a:pt x="1367" y="542"/>
                  </a:cubicBezTo>
                  <a:lnTo>
                    <a:pt x="1601" y="3010"/>
                  </a:lnTo>
                  <a:cubicBezTo>
                    <a:pt x="1668" y="3577"/>
                    <a:pt x="1634" y="4178"/>
                    <a:pt x="1834" y="4711"/>
                  </a:cubicBezTo>
                  <a:cubicBezTo>
                    <a:pt x="1699" y="4956"/>
                    <a:pt x="1939" y="5223"/>
                    <a:pt x="2196" y="5223"/>
                  </a:cubicBezTo>
                  <a:cubicBezTo>
                    <a:pt x="2254" y="5223"/>
                    <a:pt x="2313" y="5209"/>
                    <a:pt x="2368" y="5178"/>
                  </a:cubicBezTo>
                  <a:cubicBezTo>
                    <a:pt x="2468" y="5145"/>
                    <a:pt x="2602" y="5078"/>
                    <a:pt x="2668" y="4911"/>
                  </a:cubicBezTo>
                  <a:lnTo>
                    <a:pt x="2668" y="4878"/>
                  </a:lnTo>
                  <a:cubicBezTo>
                    <a:pt x="3089" y="4489"/>
                    <a:pt x="3570" y="4322"/>
                    <a:pt x="4056" y="4322"/>
                  </a:cubicBezTo>
                  <a:cubicBezTo>
                    <a:pt x="5111" y="4322"/>
                    <a:pt x="6190" y="5108"/>
                    <a:pt x="6738" y="6112"/>
                  </a:cubicBezTo>
                  <a:cubicBezTo>
                    <a:pt x="7405" y="7346"/>
                    <a:pt x="7672" y="9014"/>
                    <a:pt x="7605" y="10415"/>
                  </a:cubicBezTo>
                  <a:cubicBezTo>
                    <a:pt x="7505" y="12754"/>
                    <a:pt x="5565" y="15890"/>
                    <a:pt x="3244" y="15890"/>
                  </a:cubicBezTo>
                  <a:cubicBezTo>
                    <a:pt x="2486" y="15890"/>
                    <a:pt x="1688" y="15556"/>
                    <a:pt x="900" y="14752"/>
                  </a:cubicBezTo>
                  <a:cubicBezTo>
                    <a:pt x="808" y="14659"/>
                    <a:pt x="701" y="14620"/>
                    <a:pt x="597" y="14620"/>
                  </a:cubicBezTo>
                  <a:cubicBezTo>
                    <a:pt x="286" y="14620"/>
                    <a:pt x="0" y="14969"/>
                    <a:pt x="200" y="15319"/>
                  </a:cubicBezTo>
                  <a:cubicBezTo>
                    <a:pt x="800" y="16460"/>
                    <a:pt x="1929" y="16940"/>
                    <a:pt x="3118" y="16940"/>
                  </a:cubicBezTo>
                  <a:cubicBezTo>
                    <a:pt x="3911" y="16940"/>
                    <a:pt x="4730" y="16727"/>
                    <a:pt x="5437" y="16353"/>
                  </a:cubicBezTo>
                  <a:cubicBezTo>
                    <a:pt x="7605" y="15185"/>
                    <a:pt x="8639" y="12817"/>
                    <a:pt x="8706" y="10415"/>
                  </a:cubicBezTo>
                  <a:cubicBezTo>
                    <a:pt x="8773" y="8180"/>
                    <a:pt x="8206" y="5078"/>
                    <a:pt x="6138" y="3844"/>
                  </a:cubicBezTo>
                  <a:cubicBezTo>
                    <a:pt x="5580" y="3489"/>
                    <a:pt x="4972" y="3314"/>
                    <a:pt x="4377" y="3314"/>
                  </a:cubicBezTo>
                  <a:cubicBezTo>
                    <a:pt x="3797" y="3314"/>
                    <a:pt x="3229" y="3481"/>
                    <a:pt x="2735" y="3811"/>
                  </a:cubicBezTo>
                  <a:cubicBezTo>
                    <a:pt x="2702" y="3477"/>
                    <a:pt x="2635" y="3143"/>
                    <a:pt x="2602" y="2843"/>
                  </a:cubicBezTo>
                  <a:lnTo>
                    <a:pt x="2402" y="1009"/>
                  </a:lnTo>
                  <a:cubicBezTo>
                    <a:pt x="3402" y="942"/>
                    <a:pt x="4403" y="975"/>
                    <a:pt x="5370" y="842"/>
                  </a:cubicBezTo>
                  <a:cubicBezTo>
                    <a:pt x="5637" y="808"/>
                    <a:pt x="5570" y="408"/>
                    <a:pt x="5370" y="341"/>
                  </a:cubicBezTo>
                  <a:cubicBezTo>
                    <a:pt x="4636" y="75"/>
                    <a:pt x="3829" y="0"/>
                    <a:pt x="30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8" name="Google Shape;2098;p56"/>
            <p:cNvSpPr/>
            <p:nvPr/>
          </p:nvSpPr>
          <p:spPr>
            <a:xfrm>
              <a:off x="6489200" y="1853450"/>
              <a:ext cx="319325" cy="502500"/>
            </a:xfrm>
            <a:custGeom>
              <a:avLst/>
              <a:gdLst/>
              <a:ahLst/>
              <a:cxnLst/>
              <a:rect l="l" t="t" r="r" b="b"/>
              <a:pathLst>
                <a:path w="12773" h="20100" extrusionOk="0">
                  <a:moveTo>
                    <a:pt x="8570" y="1068"/>
                  </a:moveTo>
                  <a:lnTo>
                    <a:pt x="8570" y="1068"/>
                  </a:lnTo>
                  <a:cubicBezTo>
                    <a:pt x="8238" y="1456"/>
                    <a:pt x="8595" y="2050"/>
                    <a:pt x="9050" y="2050"/>
                  </a:cubicBezTo>
                  <a:cubicBezTo>
                    <a:pt x="9144" y="2050"/>
                    <a:pt x="9241" y="2025"/>
                    <a:pt x="9337" y="1969"/>
                  </a:cubicBezTo>
                  <a:cubicBezTo>
                    <a:pt x="9357" y="1954"/>
                    <a:pt x="9380" y="1947"/>
                    <a:pt x="9404" y="1947"/>
                  </a:cubicBezTo>
                  <a:cubicBezTo>
                    <a:pt x="9825" y="1947"/>
                    <a:pt x="10847" y="4025"/>
                    <a:pt x="11005" y="4404"/>
                  </a:cubicBezTo>
                  <a:cubicBezTo>
                    <a:pt x="11239" y="5171"/>
                    <a:pt x="11339" y="6072"/>
                    <a:pt x="11405" y="6839"/>
                  </a:cubicBezTo>
                  <a:cubicBezTo>
                    <a:pt x="11505" y="8006"/>
                    <a:pt x="11505" y="9207"/>
                    <a:pt x="11372" y="10375"/>
                  </a:cubicBezTo>
                  <a:cubicBezTo>
                    <a:pt x="11239" y="11742"/>
                    <a:pt x="10905" y="13143"/>
                    <a:pt x="10438" y="14478"/>
                  </a:cubicBezTo>
                  <a:cubicBezTo>
                    <a:pt x="9913" y="15983"/>
                    <a:pt x="8328" y="18549"/>
                    <a:pt x="6652" y="18549"/>
                  </a:cubicBezTo>
                  <a:cubicBezTo>
                    <a:pt x="5878" y="18549"/>
                    <a:pt x="5084" y="18001"/>
                    <a:pt x="4367" y="16546"/>
                  </a:cubicBezTo>
                  <a:cubicBezTo>
                    <a:pt x="2266" y="12209"/>
                    <a:pt x="2833" y="2402"/>
                    <a:pt x="8570" y="1068"/>
                  </a:cubicBezTo>
                  <a:close/>
                  <a:moveTo>
                    <a:pt x="8703" y="1"/>
                  </a:moveTo>
                  <a:cubicBezTo>
                    <a:pt x="178" y="1"/>
                    <a:pt x="1" y="20100"/>
                    <a:pt x="6549" y="20100"/>
                  </a:cubicBezTo>
                  <a:cubicBezTo>
                    <a:pt x="6739" y="20100"/>
                    <a:pt x="6935" y="20083"/>
                    <a:pt x="7136" y="20048"/>
                  </a:cubicBezTo>
                  <a:cubicBezTo>
                    <a:pt x="11572" y="19281"/>
                    <a:pt x="12740" y="12143"/>
                    <a:pt x="12773" y="8607"/>
                  </a:cubicBezTo>
                  <a:cubicBezTo>
                    <a:pt x="12773" y="7378"/>
                    <a:pt x="12038" y="438"/>
                    <a:pt x="9813" y="438"/>
                  </a:cubicBezTo>
                  <a:cubicBezTo>
                    <a:pt x="9621" y="438"/>
                    <a:pt x="9418" y="490"/>
                    <a:pt x="9204" y="601"/>
                  </a:cubicBezTo>
                  <a:cubicBezTo>
                    <a:pt x="9204" y="301"/>
                    <a:pt x="9037" y="1"/>
                    <a:pt x="8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9" name="Google Shape;2099;p56"/>
            <p:cNvSpPr/>
            <p:nvPr/>
          </p:nvSpPr>
          <p:spPr>
            <a:xfrm>
              <a:off x="6845200" y="1853175"/>
              <a:ext cx="66000" cy="502125"/>
            </a:xfrm>
            <a:custGeom>
              <a:avLst/>
              <a:gdLst/>
              <a:ahLst/>
              <a:cxnLst/>
              <a:rect l="l" t="t" r="r" b="b"/>
              <a:pathLst>
                <a:path w="2640" h="20085" extrusionOk="0">
                  <a:moveTo>
                    <a:pt x="1996" y="1"/>
                  </a:moveTo>
                  <a:cubicBezTo>
                    <a:pt x="1743" y="1"/>
                    <a:pt x="1494" y="131"/>
                    <a:pt x="1435" y="412"/>
                  </a:cubicBezTo>
                  <a:cubicBezTo>
                    <a:pt x="368" y="6716"/>
                    <a:pt x="1" y="13088"/>
                    <a:pt x="101" y="19459"/>
                  </a:cubicBezTo>
                  <a:cubicBezTo>
                    <a:pt x="101" y="19876"/>
                    <a:pt x="426" y="20084"/>
                    <a:pt x="747" y="20084"/>
                  </a:cubicBezTo>
                  <a:cubicBezTo>
                    <a:pt x="1068" y="20084"/>
                    <a:pt x="1385" y="19876"/>
                    <a:pt x="1368" y="19459"/>
                  </a:cubicBezTo>
                  <a:cubicBezTo>
                    <a:pt x="1268" y="13121"/>
                    <a:pt x="1769" y="6850"/>
                    <a:pt x="2603" y="579"/>
                  </a:cubicBezTo>
                  <a:cubicBezTo>
                    <a:pt x="2640" y="207"/>
                    <a:pt x="2315" y="1"/>
                    <a:pt x="19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2100" name="Google Shape;2100;p56"/>
          <p:cNvGrpSpPr/>
          <p:nvPr/>
        </p:nvGrpSpPr>
        <p:grpSpPr>
          <a:xfrm>
            <a:off x="478165" y="682903"/>
            <a:ext cx="3199313" cy="5950857"/>
            <a:chOff x="2213575" y="1523475"/>
            <a:chExt cx="3471650" cy="5472400"/>
          </a:xfrm>
        </p:grpSpPr>
        <p:sp>
          <p:nvSpPr>
            <p:cNvPr id="2101" name="Google Shape;2101;p56"/>
            <p:cNvSpPr/>
            <p:nvPr/>
          </p:nvSpPr>
          <p:spPr>
            <a:xfrm>
              <a:off x="4007350" y="5901350"/>
              <a:ext cx="74225" cy="869800"/>
            </a:xfrm>
            <a:custGeom>
              <a:avLst/>
              <a:gdLst/>
              <a:ahLst/>
              <a:cxnLst/>
              <a:rect l="l" t="t" r="r" b="b"/>
              <a:pathLst>
                <a:path w="2969" h="34792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1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2" name="Google Shape;2102;p56"/>
            <p:cNvSpPr/>
            <p:nvPr/>
          </p:nvSpPr>
          <p:spPr>
            <a:xfrm>
              <a:off x="4007350" y="4858925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1"/>
                  </a:moveTo>
                  <a:cubicBezTo>
                    <a:pt x="401" y="1"/>
                    <a:pt x="267" y="134"/>
                    <a:pt x="267" y="301"/>
                  </a:cubicBezTo>
                  <a:cubicBezTo>
                    <a:pt x="134" y="368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5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2"/>
                    <a:pt x="2902" y="33892"/>
                  </a:cubicBezTo>
                  <a:cubicBezTo>
                    <a:pt x="2002" y="32958"/>
                    <a:pt x="2235" y="30456"/>
                    <a:pt x="2135" y="29289"/>
                  </a:cubicBezTo>
                  <a:cubicBezTo>
                    <a:pt x="2069" y="27921"/>
                    <a:pt x="1968" y="26553"/>
                    <a:pt x="1868" y="25186"/>
                  </a:cubicBezTo>
                  <a:cubicBezTo>
                    <a:pt x="1702" y="22484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5"/>
                  </a:cubicBezTo>
                  <a:lnTo>
                    <a:pt x="100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3" name="Google Shape;2103;p56"/>
            <p:cNvSpPr/>
            <p:nvPr/>
          </p:nvSpPr>
          <p:spPr>
            <a:xfrm>
              <a:off x="4007350" y="3795675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4" name="Google Shape;2104;p56"/>
            <p:cNvSpPr/>
            <p:nvPr/>
          </p:nvSpPr>
          <p:spPr>
            <a:xfrm>
              <a:off x="4007350" y="2753250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1"/>
                  </a:moveTo>
                  <a:cubicBezTo>
                    <a:pt x="401" y="1"/>
                    <a:pt x="267" y="134"/>
                    <a:pt x="267" y="301"/>
                  </a:cubicBezTo>
                  <a:cubicBezTo>
                    <a:pt x="134" y="368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5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3"/>
                  </a:cubicBezTo>
                  <a:lnTo>
                    <a:pt x="2936" y="34793"/>
                  </a:lnTo>
                  <a:lnTo>
                    <a:pt x="2936" y="34192"/>
                  </a:lnTo>
                  <a:cubicBezTo>
                    <a:pt x="2969" y="34092"/>
                    <a:pt x="2969" y="33992"/>
                    <a:pt x="2902" y="33892"/>
                  </a:cubicBezTo>
                  <a:cubicBezTo>
                    <a:pt x="2002" y="32958"/>
                    <a:pt x="2235" y="30456"/>
                    <a:pt x="2135" y="29289"/>
                  </a:cubicBezTo>
                  <a:cubicBezTo>
                    <a:pt x="2069" y="27921"/>
                    <a:pt x="1968" y="26553"/>
                    <a:pt x="1868" y="25186"/>
                  </a:cubicBezTo>
                  <a:cubicBezTo>
                    <a:pt x="1702" y="22484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5"/>
                  </a:cubicBezTo>
                  <a:lnTo>
                    <a:pt x="100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5" name="Google Shape;2105;p56"/>
            <p:cNvSpPr/>
            <p:nvPr/>
          </p:nvSpPr>
          <p:spPr>
            <a:xfrm>
              <a:off x="4007350" y="1710850"/>
              <a:ext cx="74225" cy="869800"/>
            </a:xfrm>
            <a:custGeom>
              <a:avLst/>
              <a:gdLst/>
              <a:ahLst/>
              <a:cxnLst/>
              <a:rect l="l" t="t" r="r" b="b"/>
              <a:pathLst>
                <a:path w="2969" h="34792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6" name="Google Shape;2106;p56"/>
            <p:cNvSpPr/>
            <p:nvPr/>
          </p:nvSpPr>
          <p:spPr>
            <a:xfrm>
              <a:off x="3587050" y="6695250"/>
              <a:ext cx="864800" cy="278125"/>
            </a:xfrm>
            <a:custGeom>
              <a:avLst/>
              <a:gdLst/>
              <a:ahLst/>
              <a:cxnLst/>
              <a:rect l="l" t="t" r="r" b="b"/>
              <a:pathLst>
                <a:path w="34592" h="11125" extrusionOk="0">
                  <a:moveTo>
                    <a:pt x="34592" y="0"/>
                  </a:moveTo>
                  <a:cubicBezTo>
                    <a:pt x="32457" y="1168"/>
                    <a:pt x="30155" y="1935"/>
                    <a:pt x="27854" y="2602"/>
                  </a:cubicBezTo>
                  <a:cubicBezTo>
                    <a:pt x="24184" y="3703"/>
                    <a:pt x="20448" y="4637"/>
                    <a:pt x="16679" y="5304"/>
                  </a:cubicBezTo>
                  <a:cubicBezTo>
                    <a:pt x="12908" y="6014"/>
                    <a:pt x="8617" y="6778"/>
                    <a:pt x="4450" y="6778"/>
                  </a:cubicBezTo>
                  <a:cubicBezTo>
                    <a:pt x="2940" y="6778"/>
                    <a:pt x="1447" y="6678"/>
                    <a:pt x="0" y="6438"/>
                  </a:cubicBezTo>
                  <a:lnTo>
                    <a:pt x="0" y="6438"/>
                  </a:lnTo>
                  <a:cubicBezTo>
                    <a:pt x="1321" y="10174"/>
                    <a:pt x="5395" y="11125"/>
                    <a:pt x="9646" y="11125"/>
                  </a:cubicBezTo>
                  <a:cubicBezTo>
                    <a:pt x="12909" y="11125"/>
                    <a:pt x="16277" y="10564"/>
                    <a:pt x="18580" y="10275"/>
                  </a:cubicBezTo>
                  <a:cubicBezTo>
                    <a:pt x="22116" y="9841"/>
                    <a:pt x="26586" y="9741"/>
                    <a:pt x="29188" y="7039"/>
                  </a:cubicBezTo>
                  <a:cubicBezTo>
                    <a:pt x="31223" y="4871"/>
                    <a:pt x="32957" y="2469"/>
                    <a:pt x="3459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7" name="Google Shape;2107;p56"/>
            <p:cNvSpPr/>
            <p:nvPr/>
          </p:nvSpPr>
          <p:spPr>
            <a:xfrm>
              <a:off x="3345200" y="6366675"/>
              <a:ext cx="1293450" cy="472150"/>
            </a:xfrm>
            <a:custGeom>
              <a:avLst/>
              <a:gdLst/>
              <a:ahLst/>
              <a:cxnLst/>
              <a:rect l="l" t="t" r="r" b="b"/>
              <a:pathLst>
                <a:path w="51738" h="18886" extrusionOk="0">
                  <a:moveTo>
                    <a:pt x="48702" y="1"/>
                  </a:moveTo>
                  <a:cubicBezTo>
                    <a:pt x="47301" y="568"/>
                    <a:pt x="45733" y="901"/>
                    <a:pt x="44332" y="1302"/>
                  </a:cubicBezTo>
                  <a:cubicBezTo>
                    <a:pt x="40863" y="2236"/>
                    <a:pt x="37394" y="3070"/>
                    <a:pt x="33858" y="3803"/>
                  </a:cubicBezTo>
                  <a:cubicBezTo>
                    <a:pt x="26920" y="5271"/>
                    <a:pt x="19915" y="6305"/>
                    <a:pt x="12843" y="6906"/>
                  </a:cubicBezTo>
                  <a:cubicBezTo>
                    <a:pt x="10233" y="7143"/>
                    <a:pt x="7540" y="7443"/>
                    <a:pt x="4895" y="7443"/>
                  </a:cubicBezTo>
                  <a:cubicBezTo>
                    <a:pt x="4193" y="7443"/>
                    <a:pt x="3495" y="7422"/>
                    <a:pt x="2803" y="7373"/>
                  </a:cubicBezTo>
                  <a:cubicBezTo>
                    <a:pt x="1969" y="7306"/>
                    <a:pt x="1168" y="7173"/>
                    <a:pt x="368" y="6972"/>
                  </a:cubicBezTo>
                  <a:cubicBezTo>
                    <a:pt x="301" y="7106"/>
                    <a:pt x="201" y="7273"/>
                    <a:pt x="134" y="7406"/>
                  </a:cubicBezTo>
                  <a:cubicBezTo>
                    <a:pt x="1" y="10108"/>
                    <a:pt x="101" y="12376"/>
                    <a:pt x="1902" y="14611"/>
                  </a:cubicBezTo>
                  <a:cubicBezTo>
                    <a:pt x="3703" y="16846"/>
                    <a:pt x="6372" y="17980"/>
                    <a:pt x="9174" y="18481"/>
                  </a:cubicBezTo>
                  <a:cubicBezTo>
                    <a:pt x="10811" y="18766"/>
                    <a:pt x="12493" y="18886"/>
                    <a:pt x="14194" y="18886"/>
                  </a:cubicBezTo>
                  <a:cubicBezTo>
                    <a:pt x="18457" y="18886"/>
                    <a:pt x="22834" y="18133"/>
                    <a:pt x="26887" y="17346"/>
                  </a:cubicBezTo>
                  <a:cubicBezTo>
                    <a:pt x="32291" y="16312"/>
                    <a:pt x="38228" y="15112"/>
                    <a:pt x="43198" y="12576"/>
                  </a:cubicBezTo>
                  <a:cubicBezTo>
                    <a:pt x="47668" y="10308"/>
                    <a:pt x="51738" y="4971"/>
                    <a:pt x="4870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8" name="Google Shape;2108;p56"/>
            <p:cNvSpPr/>
            <p:nvPr/>
          </p:nvSpPr>
          <p:spPr>
            <a:xfrm>
              <a:off x="3247650" y="6081475"/>
              <a:ext cx="1411850" cy="446175"/>
            </a:xfrm>
            <a:custGeom>
              <a:avLst/>
              <a:gdLst/>
              <a:ahLst/>
              <a:cxnLst/>
              <a:rect l="l" t="t" r="r" b="b"/>
              <a:pathLst>
                <a:path w="56474" h="17847" extrusionOk="0">
                  <a:moveTo>
                    <a:pt x="53105" y="1"/>
                  </a:moveTo>
                  <a:cubicBezTo>
                    <a:pt x="51770" y="668"/>
                    <a:pt x="50269" y="1001"/>
                    <a:pt x="48802" y="1268"/>
                  </a:cubicBezTo>
                  <a:cubicBezTo>
                    <a:pt x="45366" y="1935"/>
                    <a:pt x="41897" y="2502"/>
                    <a:pt x="38427" y="3003"/>
                  </a:cubicBezTo>
                  <a:cubicBezTo>
                    <a:pt x="31789" y="4003"/>
                    <a:pt x="25151" y="4804"/>
                    <a:pt x="18447" y="5338"/>
                  </a:cubicBezTo>
                  <a:cubicBezTo>
                    <a:pt x="14911" y="5638"/>
                    <a:pt x="11408" y="5905"/>
                    <a:pt x="7872" y="6072"/>
                  </a:cubicBezTo>
                  <a:cubicBezTo>
                    <a:pt x="7351" y="6098"/>
                    <a:pt x="6820" y="6119"/>
                    <a:pt x="6289" y="6119"/>
                  </a:cubicBezTo>
                  <a:cubicBezTo>
                    <a:pt x="5459" y="6119"/>
                    <a:pt x="4629" y="6067"/>
                    <a:pt x="3836" y="5905"/>
                  </a:cubicBezTo>
                  <a:cubicBezTo>
                    <a:pt x="1901" y="7940"/>
                    <a:pt x="0" y="11008"/>
                    <a:pt x="734" y="13911"/>
                  </a:cubicBezTo>
                  <a:cubicBezTo>
                    <a:pt x="1234" y="15845"/>
                    <a:pt x="2669" y="16846"/>
                    <a:pt x="4336" y="17346"/>
                  </a:cubicBezTo>
                  <a:cubicBezTo>
                    <a:pt x="4403" y="17346"/>
                    <a:pt x="4437" y="17380"/>
                    <a:pt x="4470" y="17380"/>
                  </a:cubicBezTo>
                  <a:cubicBezTo>
                    <a:pt x="5771" y="17747"/>
                    <a:pt x="7172" y="17847"/>
                    <a:pt x="8439" y="17847"/>
                  </a:cubicBezTo>
                  <a:cubicBezTo>
                    <a:pt x="15244" y="17780"/>
                    <a:pt x="22149" y="16913"/>
                    <a:pt x="28887" y="15845"/>
                  </a:cubicBezTo>
                  <a:cubicBezTo>
                    <a:pt x="35592" y="14811"/>
                    <a:pt x="42230" y="13343"/>
                    <a:pt x="48735" y="11542"/>
                  </a:cubicBezTo>
                  <a:cubicBezTo>
                    <a:pt x="51670" y="10708"/>
                    <a:pt x="55173" y="9941"/>
                    <a:pt x="55940" y="6505"/>
                  </a:cubicBezTo>
                  <a:cubicBezTo>
                    <a:pt x="56474" y="3970"/>
                    <a:pt x="55406" y="1302"/>
                    <a:pt x="5310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9" name="Google Shape;2109;p56"/>
            <p:cNvSpPr/>
            <p:nvPr/>
          </p:nvSpPr>
          <p:spPr>
            <a:xfrm>
              <a:off x="3228450" y="5764575"/>
              <a:ext cx="1425200" cy="444800"/>
            </a:xfrm>
            <a:custGeom>
              <a:avLst/>
              <a:gdLst/>
              <a:ahLst/>
              <a:cxnLst/>
              <a:rect l="l" t="t" r="r" b="b"/>
              <a:pathLst>
                <a:path w="57008" h="17792" extrusionOk="0">
                  <a:moveTo>
                    <a:pt x="53172" y="1"/>
                  </a:moveTo>
                  <a:cubicBezTo>
                    <a:pt x="52839" y="134"/>
                    <a:pt x="52505" y="234"/>
                    <a:pt x="52171" y="334"/>
                  </a:cubicBezTo>
                  <a:cubicBezTo>
                    <a:pt x="49936" y="1068"/>
                    <a:pt x="47668" y="1735"/>
                    <a:pt x="45367" y="2336"/>
                  </a:cubicBezTo>
                  <a:cubicBezTo>
                    <a:pt x="40563" y="3637"/>
                    <a:pt x="35660" y="4671"/>
                    <a:pt x="30723" y="5405"/>
                  </a:cubicBezTo>
                  <a:cubicBezTo>
                    <a:pt x="24013" y="6421"/>
                    <a:pt x="17236" y="6935"/>
                    <a:pt x="10451" y="6935"/>
                  </a:cubicBezTo>
                  <a:cubicBezTo>
                    <a:pt x="7657" y="6935"/>
                    <a:pt x="4861" y="6847"/>
                    <a:pt x="2069" y="6672"/>
                  </a:cubicBezTo>
                  <a:cubicBezTo>
                    <a:pt x="1268" y="9241"/>
                    <a:pt x="1" y="12610"/>
                    <a:pt x="1302" y="15178"/>
                  </a:cubicBezTo>
                  <a:cubicBezTo>
                    <a:pt x="2450" y="17401"/>
                    <a:pt x="4851" y="17791"/>
                    <a:pt x="7175" y="17791"/>
                  </a:cubicBezTo>
                  <a:cubicBezTo>
                    <a:pt x="7956" y="17791"/>
                    <a:pt x="8728" y="17747"/>
                    <a:pt x="9441" y="17714"/>
                  </a:cubicBezTo>
                  <a:cubicBezTo>
                    <a:pt x="16246" y="17347"/>
                    <a:pt x="23017" y="16780"/>
                    <a:pt x="29789" y="15946"/>
                  </a:cubicBezTo>
                  <a:cubicBezTo>
                    <a:pt x="36594" y="15145"/>
                    <a:pt x="43499" y="14278"/>
                    <a:pt x="50237" y="12810"/>
                  </a:cubicBezTo>
                  <a:cubicBezTo>
                    <a:pt x="53205" y="12176"/>
                    <a:pt x="56474" y="10809"/>
                    <a:pt x="56775" y="7339"/>
                  </a:cubicBezTo>
                  <a:cubicBezTo>
                    <a:pt x="57008" y="4471"/>
                    <a:pt x="55274" y="1769"/>
                    <a:pt x="5317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0" name="Google Shape;2110;p56"/>
            <p:cNvSpPr/>
            <p:nvPr/>
          </p:nvSpPr>
          <p:spPr>
            <a:xfrm>
              <a:off x="3180925" y="5570275"/>
              <a:ext cx="1484400" cy="343075"/>
            </a:xfrm>
            <a:custGeom>
              <a:avLst/>
              <a:gdLst/>
              <a:ahLst/>
              <a:cxnLst/>
              <a:rect l="l" t="t" r="r" b="b"/>
              <a:pathLst>
                <a:path w="59376" h="13723" extrusionOk="0">
                  <a:moveTo>
                    <a:pt x="39796" y="1"/>
                  </a:moveTo>
                  <a:cubicBezTo>
                    <a:pt x="31623" y="34"/>
                    <a:pt x="23451" y="301"/>
                    <a:pt x="15245" y="601"/>
                  </a:cubicBezTo>
                  <a:cubicBezTo>
                    <a:pt x="13076" y="701"/>
                    <a:pt x="10875" y="768"/>
                    <a:pt x="8707" y="868"/>
                  </a:cubicBezTo>
                  <a:cubicBezTo>
                    <a:pt x="6739" y="935"/>
                    <a:pt x="4604" y="1035"/>
                    <a:pt x="3136" y="2536"/>
                  </a:cubicBezTo>
                  <a:cubicBezTo>
                    <a:pt x="0" y="5671"/>
                    <a:pt x="1902" y="10275"/>
                    <a:pt x="3970" y="13477"/>
                  </a:cubicBezTo>
                  <a:cubicBezTo>
                    <a:pt x="6705" y="13640"/>
                    <a:pt x="9445" y="13722"/>
                    <a:pt x="12188" y="13722"/>
                  </a:cubicBezTo>
                  <a:cubicBezTo>
                    <a:pt x="18410" y="13722"/>
                    <a:pt x="24640" y="13300"/>
                    <a:pt x="30822" y="12443"/>
                  </a:cubicBezTo>
                  <a:cubicBezTo>
                    <a:pt x="38595" y="11375"/>
                    <a:pt x="46334" y="9607"/>
                    <a:pt x="53806" y="7139"/>
                  </a:cubicBezTo>
                  <a:cubicBezTo>
                    <a:pt x="55774" y="6505"/>
                    <a:pt x="59376" y="5204"/>
                    <a:pt x="57808" y="2369"/>
                  </a:cubicBezTo>
                  <a:cubicBezTo>
                    <a:pt x="56708" y="401"/>
                    <a:pt x="54072" y="267"/>
                    <a:pt x="52071" y="201"/>
                  </a:cubicBezTo>
                  <a:cubicBezTo>
                    <a:pt x="48001" y="34"/>
                    <a:pt x="43898" y="1"/>
                    <a:pt x="3979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1" name="Google Shape;2111;p56"/>
            <p:cNvSpPr/>
            <p:nvPr/>
          </p:nvSpPr>
          <p:spPr>
            <a:xfrm>
              <a:off x="3192600" y="3309450"/>
              <a:ext cx="1416025" cy="2245850"/>
            </a:xfrm>
            <a:custGeom>
              <a:avLst/>
              <a:gdLst/>
              <a:ahLst/>
              <a:cxnLst/>
              <a:rect l="l" t="t" r="r" b="b"/>
              <a:pathLst>
                <a:path w="56641" h="89834" extrusionOk="0">
                  <a:moveTo>
                    <a:pt x="24327" y="0"/>
                  </a:moveTo>
                  <a:cubicBezTo>
                    <a:pt x="15184" y="0"/>
                    <a:pt x="6454" y="3787"/>
                    <a:pt x="0" y="10076"/>
                  </a:cubicBezTo>
                  <a:cubicBezTo>
                    <a:pt x="11909" y="34894"/>
                    <a:pt x="19481" y="62414"/>
                    <a:pt x="20448" y="89833"/>
                  </a:cubicBezTo>
                  <a:cubicBezTo>
                    <a:pt x="26619" y="89633"/>
                    <a:pt x="32824" y="89466"/>
                    <a:pt x="38995" y="89466"/>
                  </a:cubicBezTo>
                  <a:lnTo>
                    <a:pt x="38995" y="89433"/>
                  </a:lnTo>
                  <a:cubicBezTo>
                    <a:pt x="38795" y="89433"/>
                    <a:pt x="38595" y="89299"/>
                    <a:pt x="38561" y="89033"/>
                  </a:cubicBezTo>
                  <a:cubicBezTo>
                    <a:pt x="37961" y="81461"/>
                    <a:pt x="38328" y="73788"/>
                    <a:pt x="39162" y="66250"/>
                  </a:cubicBezTo>
                  <a:cubicBezTo>
                    <a:pt x="41263" y="47036"/>
                    <a:pt x="47201" y="28089"/>
                    <a:pt x="56641" y="11110"/>
                  </a:cubicBezTo>
                  <a:cubicBezTo>
                    <a:pt x="45766" y="7774"/>
                    <a:pt x="36460" y="136"/>
                    <a:pt x="24685" y="2"/>
                  </a:cubicBezTo>
                  <a:cubicBezTo>
                    <a:pt x="24566" y="1"/>
                    <a:pt x="24447" y="0"/>
                    <a:pt x="2432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2" name="Google Shape;2112;p56"/>
            <p:cNvSpPr/>
            <p:nvPr/>
          </p:nvSpPr>
          <p:spPr>
            <a:xfrm>
              <a:off x="2272775" y="1547325"/>
              <a:ext cx="3412450" cy="4035475"/>
            </a:xfrm>
            <a:custGeom>
              <a:avLst/>
              <a:gdLst/>
              <a:ahLst/>
              <a:cxnLst/>
              <a:rect l="l" t="t" r="r" b="b"/>
              <a:pathLst>
                <a:path w="136498" h="161419" extrusionOk="0">
                  <a:moveTo>
                    <a:pt x="74081" y="0"/>
                  </a:moveTo>
                  <a:cubicBezTo>
                    <a:pt x="70805" y="0"/>
                    <a:pt x="67560" y="183"/>
                    <a:pt x="64413" y="504"/>
                  </a:cubicBezTo>
                  <a:cubicBezTo>
                    <a:pt x="51037" y="1838"/>
                    <a:pt x="37894" y="6375"/>
                    <a:pt x="27020" y="14314"/>
                  </a:cubicBezTo>
                  <a:cubicBezTo>
                    <a:pt x="16446" y="22019"/>
                    <a:pt x="8373" y="32994"/>
                    <a:pt x="4270" y="45436"/>
                  </a:cubicBezTo>
                  <a:cubicBezTo>
                    <a:pt x="1" y="58479"/>
                    <a:pt x="734" y="71922"/>
                    <a:pt x="5838" y="84597"/>
                  </a:cubicBezTo>
                  <a:cubicBezTo>
                    <a:pt x="8773" y="91869"/>
                    <a:pt x="12576" y="98841"/>
                    <a:pt x="16412" y="105679"/>
                  </a:cubicBezTo>
                  <a:cubicBezTo>
                    <a:pt x="20182" y="112351"/>
                    <a:pt x="24151" y="118922"/>
                    <a:pt x="28321" y="125360"/>
                  </a:cubicBezTo>
                  <a:cubicBezTo>
                    <a:pt x="35126" y="135934"/>
                    <a:pt x="43365" y="148210"/>
                    <a:pt x="40996" y="161419"/>
                  </a:cubicBezTo>
                  <a:cubicBezTo>
                    <a:pt x="43231" y="160618"/>
                    <a:pt x="45967" y="160752"/>
                    <a:pt x="48302" y="160652"/>
                  </a:cubicBezTo>
                  <a:cubicBezTo>
                    <a:pt x="51037" y="160552"/>
                    <a:pt x="53772" y="160452"/>
                    <a:pt x="56508" y="160352"/>
                  </a:cubicBezTo>
                  <a:cubicBezTo>
                    <a:pt x="56508" y="160352"/>
                    <a:pt x="56508" y="160318"/>
                    <a:pt x="56508" y="160318"/>
                  </a:cubicBezTo>
                  <a:cubicBezTo>
                    <a:pt x="55173" y="144574"/>
                    <a:pt x="52772" y="129062"/>
                    <a:pt x="48402" y="113852"/>
                  </a:cubicBezTo>
                  <a:cubicBezTo>
                    <a:pt x="45166" y="102677"/>
                    <a:pt x="41030" y="91802"/>
                    <a:pt x="36060" y="81328"/>
                  </a:cubicBezTo>
                  <a:cubicBezTo>
                    <a:pt x="35026" y="82396"/>
                    <a:pt x="34092" y="83497"/>
                    <a:pt x="33191" y="84697"/>
                  </a:cubicBezTo>
                  <a:cubicBezTo>
                    <a:pt x="33122" y="84795"/>
                    <a:pt x="33025" y="84836"/>
                    <a:pt x="32928" y="84836"/>
                  </a:cubicBezTo>
                  <a:cubicBezTo>
                    <a:pt x="32694" y="84836"/>
                    <a:pt x="32459" y="84600"/>
                    <a:pt x="32624" y="84364"/>
                  </a:cubicBezTo>
                  <a:cubicBezTo>
                    <a:pt x="33524" y="82963"/>
                    <a:pt x="34559" y="81695"/>
                    <a:pt x="35659" y="80494"/>
                  </a:cubicBezTo>
                  <a:cubicBezTo>
                    <a:pt x="33991" y="77059"/>
                    <a:pt x="32257" y="73656"/>
                    <a:pt x="30422" y="70287"/>
                  </a:cubicBezTo>
                  <a:cubicBezTo>
                    <a:pt x="30215" y="69896"/>
                    <a:pt x="30547" y="69537"/>
                    <a:pt x="30882" y="69537"/>
                  </a:cubicBezTo>
                  <a:cubicBezTo>
                    <a:pt x="31034" y="69537"/>
                    <a:pt x="31186" y="69610"/>
                    <a:pt x="31290" y="69787"/>
                  </a:cubicBezTo>
                  <a:cubicBezTo>
                    <a:pt x="33057" y="73056"/>
                    <a:pt x="34759" y="76358"/>
                    <a:pt x="36393" y="79727"/>
                  </a:cubicBezTo>
                  <a:cubicBezTo>
                    <a:pt x="42813" y="73217"/>
                    <a:pt x="52013" y="69513"/>
                    <a:pt x="61128" y="69513"/>
                  </a:cubicBezTo>
                  <a:cubicBezTo>
                    <a:pt x="62147" y="69513"/>
                    <a:pt x="63166" y="69559"/>
                    <a:pt x="64180" y="69653"/>
                  </a:cubicBezTo>
                  <a:cubicBezTo>
                    <a:pt x="70818" y="70254"/>
                    <a:pt x="76822" y="73122"/>
                    <a:pt x="82726" y="75991"/>
                  </a:cubicBezTo>
                  <a:cubicBezTo>
                    <a:pt x="83894" y="76558"/>
                    <a:pt x="89064" y="79060"/>
                    <a:pt x="93968" y="80661"/>
                  </a:cubicBezTo>
                  <a:cubicBezTo>
                    <a:pt x="97137" y="75091"/>
                    <a:pt x="100672" y="69720"/>
                    <a:pt x="104575" y="64650"/>
                  </a:cubicBezTo>
                  <a:cubicBezTo>
                    <a:pt x="104686" y="64499"/>
                    <a:pt x="104841" y="64436"/>
                    <a:pt x="104994" y="64436"/>
                  </a:cubicBezTo>
                  <a:cubicBezTo>
                    <a:pt x="105349" y="64436"/>
                    <a:pt x="105689" y="64777"/>
                    <a:pt x="105409" y="65150"/>
                  </a:cubicBezTo>
                  <a:cubicBezTo>
                    <a:pt x="101640" y="70220"/>
                    <a:pt x="98104" y="75491"/>
                    <a:pt x="94968" y="80995"/>
                  </a:cubicBezTo>
                  <a:cubicBezTo>
                    <a:pt x="97016" y="81591"/>
                    <a:pt x="98958" y="81998"/>
                    <a:pt x="100475" y="81998"/>
                  </a:cubicBezTo>
                  <a:cubicBezTo>
                    <a:pt x="102270" y="81998"/>
                    <a:pt x="103469" y="81428"/>
                    <a:pt x="103541" y="79927"/>
                  </a:cubicBezTo>
                  <a:cubicBezTo>
                    <a:pt x="103558" y="79610"/>
                    <a:pt x="103791" y="79452"/>
                    <a:pt x="104021" y="79452"/>
                  </a:cubicBezTo>
                  <a:cubicBezTo>
                    <a:pt x="104250" y="79452"/>
                    <a:pt x="104475" y="79610"/>
                    <a:pt x="104475" y="79927"/>
                  </a:cubicBezTo>
                  <a:cubicBezTo>
                    <a:pt x="104492" y="82221"/>
                    <a:pt x="102636" y="82904"/>
                    <a:pt x="100405" y="82904"/>
                  </a:cubicBezTo>
                  <a:cubicBezTo>
                    <a:pt x="98353" y="82904"/>
                    <a:pt x="95986" y="82327"/>
                    <a:pt x="94468" y="81895"/>
                  </a:cubicBezTo>
                  <a:cubicBezTo>
                    <a:pt x="94134" y="82496"/>
                    <a:pt x="93801" y="83096"/>
                    <a:pt x="93467" y="83697"/>
                  </a:cubicBezTo>
                  <a:cubicBezTo>
                    <a:pt x="87263" y="95205"/>
                    <a:pt x="82660" y="107547"/>
                    <a:pt x="79724" y="120290"/>
                  </a:cubicBezTo>
                  <a:cubicBezTo>
                    <a:pt x="76755" y="133232"/>
                    <a:pt x="75888" y="146275"/>
                    <a:pt x="76155" y="159518"/>
                  </a:cubicBezTo>
                  <a:cubicBezTo>
                    <a:pt x="76155" y="159784"/>
                    <a:pt x="75988" y="159918"/>
                    <a:pt x="75788" y="159918"/>
                  </a:cubicBezTo>
                  <a:lnTo>
                    <a:pt x="75788" y="159951"/>
                  </a:lnTo>
                  <a:lnTo>
                    <a:pt x="79424" y="159951"/>
                  </a:lnTo>
                  <a:cubicBezTo>
                    <a:pt x="82126" y="159951"/>
                    <a:pt x="84861" y="160018"/>
                    <a:pt x="87596" y="160085"/>
                  </a:cubicBezTo>
                  <a:cubicBezTo>
                    <a:pt x="89031" y="160151"/>
                    <a:pt x="90532" y="160118"/>
                    <a:pt x="91899" y="160552"/>
                  </a:cubicBezTo>
                  <a:cubicBezTo>
                    <a:pt x="91633" y="157449"/>
                    <a:pt x="91833" y="154414"/>
                    <a:pt x="92533" y="151378"/>
                  </a:cubicBezTo>
                  <a:cubicBezTo>
                    <a:pt x="95669" y="137402"/>
                    <a:pt x="106810" y="127595"/>
                    <a:pt x="115750" y="117121"/>
                  </a:cubicBezTo>
                  <a:cubicBezTo>
                    <a:pt x="124990" y="106313"/>
                    <a:pt x="131861" y="93370"/>
                    <a:pt x="134163" y="79227"/>
                  </a:cubicBezTo>
                  <a:cubicBezTo>
                    <a:pt x="136498" y="65150"/>
                    <a:pt x="133196" y="50973"/>
                    <a:pt x="128059" y="37831"/>
                  </a:cubicBezTo>
                  <a:cubicBezTo>
                    <a:pt x="123455" y="26155"/>
                    <a:pt x="116484" y="14781"/>
                    <a:pt x="105676" y="7909"/>
                  </a:cubicBezTo>
                  <a:cubicBezTo>
                    <a:pt x="96494" y="2071"/>
                    <a:pt x="85112" y="0"/>
                    <a:pt x="7408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3" name="Google Shape;2113;p56"/>
            <p:cNvSpPr/>
            <p:nvPr/>
          </p:nvSpPr>
          <p:spPr>
            <a:xfrm>
              <a:off x="2213575" y="1523475"/>
              <a:ext cx="3471650" cy="5472400"/>
            </a:xfrm>
            <a:custGeom>
              <a:avLst/>
              <a:gdLst/>
              <a:ahLst/>
              <a:cxnLst/>
              <a:rect l="l" t="t" r="r" b="b"/>
              <a:pathLst>
                <a:path w="138866" h="218896" extrusionOk="0">
                  <a:moveTo>
                    <a:pt x="76449" y="954"/>
                  </a:moveTo>
                  <a:cubicBezTo>
                    <a:pt x="87480" y="954"/>
                    <a:pt x="98862" y="3025"/>
                    <a:pt x="108044" y="8863"/>
                  </a:cubicBezTo>
                  <a:cubicBezTo>
                    <a:pt x="118852" y="15735"/>
                    <a:pt x="125823" y="27109"/>
                    <a:pt x="130427" y="38785"/>
                  </a:cubicBezTo>
                  <a:cubicBezTo>
                    <a:pt x="135564" y="51927"/>
                    <a:pt x="138866" y="66104"/>
                    <a:pt x="136531" y="80181"/>
                  </a:cubicBezTo>
                  <a:cubicBezTo>
                    <a:pt x="134229" y="94324"/>
                    <a:pt x="127358" y="107267"/>
                    <a:pt x="118118" y="118075"/>
                  </a:cubicBezTo>
                  <a:cubicBezTo>
                    <a:pt x="109178" y="128549"/>
                    <a:pt x="98037" y="138356"/>
                    <a:pt x="94901" y="152332"/>
                  </a:cubicBezTo>
                  <a:cubicBezTo>
                    <a:pt x="94201" y="155368"/>
                    <a:pt x="94001" y="158437"/>
                    <a:pt x="94267" y="161506"/>
                  </a:cubicBezTo>
                  <a:cubicBezTo>
                    <a:pt x="92900" y="161105"/>
                    <a:pt x="91399" y="161105"/>
                    <a:pt x="89964" y="161039"/>
                  </a:cubicBezTo>
                  <a:cubicBezTo>
                    <a:pt x="87229" y="160972"/>
                    <a:pt x="84494" y="160905"/>
                    <a:pt x="81792" y="160905"/>
                  </a:cubicBezTo>
                  <a:lnTo>
                    <a:pt x="78156" y="160905"/>
                  </a:lnTo>
                  <a:cubicBezTo>
                    <a:pt x="71985" y="160905"/>
                    <a:pt x="65780" y="161072"/>
                    <a:pt x="59609" y="161272"/>
                  </a:cubicBezTo>
                  <a:lnTo>
                    <a:pt x="58876" y="161272"/>
                  </a:lnTo>
                  <a:cubicBezTo>
                    <a:pt x="58876" y="161306"/>
                    <a:pt x="58876" y="161306"/>
                    <a:pt x="58876" y="161306"/>
                  </a:cubicBezTo>
                  <a:cubicBezTo>
                    <a:pt x="56140" y="161406"/>
                    <a:pt x="53405" y="161506"/>
                    <a:pt x="50670" y="161606"/>
                  </a:cubicBezTo>
                  <a:cubicBezTo>
                    <a:pt x="48335" y="161706"/>
                    <a:pt x="45599" y="161572"/>
                    <a:pt x="43364" y="162373"/>
                  </a:cubicBezTo>
                  <a:cubicBezTo>
                    <a:pt x="45733" y="149164"/>
                    <a:pt x="37494" y="136888"/>
                    <a:pt x="30689" y="126314"/>
                  </a:cubicBezTo>
                  <a:cubicBezTo>
                    <a:pt x="26519" y="119876"/>
                    <a:pt x="22550" y="113305"/>
                    <a:pt x="18780" y="106633"/>
                  </a:cubicBezTo>
                  <a:cubicBezTo>
                    <a:pt x="14944" y="99795"/>
                    <a:pt x="11141" y="92823"/>
                    <a:pt x="8206" y="85551"/>
                  </a:cubicBezTo>
                  <a:cubicBezTo>
                    <a:pt x="3102" y="72876"/>
                    <a:pt x="2369" y="59433"/>
                    <a:pt x="6638" y="46390"/>
                  </a:cubicBezTo>
                  <a:cubicBezTo>
                    <a:pt x="10741" y="33948"/>
                    <a:pt x="18814" y="22973"/>
                    <a:pt x="29388" y="15268"/>
                  </a:cubicBezTo>
                  <a:cubicBezTo>
                    <a:pt x="40262" y="7329"/>
                    <a:pt x="53405" y="2792"/>
                    <a:pt x="66781" y="1458"/>
                  </a:cubicBezTo>
                  <a:cubicBezTo>
                    <a:pt x="69928" y="1137"/>
                    <a:pt x="73173" y="954"/>
                    <a:pt x="76449" y="954"/>
                  </a:cubicBezTo>
                  <a:close/>
                  <a:moveTo>
                    <a:pt x="78490" y="161873"/>
                  </a:moveTo>
                  <a:cubicBezTo>
                    <a:pt x="82592" y="161873"/>
                    <a:pt x="86695" y="161906"/>
                    <a:pt x="90798" y="162073"/>
                  </a:cubicBezTo>
                  <a:cubicBezTo>
                    <a:pt x="92766" y="162139"/>
                    <a:pt x="95402" y="162273"/>
                    <a:pt x="96502" y="164241"/>
                  </a:cubicBezTo>
                  <a:cubicBezTo>
                    <a:pt x="98070" y="167076"/>
                    <a:pt x="94468" y="168377"/>
                    <a:pt x="92500" y="169011"/>
                  </a:cubicBezTo>
                  <a:cubicBezTo>
                    <a:pt x="85028" y="171479"/>
                    <a:pt x="77289" y="173247"/>
                    <a:pt x="69516" y="174315"/>
                  </a:cubicBezTo>
                  <a:cubicBezTo>
                    <a:pt x="63334" y="175172"/>
                    <a:pt x="57104" y="175594"/>
                    <a:pt x="50882" y="175594"/>
                  </a:cubicBezTo>
                  <a:cubicBezTo>
                    <a:pt x="48139" y="175594"/>
                    <a:pt x="45399" y="175512"/>
                    <a:pt x="42664" y="175349"/>
                  </a:cubicBezTo>
                  <a:cubicBezTo>
                    <a:pt x="40596" y="172147"/>
                    <a:pt x="38694" y="167543"/>
                    <a:pt x="41830" y="164408"/>
                  </a:cubicBezTo>
                  <a:cubicBezTo>
                    <a:pt x="43298" y="162907"/>
                    <a:pt x="45433" y="162807"/>
                    <a:pt x="47401" y="162740"/>
                  </a:cubicBezTo>
                  <a:cubicBezTo>
                    <a:pt x="49569" y="162640"/>
                    <a:pt x="51770" y="162573"/>
                    <a:pt x="53939" y="162473"/>
                  </a:cubicBezTo>
                  <a:cubicBezTo>
                    <a:pt x="62145" y="162173"/>
                    <a:pt x="70317" y="161906"/>
                    <a:pt x="78490" y="161873"/>
                  </a:cubicBezTo>
                  <a:close/>
                  <a:moveTo>
                    <a:pt x="93767" y="169645"/>
                  </a:moveTo>
                  <a:cubicBezTo>
                    <a:pt x="95869" y="171413"/>
                    <a:pt x="97603" y="174115"/>
                    <a:pt x="97370" y="176983"/>
                  </a:cubicBezTo>
                  <a:cubicBezTo>
                    <a:pt x="97069" y="180453"/>
                    <a:pt x="93800" y="181820"/>
                    <a:pt x="90832" y="182454"/>
                  </a:cubicBezTo>
                  <a:cubicBezTo>
                    <a:pt x="84094" y="183922"/>
                    <a:pt x="77189" y="184789"/>
                    <a:pt x="70384" y="185590"/>
                  </a:cubicBezTo>
                  <a:cubicBezTo>
                    <a:pt x="63612" y="186424"/>
                    <a:pt x="56841" y="186991"/>
                    <a:pt x="50036" y="187358"/>
                  </a:cubicBezTo>
                  <a:cubicBezTo>
                    <a:pt x="49323" y="187391"/>
                    <a:pt x="48551" y="187435"/>
                    <a:pt x="47770" y="187435"/>
                  </a:cubicBezTo>
                  <a:cubicBezTo>
                    <a:pt x="45446" y="187435"/>
                    <a:pt x="43045" y="187045"/>
                    <a:pt x="41897" y="184822"/>
                  </a:cubicBezTo>
                  <a:cubicBezTo>
                    <a:pt x="40596" y="182254"/>
                    <a:pt x="41863" y="178885"/>
                    <a:pt x="42664" y="176316"/>
                  </a:cubicBezTo>
                  <a:cubicBezTo>
                    <a:pt x="45456" y="176491"/>
                    <a:pt x="48252" y="176579"/>
                    <a:pt x="51046" y="176579"/>
                  </a:cubicBezTo>
                  <a:cubicBezTo>
                    <a:pt x="57831" y="176579"/>
                    <a:pt x="64608" y="176065"/>
                    <a:pt x="71318" y="175049"/>
                  </a:cubicBezTo>
                  <a:cubicBezTo>
                    <a:pt x="76255" y="174315"/>
                    <a:pt x="81158" y="173281"/>
                    <a:pt x="85962" y="171980"/>
                  </a:cubicBezTo>
                  <a:cubicBezTo>
                    <a:pt x="88263" y="171379"/>
                    <a:pt x="90531" y="170712"/>
                    <a:pt x="92766" y="169978"/>
                  </a:cubicBezTo>
                  <a:cubicBezTo>
                    <a:pt x="93100" y="169878"/>
                    <a:pt x="93434" y="169778"/>
                    <a:pt x="93767" y="169645"/>
                  </a:cubicBezTo>
                  <a:close/>
                  <a:moveTo>
                    <a:pt x="94468" y="182321"/>
                  </a:moveTo>
                  <a:cubicBezTo>
                    <a:pt x="96769" y="183622"/>
                    <a:pt x="97837" y="186290"/>
                    <a:pt x="97303" y="188825"/>
                  </a:cubicBezTo>
                  <a:cubicBezTo>
                    <a:pt x="96536" y="192261"/>
                    <a:pt x="93033" y="193028"/>
                    <a:pt x="90098" y="193862"/>
                  </a:cubicBezTo>
                  <a:cubicBezTo>
                    <a:pt x="83593" y="195663"/>
                    <a:pt x="76955" y="197131"/>
                    <a:pt x="70250" y="198165"/>
                  </a:cubicBezTo>
                  <a:cubicBezTo>
                    <a:pt x="63512" y="199233"/>
                    <a:pt x="56607" y="200100"/>
                    <a:pt x="49802" y="200167"/>
                  </a:cubicBezTo>
                  <a:cubicBezTo>
                    <a:pt x="48535" y="200167"/>
                    <a:pt x="47134" y="200067"/>
                    <a:pt x="45833" y="199700"/>
                  </a:cubicBezTo>
                  <a:cubicBezTo>
                    <a:pt x="45800" y="199700"/>
                    <a:pt x="45766" y="199666"/>
                    <a:pt x="45699" y="199666"/>
                  </a:cubicBezTo>
                  <a:cubicBezTo>
                    <a:pt x="44032" y="199166"/>
                    <a:pt x="42597" y="198165"/>
                    <a:pt x="42097" y="196231"/>
                  </a:cubicBezTo>
                  <a:cubicBezTo>
                    <a:pt x="41363" y="193328"/>
                    <a:pt x="43264" y="190260"/>
                    <a:pt x="45199" y="188225"/>
                  </a:cubicBezTo>
                  <a:cubicBezTo>
                    <a:pt x="45992" y="188387"/>
                    <a:pt x="46835" y="188439"/>
                    <a:pt x="47667" y="188439"/>
                  </a:cubicBezTo>
                  <a:cubicBezTo>
                    <a:pt x="48199" y="188439"/>
                    <a:pt x="48727" y="188418"/>
                    <a:pt x="49235" y="188392"/>
                  </a:cubicBezTo>
                  <a:cubicBezTo>
                    <a:pt x="52771" y="188225"/>
                    <a:pt x="56307" y="187958"/>
                    <a:pt x="59810" y="187658"/>
                  </a:cubicBezTo>
                  <a:cubicBezTo>
                    <a:pt x="66514" y="187124"/>
                    <a:pt x="73186" y="186323"/>
                    <a:pt x="79824" y="185323"/>
                  </a:cubicBezTo>
                  <a:cubicBezTo>
                    <a:pt x="83260" y="184822"/>
                    <a:pt x="86729" y="184255"/>
                    <a:pt x="90165" y="183588"/>
                  </a:cubicBezTo>
                  <a:cubicBezTo>
                    <a:pt x="91632" y="183321"/>
                    <a:pt x="93133" y="182988"/>
                    <a:pt x="94468" y="182321"/>
                  </a:cubicBezTo>
                  <a:close/>
                  <a:moveTo>
                    <a:pt x="93967" y="193729"/>
                  </a:moveTo>
                  <a:lnTo>
                    <a:pt x="93967" y="193729"/>
                  </a:lnTo>
                  <a:cubicBezTo>
                    <a:pt x="97003" y="198699"/>
                    <a:pt x="92933" y="204036"/>
                    <a:pt x="88463" y="206304"/>
                  </a:cubicBezTo>
                  <a:cubicBezTo>
                    <a:pt x="83493" y="208840"/>
                    <a:pt x="77556" y="210040"/>
                    <a:pt x="72152" y="211074"/>
                  </a:cubicBezTo>
                  <a:cubicBezTo>
                    <a:pt x="68099" y="211861"/>
                    <a:pt x="63722" y="212614"/>
                    <a:pt x="59459" y="212614"/>
                  </a:cubicBezTo>
                  <a:cubicBezTo>
                    <a:pt x="57758" y="212614"/>
                    <a:pt x="56076" y="212494"/>
                    <a:pt x="54439" y="212209"/>
                  </a:cubicBezTo>
                  <a:cubicBezTo>
                    <a:pt x="51637" y="211708"/>
                    <a:pt x="48968" y="210574"/>
                    <a:pt x="47167" y="208339"/>
                  </a:cubicBezTo>
                  <a:cubicBezTo>
                    <a:pt x="45366" y="206071"/>
                    <a:pt x="45266" y="203836"/>
                    <a:pt x="45399" y="201134"/>
                  </a:cubicBezTo>
                  <a:cubicBezTo>
                    <a:pt x="45466" y="200967"/>
                    <a:pt x="45566" y="200834"/>
                    <a:pt x="45633" y="200700"/>
                  </a:cubicBezTo>
                  <a:cubicBezTo>
                    <a:pt x="46433" y="200901"/>
                    <a:pt x="47234" y="201034"/>
                    <a:pt x="48068" y="201101"/>
                  </a:cubicBezTo>
                  <a:cubicBezTo>
                    <a:pt x="48760" y="201150"/>
                    <a:pt x="49458" y="201171"/>
                    <a:pt x="50160" y="201171"/>
                  </a:cubicBezTo>
                  <a:cubicBezTo>
                    <a:pt x="52805" y="201171"/>
                    <a:pt x="55498" y="200871"/>
                    <a:pt x="58108" y="200634"/>
                  </a:cubicBezTo>
                  <a:cubicBezTo>
                    <a:pt x="65180" y="200033"/>
                    <a:pt x="72185" y="198999"/>
                    <a:pt x="79123" y="197531"/>
                  </a:cubicBezTo>
                  <a:cubicBezTo>
                    <a:pt x="82659" y="196798"/>
                    <a:pt x="86128" y="195964"/>
                    <a:pt x="89597" y="195030"/>
                  </a:cubicBezTo>
                  <a:cubicBezTo>
                    <a:pt x="90998" y="194629"/>
                    <a:pt x="92566" y="194296"/>
                    <a:pt x="93967" y="193729"/>
                  </a:cubicBezTo>
                  <a:close/>
                  <a:moveTo>
                    <a:pt x="89531" y="206871"/>
                  </a:moveTo>
                  <a:lnTo>
                    <a:pt x="89531" y="206871"/>
                  </a:lnTo>
                  <a:cubicBezTo>
                    <a:pt x="87896" y="209340"/>
                    <a:pt x="86162" y="211742"/>
                    <a:pt x="84127" y="213910"/>
                  </a:cubicBezTo>
                  <a:cubicBezTo>
                    <a:pt x="81525" y="216612"/>
                    <a:pt x="77022" y="216712"/>
                    <a:pt x="73519" y="217146"/>
                  </a:cubicBezTo>
                  <a:cubicBezTo>
                    <a:pt x="71216" y="217435"/>
                    <a:pt x="67848" y="217996"/>
                    <a:pt x="64585" y="217996"/>
                  </a:cubicBezTo>
                  <a:cubicBezTo>
                    <a:pt x="60334" y="217996"/>
                    <a:pt x="56260" y="217045"/>
                    <a:pt x="54939" y="213309"/>
                  </a:cubicBezTo>
                  <a:lnTo>
                    <a:pt x="54939" y="213309"/>
                  </a:lnTo>
                  <a:cubicBezTo>
                    <a:pt x="56386" y="213549"/>
                    <a:pt x="57879" y="213649"/>
                    <a:pt x="59389" y="213649"/>
                  </a:cubicBezTo>
                  <a:cubicBezTo>
                    <a:pt x="63556" y="213649"/>
                    <a:pt x="67847" y="212885"/>
                    <a:pt x="71618" y="212175"/>
                  </a:cubicBezTo>
                  <a:cubicBezTo>
                    <a:pt x="75387" y="211508"/>
                    <a:pt x="79123" y="210574"/>
                    <a:pt x="82793" y="209473"/>
                  </a:cubicBezTo>
                  <a:cubicBezTo>
                    <a:pt x="85094" y="208806"/>
                    <a:pt x="87396" y="208039"/>
                    <a:pt x="89531" y="206871"/>
                  </a:cubicBezTo>
                  <a:close/>
                  <a:moveTo>
                    <a:pt x="75567" y="1"/>
                  </a:moveTo>
                  <a:cubicBezTo>
                    <a:pt x="62938" y="1"/>
                    <a:pt x="50209" y="2721"/>
                    <a:pt x="38895" y="8363"/>
                  </a:cubicBezTo>
                  <a:cubicBezTo>
                    <a:pt x="16112" y="19671"/>
                    <a:pt x="0" y="44455"/>
                    <a:pt x="3102" y="70340"/>
                  </a:cubicBezTo>
                  <a:cubicBezTo>
                    <a:pt x="4870" y="85084"/>
                    <a:pt x="13009" y="98661"/>
                    <a:pt x="20281" y="111270"/>
                  </a:cubicBezTo>
                  <a:cubicBezTo>
                    <a:pt x="24251" y="118108"/>
                    <a:pt x="28521" y="124679"/>
                    <a:pt x="32724" y="131351"/>
                  </a:cubicBezTo>
                  <a:cubicBezTo>
                    <a:pt x="36660" y="137622"/>
                    <a:pt x="40496" y="144193"/>
                    <a:pt x="42130" y="151465"/>
                  </a:cubicBezTo>
                  <a:cubicBezTo>
                    <a:pt x="42964" y="155134"/>
                    <a:pt x="43131" y="158971"/>
                    <a:pt x="42597" y="162707"/>
                  </a:cubicBezTo>
                  <a:cubicBezTo>
                    <a:pt x="41530" y="163207"/>
                    <a:pt x="40629" y="164007"/>
                    <a:pt x="40029" y="165208"/>
                  </a:cubicBezTo>
                  <a:cubicBezTo>
                    <a:pt x="38194" y="168744"/>
                    <a:pt x="39662" y="172480"/>
                    <a:pt x="41797" y="175449"/>
                  </a:cubicBezTo>
                  <a:cubicBezTo>
                    <a:pt x="41563" y="175716"/>
                    <a:pt x="41663" y="176216"/>
                    <a:pt x="42097" y="176283"/>
                  </a:cubicBezTo>
                  <a:cubicBezTo>
                    <a:pt x="40429" y="179585"/>
                    <a:pt x="39095" y="184622"/>
                    <a:pt x="42664" y="187157"/>
                  </a:cubicBezTo>
                  <a:cubicBezTo>
                    <a:pt x="43198" y="187558"/>
                    <a:pt x="43831" y="187858"/>
                    <a:pt x="44465" y="188058"/>
                  </a:cubicBezTo>
                  <a:cubicBezTo>
                    <a:pt x="41563" y="190660"/>
                    <a:pt x="39428" y="195497"/>
                    <a:pt x="42430" y="198832"/>
                  </a:cubicBezTo>
                  <a:cubicBezTo>
                    <a:pt x="43131" y="199600"/>
                    <a:pt x="43998" y="200100"/>
                    <a:pt x="44932" y="200467"/>
                  </a:cubicBezTo>
                  <a:cubicBezTo>
                    <a:pt x="44532" y="201167"/>
                    <a:pt x="44298" y="202068"/>
                    <a:pt x="44198" y="202835"/>
                  </a:cubicBezTo>
                  <a:cubicBezTo>
                    <a:pt x="44165" y="202902"/>
                    <a:pt x="44198" y="202969"/>
                    <a:pt x="44232" y="203035"/>
                  </a:cubicBezTo>
                  <a:cubicBezTo>
                    <a:pt x="43665" y="206905"/>
                    <a:pt x="48001" y="211074"/>
                    <a:pt x="51203" y="212309"/>
                  </a:cubicBezTo>
                  <a:cubicBezTo>
                    <a:pt x="52171" y="212709"/>
                    <a:pt x="53205" y="212976"/>
                    <a:pt x="54239" y="213176"/>
                  </a:cubicBezTo>
                  <a:cubicBezTo>
                    <a:pt x="55157" y="217810"/>
                    <a:pt x="59848" y="218896"/>
                    <a:pt x="64589" y="218896"/>
                  </a:cubicBezTo>
                  <a:cubicBezTo>
                    <a:pt x="67595" y="218896"/>
                    <a:pt x="70622" y="218459"/>
                    <a:pt x="72719" y="218213"/>
                  </a:cubicBezTo>
                  <a:cubicBezTo>
                    <a:pt x="74754" y="217979"/>
                    <a:pt x="76788" y="217679"/>
                    <a:pt x="78823" y="217312"/>
                  </a:cubicBezTo>
                  <a:cubicBezTo>
                    <a:pt x="80424" y="217045"/>
                    <a:pt x="82059" y="216779"/>
                    <a:pt x="83426" y="215845"/>
                  </a:cubicBezTo>
                  <a:cubicBezTo>
                    <a:pt x="86629" y="213610"/>
                    <a:pt x="89197" y="209373"/>
                    <a:pt x="91199" y="206104"/>
                  </a:cubicBezTo>
                  <a:cubicBezTo>
                    <a:pt x="91265" y="205971"/>
                    <a:pt x="91265" y="205871"/>
                    <a:pt x="91265" y="205771"/>
                  </a:cubicBezTo>
                  <a:cubicBezTo>
                    <a:pt x="95068" y="203002"/>
                    <a:pt x="97570" y="197632"/>
                    <a:pt x="94901" y="193328"/>
                  </a:cubicBezTo>
                  <a:cubicBezTo>
                    <a:pt x="95668" y="192928"/>
                    <a:pt x="96369" y="192428"/>
                    <a:pt x="96936" y="191761"/>
                  </a:cubicBezTo>
                  <a:cubicBezTo>
                    <a:pt x="99471" y="188859"/>
                    <a:pt x="98637" y="183855"/>
                    <a:pt x="95435" y="181787"/>
                  </a:cubicBezTo>
                  <a:cubicBezTo>
                    <a:pt x="95802" y="181553"/>
                    <a:pt x="96169" y="181287"/>
                    <a:pt x="96502" y="180953"/>
                  </a:cubicBezTo>
                  <a:cubicBezTo>
                    <a:pt x="100072" y="177517"/>
                    <a:pt x="97970" y="172180"/>
                    <a:pt x="94835" y="169245"/>
                  </a:cubicBezTo>
                  <a:cubicBezTo>
                    <a:pt x="95635" y="168911"/>
                    <a:pt x="96402" y="168477"/>
                    <a:pt x="96969" y="167844"/>
                  </a:cubicBezTo>
                  <a:cubicBezTo>
                    <a:pt x="98837" y="165742"/>
                    <a:pt x="97503" y="163040"/>
                    <a:pt x="95302" y="161906"/>
                  </a:cubicBezTo>
                  <a:cubicBezTo>
                    <a:pt x="93634" y="145694"/>
                    <a:pt x="105909" y="133252"/>
                    <a:pt x="115883" y="122144"/>
                  </a:cubicBezTo>
                  <a:cubicBezTo>
                    <a:pt x="125223" y="111703"/>
                    <a:pt x="132762" y="99928"/>
                    <a:pt x="136297" y="86252"/>
                  </a:cubicBezTo>
                  <a:cubicBezTo>
                    <a:pt x="137999" y="79580"/>
                    <a:pt x="138699" y="72642"/>
                    <a:pt x="138199" y="65770"/>
                  </a:cubicBezTo>
                  <a:cubicBezTo>
                    <a:pt x="137632" y="58532"/>
                    <a:pt x="135764" y="51394"/>
                    <a:pt x="133529" y="44522"/>
                  </a:cubicBezTo>
                  <a:cubicBezTo>
                    <a:pt x="129726" y="32914"/>
                    <a:pt x="124089" y="21339"/>
                    <a:pt x="114982" y="12966"/>
                  </a:cubicBezTo>
                  <a:cubicBezTo>
                    <a:pt x="104775" y="3559"/>
                    <a:pt x="91099" y="357"/>
                    <a:pt x="77556" y="23"/>
                  </a:cubicBezTo>
                  <a:cubicBezTo>
                    <a:pt x="76893" y="8"/>
                    <a:pt x="76230" y="1"/>
                    <a:pt x="7556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4" name="Google Shape;2114;p56"/>
            <p:cNvSpPr/>
            <p:nvPr/>
          </p:nvSpPr>
          <p:spPr>
            <a:xfrm>
              <a:off x="3027575" y="3158225"/>
              <a:ext cx="1887425" cy="2397075"/>
            </a:xfrm>
            <a:custGeom>
              <a:avLst/>
              <a:gdLst/>
              <a:ahLst/>
              <a:cxnLst/>
              <a:rect l="l" t="t" r="r" b="b"/>
              <a:pathLst>
                <a:path w="75497" h="95883" extrusionOk="0">
                  <a:moveTo>
                    <a:pt x="74802" y="0"/>
                  </a:moveTo>
                  <a:cubicBezTo>
                    <a:pt x="74649" y="0"/>
                    <a:pt x="74494" y="63"/>
                    <a:pt x="74383" y="214"/>
                  </a:cubicBezTo>
                  <a:cubicBezTo>
                    <a:pt x="70480" y="5284"/>
                    <a:pt x="66945" y="10655"/>
                    <a:pt x="63776" y="16225"/>
                  </a:cubicBezTo>
                  <a:cubicBezTo>
                    <a:pt x="58872" y="14624"/>
                    <a:pt x="53668" y="12122"/>
                    <a:pt x="52534" y="11555"/>
                  </a:cubicBezTo>
                  <a:cubicBezTo>
                    <a:pt x="46597" y="8686"/>
                    <a:pt x="40626" y="5818"/>
                    <a:pt x="33988" y="5217"/>
                  </a:cubicBezTo>
                  <a:cubicBezTo>
                    <a:pt x="32980" y="5124"/>
                    <a:pt x="31968" y="5078"/>
                    <a:pt x="30954" y="5078"/>
                  </a:cubicBezTo>
                  <a:cubicBezTo>
                    <a:pt x="21833" y="5078"/>
                    <a:pt x="12626" y="8807"/>
                    <a:pt x="6201" y="15291"/>
                  </a:cubicBezTo>
                  <a:cubicBezTo>
                    <a:pt x="4567" y="11922"/>
                    <a:pt x="2865" y="8620"/>
                    <a:pt x="1064" y="5351"/>
                  </a:cubicBezTo>
                  <a:cubicBezTo>
                    <a:pt x="971" y="5174"/>
                    <a:pt x="823" y="5101"/>
                    <a:pt x="673" y="5101"/>
                  </a:cubicBezTo>
                  <a:cubicBezTo>
                    <a:pt x="341" y="5101"/>
                    <a:pt x="0" y="5460"/>
                    <a:pt x="230" y="5851"/>
                  </a:cubicBezTo>
                  <a:cubicBezTo>
                    <a:pt x="2065" y="9220"/>
                    <a:pt x="3799" y="12623"/>
                    <a:pt x="5467" y="16058"/>
                  </a:cubicBezTo>
                  <a:cubicBezTo>
                    <a:pt x="4367" y="17259"/>
                    <a:pt x="3332" y="18560"/>
                    <a:pt x="2432" y="19928"/>
                  </a:cubicBezTo>
                  <a:cubicBezTo>
                    <a:pt x="2269" y="20183"/>
                    <a:pt x="2478" y="20406"/>
                    <a:pt x="2710" y="20406"/>
                  </a:cubicBezTo>
                  <a:cubicBezTo>
                    <a:pt x="2811" y="20406"/>
                    <a:pt x="2918" y="20363"/>
                    <a:pt x="2999" y="20261"/>
                  </a:cubicBezTo>
                  <a:cubicBezTo>
                    <a:pt x="3900" y="19061"/>
                    <a:pt x="4834" y="17960"/>
                    <a:pt x="5868" y="16892"/>
                  </a:cubicBezTo>
                  <a:cubicBezTo>
                    <a:pt x="10838" y="27366"/>
                    <a:pt x="14974" y="38274"/>
                    <a:pt x="18210" y="49416"/>
                  </a:cubicBezTo>
                  <a:cubicBezTo>
                    <a:pt x="22580" y="64626"/>
                    <a:pt x="24948" y="80138"/>
                    <a:pt x="26316" y="95882"/>
                  </a:cubicBezTo>
                  <a:lnTo>
                    <a:pt x="27049" y="95882"/>
                  </a:lnTo>
                  <a:cubicBezTo>
                    <a:pt x="26082" y="68463"/>
                    <a:pt x="18510" y="40943"/>
                    <a:pt x="6601" y="16125"/>
                  </a:cubicBezTo>
                  <a:cubicBezTo>
                    <a:pt x="13055" y="9836"/>
                    <a:pt x="21785" y="6049"/>
                    <a:pt x="30928" y="6049"/>
                  </a:cubicBezTo>
                  <a:cubicBezTo>
                    <a:pt x="31048" y="6049"/>
                    <a:pt x="31167" y="6050"/>
                    <a:pt x="31286" y="6051"/>
                  </a:cubicBezTo>
                  <a:cubicBezTo>
                    <a:pt x="43061" y="6185"/>
                    <a:pt x="52367" y="13823"/>
                    <a:pt x="63242" y="17159"/>
                  </a:cubicBezTo>
                  <a:cubicBezTo>
                    <a:pt x="53802" y="34138"/>
                    <a:pt x="47864" y="53085"/>
                    <a:pt x="45763" y="72299"/>
                  </a:cubicBezTo>
                  <a:cubicBezTo>
                    <a:pt x="44929" y="79837"/>
                    <a:pt x="44562" y="87510"/>
                    <a:pt x="45162" y="95082"/>
                  </a:cubicBezTo>
                  <a:cubicBezTo>
                    <a:pt x="45196" y="95348"/>
                    <a:pt x="45396" y="95482"/>
                    <a:pt x="45596" y="95482"/>
                  </a:cubicBezTo>
                  <a:cubicBezTo>
                    <a:pt x="45796" y="95482"/>
                    <a:pt x="45963" y="95348"/>
                    <a:pt x="45963" y="95082"/>
                  </a:cubicBezTo>
                  <a:cubicBezTo>
                    <a:pt x="45696" y="81839"/>
                    <a:pt x="46563" y="68796"/>
                    <a:pt x="49532" y="55854"/>
                  </a:cubicBezTo>
                  <a:cubicBezTo>
                    <a:pt x="52434" y="43111"/>
                    <a:pt x="57071" y="30769"/>
                    <a:pt x="63275" y="19294"/>
                  </a:cubicBezTo>
                  <a:cubicBezTo>
                    <a:pt x="63609" y="18660"/>
                    <a:pt x="63942" y="18060"/>
                    <a:pt x="64276" y="17459"/>
                  </a:cubicBezTo>
                  <a:cubicBezTo>
                    <a:pt x="65789" y="17905"/>
                    <a:pt x="68147" y="18481"/>
                    <a:pt x="70193" y="18481"/>
                  </a:cubicBezTo>
                  <a:cubicBezTo>
                    <a:pt x="72433" y="18481"/>
                    <a:pt x="74301" y="17792"/>
                    <a:pt x="74283" y="15491"/>
                  </a:cubicBezTo>
                  <a:cubicBezTo>
                    <a:pt x="74283" y="15174"/>
                    <a:pt x="74050" y="15016"/>
                    <a:pt x="73816" y="15016"/>
                  </a:cubicBezTo>
                  <a:cubicBezTo>
                    <a:pt x="73583" y="15016"/>
                    <a:pt x="73349" y="15174"/>
                    <a:pt x="73349" y="15491"/>
                  </a:cubicBezTo>
                  <a:cubicBezTo>
                    <a:pt x="73277" y="16997"/>
                    <a:pt x="72070" y="17575"/>
                    <a:pt x="70266" y="17575"/>
                  </a:cubicBezTo>
                  <a:cubicBezTo>
                    <a:pt x="68751" y="17575"/>
                    <a:pt x="66816" y="17168"/>
                    <a:pt x="64776" y="16559"/>
                  </a:cubicBezTo>
                  <a:cubicBezTo>
                    <a:pt x="67912" y="11055"/>
                    <a:pt x="71448" y="5784"/>
                    <a:pt x="75217" y="714"/>
                  </a:cubicBezTo>
                  <a:cubicBezTo>
                    <a:pt x="75497" y="341"/>
                    <a:pt x="75157" y="0"/>
                    <a:pt x="748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5" name="Google Shape;2115;p56"/>
            <p:cNvSpPr/>
            <p:nvPr/>
          </p:nvSpPr>
          <p:spPr>
            <a:xfrm>
              <a:off x="3246800" y="5683575"/>
              <a:ext cx="982000" cy="211150"/>
            </a:xfrm>
            <a:custGeom>
              <a:avLst/>
              <a:gdLst/>
              <a:ahLst/>
              <a:cxnLst/>
              <a:rect l="l" t="t" r="r" b="b"/>
              <a:pathLst>
                <a:path w="39280" h="8446" extrusionOk="0">
                  <a:moveTo>
                    <a:pt x="1011" y="1"/>
                  </a:moveTo>
                  <a:cubicBezTo>
                    <a:pt x="744" y="1"/>
                    <a:pt x="484" y="143"/>
                    <a:pt x="434" y="439"/>
                  </a:cubicBezTo>
                  <a:cubicBezTo>
                    <a:pt x="1" y="3074"/>
                    <a:pt x="701" y="5943"/>
                    <a:pt x="3170" y="7344"/>
                  </a:cubicBezTo>
                  <a:cubicBezTo>
                    <a:pt x="4698" y="8217"/>
                    <a:pt x="6594" y="8445"/>
                    <a:pt x="8499" y="8445"/>
                  </a:cubicBezTo>
                  <a:cubicBezTo>
                    <a:pt x="10087" y="8445"/>
                    <a:pt x="11682" y="8287"/>
                    <a:pt x="13077" y="8211"/>
                  </a:cubicBezTo>
                  <a:cubicBezTo>
                    <a:pt x="21716" y="7811"/>
                    <a:pt x="30256" y="6810"/>
                    <a:pt x="38662" y="4742"/>
                  </a:cubicBezTo>
                  <a:cubicBezTo>
                    <a:pt x="39279" y="4588"/>
                    <a:pt x="39068" y="3690"/>
                    <a:pt x="38504" y="3690"/>
                  </a:cubicBezTo>
                  <a:cubicBezTo>
                    <a:pt x="38458" y="3690"/>
                    <a:pt x="38411" y="3695"/>
                    <a:pt x="38361" y="3708"/>
                  </a:cubicBezTo>
                  <a:cubicBezTo>
                    <a:pt x="31390" y="5442"/>
                    <a:pt x="24285" y="6443"/>
                    <a:pt x="17080" y="6810"/>
                  </a:cubicBezTo>
                  <a:cubicBezTo>
                    <a:pt x="15205" y="6908"/>
                    <a:pt x="13261" y="7017"/>
                    <a:pt x="11329" y="7017"/>
                  </a:cubicBezTo>
                  <a:cubicBezTo>
                    <a:pt x="9961" y="7017"/>
                    <a:pt x="8600" y="6962"/>
                    <a:pt x="7273" y="6810"/>
                  </a:cubicBezTo>
                  <a:cubicBezTo>
                    <a:pt x="5805" y="6643"/>
                    <a:pt x="4137" y="6243"/>
                    <a:pt x="3103" y="5109"/>
                  </a:cubicBezTo>
                  <a:cubicBezTo>
                    <a:pt x="1935" y="3875"/>
                    <a:pt x="2002" y="2007"/>
                    <a:pt x="1635" y="439"/>
                  </a:cubicBezTo>
                  <a:cubicBezTo>
                    <a:pt x="1567" y="151"/>
                    <a:pt x="1285" y="1"/>
                    <a:pt x="1011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6" name="Google Shape;2116;p56"/>
            <p:cNvSpPr/>
            <p:nvPr/>
          </p:nvSpPr>
          <p:spPr>
            <a:xfrm>
              <a:off x="3257650" y="6000000"/>
              <a:ext cx="998225" cy="187575"/>
            </a:xfrm>
            <a:custGeom>
              <a:avLst/>
              <a:gdLst/>
              <a:ahLst/>
              <a:cxnLst/>
              <a:rect l="l" t="t" r="r" b="b"/>
              <a:pathLst>
                <a:path w="39929" h="7503" extrusionOk="0">
                  <a:moveTo>
                    <a:pt x="1797" y="1"/>
                  </a:moveTo>
                  <a:cubicBezTo>
                    <a:pt x="1617" y="1"/>
                    <a:pt x="1434" y="86"/>
                    <a:pt x="1301" y="291"/>
                  </a:cubicBezTo>
                  <a:cubicBezTo>
                    <a:pt x="0" y="2359"/>
                    <a:pt x="834" y="4861"/>
                    <a:pt x="2802" y="6228"/>
                  </a:cubicBezTo>
                  <a:cubicBezTo>
                    <a:pt x="4200" y="7213"/>
                    <a:pt x="5954" y="7502"/>
                    <a:pt x="7760" y="7502"/>
                  </a:cubicBezTo>
                  <a:cubicBezTo>
                    <a:pt x="9747" y="7502"/>
                    <a:pt x="11798" y="7153"/>
                    <a:pt x="13510" y="6996"/>
                  </a:cubicBezTo>
                  <a:cubicBezTo>
                    <a:pt x="17946" y="6562"/>
                    <a:pt x="22383" y="6095"/>
                    <a:pt x="26786" y="5661"/>
                  </a:cubicBezTo>
                  <a:cubicBezTo>
                    <a:pt x="30989" y="5228"/>
                    <a:pt x="35559" y="5094"/>
                    <a:pt x="39629" y="3927"/>
                  </a:cubicBezTo>
                  <a:cubicBezTo>
                    <a:pt x="39929" y="3860"/>
                    <a:pt x="39862" y="3426"/>
                    <a:pt x="39562" y="3426"/>
                  </a:cubicBezTo>
                  <a:cubicBezTo>
                    <a:pt x="36260" y="3560"/>
                    <a:pt x="32890" y="4294"/>
                    <a:pt x="29588" y="4661"/>
                  </a:cubicBezTo>
                  <a:cubicBezTo>
                    <a:pt x="26252" y="5061"/>
                    <a:pt x="22917" y="5328"/>
                    <a:pt x="19548" y="5495"/>
                  </a:cubicBezTo>
                  <a:cubicBezTo>
                    <a:pt x="16345" y="5661"/>
                    <a:pt x="13110" y="5795"/>
                    <a:pt x="9907" y="5962"/>
                  </a:cubicBezTo>
                  <a:cubicBezTo>
                    <a:pt x="9310" y="5987"/>
                    <a:pt x="8707" y="6017"/>
                    <a:pt x="8107" y="6017"/>
                  </a:cubicBezTo>
                  <a:cubicBezTo>
                    <a:pt x="7133" y="6017"/>
                    <a:pt x="6166" y="5938"/>
                    <a:pt x="5237" y="5628"/>
                  </a:cubicBezTo>
                  <a:cubicBezTo>
                    <a:pt x="3369" y="5028"/>
                    <a:pt x="1401" y="3059"/>
                    <a:pt x="2369" y="925"/>
                  </a:cubicBezTo>
                  <a:cubicBezTo>
                    <a:pt x="2600" y="439"/>
                    <a:pt x="2206" y="1"/>
                    <a:pt x="1797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7" name="Google Shape;2117;p56"/>
            <p:cNvSpPr/>
            <p:nvPr/>
          </p:nvSpPr>
          <p:spPr>
            <a:xfrm>
              <a:off x="3287675" y="6306175"/>
              <a:ext cx="879000" cy="203775"/>
            </a:xfrm>
            <a:custGeom>
              <a:avLst/>
              <a:gdLst/>
              <a:ahLst/>
              <a:cxnLst/>
              <a:rect l="l" t="t" r="r" b="b"/>
              <a:pathLst>
                <a:path w="35160" h="8151" extrusionOk="0">
                  <a:moveTo>
                    <a:pt x="1593" y="1"/>
                  </a:moveTo>
                  <a:cubicBezTo>
                    <a:pt x="1353" y="1"/>
                    <a:pt x="1095" y="134"/>
                    <a:pt x="1001" y="386"/>
                  </a:cubicBezTo>
                  <a:cubicBezTo>
                    <a:pt x="0" y="2821"/>
                    <a:pt x="67" y="5423"/>
                    <a:pt x="2435" y="6991"/>
                  </a:cubicBezTo>
                  <a:cubicBezTo>
                    <a:pt x="3779" y="7887"/>
                    <a:pt x="5390" y="8151"/>
                    <a:pt x="7033" y="8151"/>
                  </a:cubicBezTo>
                  <a:cubicBezTo>
                    <a:pt x="8572" y="8151"/>
                    <a:pt x="10139" y="7919"/>
                    <a:pt x="11542" y="7758"/>
                  </a:cubicBezTo>
                  <a:cubicBezTo>
                    <a:pt x="19214" y="6924"/>
                    <a:pt x="27186" y="6157"/>
                    <a:pt x="34658" y="4289"/>
                  </a:cubicBezTo>
                  <a:cubicBezTo>
                    <a:pt x="35159" y="4163"/>
                    <a:pt x="34984" y="3479"/>
                    <a:pt x="34546" y="3479"/>
                  </a:cubicBezTo>
                  <a:cubicBezTo>
                    <a:pt x="34518" y="3479"/>
                    <a:pt x="34489" y="3482"/>
                    <a:pt x="34458" y="3488"/>
                  </a:cubicBezTo>
                  <a:cubicBezTo>
                    <a:pt x="28320" y="4556"/>
                    <a:pt x="22283" y="5890"/>
                    <a:pt x="16012" y="6424"/>
                  </a:cubicBezTo>
                  <a:cubicBezTo>
                    <a:pt x="13576" y="6622"/>
                    <a:pt x="11044" y="6772"/>
                    <a:pt x="8580" y="6772"/>
                  </a:cubicBezTo>
                  <a:cubicBezTo>
                    <a:pt x="8141" y="6772"/>
                    <a:pt x="7705" y="6767"/>
                    <a:pt x="7272" y="6757"/>
                  </a:cubicBezTo>
                  <a:cubicBezTo>
                    <a:pt x="5738" y="6690"/>
                    <a:pt x="4070" y="6557"/>
                    <a:pt x="2902" y="5390"/>
                  </a:cubicBezTo>
                  <a:cubicBezTo>
                    <a:pt x="1568" y="4122"/>
                    <a:pt x="1935" y="2187"/>
                    <a:pt x="2068" y="519"/>
                  </a:cubicBezTo>
                  <a:cubicBezTo>
                    <a:pt x="2104" y="167"/>
                    <a:pt x="1860" y="1"/>
                    <a:pt x="1593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8" name="Google Shape;2118;p56"/>
            <p:cNvSpPr/>
            <p:nvPr/>
          </p:nvSpPr>
          <p:spPr>
            <a:xfrm>
              <a:off x="3383625" y="6586000"/>
              <a:ext cx="855325" cy="211125"/>
            </a:xfrm>
            <a:custGeom>
              <a:avLst/>
              <a:gdLst/>
              <a:ahLst/>
              <a:cxnLst/>
              <a:rect l="l" t="t" r="r" b="b"/>
              <a:pathLst>
                <a:path w="34213" h="8445" extrusionOk="0">
                  <a:moveTo>
                    <a:pt x="669" y="1"/>
                  </a:moveTo>
                  <a:cubicBezTo>
                    <a:pt x="394" y="1"/>
                    <a:pt x="117" y="188"/>
                    <a:pt x="98" y="534"/>
                  </a:cubicBezTo>
                  <a:cubicBezTo>
                    <a:pt x="1" y="6667"/>
                    <a:pt x="7101" y="8444"/>
                    <a:pt x="11971" y="8444"/>
                  </a:cubicBezTo>
                  <a:cubicBezTo>
                    <a:pt x="12107" y="8444"/>
                    <a:pt x="12241" y="8443"/>
                    <a:pt x="12374" y="8440"/>
                  </a:cubicBezTo>
                  <a:cubicBezTo>
                    <a:pt x="15910" y="8373"/>
                    <a:pt x="19479" y="7940"/>
                    <a:pt x="22981" y="7406"/>
                  </a:cubicBezTo>
                  <a:cubicBezTo>
                    <a:pt x="26551" y="6906"/>
                    <a:pt x="30653" y="6439"/>
                    <a:pt x="33922" y="4904"/>
                  </a:cubicBezTo>
                  <a:cubicBezTo>
                    <a:pt x="34213" y="4775"/>
                    <a:pt x="34097" y="4302"/>
                    <a:pt x="33787" y="4302"/>
                  </a:cubicBezTo>
                  <a:cubicBezTo>
                    <a:pt x="33777" y="4302"/>
                    <a:pt x="33766" y="4303"/>
                    <a:pt x="33756" y="4304"/>
                  </a:cubicBezTo>
                  <a:cubicBezTo>
                    <a:pt x="30987" y="4571"/>
                    <a:pt x="28252" y="5538"/>
                    <a:pt x="25483" y="6038"/>
                  </a:cubicBezTo>
                  <a:cubicBezTo>
                    <a:pt x="22247" y="6605"/>
                    <a:pt x="19012" y="6939"/>
                    <a:pt x="15743" y="7106"/>
                  </a:cubicBezTo>
                  <a:cubicBezTo>
                    <a:pt x="15027" y="7135"/>
                    <a:pt x="14295" y="7154"/>
                    <a:pt x="13560" y="7154"/>
                  </a:cubicBezTo>
                  <a:cubicBezTo>
                    <a:pt x="8333" y="7154"/>
                    <a:pt x="2895" y="6161"/>
                    <a:pt x="1199" y="401"/>
                  </a:cubicBezTo>
                  <a:cubicBezTo>
                    <a:pt x="1124" y="129"/>
                    <a:pt x="897" y="1"/>
                    <a:pt x="669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9" name="Google Shape;2119;p56"/>
            <p:cNvSpPr/>
            <p:nvPr/>
          </p:nvSpPr>
          <p:spPr>
            <a:xfrm>
              <a:off x="3670600" y="6882625"/>
              <a:ext cx="500600" cy="73375"/>
            </a:xfrm>
            <a:custGeom>
              <a:avLst/>
              <a:gdLst/>
              <a:ahLst/>
              <a:cxnLst/>
              <a:rect l="l" t="t" r="r" b="b"/>
              <a:pathLst>
                <a:path w="20024" h="2935" extrusionOk="0">
                  <a:moveTo>
                    <a:pt x="781" y="1"/>
                  </a:moveTo>
                  <a:cubicBezTo>
                    <a:pt x="317" y="1"/>
                    <a:pt x="0" y="617"/>
                    <a:pt x="494" y="878"/>
                  </a:cubicBezTo>
                  <a:cubicBezTo>
                    <a:pt x="3069" y="2360"/>
                    <a:pt x="5999" y="2935"/>
                    <a:pt x="8990" y="2935"/>
                  </a:cubicBezTo>
                  <a:cubicBezTo>
                    <a:pt x="12665" y="2935"/>
                    <a:pt x="16431" y="2067"/>
                    <a:pt x="19742" y="945"/>
                  </a:cubicBezTo>
                  <a:cubicBezTo>
                    <a:pt x="20024" y="851"/>
                    <a:pt x="20011" y="372"/>
                    <a:pt x="19702" y="372"/>
                  </a:cubicBezTo>
                  <a:cubicBezTo>
                    <a:pt x="19683" y="372"/>
                    <a:pt x="19663" y="374"/>
                    <a:pt x="19641" y="378"/>
                  </a:cubicBezTo>
                  <a:cubicBezTo>
                    <a:pt x="15921" y="840"/>
                    <a:pt x="12368" y="1548"/>
                    <a:pt x="8820" y="1548"/>
                  </a:cubicBezTo>
                  <a:cubicBezTo>
                    <a:pt x="6229" y="1548"/>
                    <a:pt x="3642" y="1171"/>
                    <a:pt x="995" y="44"/>
                  </a:cubicBezTo>
                  <a:cubicBezTo>
                    <a:pt x="922" y="14"/>
                    <a:pt x="850" y="1"/>
                    <a:pt x="781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0" name="Google Shape;2120;p56"/>
            <p:cNvSpPr/>
            <p:nvPr/>
          </p:nvSpPr>
          <p:spPr>
            <a:xfrm>
              <a:off x="4418150" y="6436900"/>
              <a:ext cx="144600" cy="190150"/>
            </a:xfrm>
            <a:custGeom>
              <a:avLst/>
              <a:gdLst/>
              <a:ahLst/>
              <a:cxnLst/>
              <a:rect l="l" t="t" r="r" b="b"/>
              <a:pathLst>
                <a:path w="5784" h="7606" extrusionOk="0">
                  <a:moveTo>
                    <a:pt x="4716" y="0"/>
                  </a:moveTo>
                  <a:cubicBezTo>
                    <a:pt x="4318" y="0"/>
                    <a:pt x="3926" y="314"/>
                    <a:pt x="4016" y="894"/>
                  </a:cubicBezTo>
                  <a:cubicBezTo>
                    <a:pt x="4417" y="3663"/>
                    <a:pt x="2916" y="6098"/>
                    <a:pt x="314" y="7065"/>
                  </a:cubicBezTo>
                  <a:cubicBezTo>
                    <a:pt x="1" y="7159"/>
                    <a:pt x="99" y="7605"/>
                    <a:pt x="387" y="7605"/>
                  </a:cubicBezTo>
                  <a:cubicBezTo>
                    <a:pt x="406" y="7605"/>
                    <a:pt x="426" y="7603"/>
                    <a:pt x="447" y="7599"/>
                  </a:cubicBezTo>
                  <a:cubicBezTo>
                    <a:pt x="3449" y="6965"/>
                    <a:pt x="5784" y="3763"/>
                    <a:pt x="5451" y="694"/>
                  </a:cubicBezTo>
                  <a:cubicBezTo>
                    <a:pt x="5390" y="222"/>
                    <a:pt x="5051" y="0"/>
                    <a:pt x="4716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1" name="Google Shape;2121;p56"/>
            <p:cNvSpPr/>
            <p:nvPr/>
          </p:nvSpPr>
          <p:spPr>
            <a:xfrm>
              <a:off x="4272550" y="6791675"/>
              <a:ext cx="74125" cy="75300"/>
            </a:xfrm>
            <a:custGeom>
              <a:avLst/>
              <a:gdLst/>
              <a:ahLst/>
              <a:cxnLst/>
              <a:rect l="l" t="t" r="r" b="b"/>
              <a:pathLst>
                <a:path w="2965" h="3012" extrusionOk="0">
                  <a:moveTo>
                    <a:pt x="2410" y="0"/>
                  </a:moveTo>
                  <a:cubicBezTo>
                    <a:pt x="2373" y="0"/>
                    <a:pt x="2336" y="4"/>
                    <a:pt x="2302" y="13"/>
                  </a:cubicBezTo>
                  <a:cubicBezTo>
                    <a:pt x="1768" y="146"/>
                    <a:pt x="1468" y="713"/>
                    <a:pt x="1134" y="1114"/>
                  </a:cubicBezTo>
                  <a:cubicBezTo>
                    <a:pt x="801" y="1547"/>
                    <a:pt x="500" y="2014"/>
                    <a:pt x="200" y="2481"/>
                  </a:cubicBezTo>
                  <a:cubicBezTo>
                    <a:pt x="1" y="2756"/>
                    <a:pt x="249" y="3011"/>
                    <a:pt x="512" y="3011"/>
                  </a:cubicBezTo>
                  <a:cubicBezTo>
                    <a:pt x="601" y="3011"/>
                    <a:pt x="691" y="2982"/>
                    <a:pt x="767" y="2915"/>
                  </a:cubicBezTo>
                  <a:cubicBezTo>
                    <a:pt x="1201" y="2548"/>
                    <a:pt x="1634" y="2181"/>
                    <a:pt x="2035" y="1781"/>
                  </a:cubicBezTo>
                  <a:cubicBezTo>
                    <a:pt x="2435" y="1381"/>
                    <a:pt x="2869" y="1047"/>
                    <a:pt x="2935" y="480"/>
                  </a:cubicBezTo>
                  <a:cubicBezTo>
                    <a:pt x="2964" y="189"/>
                    <a:pt x="2665" y="0"/>
                    <a:pt x="2410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2" name="Google Shape;2122;p56"/>
            <p:cNvSpPr/>
            <p:nvPr/>
          </p:nvSpPr>
          <p:spPr>
            <a:xfrm>
              <a:off x="4438250" y="6141975"/>
              <a:ext cx="163700" cy="192375"/>
            </a:xfrm>
            <a:custGeom>
              <a:avLst/>
              <a:gdLst/>
              <a:ahLst/>
              <a:cxnLst/>
              <a:rect l="l" t="t" r="r" b="b"/>
              <a:pathLst>
                <a:path w="6548" h="7695" extrusionOk="0">
                  <a:moveTo>
                    <a:pt x="5562" y="0"/>
                  </a:moveTo>
                  <a:cubicBezTo>
                    <a:pt x="5105" y="0"/>
                    <a:pt x="4599" y="411"/>
                    <a:pt x="4680" y="1016"/>
                  </a:cubicBezTo>
                  <a:cubicBezTo>
                    <a:pt x="4880" y="2618"/>
                    <a:pt x="5347" y="4486"/>
                    <a:pt x="3713" y="5553"/>
                  </a:cubicBezTo>
                  <a:cubicBezTo>
                    <a:pt x="2645" y="6220"/>
                    <a:pt x="1344" y="6387"/>
                    <a:pt x="310" y="7087"/>
                  </a:cubicBezTo>
                  <a:cubicBezTo>
                    <a:pt x="0" y="7305"/>
                    <a:pt x="180" y="7695"/>
                    <a:pt x="502" y="7695"/>
                  </a:cubicBezTo>
                  <a:cubicBezTo>
                    <a:pt x="526" y="7695"/>
                    <a:pt x="551" y="7692"/>
                    <a:pt x="577" y="7688"/>
                  </a:cubicBezTo>
                  <a:cubicBezTo>
                    <a:pt x="2245" y="7454"/>
                    <a:pt x="4180" y="6921"/>
                    <a:pt x="5347" y="5620"/>
                  </a:cubicBezTo>
                  <a:cubicBezTo>
                    <a:pt x="6548" y="4285"/>
                    <a:pt x="6515" y="2251"/>
                    <a:pt x="6214" y="583"/>
                  </a:cubicBezTo>
                  <a:cubicBezTo>
                    <a:pt x="6135" y="175"/>
                    <a:pt x="5859" y="0"/>
                    <a:pt x="5562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3" name="Google Shape;2123;p56"/>
            <p:cNvSpPr/>
            <p:nvPr/>
          </p:nvSpPr>
          <p:spPr>
            <a:xfrm>
              <a:off x="4450400" y="5831925"/>
              <a:ext cx="173250" cy="212925"/>
            </a:xfrm>
            <a:custGeom>
              <a:avLst/>
              <a:gdLst/>
              <a:ahLst/>
              <a:cxnLst/>
              <a:rect l="l" t="t" r="r" b="b"/>
              <a:pathLst>
                <a:path w="6930" h="8517" extrusionOk="0">
                  <a:moveTo>
                    <a:pt x="4737" y="0"/>
                  </a:moveTo>
                  <a:cubicBezTo>
                    <a:pt x="4162" y="0"/>
                    <a:pt x="3592" y="598"/>
                    <a:pt x="3961" y="1243"/>
                  </a:cubicBezTo>
                  <a:cubicBezTo>
                    <a:pt x="4728" y="2611"/>
                    <a:pt x="5328" y="4312"/>
                    <a:pt x="4394" y="5780"/>
                  </a:cubicBezTo>
                  <a:cubicBezTo>
                    <a:pt x="3527" y="7181"/>
                    <a:pt x="1826" y="7548"/>
                    <a:pt x="325" y="7914"/>
                  </a:cubicBezTo>
                  <a:cubicBezTo>
                    <a:pt x="1" y="7979"/>
                    <a:pt x="54" y="8516"/>
                    <a:pt x="394" y="8516"/>
                  </a:cubicBezTo>
                  <a:cubicBezTo>
                    <a:pt x="404" y="8516"/>
                    <a:pt x="414" y="8516"/>
                    <a:pt x="425" y="8515"/>
                  </a:cubicBezTo>
                  <a:cubicBezTo>
                    <a:pt x="2259" y="8315"/>
                    <a:pt x="4561" y="7981"/>
                    <a:pt x="5695" y="6280"/>
                  </a:cubicBezTo>
                  <a:cubicBezTo>
                    <a:pt x="6929" y="4512"/>
                    <a:pt x="6496" y="2110"/>
                    <a:pt x="5428" y="409"/>
                  </a:cubicBezTo>
                  <a:cubicBezTo>
                    <a:pt x="5253" y="120"/>
                    <a:pt x="4995" y="0"/>
                    <a:pt x="4737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4" name="Google Shape;2124;p56"/>
            <p:cNvSpPr/>
            <p:nvPr/>
          </p:nvSpPr>
          <p:spPr>
            <a:xfrm>
              <a:off x="4422650" y="5613100"/>
              <a:ext cx="176800" cy="118975"/>
            </a:xfrm>
            <a:custGeom>
              <a:avLst/>
              <a:gdLst/>
              <a:ahLst/>
              <a:cxnLst/>
              <a:rect l="l" t="t" r="r" b="b"/>
              <a:pathLst>
                <a:path w="7072" h="4759" extrusionOk="0">
                  <a:moveTo>
                    <a:pt x="5976" y="1"/>
                  </a:moveTo>
                  <a:cubicBezTo>
                    <a:pt x="5680" y="1"/>
                    <a:pt x="5389" y="204"/>
                    <a:pt x="5371" y="589"/>
                  </a:cubicBezTo>
                  <a:cubicBezTo>
                    <a:pt x="5304" y="1957"/>
                    <a:pt x="4637" y="2591"/>
                    <a:pt x="3436" y="3158"/>
                  </a:cubicBezTo>
                  <a:cubicBezTo>
                    <a:pt x="2435" y="3625"/>
                    <a:pt x="1335" y="4259"/>
                    <a:pt x="234" y="4392"/>
                  </a:cubicBezTo>
                  <a:cubicBezTo>
                    <a:pt x="67" y="4392"/>
                    <a:pt x="0" y="4625"/>
                    <a:pt x="167" y="4659"/>
                  </a:cubicBezTo>
                  <a:cubicBezTo>
                    <a:pt x="530" y="4727"/>
                    <a:pt x="887" y="4759"/>
                    <a:pt x="1240" y="4759"/>
                  </a:cubicBezTo>
                  <a:cubicBezTo>
                    <a:pt x="2445" y="4759"/>
                    <a:pt x="3594" y="4385"/>
                    <a:pt x="4704" y="3792"/>
                  </a:cubicBezTo>
                  <a:cubicBezTo>
                    <a:pt x="5838" y="3158"/>
                    <a:pt x="7072" y="1823"/>
                    <a:pt x="6572" y="422"/>
                  </a:cubicBezTo>
                  <a:cubicBezTo>
                    <a:pt x="6466" y="137"/>
                    <a:pt x="6219" y="1"/>
                    <a:pt x="5976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5" name="Google Shape;2125;p56"/>
            <p:cNvSpPr/>
            <p:nvPr/>
          </p:nvSpPr>
          <p:spPr>
            <a:xfrm>
              <a:off x="2391200" y="1671600"/>
              <a:ext cx="1329500" cy="2918875"/>
            </a:xfrm>
            <a:custGeom>
              <a:avLst/>
              <a:gdLst/>
              <a:ahLst/>
              <a:cxnLst/>
              <a:rect l="l" t="t" r="r" b="b"/>
              <a:pathLst>
                <a:path w="53180" h="116755" extrusionOk="0">
                  <a:moveTo>
                    <a:pt x="49045" y="1"/>
                  </a:moveTo>
                  <a:cubicBezTo>
                    <a:pt x="48839" y="1"/>
                    <a:pt x="48624" y="23"/>
                    <a:pt x="48401" y="69"/>
                  </a:cubicBezTo>
                  <a:cubicBezTo>
                    <a:pt x="39528" y="1937"/>
                    <a:pt x="31923" y="7441"/>
                    <a:pt x="24918" y="12979"/>
                  </a:cubicBezTo>
                  <a:cubicBezTo>
                    <a:pt x="17780" y="18649"/>
                    <a:pt x="11175" y="25321"/>
                    <a:pt x="6672" y="33293"/>
                  </a:cubicBezTo>
                  <a:cubicBezTo>
                    <a:pt x="2202" y="41266"/>
                    <a:pt x="0" y="50239"/>
                    <a:pt x="934" y="59378"/>
                  </a:cubicBezTo>
                  <a:cubicBezTo>
                    <a:pt x="1902" y="68852"/>
                    <a:pt x="5704" y="77758"/>
                    <a:pt x="9741" y="86264"/>
                  </a:cubicBezTo>
                  <a:cubicBezTo>
                    <a:pt x="12142" y="91335"/>
                    <a:pt x="14978" y="96138"/>
                    <a:pt x="17780" y="100975"/>
                  </a:cubicBezTo>
                  <a:cubicBezTo>
                    <a:pt x="20782" y="106179"/>
                    <a:pt x="23684" y="111416"/>
                    <a:pt x="26753" y="116586"/>
                  </a:cubicBezTo>
                  <a:cubicBezTo>
                    <a:pt x="26823" y="116703"/>
                    <a:pt x="26942" y="116755"/>
                    <a:pt x="27061" y="116755"/>
                  </a:cubicBezTo>
                  <a:cubicBezTo>
                    <a:pt x="27280" y="116755"/>
                    <a:pt x="27495" y="116579"/>
                    <a:pt x="27386" y="116319"/>
                  </a:cubicBezTo>
                  <a:cubicBezTo>
                    <a:pt x="25652" y="111783"/>
                    <a:pt x="23851" y="107246"/>
                    <a:pt x="21983" y="102743"/>
                  </a:cubicBezTo>
                  <a:cubicBezTo>
                    <a:pt x="20181" y="98406"/>
                    <a:pt x="18680" y="93970"/>
                    <a:pt x="16746" y="89734"/>
                  </a:cubicBezTo>
                  <a:cubicBezTo>
                    <a:pt x="13076" y="81461"/>
                    <a:pt x="9274" y="73422"/>
                    <a:pt x="7372" y="64549"/>
                  </a:cubicBezTo>
                  <a:cubicBezTo>
                    <a:pt x="5538" y="55976"/>
                    <a:pt x="6105" y="47270"/>
                    <a:pt x="9874" y="39297"/>
                  </a:cubicBezTo>
                  <a:cubicBezTo>
                    <a:pt x="13477" y="31625"/>
                    <a:pt x="19114" y="25221"/>
                    <a:pt x="25485" y="19717"/>
                  </a:cubicBezTo>
                  <a:cubicBezTo>
                    <a:pt x="32490" y="13646"/>
                    <a:pt x="40629" y="7408"/>
                    <a:pt x="49869" y="5440"/>
                  </a:cubicBezTo>
                  <a:cubicBezTo>
                    <a:pt x="53180" y="4753"/>
                    <a:pt x="52075" y="1"/>
                    <a:pt x="490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6" name="Google Shape;2126;p56"/>
            <p:cNvSpPr/>
            <p:nvPr/>
          </p:nvSpPr>
          <p:spPr>
            <a:xfrm>
              <a:off x="3851400" y="1593400"/>
              <a:ext cx="521225" cy="156475"/>
            </a:xfrm>
            <a:custGeom>
              <a:avLst/>
              <a:gdLst/>
              <a:ahLst/>
              <a:cxnLst/>
              <a:rect l="l" t="t" r="r" b="b"/>
              <a:pathLst>
                <a:path w="20849" h="6259" extrusionOk="0">
                  <a:moveTo>
                    <a:pt x="13908" y="0"/>
                  </a:moveTo>
                  <a:cubicBezTo>
                    <a:pt x="12410" y="0"/>
                    <a:pt x="10920" y="142"/>
                    <a:pt x="9741" y="229"/>
                  </a:cubicBezTo>
                  <a:cubicBezTo>
                    <a:pt x="6939" y="429"/>
                    <a:pt x="3003" y="495"/>
                    <a:pt x="1001" y="2730"/>
                  </a:cubicBezTo>
                  <a:cubicBezTo>
                    <a:pt x="1" y="3831"/>
                    <a:pt x="501" y="5366"/>
                    <a:pt x="1835" y="5899"/>
                  </a:cubicBezTo>
                  <a:cubicBezTo>
                    <a:pt x="2539" y="6162"/>
                    <a:pt x="3298" y="6258"/>
                    <a:pt x="4083" y="6258"/>
                  </a:cubicBezTo>
                  <a:cubicBezTo>
                    <a:pt x="6091" y="6258"/>
                    <a:pt x="8271" y="5628"/>
                    <a:pt x="10141" y="5532"/>
                  </a:cubicBezTo>
                  <a:cubicBezTo>
                    <a:pt x="10966" y="5491"/>
                    <a:pt x="11778" y="5463"/>
                    <a:pt x="12593" y="5463"/>
                  </a:cubicBezTo>
                  <a:cubicBezTo>
                    <a:pt x="13096" y="5463"/>
                    <a:pt x="13601" y="5474"/>
                    <a:pt x="14111" y="5499"/>
                  </a:cubicBezTo>
                  <a:cubicBezTo>
                    <a:pt x="15019" y="5519"/>
                    <a:pt x="15928" y="5667"/>
                    <a:pt x="16823" y="5667"/>
                  </a:cubicBezTo>
                  <a:cubicBezTo>
                    <a:pt x="17439" y="5667"/>
                    <a:pt x="18049" y="5597"/>
                    <a:pt x="18647" y="5366"/>
                  </a:cubicBezTo>
                  <a:cubicBezTo>
                    <a:pt x="20515" y="4598"/>
                    <a:pt x="20849" y="2397"/>
                    <a:pt x="19181" y="1196"/>
                  </a:cubicBezTo>
                  <a:cubicBezTo>
                    <a:pt x="17872" y="247"/>
                    <a:pt x="15883" y="0"/>
                    <a:pt x="139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7" name="Google Shape;2127;p56"/>
            <p:cNvSpPr/>
            <p:nvPr/>
          </p:nvSpPr>
          <p:spPr>
            <a:xfrm>
              <a:off x="4473525" y="3616475"/>
              <a:ext cx="1031575" cy="1783300"/>
            </a:xfrm>
            <a:custGeom>
              <a:avLst/>
              <a:gdLst/>
              <a:ahLst/>
              <a:cxnLst/>
              <a:rect l="l" t="t" r="r" b="b"/>
              <a:pathLst>
                <a:path w="41263" h="71332" extrusionOk="0">
                  <a:moveTo>
                    <a:pt x="38451" y="0"/>
                  </a:moveTo>
                  <a:cubicBezTo>
                    <a:pt x="37662" y="0"/>
                    <a:pt x="36897" y="377"/>
                    <a:pt x="36459" y="1264"/>
                  </a:cubicBezTo>
                  <a:cubicBezTo>
                    <a:pt x="34992" y="4266"/>
                    <a:pt x="34525" y="7769"/>
                    <a:pt x="33391" y="10904"/>
                  </a:cubicBezTo>
                  <a:cubicBezTo>
                    <a:pt x="32223" y="14107"/>
                    <a:pt x="30822" y="17209"/>
                    <a:pt x="29188" y="20211"/>
                  </a:cubicBezTo>
                  <a:cubicBezTo>
                    <a:pt x="25885" y="26316"/>
                    <a:pt x="21515" y="31619"/>
                    <a:pt x="17179" y="36990"/>
                  </a:cubicBezTo>
                  <a:cubicBezTo>
                    <a:pt x="13009" y="42160"/>
                    <a:pt x="8406" y="47331"/>
                    <a:pt x="5537" y="53368"/>
                  </a:cubicBezTo>
                  <a:cubicBezTo>
                    <a:pt x="3136" y="58372"/>
                    <a:pt x="0" y="65243"/>
                    <a:pt x="1401" y="70881"/>
                  </a:cubicBezTo>
                  <a:cubicBezTo>
                    <a:pt x="1466" y="71189"/>
                    <a:pt x="1696" y="71331"/>
                    <a:pt x="1939" y="71331"/>
                  </a:cubicBezTo>
                  <a:cubicBezTo>
                    <a:pt x="2195" y="71331"/>
                    <a:pt x="2466" y="71172"/>
                    <a:pt x="2569" y="70881"/>
                  </a:cubicBezTo>
                  <a:cubicBezTo>
                    <a:pt x="3603" y="67845"/>
                    <a:pt x="4003" y="64643"/>
                    <a:pt x="5170" y="61607"/>
                  </a:cubicBezTo>
                  <a:cubicBezTo>
                    <a:pt x="6338" y="58672"/>
                    <a:pt x="8139" y="56070"/>
                    <a:pt x="9974" y="53502"/>
                  </a:cubicBezTo>
                  <a:cubicBezTo>
                    <a:pt x="13977" y="47831"/>
                    <a:pt x="18713" y="42894"/>
                    <a:pt x="23283" y="37724"/>
                  </a:cubicBezTo>
                  <a:cubicBezTo>
                    <a:pt x="27720" y="32720"/>
                    <a:pt x="31723" y="27316"/>
                    <a:pt x="34792" y="21379"/>
                  </a:cubicBezTo>
                  <a:cubicBezTo>
                    <a:pt x="36293" y="18477"/>
                    <a:pt x="37594" y="15441"/>
                    <a:pt x="38694" y="12372"/>
                  </a:cubicBezTo>
                  <a:cubicBezTo>
                    <a:pt x="39795" y="9337"/>
                    <a:pt x="41263" y="5801"/>
                    <a:pt x="41196" y="2532"/>
                  </a:cubicBezTo>
                  <a:cubicBezTo>
                    <a:pt x="41154" y="1051"/>
                    <a:pt x="39769" y="0"/>
                    <a:pt x="384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8" name="Google Shape;2128;p56"/>
            <p:cNvSpPr/>
            <p:nvPr/>
          </p:nvSpPr>
          <p:spPr>
            <a:xfrm>
              <a:off x="5407525" y="3035500"/>
              <a:ext cx="166800" cy="442450"/>
            </a:xfrm>
            <a:custGeom>
              <a:avLst/>
              <a:gdLst/>
              <a:ahLst/>
              <a:cxnLst/>
              <a:rect l="l" t="t" r="r" b="b"/>
              <a:pathLst>
                <a:path w="6672" h="17698" extrusionOk="0">
                  <a:moveTo>
                    <a:pt x="3367" y="1"/>
                  </a:moveTo>
                  <a:cubicBezTo>
                    <a:pt x="2564" y="1"/>
                    <a:pt x="1734" y="441"/>
                    <a:pt x="1334" y="1120"/>
                  </a:cubicBezTo>
                  <a:cubicBezTo>
                    <a:pt x="0" y="3355"/>
                    <a:pt x="867" y="6690"/>
                    <a:pt x="901" y="9226"/>
                  </a:cubicBezTo>
                  <a:cubicBezTo>
                    <a:pt x="967" y="11694"/>
                    <a:pt x="600" y="14796"/>
                    <a:pt x="1901" y="16965"/>
                  </a:cubicBezTo>
                  <a:cubicBezTo>
                    <a:pt x="2178" y="17418"/>
                    <a:pt x="2711" y="17697"/>
                    <a:pt x="3232" y="17697"/>
                  </a:cubicBezTo>
                  <a:cubicBezTo>
                    <a:pt x="3591" y="17697"/>
                    <a:pt x="3944" y="17564"/>
                    <a:pt x="4203" y="17265"/>
                  </a:cubicBezTo>
                  <a:cubicBezTo>
                    <a:pt x="5971" y="15163"/>
                    <a:pt x="5971" y="11894"/>
                    <a:pt x="6071" y="9226"/>
                  </a:cubicBezTo>
                  <a:cubicBezTo>
                    <a:pt x="6138" y="6424"/>
                    <a:pt x="6671" y="2954"/>
                    <a:pt x="4803" y="653"/>
                  </a:cubicBezTo>
                  <a:cubicBezTo>
                    <a:pt x="4429" y="198"/>
                    <a:pt x="3904" y="1"/>
                    <a:pt x="33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9" name="Google Shape;2129;p56"/>
            <p:cNvSpPr/>
            <p:nvPr/>
          </p:nvSpPr>
          <p:spPr>
            <a:xfrm>
              <a:off x="5388325" y="2769850"/>
              <a:ext cx="138450" cy="166625"/>
            </a:xfrm>
            <a:custGeom>
              <a:avLst/>
              <a:gdLst/>
              <a:ahLst/>
              <a:cxnLst/>
              <a:rect l="l" t="t" r="r" b="b"/>
              <a:pathLst>
                <a:path w="5538" h="6665" extrusionOk="0">
                  <a:moveTo>
                    <a:pt x="234" y="4240"/>
                  </a:moveTo>
                  <a:cubicBezTo>
                    <a:pt x="244" y="4296"/>
                    <a:pt x="253" y="4352"/>
                    <a:pt x="262" y="4408"/>
                  </a:cubicBezTo>
                  <a:lnTo>
                    <a:pt x="262" y="4408"/>
                  </a:lnTo>
                  <a:cubicBezTo>
                    <a:pt x="258" y="4355"/>
                    <a:pt x="250" y="4301"/>
                    <a:pt x="234" y="4240"/>
                  </a:cubicBezTo>
                  <a:close/>
                  <a:moveTo>
                    <a:pt x="2821" y="1"/>
                  </a:moveTo>
                  <a:cubicBezTo>
                    <a:pt x="2782" y="1"/>
                    <a:pt x="2742" y="2"/>
                    <a:pt x="2703" y="4"/>
                  </a:cubicBezTo>
                  <a:cubicBezTo>
                    <a:pt x="1502" y="37"/>
                    <a:pt x="568" y="771"/>
                    <a:pt x="168" y="1939"/>
                  </a:cubicBezTo>
                  <a:cubicBezTo>
                    <a:pt x="34" y="2306"/>
                    <a:pt x="1" y="2839"/>
                    <a:pt x="101" y="3273"/>
                  </a:cubicBezTo>
                  <a:cubicBezTo>
                    <a:pt x="134" y="3507"/>
                    <a:pt x="201" y="3773"/>
                    <a:pt x="234" y="4040"/>
                  </a:cubicBezTo>
                  <a:cubicBezTo>
                    <a:pt x="268" y="4307"/>
                    <a:pt x="301" y="4574"/>
                    <a:pt x="334" y="4841"/>
                  </a:cubicBezTo>
                  <a:cubicBezTo>
                    <a:pt x="310" y="4697"/>
                    <a:pt x="286" y="4552"/>
                    <a:pt x="262" y="4408"/>
                  </a:cubicBezTo>
                  <a:lnTo>
                    <a:pt x="262" y="4408"/>
                  </a:lnTo>
                  <a:cubicBezTo>
                    <a:pt x="268" y="4472"/>
                    <a:pt x="268" y="4535"/>
                    <a:pt x="268" y="4607"/>
                  </a:cubicBezTo>
                  <a:cubicBezTo>
                    <a:pt x="301" y="5341"/>
                    <a:pt x="635" y="6008"/>
                    <a:pt x="1302" y="6375"/>
                  </a:cubicBezTo>
                  <a:cubicBezTo>
                    <a:pt x="1604" y="6553"/>
                    <a:pt x="2009" y="6664"/>
                    <a:pt x="2408" y="6664"/>
                  </a:cubicBezTo>
                  <a:cubicBezTo>
                    <a:pt x="2759" y="6664"/>
                    <a:pt x="3105" y="6578"/>
                    <a:pt x="3370" y="6375"/>
                  </a:cubicBezTo>
                  <a:cubicBezTo>
                    <a:pt x="3937" y="5942"/>
                    <a:pt x="4471" y="5508"/>
                    <a:pt x="4804" y="4841"/>
                  </a:cubicBezTo>
                  <a:cubicBezTo>
                    <a:pt x="5271" y="3940"/>
                    <a:pt x="5538" y="2940"/>
                    <a:pt x="5271" y="1939"/>
                  </a:cubicBezTo>
                  <a:cubicBezTo>
                    <a:pt x="4949" y="908"/>
                    <a:pt x="3942" y="1"/>
                    <a:pt x="2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0" name="Google Shape;2130;p56"/>
            <p:cNvSpPr/>
            <p:nvPr/>
          </p:nvSpPr>
          <p:spPr>
            <a:xfrm>
              <a:off x="3616600" y="5251550"/>
              <a:ext cx="37175" cy="173975"/>
            </a:xfrm>
            <a:custGeom>
              <a:avLst/>
              <a:gdLst/>
              <a:ahLst/>
              <a:cxnLst/>
              <a:rect l="l" t="t" r="r" b="b"/>
              <a:pathLst>
                <a:path w="1487" h="6959" extrusionOk="0">
                  <a:moveTo>
                    <a:pt x="520" y="1"/>
                  </a:moveTo>
                  <a:cubicBezTo>
                    <a:pt x="266" y="1"/>
                    <a:pt x="1" y="174"/>
                    <a:pt x="19" y="474"/>
                  </a:cubicBezTo>
                  <a:cubicBezTo>
                    <a:pt x="186" y="2542"/>
                    <a:pt x="486" y="4577"/>
                    <a:pt x="753" y="6645"/>
                  </a:cubicBezTo>
                  <a:cubicBezTo>
                    <a:pt x="787" y="6849"/>
                    <a:pt x="951" y="6958"/>
                    <a:pt x="1108" y="6958"/>
                  </a:cubicBezTo>
                  <a:cubicBezTo>
                    <a:pt x="1259" y="6958"/>
                    <a:pt x="1404" y="6858"/>
                    <a:pt x="1420" y="6645"/>
                  </a:cubicBezTo>
                  <a:cubicBezTo>
                    <a:pt x="1487" y="4477"/>
                    <a:pt x="1387" y="2442"/>
                    <a:pt x="953" y="341"/>
                  </a:cubicBezTo>
                  <a:cubicBezTo>
                    <a:pt x="909" y="107"/>
                    <a:pt x="718" y="1"/>
                    <a:pt x="5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1" name="Google Shape;2131;p56"/>
            <p:cNvSpPr/>
            <p:nvPr/>
          </p:nvSpPr>
          <p:spPr>
            <a:xfrm>
              <a:off x="3550225" y="5146450"/>
              <a:ext cx="66025" cy="177750"/>
            </a:xfrm>
            <a:custGeom>
              <a:avLst/>
              <a:gdLst/>
              <a:ahLst/>
              <a:cxnLst/>
              <a:rect l="l" t="t" r="r" b="b"/>
              <a:pathLst>
                <a:path w="2641" h="7110" extrusionOk="0">
                  <a:moveTo>
                    <a:pt x="705" y="0"/>
                  </a:moveTo>
                  <a:cubicBezTo>
                    <a:pt x="346" y="0"/>
                    <a:pt x="0" y="272"/>
                    <a:pt x="139" y="709"/>
                  </a:cubicBezTo>
                  <a:cubicBezTo>
                    <a:pt x="773" y="2610"/>
                    <a:pt x="1273" y="4545"/>
                    <a:pt x="1473" y="6546"/>
                  </a:cubicBezTo>
                  <a:cubicBezTo>
                    <a:pt x="1507" y="6917"/>
                    <a:pt x="1814" y="7109"/>
                    <a:pt x="2100" y="7109"/>
                  </a:cubicBezTo>
                  <a:cubicBezTo>
                    <a:pt x="2380" y="7109"/>
                    <a:pt x="2641" y="6926"/>
                    <a:pt x="2608" y="6546"/>
                  </a:cubicBezTo>
                  <a:cubicBezTo>
                    <a:pt x="2507" y="4411"/>
                    <a:pt x="2141" y="2377"/>
                    <a:pt x="1307" y="408"/>
                  </a:cubicBezTo>
                  <a:cubicBezTo>
                    <a:pt x="1199" y="125"/>
                    <a:pt x="949" y="0"/>
                    <a:pt x="7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2" name="Google Shape;2132;p56"/>
            <p:cNvSpPr/>
            <p:nvPr/>
          </p:nvSpPr>
          <p:spPr>
            <a:xfrm>
              <a:off x="4484350" y="3801625"/>
              <a:ext cx="93100" cy="246650"/>
            </a:xfrm>
            <a:custGeom>
              <a:avLst/>
              <a:gdLst/>
              <a:ahLst/>
              <a:cxnLst/>
              <a:rect l="l" t="t" r="r" b="b"/>
              <a:pathLst>
                <a:path w="3724" h="9866" extrusionOk="0">
                  <a:moveTo>
                    <a:pt x="2971" y="1"/>
                  </a:moveTo>
                  <a:cubicBezTo>
                    <a:pt x="2800" y="1"/>
                    <a:pt x="2626" y="78"/>
                    <a:pt x="2502" y="263"/>
                  </a:cubicBezTo>
                  <a:cubicBezTo>
                    <a:pt x="601" y="2998"/>
                    <a:pt x="1" y="6200"/>
                    <a:pt x="368" y="9503"/>
                  </a:cubicBezTo>
                  <a:cubicBezTo>
                    <a:pt x="402" y="9740"/>
                    <a:pt x="599" y="9866"/>
                    <a:pt x="786" y="9866"/>
                  </a:cubicBezTo>
                  <a:cubicBezTo>
                    <a:pt x="966" y="9866"/>
                    <a:pt x="1135" y="9749"/>
                    <a:pt x="1135" y="9503"/>
                  </a:cubicBezTo>
                  <a:cubicBezTo>
                    <a:pt x="1101" y="6401"/>
                    <a:pt x="2002" y="3532"/>
                    <a:pt x="3470" y="830"/>
                  </a:cubicBezTo>
                  <a:cubicBezTo>
                    <a:pt x="3724" y="391"/>
                    <a:pt x="3355" y="1"/>
                    <a:pt x="297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3" name="Google Shape;2133;p56"/>
            <p:cNvSpPr/>
            <p:nvPr/>
          </p:nvSpPr>
          <p:spPr>
            <a:xfrm>
              <a:off x="4531075" y="3771850"/>
              <a:ext cx="103375" cy="173900"/>
            </a:xfrm>
            <a:custGeom>
              <a:avLst/>
              <a:gdLst/>
              <a:ahLst/>
              <a:cxnLst/>
              <a:rect l="l" t="t" r="r" b="b"/>
              <a:pathLst>
                <a:path w="4135" h="6956" extrusionOk="0">
                  <a:moveTo>
                    <a:pt x="3091" y="1"/>
                  </a:moveTo>
                  <a:cubicBezTo>
                    <a:pt x="2836" y="1"/>
                    <a:pt x="2592" y="115"/>
                    <a:pt x="2468" y="386"/>
                  </a:cubicBezTo>
                  <a:cubicBezTo>
                    <a:pt x="1634" y="2221"/>
                    <a:pt x="934" y="4122"/>
                    <a:pt x="200" y="6024"/>
                  </a:cubicBezTo>
                  <a:cubicBezTo>
                    <a:pt x="0" y="6534"/>
                    <a:pt x="523" y="6955"/>
                    <a:pt x="994" y="6955"/>
                  </a:cubicBezTo>
                  <a:cubicBezTo>
                    <a:pt x="1231" y="6955"/>
                    <a:pt x="1456" y="6848"/>
                    <a:pt x="1567" y="6591"/>
                  </a:cubicBezTo>
                  <a:cubicBezTo>
                    <a:pt x="2401" y="4723"/>
                    <a:pt x="3202" y="2888"/>
                    <a:pt x="3936" y="987"/>
                  </a:cubicBezTo>
                  <a:cubicBezTo>
                    <a:pt x="4134" y="436"/>
                    <a:pt x="3589" y="1"/>
                    <a:pt x="30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4" name="Google Shape;2134;p56"/>
            <p:cNvSpPr/>
            <p:nvPr/>
          </p:nvSpPr>
          <p:spPr>
            <a:xfrm>
              <a:off x="4365650" y="1685150"/>
              <a:ext cx="83700" cy="84850"/>
            </a:xfrm>
            <a:custGeom>
              <a:avLst/>
              <a:gdLst/>
              <a:ahLst/>
              <a:cxnLst/>
              <a:rect l="l" t="t" r="r" b="b"/>
              <a:pathLst>
                <a:path w="3348" h="3394" extrusionOk="0">
                  <a:moveTo>
                    <a:pt x="3023" y="0"/>
                  </a:moveTo>
                  <a:cubicBezTo>
                    <a:pt x="2885" y="0"/>
                    <a:pt x="2741" y="76"/>
                    <a:pt x="2681" y="228"/>
                  </a:cubicBezTo>
                  <a:cubicBezTo>
                    <a:pt x="2401" y="1159"/>
                    <a:pt x="1978" y="2724"/>
                    <a:pt x="793" y="2724"/>
                  </a:cubicBezTo>
                  <a:cubicBezTo>
                    <a:pt x="704" y="2724"/>
                    <a:pt x="610" y="2715"/>
                    <a:pt x="512" y="2696"/>
                  </a:cubicBezTo>
                  <a:cubicBezTo>
                    <a:pt x="489" y="2692"/>
                    <a:pt x="466" y="2691"/>
                    <a:pt x="445" y="2691"/>
                  </a:cubicBezTo>
                  <a:cubicBezTo>
                    <a:pt x="98" y="2691"/>
                    <a:pt x="0" y="3171"/>
                    <a:pt x="346" y="3297"/>
                  </a:cubicBezTo>
                  <a:cubicBezTo>
                    <a:pt x="565" y="3363"/>
                    <a:pt x="772" y="3394"/>
                    <a:pt x="968" y="3394"/>
                  </a:cubicBezTo>
                  <a:cubicBezTo>
                    <a:pt x="2443" y="3394"/>
                    <a:pt x="3259" y="1653"/>
                    <a:pt x="3348" y="328"/>
                  </a:cubicBezTo>
                  <a:cubicBezTo>
                    <a:pt x="3348" y="110"/>
                    <a:pt x="3189" y="0"/>
                    <a:pt x="30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5" name="Google Shape;2135;p56"/>
            <p:cNvSpPr/>
            <p:nvPr/>
          </p:nvSpPr>
          <p:spPr>
            <a:xfrm>
              <a:off x="4445900" y="1628725"/>
              <a:ext cx="66825" cy="139075"/>
            </a:xfrm>
            <a:custGeom>
              <a:avLst/>
              <a:gdLst/>
              <a:ahLst/>
              <a:cxnLst/>
              <a:rect l="l" t="t" r="r" b="b"/>
              <a:pathLst>
                <a:path w="2673" h="5563" extrusionOk="0">
                  <a:moveTo>
                    <a:pt x="1437" y="0"/>
                  </a:moveTo>
                  <a:cubicBezTo>
                    <a:pt x="1239" y="0"/>
                    <a:pt x="1028" y="190"/>
                    <a:pt x="1072" y="450"/>
                  </a:cubicBezTo>
                  <a:cubicBezTo>
                    <a:pt x="1505" y="2218"/>
                    <a:pt x="1305" y="3686"/>
                    <a:pt x="138" y="5120"/>
                  </a:cubicBezTo>
                  <a:cubicBezTo>
                    <a:pt x="0" y="5285"/>
                    <a:pt x="112" y="5563"/>
                    <a:pt x="286" y="5563"/>
                  </a:cubicBezTo>
                  <a:cubicBezTo>
                    <a:pt x="323" y="5563"/>
                    <a:pt x="363" y="5550"/>
                    <a:pt x="405" y="5520"/>
                  </a:cubicBezTo>
                  <a:cubicBezTo>
                    <a:pt x="2006" y="4320"/>
                    <a:pt x="2673" y="1951"/>
                    <a:pt x="1705" y="183"/>
                  </a:cubicBezTo>
                  <a:cubicBezTo>
                    <a:pt x="1647" y="55"/>
                    <a:pt x="1544" y="0"/>
                    <a:pt x="14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6" name="Google Shape;2136;p56"/>
            <p:cNvSpPr/>
            <p:nvPr/>
          </p:nvSpPr>
          <p:spPr>
            <a:xfrm>
              <a:off x="5339125" y="2871900"/>
              <a:ext cx="53575" cy="95050"/>
            </a:xfrm>
            <a:custGeom>
              <a:avLst/>
              <a:gdLst/>
              <a:ahLst/>
              <a:cxnLst/>
              <a:rect l="l" t="t" r="r" b="b"/>
              <a:pathLst>
                <a:path w="2143" h="3802" extrusionOk="0">
                  <a:moveTo>
                    <a:pt x="669" y="1"/>
                  </a:moveTo>
                  <a:cubicBezTo>
                    <a:pt x="533" y="1"/>
                    <a:pt x="394" y="80"/>
                    <a:pt x="334" y="259"/>
                  </a:cubicBezTo>
                  <a:cubicBezTo>
                    <a:pt x="1" y="1459"/>
                    <a:pt x="501" y="2960"/>
                    <a:pt x="1468" y="3728"/>
                  </a:cubicBezTo>
                  <a:cubicBezTo>
                    <a:pt x="1537" y="3779"/>
                    <a:pt x="1618" y="3802"/>
                    <a:pt x="1698" y="3802"/>
                  </a:cubicBezTo>
                  <a:cubicBezTo>
                    <a:pt x="1929" y="3802"/>
                    <a:pt x="2143" y="3609"/>
                    <a:pt x="1969" y="3361"/>
                  </a:cubicBezTo>
                  <a:cubicBezTo>
                    <a:pt x="1335" y="2393"/>
                    <a:pt x="1068" y="1493"/>
                    <a:pt x="1001" y="325"/>
                  </a:cubicBezTo>
                  <a:cubicBezTo>
                    <a:pt x="1001" y="122"/>
                    <a:pt x="838" y="1"/>
                    <a:pt x="6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7" name="Google Shape;2137;p56"/>
            <p:cNvSpPr/>
            <p:nvPr/>
          </p:nvSpPr>
          <p:spPr>
            <a:xfrm>
              <a:off x="5318275" y="2933600"/>
              <a:ext cx="57800" cy="86325"/>
            </a:xfrm>
            <a:custGeom>
              <a:avLst/>
              <a:gdLst/>
              <a:ahLst/>
              <a:cxnLst/>
              <a:rect l="l" t="t" r="r" b="b"/>
              <a:pathLst>
                <a:path w="2312" h="3453" extrusionOk="0">
                  <a:moveTo>
                    <a:pt x="447" y="0"/>
                  </a:moveTo>
                  <a:cubicBezTo>
                    <a:pt x="284" y="0"/>
                    <a:pt x="118" y="109"/>
                    <a:pt x="101" y="326"/>
                  </a:cubicBezTo>
                  <a:cubicBezTo>
                    <a:pt x="1" y="1560"/>
                    <a:pt x="568" y="2694"/>
                    <a:pt x="1602" y="3395"/>
                  </a:cubicBezTo>
                  <a:cubicBezTo>
                    <a:pt x="1659" y="3435"/>
                    <a:pt x="1720" y="3452"/>
                    <a:pt x="1779" y="3452"/>
                  </a:cubicBezTo>
                  <a:cubicBezTo>
                    <a:pt x="2062" y="3452"/>
                    <a:pt x="2312" y="3048"/>
                    <a:pt x="2036" y="2827"/>
                  </a:cubicBezTo>
                  <a:cubicBezTo>
                    <a:pt x="1302" y="2194"/>
                    <a:pt x="801" y="1293"/>
                    <a:pt x="768" y="326"/>
                  </a:cubicBezTo>
                  <a:cubicBezTo>
                    <a:pt x="768" y="109"/>
                    <a:pt x="610" y="0"/>
                    <a:pt x="4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8" name="Google Shape;2138;p56"/>
            <p:cNvSpPr/>
            <p:nvPr/>
          </p:nvSpPr>
          <p:spPr>
            <a:xfrm>
              <a:off x="4482250" y="4821575"/>
              <a:ext cx="124250" cy="324900"/>
            </a:xfrm>
            <a:custGeom>
              <a:avLst/>
              <a:gdLst/>
              <a:ahLst/>
              <a:cxnLst/>
              <a:rect l="l" t="t" r="r" b="b"/>
              <a:pathLst>
                <a:path w="4970" h="12996" extrusionOk="0">
                  <a:moveTo>
                    <a:pt x="4565" y="0"/>
                  </a:moveTo>
                  <a:cubicBezTo>
                    <a:pt x="4474" y="0"/>
                    <a:pt x="4383" y="47"/>
                    <a:pt x="4321" y="161"/>
                  </a:cubicBezTo>
                  <a:cubicBezTo>
                    <a:pt x="2119" y="3997"/>
                    <a:pt x="452" y="8333"/>
                    <a:pt x="18" y="12803"/>
                  </a:cubicBezTo>
                  <a:cubicBezTo>
                    <a:pt x="0" y="12928"/>
                    <a:pt x="97" y="12996"/>
                    <a:pt x="196" y="12996"/>
                  </a:cubicBezTo>
                  <a:cubicBezTo>
                    <a:pt x="282" y="12996"/>
                    <a:pt x="369" y="12945"/>
                    <a:pt x="385" y="12836"/>
                  </a:cubicBezTo>
                  <a:cubicBezTo>
                    <a:pt x="1486" y="8533"/>
                    <a:pt x="2787" y="4430"/>
                    <a:pt x="4855" y="461"/>
                  </a:cubicBezTo>
                  <a:cubicBezTo>
                    <a:pt x="4970" y="231"/>
                    <a:pt x="4767" y="0"/>
                    <a:pt x="45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9" name="Google Shape;2139;p56"/>
            <p:cNvSpPr/>
            <p:nvPr/>
          </p:nvSpPr>
          <p:spPr>
            <a:xfrm>
              <a:off x="4504675" y="4689500"/>
              <a:ext cx="166950" cy="231175"/>
            </a:xfrm>
            <a:custGeom>
              <a:avLst/>
              <a:gdLst/>
              <a:ahLst/>
              <a:cxnLst/>
              <a:rect l="l" t="t" r="r" b="b"/>
              <a:pathLst>
                <a:path w="6678" h="9247" extrusionOk="0">
                  <a:moveTo>
                    <a:pt x="6117" y="1"/>
                  </a:moveTo>
                  <a:cubicBezTo>
                    <a:pt x="6031" y="1"/>
                    <a:pt x="5941" y="32"/>
                    <a:pt x="5859" y="106"/>
                  </a:cubicBezTo>
                  <a:cubicBezTo>
                    <a:pt x="3257" y="2508"/>
                    <a:pt x="1022" y="5610"/>
                    <a:pt x="22" y="9046"/>
                  </a:cubicBezTo>
                  <a:cubicBezTo>
                    <a:pt x="0" y="9153"/>
                    <a:pt x="103" y="9247"/>
                    <a:pt x="205" y="9247"/>
                  </a:cubicBezTo>
                  <a:cubicBezTo>
                    <a:pt x="262" y="9247"/>
                    <a:pt x="319" y="9218"/>
                    <a:pt x="355" y="9146"/>
                  </a:cubicBezTo>
                  <a:cubicBezTo>
                    <a:pt x="2023" y="6011"/>
                    <a:pt x="3824" y="3142"/>
                    <a:pt x="6393" y="640"/>
                  </a:cubicBezTo>
                  <a:cubicBezTo>
                    <a:pt x="6678" y="381"/>
                    <a:pt x="6419" y="1"/>
                    <a:pt x="61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40" name="Google Shape;2140;p56"/>
            <p:cNvSpPr/>
            <p:nvPr/>
          </p:nvSpPr>
          <p:spPr>
            <a:xfrm>
              <a:off x="3105150" y="4652425"/>
              <a:ext cx="83875" cy="170000"/>
            </a:xfrm>
            <a:custGeom>
              <a:avLst/>
              <a:gdLst/>
              <a:ahLst/>
              <a:cxnLst/>
              <a:rect l="l" t="t" r="r" b="b"/>
              <a:pathLst>
                <a:path w="3355" h="6800" extrusionOk="0">
                  <a:moveTo>
                    <a:pt x="430" y="1"/>
                  </a:moveTo>
                  <a:cubicBezTo>
                    <a:pt x="216" y="1"/>
                    <a:pt x="1" y="210"/>
                    <a:pt x="129" y="489"/>
                  </a:cubicBezTo>
                  <a:cubicBezTo>
                    <a:pt x="1030" y="2557"/>
                    <a:pt x="1797" y="4625"/>
                    <a:pt x="2765" y="6660"/>
                  </a:cubicBezTo>
                  <a:cubicBezTo>
                    <a:pt x="2808" y="6758"/>
                    <a:pt x="2892" y="6799"/>
                    <a:pt x="2979" y="6799"/>
                  </a:cubicBezTo>
                  <a:cubicBezTo>
                    <a:pt x="3158" y="6799"/>
                    <a:pt x="3355" y="6628"/>
                    <a:pt x="3265" y="6426"/>
                  </a:cubicBezTo>
                  <a:cubicBezTo>
                    <a:pt x="2531" y="4325"/>
                    <a:pt x="1564" y="2323"/>
                    <a:pt x="730" y="222"/>
                  </a:cubicBezTo>
                  <a:cubicBezTo>
                    <a:pt x="670" y="66"/>
                    <a:pt x="550" y="1"/>
                    <a:pt x="4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41" name="Google Shape;2141;p56"/>
            <p:cNvSpPr/>
            <p:nvPr/>
          </p:nvSpPr>
          <p:spPr>
            <a:xfrm>
              <a:off x="3171400" y="4686175"/>
              <a:ext cx="92000" cy="175425"/>
            </a:xfrm>
            <a:custGeom>
              <a:avLst/>
              <a:gdLst/>
              <a:ahLst/>
              <a:cxnLst/>
              <a:rect l="l" t="t" r="r" b="b"/>
              <a:pathLst>
                <a:path w="3680" h="7017" extrusionOk="0">
                  <a:moveTo>
                    <a:pt x="360" y="1"/>
                  </a:moveTo>
                  <a:cubicBezTo>
                    <a:pt x="178" y="1"/>
                    <a:pt x="0" y="150"/>
                    <a:pt x="81" y="373"/>
                  </a:cubicBezTo>
                  <a:cubicBezTo>
                    <a:pt x="715" y="2641"/>
                    <a:pt x="1649" y="4809"/>
                    <a:pt x="2850" y="6844"/>
                  </a:cubicBezTo>
                  <a:cubicBezTo>
                    <a:pt x="2921" y="6965"/>
                    <a:pt x="3031" y="7016"/>
                    <a:pt x="3144" y="7016"/>
                  </a:cubicBezTo>
                  <a:cubicBezTo>
                    <a:pt x="3405" y="7016"/>
                    <a:pt x="3680" y="6746"/>
                    <a:pt x="3517" y="6444"/>
                  </a:cubicBezTo>
                  <a:cubicBezTo>
                    <a:pt x="2416" y="4442"/>
                    <a:pt x="1449" y="2374"/>
                    <a:pt x="648" y="206"/>
                  </a:cubicBezTo>
                  <a:cubicBezTo>
                    <a:pt x="596" y="62"/>
                    <a:pt x="477" y="1"/>
                    <a:pt x="36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2142" name="Google Shape;2142;p56"/>
          <p:cNvSpPr txBox="1"/>
          <p:nvPr/>
        </p:nvSpPr>
        <p:spPr>
          <a:xfrm>
            <a:off x="6492543" y="5435939"/>
            <a:ext cx="5239724" cy="95344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/>
            <a:r>
              <a:rPr lang="en-US" b="1" dirty="0" err="1"/>
              <a:t>Tasmalar</a:t>
            </a:r>
            <a:r>
              <a:rPr lang="en-US" b="1" dirty="0"/>
              <a:t> </a:t>
            </a:r>
            <a:r>
              <a:rPr lang="en-US" b="1" dirty="0" err="1"/>
              <a:t>tegishli</a:t>
            </a:r>
            <a:r>
              <a:rPr lang="en-US" b="1" dirty="0"/>
              <a:t> </a:t>
            </a:r>
            <a:r>
              <a:rPr lang="en-US" b="1" dirty="0" err="1"/>
              <a:t>mos</a:t>
            </a:r>
            <a:r>
              <a:rPr lang="en-US" b="1" dirty="0"/>
              <a:t> </a:t>
            </a:r>
            <a:r>
              <a:rPr lang="en-US" b="1" dirty="0" err="1"/>
              <a:t>miqdorlarni</a:t>
            </a:r>
            <a:r>
              <a:rPr lang="en-US" b="1" dirty="0"/>
              <a:t> </a:t>
            </a:r>
            <a:r>
              <a:rPr lang="en-US" b="1" dirty="0" err="1"/>
              <a:t>anglatadi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 smtClean="0"/>
              <a:t>o‘zaro</a:t>
            </a:r>
            <a:r>
              <a:rPr lang="en-US" b="1" dirty="0" smtClean="0"/>
              <a:t> </a:t>
            </a:r>
            <a:r>
              <a:rPr lang="en-US" b="1" dirty="0" err="1"/>
              <a:t>taqqoslanadi</a:t>
            </a:r>
            <a:endParaRPr lang="en-US" sz="1778" b="1" dirty="0"/>
          </a:p>
        </p:txBody>
      </p:sp>
      <p:sp>
        <p:nvSpPr>
          <p:cNvPr id="2143" name="Google Shape;2143;p56"/>
          <p:cNvSpPr txBox="1"/>
          <p:nvPr/>
        </p:nvSpPr>
        <p:spPr>
          <a:xfrm>
            <a:off x="4834055" y="5658207"/>
            <a:ext cx="1548023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-US" b="1" dirty="0" err="1" smtClean="0">
                <a:solidFill>
                  <a:schemeClr val="bg2">
                    <a:lumMod val="25000"/>
                  </a:schemeClr>
                </a:solidFill>
              </a:rPr>
              <a:t>Tasmalar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bg2">
                    <a:lumMod val="25000"/>
                  </a:schemeClr>
                </a:solidFill>
              </a:rPr>
              <a:t>o‘zaro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bg2">
                    <a:lumMod val="25000"/>
                  </a:schemeClr>
                </a:solidFill>
              </a:rPr>
              <a:t>taqqoslanadi</a:t>
            </a:r>
            <a:endParaRPr b="1" dirty="0">
              <a:solidFill>
                <a:schemeClr val="bg2">
                  <a:lumMod val="25000"/>
                </a:schemeClr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4" name="Google Shape;2144;p56"/>
          <p:cNvSpPr txBox="1"/>
          <p:nvPr/>
        </p:nvSpPr>
        <p:spPr>
          <a:xfrm>
            <a:off x="6492543" y="4310378"/>
            <a:ext cx="5239724" cy="87478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b="1" dirty="0" err="1" smtClean="0"/>
              <a:t>Tasmalarning</a:t>
            </a:r>
            <a:r>
              <a:rPr lang="en-US" b="1" dirty="0" smtClean="0"/>
              <a:t> </a:t>
            </a:r>
            <a:r>
              <a:rPr lang="en-US" b="1" dirty="0" err="1"/>
              <a:t>uzunligi</a:t>
            </a:r>
            <a:r>
              <a:rPr lang="en-US" b="1" dirty="0"/>
              <a:t> </a:t>
            </a:r>
            <a:r>
              <a:rPr lang="en-US" b="1" dirty="0" err="1"/>
              <a:t>miqdorlar</a:t>
            </a:r>
            <a:r>
              <a:rPr lang="en-US" b="1" dirty="0"/>
              <a:t> </a:t>
            </a:r>
            <a:r>
              <a:rPr lang="en-US" b="1" dirty="0" err="1"/>
              <a:t>qiymatiga</a:t>
            </a:r>
            <a:r>
              <a:rPr lang="en-US" b="1" dirty="0"/>
              <a:t> </a:t>
            </a:r>
            <a:r>
              <a:rPr lang="en-US" b="1" dirty="0" err="1"/>
              <a:t>mutanosib</a:t>
            </a:r>
            <a:r>
              <a:rPr lang="en-US" b="1" dirty="0"/>
              <a:t> </a:t>
            </a:r>
            <a:r>
              <a:rPr lang="en-US" b="1" dirty="0" err="1" smtClean="0"/>
              <a:t>bo‘lishi</a:t>
            </a:r>
            <a:r>
              <a:rPr lang="en-US" b="1" dirty="0" smtClean="0"/>
              <a:t> </a:t>
            </a:r>
            <a:r>
              <a:rPr lang="en-US" b="1" dirty="0" err="1"/>
              <a:t>shart</a:t>
            </a:r>
            <a:r>
              <a:rPr lang="en-US" b="1" dirty="0"/>
              <a:t> </a:t>
            </a:r>
            <a:r>
              <a:rPr lang="en-US" b="1" dirty="0" err="1" smtClean="0"/>
              <a:t>emas</a:t>
            </a:r>
            <a:r>
              <a:rPr lang="en-US" b="1" dirty="0" smtClean="0"/>
              <a:t>. </a:t>
            </a:r>
            <a:r>
              <a:rPr lang="en-US" b="1" dirty="0" err="1" smtClean="0"/>
              <a:t>Miqdorlar</a:t>
            </a:r>
            <a:r>
              <a:rPr lang="en-US" b="1" dirty="0" smtClean="0"/>
              <a:t> </a:t>
            </a:r>
            <a:r>
              <a:rPr lang="en-US" b="1" dirty="0" err="1"/>
              <a:t>qiymati</a:t>
            </a:r>
            <a:r>
              <a:rPr lang="en-US" b="1" dirty="0"/>
              <a:t> </a:t>
            </a:r>
            <a:r>
              <a:rPr lang="en-US" b="1" dirty="0" err="1" smtClean="0"/>
              <a:t>bir-biriga</a:t>
            </a:r>
            <a:r>
              <a:rPr lang="en-US" b="1" dirty="0" smtClean="0"/>
              <a:t> </a:t>
            </a:r>
            <a:r>
              <a:rPr lang="en-US" b="1" dirty="0" err="1" smtClean="0"/>
              <a:t>nisbatan</a:t>
            </a:r>
            <a:r>
              <a:rPr lang="en-US" b="1" dirty="0" smtClean="0"/>
              <a:t> </a:t>
            </a:r>
            <a:r>
              <a:rPr lang="en-US" b="1" dirty="0" err="1"/>
              <a:t>mutanosib</a:t>
            </a:r>
            <a:r>
              <a:rPr lang="en-US" b="1" dirty="0"/>
              <a:t> </a:t>
            </a:r>
            <a:r>
              <a:rPr lang="en-US" b="1" dirty="0" err="1" smtClean="0"/>
              <a:t>bo‘lsa</a:t>
            </a:r>
            <a:r>
              <a:rPr lang="en-US" b="1" dirty="0" smtClean="0"/>
              <a:t> </a:t>
            </a:r>
            <a:r>
              <a:rPr lang="en-US" b="1" dirty="0" err="1"/>
              <a:t>yetarlidir</a:t>
            </a:r>
            <a:endParaRPr sz="1524" b="1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5" name="Google Shape;2145;p56"/>
          <p:cNvSpPr txBox="1"/>
          <p:nvPr/>
        </p:nvSpPr>
        <p:spPr>
          <a:xfrm>
            <a:off x="4744302" y="4504784"/>
            <a:ext cx="1660059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</a:rPr>
              <a:t>Tasmalar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</a:rPr>
              <a:t>bir-biriga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</a:rPr>
              <a:t>nisbatan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</a:rPr>
              <a:t>mutanosib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b="1" dirty="0">
              <a:solidFill>
                <a:schemeClr val="bg1">
                  <a:lumMod val="50000"/>
                </a:schemeClr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6" name="Google Shape;2146;p56"/>
          <p:cNvSpPr txBox="1"/>
          <p:nvPr/>
        </p:nvSpPr>
        <p:spPr>
          <a:xfrm>
            <a:off x="6575885" y="3363333"/>
            <a:ext cx="5190518" cy="717122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b="1" dirty="0" err="1" smtClean="0"/>
              <a:t>Tasmalarni</a:t>
            </a:r>
            <a:r>
              <a:rPr lang="en-US" b="1" dirty="0" smtClean="0"/>
              <a:t> </a:t>
            </a:r>
            <a:r>
              <a:rPr lang="en-US" b="1" dirty="0" err="1" smtClean="0"/>
              <a:t>berilgan</a:t>
            </a:r>
            <a:r>
              <a:rPr lang="en-US" b="1" dirty="0" smtClean="0"/>
              <a:t> </a:t>
            </a:r>
            <a:r>
              <a:rPr lang="en-US" b="1" dirty="0" err="1" smtClean="0"/>
              <a:t>shartlar</a:t>
            </a:r>
            <a:r>
              <a:rPr lang="en-US" b="1" dirty="0" smtClean="0"/>
              <a:t> </a:t>
            </a:r>
            <a:r>
              <a:rPr lang="en-US" b="1" dirty="0" err="1" smtClean="0"/>
              <a:t>asosida</a:t>
            </a:r>
            <a:r>
              <a:rPr lang="en-US" b="1" dirty="0" smtClean="0"/>
              <a:t> </a:t>
            </a:r>
            <a:r>
              <a:rPr lang="en-US" b="1" dirty="0" err="1" smtClean="0"/>
              <a:t>qismlarga</a:t>
            </a:r>
            <a:r>
              <a:rPr lang="en-US" b="1" dirty="0" smtClean="0"/>
              <a:t> </a:t>
            </a:r>
            <a:r>
              <a:rPr lang="en-US" b="1" dirty="0" err="1" smtClean="0"/>
              <a:t>bo‘lish</a:t>
            </a:r>
            <a:r>
              <a:rPr lang="en-US" b="1" dirty="0" smtClean="0"/>
              <a:t> </a:t>
            </a:r>
            <a:r>
              <a:rPr lang="en-US" b="1" dirty="0" err="1" smtClean="0"/>
              <a:t>mumkin</a:t>
            </a:r>
            <a:endParaRPr sz="1600" b="1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7" name="Google Shape;2147;p56"/>
          <p:cNvSpPr txBox="1"/>
          <p:nvPr/>
        </p:nvSpPr>
        <p:spPr>
          <a:xfrm>
            <a:off x="4786758" y="3363333"/>
            <a:ext cx="1617603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-US" b="1" dirty="0" err="1" smtClean="0">
                <a:solidFill>
                  <a:schemeClr val="accent4">
                    <a:lumMod val="75000"/>
                  </a:schemeClr>
                </a:solidFill>
              </a:rPr>
              <a:t>Tasmalarni</a:t>
            </a:r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4">
                    <a:lumMod val="75000"/>
                  </a:schemeClr>
                </a:solidFill>
              </a:rPr>
              <a:t>qismlarga</a:t>
            </a:r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4">
                    <a:lumMod val="75000"/>
                  </a:schemeClr>
                </a:solidFill>
              </a:rPr>
              <a:t>bo‘lish</a:t>
            </a:r>
            <a:endParaRPr b="1" dirty="0">
              <a:solidFill>
                <a:schemeClr val="accent4">
                  <a:lumMod val="75000"/>
                </a:schemeClr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8" name="Google Shape;2148;p56"/>
          <p:cNvSpPr txBox="1"/>
          <p:nvPr/>
        </p:nvSpPr>
        <p:spPr>
          <a:xfrm>
            <a:off x="6541749" y="2150572"/>
            <a:ext cx="5199854" cy="860652"/>
          </a:xfrm>
          <a:prstGeom prst="rect">
            <a:avLst/>
          </a:prstGeom>
          <a:noFill/>
          <a:ln w="12700">
            <a:solidFill>
              <a:srgbClr val="0070C0"/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b="1" dirty="0" err="1"/>
              <a:t>Tasmalar</a:t>
            </a:r>
            <a:r>
              <a:rPr lang="en-US" b="1" dirty="0"/>
              <a:t> </a:t>
            </a:r>
            <a:r>
              <a:rPr lang="en-US" b="1" dirty="0" err="1"/>
              <a:t>muammodagi</a:t>
            </a:r>
            <a:r>
              <a:rPr lang="en-US" b="1" dirty="0"/>
              <a:t> </a:t>
            </a:r>
            <a:r>
              <a:rPr lang="en-US" b="1" dirty="0" err="1"/>
              <a:t>miqdorlar</a:t>
            </a:r>
            <a:r>
              <a:rPr lang="en-US" b="1" dirty="0"/>
              <a:t> </a:t>
            </a:r>
            <a:r>
              <a:rPr lang="en-US" b="1" dirty="0" err="1"/>
              <a:t>orasidagi</a:t>
            </a:r>
            <a:r>
              <a:rPr lang="en-US" b="1" dirty="0"/>
              <a:t> </a:t>
            </a:r>
            <a:r>
              <a:rPr lang="en-US" b="1" dirty="0" err="1"/>
              <a:t>munosabatlarni</a:t>
            </a:r>
            <a:r>
              <a:rPr lang="en-US" b="1" dirty="0"/>
              <a:t> </a:t>
            </a:r>
            <a:r>
              <a:rPr lang="en-US" b="1" dirty="0" err="1"/>
              <a:t>modellashtirish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ishlatiladi</a:t>
            </a:r>
            <a:r>
              <a:rPr lang="en-US" b="1" dirty="0"/>
              <a:t> </a:t>
            </a:r>
            <a:endParaRPr sz="1778" b="1" dirty="0">
              <a:sym typeface="Roboto"/>
            </a:endParaRPr>
          </a:p>
        </p:txBody>
      </p:sp>
      <p:sp>
        <p:nvSpPr>
          <p:cNvPr id="2149" name="Google Shape;2149;p56"/>
          <p:cNvSpPr txBox="1"/>
          <p:nvPr/>
        </p:nvSpPr>
        <p:spPr>
          <a:xfrm>
            <a:off x="4790584" y="2216316"/>
            <a:ext cx="1527105" cy="5856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M</a:t>
            </a:r>
            <a:r>
              <a:rPr lang="en-US" b="1" dirty="0" err="1" smtClean="0">
                <a:solidFill>
                  <a:srgbClr val="002060"/>
                </a:solidFill>
              </a:rPr>
              <a:t>iqdorlar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orasidagi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munosabat</a:t>
            </a:r>
            <a:endParaRPr b="1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50" name="Google Shape;2150;p56"/>
          <p:cNvSpPr txBox="1"/>
          <p:nvPr/>
        </p:nvSpPr>
        <p:spPr>
          <a:xfrm>
            <a:off x="6529455" y="933716"/>
            <a:ext cx="5212148" cy="898792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b="1" dirty="0"/>
              <a:t>Bu </a:t>
            </a:r>
            <a:r>
              <a:rPr lang="en-US" b="1" dirty="0" err="1"/>
              <a:t>usulda</a:t>
            </a:r>
            <a:r>
              <a:rPr lang="en-US" b="1" dirty="0"/>
              <a:t> </a:t>
            </a:r>
            <a:r>
              <a:rPr lang="en-US" b="1" dirty="0" err="1"/>
              <a:t>kattaliklarni</a:t>
            </a:r>
            <a:r>
              <a:rPr lang="en-US" b="1" dirty="0"/>
              <a:t> </a:t>
            </a:r>
            <a:r>
              <a:rPr lang="en-US" b="1" dirty="0" err="1"/>
              <a:t>tasvirlash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 smtClean="0"/>
              <a:t>to‘g‘ri</a:t>
            </a:r>
            <a:r>
              <a:rPr lang="en-US" b="1" dirty="0" smtClean="0"/>
              <a:t> </a:t>
            </a:r>
            <a:r>
              <a:rPr lang="en-US" b="1" dirty="0" err="1" smtClean="0"/>
              <a:t>to‘rtburchak</a:t>
            </a:r>
            <a:r>
              <a:rPr lang="en-US" b="1" dirty="0" smtClean="0"/>
              <a:t> </a:t>
            </a:r>
            <a:r>
              <a:rPr lang="en-US" b="1" dirty="0" err="1"/>
              <a:t>shaklidagi</a:t>
            </a:r>
            <a:r>
              <a:rPr lang="en-US" b="1" dirty="0"/>
              <a:t> </a:t>
            </a:r>
            <a:r>
              <a:rPr lang="en-US" b="1" dirty="0" err="1"/>
              <a:t>tasmalardan</a:t>
            </a:r>
            <a:r>
              <a:rPr lang="en-US" b="1" dirty="0"/>
              <a:t> </a:t>
            </a:r>
            <a:r>
              <a:rPr lang="en-US" b="1" dirty="0" err="1"/>
              <a:t>foydalanadi</a:t>
            </a:r>
            <a:endParaRPr sz="1524" b="1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51" name="Google Shape;2151;p56"/>
          <p:cNvSpPr txBox="1"/>
          <p:nvPr/>
        </p:nvSpPr>
        <p:spPr>
          <a:xfrm>
            <a:off x="4686431" y="1115921"/>
            <a:ext cx="1806448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-US" b="1" dirty="0" err="1" smtClean="0">
                <a:solidFill>
                  <a:schemeClr val="accent2">
                    <a:lumMod val="75000"/>
                  </a:schemeClr>
                </a:solidFill>
              </a:rPr>
              <a:t>To‘g‘ri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2">
                    <a:lumMod val="75000"/>
                  </a:schemeClr>
                </a:solidFill>
              </a:rPr>
              <a:t>to‘rtburchak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2">
                    <a:lumMod val="75000"/>
                  </a:schemeClr>
                </a:solidFill>
              </a:rPr>
              <a:t>shaklidagi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2">
                    <a:lumMod val="75000"/>
                  </a:schemeClr>
                </a:solidFill>
              </a:rPr>
              <a:t>tasma</a:t>
            </a:r>
            <a:endParaRPr sz="1600" b="1" dirty="0">
              <a:solidFill>
                <a:schemeClr val="accent2">
                  <a:lumMod val="75000"/>
                </a:schemeClr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2" name="Заголовок 1"/>
          <p:cNvSpPr>
            <a:spLocks noGrp="1"/>
          </p:cNvSpPr>
          <p:nvPr>
            <p:ph type="title"/>
          </p:nvPr>
        </p:nvSpPr>
        <p:spPr>
          <a:xfrm>
            <a:off x="1283655" y="-181865"/>
            <a:ext cx="9854898" cy="1325563"/>
          </a:xfrm>
        </p:spPr>
        <p:txBody>
          <a:bodyPr>
            <a:noAutofit/>
          </a:bodyPr>
          <a:lstStyle/>
          <a:p>
            <a:pPr algn="ctr"/>
            <a:r>
              <a:rPr lang="en-SG" sz="3600" b="1" dirty="0" err="1" smtClean="0">
                <a:solidFill>
                  <a:srgbClr val="002060"/>
                </a:solidFill>
              </a:rPr>
              <a:t>Chizma</a:t>
            </a:r>
            <a:r>
              <a:rPr lang="ru-RU" sz="3600" b="1" dirty="0">
                <a:solidFill>
                  <a:srgbClr val="002060"/>
                </a:solidFill>
              </a:rPr>
              <a:t>-</a:t>
            </a:r>
            <a:r>
              <a:rPr lang="en-SG" sz="3600" b="1" dirty="0" smtClean="0">
                <a:solidFill>
                  <a:srgbClr val="002060"/>
                </a:solidFill>
              </a:rPr>
              <a:t>model </a:t>
            </a:r>
            <a:r>
              <a:rPr lang="en-SG" sz="3600" b="1" dirty="0" err="1">
                <a:solidFill>
                  <a:srgbClr val="002060"/>
                </a:solidFill>
              </a:rPr>
              <a:t>qanday</a:t>
            </a:r>
            <a:r>
              <a:rPr lang="en-SG" sz="3600" b="1" dirty="0">
                <a:solidFill>
                  <a:srgbClr val="002060"/>
                </a:solidFill>
              </a:rPr>
              <a:t> </a:t>
            </a:r>
            <a:r>
              <a:rPr lang="en-SG" sz="3600" b="1" dirty="0" err="1">
                <a:solidFill>
                  <a:srgbClr val="002060"/>
                </a:solidFill>
              </a:rPr>
              <a:t>chiziladi</a:t>
            </a:r>
            <a:r>
              <a:rPr lang="en-SG" sz="3600" b="1" dirty="0" smtClean="0">
                <a:solidFill>
                  <a:srgbClr val="002060"/>
                </a:solidFill>
              </a:rPr>
              <a:t>?</a:t>
            </a:r>
            <a:endParaRPr lang="en-US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07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636;p28"/>
          <p:cNvSpPr/>
          <p:nvPr/>
        </p:nvSpPr>
        <p:spPr>
          <a:xfrm>
            <a:off x="3443939" y="2921903"/>
            <a:ext cx="8471931" cy="1880616"/>
          </a:xfrm>
          <a:custGeom>
            <a:avLst/>
            <a:gdLst/>
            <a:ahLst/>
            <a:cxnLst/>
            <a:rect l="l" t="t" r="r" b="b"/>
            <a:pathLst>
              <a:path w="48402" h="10810" extrusionOk="0">
                <a:moveTo>
                  <a:pt x="7237" y="0"/>
                </a:moveTo>
                <a:cubicBezTo>
                  <a:pt x="4874" y="0"/>
                  <a:pt x="2948" y="1903"/>
                  <a:pt x="2913" y="4261"/>
                </a:cubicBezTo>
                <a:lnTo>
                  <a:pt x="601" y="4243"/>
                </a:lnTo>
                <a:cubicBezTo>
                  <a:pt x="566" y="4115"/>
                  <a:pt x="450" y="4021"/>
                  <a:pt x="316" y="4021"/>
                </a:cubicBezTo>
                <a:cubicBezTo>
                  <a:pt x="312" y="4021"/>
                  <a:pt x="308" y="4021"/>
                  <a:pt x="305" y="4021"/>
                </a:cubicBezTo>
                <a:cubicBezTo>
                  <a:pt x="135" y="4021"/>
                  <a:pt x="0" y="4159"/>
                  <a:pt x="0" y="4325"/>
                </a:cubicBezTo>
                <a:cubicBezTo>
                  <a:pt x="0" y="4494"/>
                  <a:pt x="135" y="4634"/>
                  <a:pt x="304" y="4634"/>
                </a:cubicBezTo>
                <a:cubicBezTo>
                  <a:pt x="308" y="4634"/>
                  <a:pt x="312" y="4634"/>
                  <a:pt x="316" y="4634"/>
                </a:cubicBezTo>
                <a:cubicBezTo>
                  <a:pt x="451" y="4634"/>
                  <a:pt x="562" y="4543"/>
                  <a:pt x="601" y="4424"/>
                </a:cubicBezTo>
                <a:lnTo>
                  <a:pt x="3000" y="4441"/>
                </a:lnTo>
                <a:cubicBezTo>
                  <a:pt x="3047" y="4441"/>
                  <a:pt x="3088" y="4401"/>
                  <a:pt x="3088" y="4348"/>
                </a:cubicBezTo>
                <a:cubicBezTo>
                  <a:pt x="3088" y="4348"/>
                  <a:pt x="3088" y="4342"/>
                  <a:pt x="3088" y="4342"/>
                </a:cubicBezTo>
                <a:cubicBezTo>
                  <a:pt x="3088" y="4336"/>
                  <a:pt x="3088" y="4336"/>
                  <a:pt x="3088" y="4331"/>
                </a:cubicBezTo>
                <a:cubicBezTo>
                  <a:pt x="3088" y="2043"/>
                  <a:pt x="4950" y="181"/>
                  <a:pt x="7237" y="181"/>
                </a:cubicBezTo>
                <a:cubicBezTo>
                  <a:pt x="9525" y="181"/>
                  <a:pt x="11387" y="2043"/>
                  <a:pt x="11387" y="4331"/>
                </a:cubicBezTo>
                <a:lnTo>
                  <a:pt x="11387" y="6478"/>
                </a:lnTo>
                <a:cubicBezTo>
                  <a:pt x="11387" y="8865"/>
                  <a:pt x="13331" y="10809"/>
                  <a:pt x="15718" y="10809"/>
                </a:cubicBezTo>
                <a:cubicBezTo>
                  <a:pt x="18111" y="10809"/>
                  <a:pt x="20048" y="8865"/>
                  <a:pt x="20048" y="6478"/>
                </a:cubicBezTo>
                <a:lnTo>
                  <a:pt x="20048" y="4331"/>
                </a:lnTo>
                <a:cubicBezTo>
                  <a:pt x="20048" y="2043"/>
                  <a:pt x="21910" y="181"/>
                  <a:pt x="24198" y="181"/>
                </a:cubicBezTo>
                <a:cubicBezTo>
                  <a:pt x="26486" y="181"/>
                  <a:pt x="28348" y="2043"/>
                  <a:pt x="28348" y="4331"/>
                </a:cubicBezTo>
                <a:lnTo>
                  <a:pt x="28348" y="6478"/>
                </a:lnTo>
                <a:cubicBezTo>
                  <a:pt x="28348" y="8865"/>
                  <a:pt x="30291" y="10809"/>
                  <a:pt x="32678" y="10809"/>
                </a:cubicBezTo>
                <a:cubicBezTo>
                  <a:pt x="35071" y="10809"/>
                  <a:pt x="37009" y="8865"/>
                  <a:pt x="37009" y="6478"/>
                </a:cubicBezTo>
                <a:lnTo>
                  <a:pt x="37009" y="4331"/>
                </a:lnTo>
                <a:cubicBezTo>
                  <a:pt x="37009" y="2043"/>
                  <a:pt x="38870" y="181"/>
                  <a:pt x="41158" y="181"/>
                </a:cubicBezTo>
                <a:cubicBezTo>
                  <a:pt x="43446" y="181"/>
                  <a:pt x="45308" y="2043"/>
                  <a:pt x="45308" y="4331"/>
                </a:cubicBezTo>
                <a:cubicBezTo>
                  <a:pt x="45308" y="4336"/>
                  <a:pt x="45308" y="4342"/>
                  <a:pt x="45314" y="4354"/>
                </a:cubicBezTo>
                <a:cubicBezTo>
                  <a:pt x="45314" y="4360"/>
                  <a:pt x="45308" y="4366"/>
                  <a:pt x="45308" y="4371"/>
                </a:cubicBezTo>
                <a:cubicBezTo>
                  <a:pt x="45308" y="4424"/>
                  <a:pt x="45349" y="4465"/>
                  <a:pt x="45401" y="4465"/>
                </a:cubicBezTo>
                <a:lnTo>
                  <a:pt x="47800" y="4447"/>
                </a:lnTo>
                <a:cubicBezTo>
                  <a:pt x="47835" y="4570"/>
                  <a:pt x="47958" y="4657"/>
                  <a:pt x="48092" y="4657"/>
                </a:cubicBezTo>
                <a:cubicBezTo>
                  <a:pt x="48261" y="4657"/>
                  <a:pt x="48401" y="4517"/>
                  <a:pt x="48395" y="4348"/>
                </a:cubicBezTo>
                <a:cubicBezTo>
                  <a:pt x="48395" y="4173"/>
                  <a:pt x="48255" y="4039"/>
                  <a:pt x="48086" y="4039"/>
                </a:cubicBezTo>
                <a:cubicBezTo>
                  <a:pt x="47946" y="4045"/>
                  <a:pt x="47829" y="4138"/>
                  <a:pt x="47794" y="4261"/>
                </a:cubicBezTo>
                <a:lnTo>
                  <a:pt x="45489" y="4278"/>
                </a:lnTo>
                <a:cubicBezTo>
                  <a:pt x="45460" y="1914"/>
                  <a:pt x="43528" y="0"/>
                  <a:pt x="41158" y="0"/>
                </a:cubicBezTo>
                <a:cubicBezTo>
                  <a:pt x="38771" y="0"/>
                  <a:pt x="36828" y="1944"/>
                  <a:pt x="36828" y="4331"/>
                </a:cubicBezTo>
                <a:lnTo>
                  <a:pt x="36828" y="6478"/>
                </a:lnTo>
                <a:cubicBezTo>
                  <a:pt x="36828" y="8766"/>
                  <a:pt x="34966" y="10628"/>
                  <a:pt x="32678" y="10628"/>
                </a:cubicBezTo>
                <a:cubicBezTo>
                  <a:pt x="30390" y="10628"/>
                  <a:pt x="28528" y="8766"/>
                  <a:pt x="28528" y="6478"/>
                </a:cubicBezTo>
                <a:lnTo>
                  <a:pt x="28528" y="4331"/>
                </a:lnTo>
                <a:cubicBezTo>
                  <a:pt x="28528" y="1944"/>
                  <a:pt x="26585" y="0"/>
                  <a:pt x="24198" y="0"/>
                </a:cubicBezTo>
                <a:cubicBezTo>
                  <a:pt x="21811" y="0"/>
                  <a:pt x="19867" y="1944"/>
                  <a:pt x="19867" y="4331"/>
                </a:cubicBezTo>
                <a:lnTo>
                  <a:pt x="19867" y="6478"/>
                </a:lnTo>
                <a:cubicBezTo>
                  <a:pt x="19867" y="8766"/>
                  <a:pt x="18006" y="10628"/>
                  <a:pt x="15718" y="10628"/>
                </a:cubicBezTo>
                <a:cubicBezTo>
                  <a:pt x="13430" y="10628"/>
                  <a:pt x="11568" y="8766"/>
                  <a:pt x="11568" y="6478"/>
                </a:cubicBezTo>
                <a:lnTo>
                  <a:pt x="11568" y="4331"/>
                </a:lnTo>
                <a:cubicBezTo>
                  <a:pt x="11568" y="1944"/>
                  <a:pt x="9625" y="0"/>
                  <a:pt x="7237" y="0"/>
                </a:cubicBezTo>
                <a:close/>
              </a:path>
            </a:pathLst>
          </a:custGeom>
          <a:solidFill>
            <a:srgbClr val="0202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24" name="Google Shape;624;p28"/>
          <p:cNvSpPr/>
          <p:nvPr/>
        </p:nvSpPr>
        <p:spPr>
          <a:xfrm>
            <a:off x="2970844" y="4897790"/>
            <a:ext cx="205" cy="205"/>
          </a:xfrm>
          <a:custGeom>
            <a:avLst/>
            <a:gdLst/>
            <a:ahLst/>
            <a:cxnLst/>
            <a:rect l="l" t="t" r="r" b="b"/>
            <a:pathLst>
              <a:path w="1" h="1" fill="none" extrusionOk="0">
                <a:moveTo>
                  <a:pt x="1" y="1"/>
                </a:moveTo>
                <a:close/>
              </a:path>
            </a:pathLst>
          </a:custGeom>
          <a:noFill/>
          <a:ln w="2775" cap="rnd" cmpd="sng">
            <a:solidFill>
              <a:srgbClr val="FFFFFF"/>
            </a:solidFill>
            <a:prstDash val="solid"/>
            <a:miter lim="583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25" name="Google Shape;625;p28"/>
          <p:cNvSpPr/>
          <p:nvPr/>
        </p:nvSpPr>
        <p:spPr>
          <a:xfrm>
            <a:off x="6455612" y="4897790"/>
            <a:ext cx="205" cy="205"/>
          </a:xfrm>
          <a:custGeom>
            <a:avLst/>
            <a:gdLst/>
            <a:ahLst/>
            <a:cxnLst/>
            <a:rect l="l" t="t" r="r" b="b"/>
            <a:pathLst>
              <a:path w="1" h="1" fill="none" extrusionOk="0">
                <a:moveTo>
                  <a:pt x="0" y="1"/>
                </a:moveTo>
                <a:close/>
              </a:path>
            </a:pathLst>
          </a:custGeom>
          <a:noFill/>
          <a:ln w="2775" cap="rnd" cmpd="sng">
            <a:solidFill>
              <a:srgbClr val="FFFFFF"/>
            </a:solidFill>
            <a:prstDash val="solid"/>
            <a:miter lim="583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26" name="Google Shape;626;p28"/>
          <p:cNvSpPr/>
          <p:nvPr/>
        </p:nvSpPr>
        <p:spPr>
          <a:xfrm>
            <a:off x="6444741" y="5066594"/>
            <a:ext cx="7384" cy="205"/>
          </a:xfrm>
          <a:custGeom>
            <a:avLst/>
            <a:gdLst/>
            <a:ahLst/>
            <a:cxnLst/>
            <a:rect l="l" t="t" r="r" b="b"/>
            <a:pathLst>
              <a:path w="36" h="1" extrusionOk="0">
                <a:moveTo>
                  <a:pt x="1" y="0"/>
                </a:moveTo>
                <a:lnTo>
                  <a:pt x="36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27" name="Google Shape;627;p28"/>
          <p:cNvSpPr/>
          <p:nvPr/>
        </p:nvSpPr>
        <p:spPr>
          <a:xfrm>
            <a:off x="6460329" y="4925275"/>
            <a:ext cx="82863" cy="21741"/>
          </a:xfrm>
          <a:custGeom>
            <a:avLst/>
            <a:gdLst/>
            <a:ahLst/>
            <a:cxnLst/>
            <a:rect l="l" t="t" r="r" b="b"/>
            <a:pathLst>
              <a:path w="404" h="106" extrusionOk="0">
                <a:moveTo>
                  <a:pt x="1" y="1"/>
                </a:moveTo>
                <a:lnTo>
                  <a:pt x="403" y="106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28" name="Google Shape;628;p28"/>
          <p:cNvSpPr/>
          <p:nvPr/>
        </p:nvSpPr>
        <p:spPr>
          <a:xfrm>
            <a:off x="6460329" y="5066594"/>
            <a:ext cx="7384" cy="205"/>
          </a:xfrm>
          <a:custGeom>
            <a:avLst/>
            <a:gdLst/>
            <a:ahLst/>
            <a:cxnLst/>
            <a:rect l="l" t="t" r="r" b="b"/>
            <a:pathLst>
              <a:path w="36" h="1" extrusionOk="0">
                <a:moveTo>
                  <a:pt x="36" y="0"/>
                </a:moveTo>
                <a:lnTo>
                  <a:pt x="1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29" name="Google Shape;629;p28"/>
          <p:cNvSpPr/>
          <p:nvPr/>
        </p:nvSpPr>
        <p:spPr>
          <a:xfrm>
            <a:off x="6460329" y="5066594"/>
            <a:ext cx="7384" cy="205"/>
          </a:xfrm>
          <a:custGeom>
            <a:avLst/>
            <a:gdLst/>
            <a:ahLst/>
            <a:cxnLst/>
            <a:rect l="l" t="t" r="r" b="b"/>
            <a:pathLst>
              <a:path w="36" h="1" extrusionOk="0">
                <a:moveTo>
                  <a:pt x="36" y="0"/>
                </a:moveTo>
                <a:lnTo>
                  <a:pt x="1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30" name="Google Shape;630;p28"/>
          <p:cNvSpPr/>
          <p:nvPr/>
        </p:nvSpPr>
        <p:spPr>
          <a:xfrm>
            <a:off x="6460329" y="4925275"/>
            <a:ext cx="82863" cy="21741"/>
          </a:xfrm>
          <a:custGeom>
            <a:avLst/>
            <a:gdLst/>
            <a:ahLst/>
            <a:cxnLst/>
            <a:rect l="l" t="t" r="r" b="b"/>
            <a:pathLst>
              <a:path w="404" h="106" extrusionOk="0">
                <a:moveTo>
                  <a:pt x="1" y="1"/>
                </a:moveTo>
                <a:lnTo>
                  <a:pt x="403" y="106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31" name="Google Shape;631;p28"/>
          <p:cNvSpPr/>
          <p:nvPr/>
        </p:nvSpPr>
        <p:spPr>
          <a:xfrm>
            <a:off x="6444741" y="5066594"/>
            <a:ext cx="7384" cy="205"/>
          </a:xfrm>
          <a:custGeom>
            <a:avLst/>
            <a:gdLst/>
            <a:ahLst/>
            <a:cxnLst/>
            <a:rect l="l" t="t" r="r" b="b"/>
            <a:pathLst>
              <a:path w="36" h="1" extrusionOk="0">
                <a:moveTo>
                  <a:pt x="1" y="0"/>
                </a:moveTo>
                <a:lnTo>
                  <a:pt x="36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32" name="Google Shape;632;p28"/>
          <p:cNvSpPr/>
          <p:nvPr/>
        </p:nvSpPr>
        <p:spPr>
          <a:xfrm>
            <a:off x="6460329" y="5066594"/>
            <a:ext cx="7384" cy="205"/>
          </a:xfrm>
          <a:custGeom>
            <a:avLst/>
            <a:gdLst/>
            <a:ahLst/>
            <a:cxnLst/>
            <a:rect l="l" t="t" r="r" b="b"/>
            <a:pathLst>
              <a:path w="36" h="1" extrusionOk="0">
                <a:moveTo>
                  <a:pt x="36" y="0"/>
                </a:moveTo>
                <a:lnTo>
                  <a:pt x="1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33" name="Google Shape;633;p28"/>
          <p:cNvSpPr/>
          <p:nvPr/>
        </p:nvSpPr>
        <p:spPr>
          <a:xfrm>
            <a:off x="6460329" y="4925275"/>
            <a:ext cx="82863" cy="21741"/>
          </a:xfrm>
          <a:custGeom>
            <a:avLst/>
            <a:gdLst/>
            <a:ahLst/>
            <a:cxnLst/>
            <a:rect l="l" t="t" r="r" b="b"/>
            <a:pathLst>
              <a:path w="404" h="106" extrusionOk="0">
                <a:moveTo>
                  <a:pt x="1" y="1"/>
                </a:moveTo>
                <a:lnTo>
                  <a:pt x="403" y="106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34" name="Google Shape;634;p28"/>
          <p:cNvSpPr/>
          <p:nvPr/>
        </p:nvSpPr>
        <p:spPr>
          <a:xfrm>
            <a:off x="542945" y="3679585"/>
            <a:ext cx="468327" cy="3305"/>
          </a:xfrm>
          <a:custGeom>
            <a:avLst/>
            <a:gdLst/>
            <a:ahLst/>
            <a:cxnLst/>
            <a:rect l="l" t="t" r="r" b="b"/>
            <a:pathLst>
              <a:path w="2692" h="19" fill="none" extrusionOk="0">
                <a:moveTo>
                  <a:pt x="1" y="1"/>
                </a:moveTo>
                <a:lnTo>
                  <a:pt x="2691" y="18"/>
                </a:lnTo>
              </a:path>
            </a:pathLst>
          </a:custGeom>
          <a:noFill/>
          <a:ln w="2925" cap="rnd" cmpd="sng">
            <a:solidFill>
              <a:srgbClr val="263F9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35" name="Google Shape;635;p28"/>
          <p:cNvSpPr/>
          <p:nvPr/>
        </p:nvSpPr>
        <p:spPr>
          <a:xfrm>
            <a:off x="489189" y="3625829"/>
            <a:ext cx="107688" cy="106817"/>
          </a:xfrm>
          <a:custGeom>
            <a:avLst/>
            <a:gdLst/>
            <a:ahLst/>
            <a:cxnLst/>
            <a:rect l="l" t="t" r="r" b="b"/>
            <a:pathLst>
              <a:path w="619" h="614" extrusionOk="0">
                <a:moveTo>
                  <a:pt x="299" y="0"/>
                </a:moveTo>
                <a:cubicBezTo>
                  <a:pt x="135" y="0"/>
                  <a:pt x="0" y="138"/>
                  <a:pt x="0" y="304"/>
                </a:cubicBezTo>
                <a:cubicBezTo>
                  <a:pt x="0" y="473"/>
                  <a:pt x="135" y="613"/>
                  <a:pt x="304" y="613"/>
                </a:cubicBezTo>
                <a:cubicBezTo>
                  <a:pt x="307" y="613"/>
                  <a:pt x="311" y="613"/>
                  <a:pt x="314" y="613"/>
                </a:cubicBezTo>
                <a:cubicBezTo>
                  <a:pt x="479" y="613"/>
                  <a:pt x="613" y="475"/>
                  <a:pt x="619" y="310"/>
                </a:cubicBezTo>
                <a:cubicBezTo>
                  <a:pt x="619" y="140"/>
                  <a:pt x="485" y="0"/>
                  <a:pt x="310" y="0"/>
                </a:cubicBezTo>
                <a:cubicBezTo>
                  <a:pt x="306" y="0"/>
                  <a:pt x="303" y="0"/>
                  <a:pt x="299" y="0"/>
                </a:cubicBezTo>
                <a:close/>
              </a:path>
            </a:pathLst>
          </a:custGeom>
          <a:solidFill>
            <a:srgbClr val="263F9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36" name="Google Shape;636;p28"/>
          <p:cNvSpPr/>
          <p:nvPr/>
        </p:nvSpPr>
        <p:spPr>
          <a:xfrm>
            <a:off x="478408" y="2927965"/>
            <a:ext cx="8471931" cy="1880616"/>
          </a:xfrm>
          <a:custGeom>
            <a:avLst/>
            <a:gdLst/>
            <a:ahLst/>
            <a:cxnLst/>
            <a:rect l="l" t="t" r="r" b="b"/>
            <a:pathLst>
              <a:path w="48402" h="10810" extrusionOk="0">
                <a:moveTo>
                  <a:pt x="7237" y="0"/>
                </a:moveTo>
                <a:cubicBezTo>
                  <a:pt x="4874" y="0"/>
                  <a:pt x="2948" y="1903"/>
                  <a:pt x="2913" y="4261"/>
                </a:cubicBezTo>
                <a:lnTo>
                  <a:pt x="601" y="4243"/>
                </a:lnTo>
                <a:cubicBezTo>
                  <a:pt x="566" y="4115"/>
                  <a:pt x="450" y="4021"/>
                  <a:pt x="316" y="4021"/>
                </a:cubicBezTo>
                <a:cubicBezTo>
                  <a:pt x="312" y="4021"/>
                  <a:pt x="308" y="4021"/>
                  <a:pt x="305" y="4021"/>
                </a:cubicBezTo>
                <a:cubicBezTo>
                  <a:pt x="135" y="4021"/>
                  <a:pt x="0" y="4159"/>
                  <a:pt x="0" y="4325"/>
                </a:cubicBezTo>
                <a:cubicBezTo>
                  <a:pt x="0" y="4494"/>
                  <a:pt x="135" y="4634"/>
                  <a:pt x="304" y="4634"/>
                </a:cubicBezTo>
                <a:cubicBezTo>
                  <a:pt x="308" y="4634"/>
                  <a:pt x="312" y="4634"/>
                  <a:pt x="316" y="4634"/>
                </a:cubicBezTo>
                <a:cubicBezTo>
                  <a:pt x="451" y="4634"/>
                  <a:pt x="562" y="4543"/>
                  <a:pt x="601" y="4424"/>
                </a:cubicBezTo>
                <a:lnTo>
                  <a:pt x="3000" y="4441"/>
                </a:lnTo>
                <a:cubicBezTo>
                  <a:pt x="3047" y="4441"/>
                  <a:pt x="3088" y="4401"/>
                  <a:pt x="3088" y="4348"/>
                </a:cubicBezTo>
                <a:cubicBezTo>
                  <a:pt x="3088" y="4348"/>
                  <a:pt x="3088" y="4342"/>
                  <a:pt x="3088" y="4342"/>
                </a:cubicBezTo>
                <a:cubicBezTo>
                  <a:pt x="3088" y="4336"/>
                  <a:pt x="3088" y="4336"/>
                  <a:pt x="3088" y="4331"/>
                </a:cubicBezTo>
                <a:cubicBezTo>
                  <a:pt x="3088" y="2043"/>
                  <a:pt x="4950" y="181"/>
                  <a:pt x="7237" y="181"/>
                </a:cubicBezTo>
                <a:cubicBezTo>
                  <a:pt x="9525" y="181"/>
                  <a:pt x="11387" y="2043"/>
                  <a:pt x="11387" y="4331"/>
                </a:cubicBezTo>
                <a:lnTo>
                  <a:pt x="11387" y="6478"/>
                </a:lnTo>
                <a:cubicBezTo>
                  <a:pt x="11387" y="8865"/>
                  <a:pt x="13331" y="10809"/>
                  <a:pt x="15718" y="10809"/>
                </a:cubicBezTo>
                <a:cubicBezTo>
                  <a:pt x="18111" y="10809"/>
                  <a:pt x="20048" y="8865"/>
                  <a:pt x="20048" y="6478"/>
                </a:cubicBezTo>
                <a:lnTo>
                  <a:pt x="20048" y="4331"/>
                </a:lnTo>
                <a:cubicBezTo>
                  <a:pt x="20048" y="2043"/>
                  <a:pt x="21910" y="181"/>
                  <a:pt x="24198" y="181"/>
                </a:cubicBezTo>
                <a:cubicBezTo>
                  <a:pt x="26486" y="181"/>
                  <a:pt x="28348" y="2043"/>
                  <a:pt x="28348" y="4331"/>
                </a:cubicBezTo>
                <a:lnTo>
                  <a:pt x="28348" y="6478"/>
                </a:lnTo>
                <a:cubicBezTo>
                  <a:pt x="28348" y="8865"/>
                  <a:pt x="30291" y="10809"/>
                  <a:pt x="32678" y="10809"/>
                </a:cubicBezTo>
                <a:cubicBezTo>
                  <a:pt x="35071" y="10809"/>
                  <a:pt x="37009" y="8865"/>
                  <a:pt x="37009" y="6478"/>
                </a:cubicBezTo>
                <a:lnTo>
                  <a:pt x="37009" y="4331"/>
                </a:lnTo>
                <a:cubicBezTo>
                  <a:pt x="37009" y="2043"/>
                  <a:pt x="38870" y="181"/>
                  <a:pt x="41158" y="181"/>
                </a:cubicBezTo>
                <a:cubicBezTo>
                  <a:pt x="43446" y="181"/>
                  <a:pt x="45308" y="2043"/>
                  <a:pt x="45308" y="4331"/>
                </a:cubicBezTo>
                <a:cubicBezTo>
                  <a:pt x="45308" y="4336"/>
                  <a:pt x="45308" y="4342"/>
                  <a:pt x="45314" y="4354"/>
                </a:cubicBezTo>
                <a:cubicBezTo>
                  <a:pt x="45314" y="4360"/>
                  <a:pt x="45308" y="4366"/>
                  <a:pt x="45308" y="4371"/>
                </a:cubicBezTo>
                <a:cubicBezTo>
                  <a:pt x="45308" y="4424"/>
                  <a:pt x="45349" y="4465"/>
                  <a:pt x="45401" y="4465"/>
                </a:cubicBezTo>
                <a:lnTo>
                  <a:pt x="47800" y="4447"/>
                </a:lnTo>
                <a:cubicBezTo>
                  <a:pt x="47835" y="4570"/>
                  <a:pt x="47958" y="4657"/>
                  <a:pt x="48092" y="4657"/>
                </a:cubicBezTo>
                <a:cubicBezTo>
                  <a:pt x="48261" y="4657"/>
                  <a:pt x="48401" y="4517"/>
                  <a:pt x="48395" y="4348"/>
                </a:cubicBezTo>
                <a:cubicBezTo>
                  <a:pt x="48395" y="4173"/>
                  <a:pt x="48255" y="4039"/>
                  <a:pt x="48086" y="4039"/>
                </a:cubicBezTo>
                <a:cubicBezTo>
                  <a:pt x="47946" y="4045"/>
                  <a:pt x="47829" y="4138"/>
                  <a:pt x="47794" y="4261"/>
                </a:cubicBezTo>
                <a:lnTo>
                  <a:pt x="45489" y="4278"/>
                </a:lnTo>
                <a:cubicBezTo>
                  <a:pt x="45460" y="1914"/>
                  <a:pt x="43528" y="0"/>
                  <a:pt x="41158" y="0"/>
                </a:cubicBezTo>
                <a:cubicBezTo>
                  <a:pt x="38771" y="0"/>
                  <a:pt x="36828" y="1944"/>
                  <a:pt x="36828" y="4331"/>
                </a:cubicBezTo>
                <a:lnTo>
                  <a:pt x="36828" y="6478"/>
                </a:lnTo>
                <a:cubicBezTo>
                  <a:pt x="36828" y="8766"/>
                  <a:pt x="34966" y="10628"/>
                  <a:pt x="32678" y="10628"/>
                </a:cubicBezTo>
                <a:cubicBezTo>
                  <a:pt x="30390" y="10628"/>
                  <a:pt x="28528" y="8766"/>
                  <a:pt x="28528" y="6478"/>
                </a:cubicBezTo>
                <a:lnTo>
                  <a:pt x="28528" y="4331"/>
                </a:lnTo>
                <a:cubicBezTo>
                  <a:pt x="28528" y="1944"/>
                  <a:pt x="26585" y="0"/>
                  <a:pt x="24198" y="0"/>
                </a:cubicBezTo>
                <a:cubicBezTo>
                  <a:pt x="21811" y="0"/>
                  <a:pt x="19867" y="1944"/>
                  <a:pt x="19867" y="4331"/>
                </a:cubicBezTo>
                <a:lnTo>
                  <a:pt x="19867" y="6478"/>
                </a:lnTo>
                <a:cubicBezTo>
                  <a:pt x="19867" y="8766"/>
                  <a:pt x="18006" y="10628"/>
                  <a:pt x="15718" y="10628"/>
                </a:cubicBezTo>
                <a:cubicBezTo>
                  <a:pt x="13430" y="10628"/>
                  <a:pt x="11568" y="8766"/>
                  <a:pt x="11568" y="6478"/>
                </a:cubicBezTo>
                <a:lnTo>
                  <a:pt x="11568" y="4331"/>
                </a:lnTo>
                <a:cubicBezTo>
                  <a:pt x="11568" y="1944"/>
                  <a:pt x="9625" y="0"/>
                  <a:pt x="7237" y="0"/>
                </a:cubicBezTo>
                <a:close/>
              </a:path>
            </a:pathLst>
          </a:custGeom>
          <a:solidFill>
            <a:srgbClr val="0202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38" name="Google Shape;638;p28"/>
          <p:cNvSpPr/>
          <p:nvPr/>
        </p:nvSpPr>
        <p:spPr>
          <a:xfrm>
            <a:off x="1163343" y="3118398"/>
            <a:ext cx="1183180" cy="1078623"/>
          </a:xfrm>
          <a:custGeom>
            <a:avLst/>
            <a:gdLst/>
            <a:ahLst/>
            <a:cxnLst/>
            <a:rect l="l" t="t" r="r" b="b"/>
            <a:pathLst>
              <a:path w="6801" h="6200" extrusionOk="0">
                <a:moveTo>
                  <a:pt x="3398" y="1"/>
                </a:moveTo>
                <a:cubicBezTo>
                  <a:pt x="2605" y="1"/>
                  <a:pt x="1813" y="304"/>
                  <a:pt x="1209" y="911"/>
                </a:cubicBezTo>
                <a:cubicBezTo>
                  <a:pt x="1" y="2119"/>
                  <a:pt x="1" y="4081"/>
                  <a:pt x="1209" y="5289"/>
                </a:cubicBezTo>
                <a:cubicBezTo>
                  <a:pt x="1813" y="5896"/>
                  <a:pt x="2605" y="6199"/>
                  <a:pt x="3398" y="6199"/>
                </a:cubicBezTo>
                <a:cubicBezTo>
                  <a:pt x="4191" y="6199"/>
                  <a:pt x="4985" y="5896"/>
                  <a:pt x="5592" y="5289"/>
                </a:cubicBezTo>
                <a:cubicBezTo>
                  <a:pt x="6800" y="4081"/>
                  <a:pt x="6800" y="2119"/>
                  <a:pt x="5592" y="911"/>
                </a:cubicBezTo>
                <a:cubicBezTo>
                  <a:pt x="4985" y="304"/>
                  <a:pt x="4191" y="1"/>
                  <a:pt x="339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41" name="Google Shape;641;p28"/>
          <p:cNvSpPr/>
          <p:nvPr/>
        </p:nvSpPr>
        <p:spPr>
          <a:xfrm>
            <a:off x="7115438" y="3118398"/>
            <a:ext cx="1078449" cy="1078623"/>
          </a:xfrm>
          <a:custGeom>
            <a:avLst/>
            <a:gdLst/>
            <a:ahLst/>
            <a:cxnLst/>
            <a:rect l="l" t="t" r="r" b="b"/>
            <a:pathLst>
              <a:path w="6199" h="6200" extrusionOk="0">
                <a:moveTo>
                  <a:pt x="3100" y="1"/>
                </a:moveTo>
                <a:cubicBezTo>
                  <a:pt x="1389" y="1"/>
                  <a:pt x="0" y="1390"/>
                  <a:pt x="0" y="3100"/>
                </a:cubicBezTo>
                <a:cubicBezTo>
                  <a:pt x="0" y="4810"/>
                  <a:pt x="1389" y="6199"/>
                  <a:pt x="3100" y="6199"/>
                </a:cubicBezTo>
                <a:cubicBezTo>
                  <a:pt x="4810" y="6199"/>
                  <a:pt x="6199" y="4810"/>
                  <a:pt x="6199" y="3100"/>
                </a:cubicBezTo>
                <a:cubicBezTo>
                  <a:pt x="6199" y="1390"/>
                  <a:pt x="4810" y="1"/>
                  <a:pt x="3100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46" name="Google Shape;646;p28"/>
          <p:cNvSpPr/>
          <p:nvPr/>
        </p:nvSpPr>
        <p:spPr>
          <a:xfrm>
            <a:off x="4171823" y="3118394"/>
            <a:ext cx="1078620" cy="1078621"/>
          </a:xfrm>
          <a:custGeom>
            <a:avLst/>
            <a:gdLst/>
            <a:ahLst/>
            <a:cxnLst/>
            <a:rect l="l" t="t" r="r" b="b"/>
            <a:pathLst>
              <a:path w="6200" h="6200" extrusionOk="0">
                <a:moveTo>
                  <a:pt x="3100" y="1"/>
                </a:moveTo>
                <a:cubicBezTo>
                  <a:pt x="1390" y="1"/>
                  <a:pt x="1" y="1390"/>
                  <a:pt x="1" y="3100"/>
                </a:cubicBezTo>
                <a:cubicBezTo>
                  <a:pt x="1" y="4810"/>
                  <a:pt x="1390" y="6199"/>
                  <a:pt x="3100" y="6199"/>
                </a:cubicBezTo>
                <a:cubicBezTo>
                  <a:pt x="4810" y="6199"/>
                  <a:pt x="6199" y="4810"/>
                  <a:pt x="6199" y="3100"/>
                </a:cubicBezTo>
                <a:cubicBezTo>
                  <a:pt x="6199" y="1390"/>
                  <a:pt x="4810" y="1"/>
                  <a:pt x="310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53" name="Google Shape;653;p28"/>
          <p:cNvSpPr/>
          <p:nvPr/>
        </p:nvSpPr>
        <p:spPr>
          <a:xfrm>
            <a:off x="2693598" y="3503891"/>
            <a:ext cx="1078449" cy="1078623"/>
          </a:xfrm>
          <a:custGeom>
            <a:avLst/>
            <a:gdLst/>
            <a:ahLst/>
            <a:cxnLst/>
            <a:rect l="l" t="t" r="r" b="b"/>
            <a:pathLst>
              <a:path w="6199" h="6200" extrusionOk="0">
                <a:moveTo>
                  <a:pt x="3099" y="1"/>
                </a:moveTo>
                <a:cubicBezTo>
                  <a:pt x="1389" y="1"/>
                  <a:pt x="0" y="1390"/>
                  <a:pt x="0" y="3100"/>
                </a:cubicBezTo>
                <a:cubicBezTo>
                  <a:pt x="0" y="4810"/>
                  <a:pt x="1389" y="6199"/>
                  <a:pt x="3099" y="6199"/>
                </a:cubicBezTo>
                <a:cubicBezTo>
                  <a:pt x="4809" y="6199"/>
                  <a:pt x="6198" y="4810"/>
                  <a:pt x="6198" y="3100"/>
                </a:cubicBezTo>
                <a:cubicBezTo>
                  <a:pt x="6198" y="1390"/>
                  <a:pt x="4809" y="1"/>
                  <a:pt x="309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55" name="Google Shape;655;p28"/>
          <p:cNvSpPr/>
          <p:nvPr/>
        </p:nvSpPr>
        <p:spPr>
          <a:xfrm>
            <a:off x="319665" y="3183077"/>
            <a:ext cx="446755" cy="544352"/>
          </a:xfrm>
          <a:custGeom>
            <a:avLst/>
            <a:gdLst/>
            <a:ahLst/>
            <a:cxnLst/>
            <a:rect l="l" t="t" r="r" b="b"/>
            <a:pathLst>
              <a:path w="2568" h="3129" extrusionOk="0">
                <a:moveTo>
                  <a:pt x="1220" y="438"/>
                </a:moveTo>
                <a:lnTo>
                  <a:pt x="1220" y="1471"/>
                </a:lnTo>
                <a:lnTo>
                  <a:pt x="181" y="1471"/>
                </a:lnTo>
                <a:lnTo>
                  <a:pt x="181" y="438"/>
                </a:lnTo>
                <a:close/>
                <a:moveTo>
                  <a:pt x="2340" y="742"/>
                </a:moveTo>
                <a:lnTo>
                  <a:pt x="2148" y="1226"/>
                </a:lnTo>
                <a:cubicBezTo>
                  <a:pt x="2136" y="1250"/>
                  <a:pt x="2136" y="1273"/>
                  <a:pt x="2148" y="1296"/>
                </a:cubicBezTo>
                <a:lnTo>
                  <a:pt x="2340" y="1781"/>
                </a:lnTo>
                <a:lnTo>
                  <a:pt x="1231" y="1781"/>
                </a:lnTo>
                <a:lnTo>
                  <a:pt x="1377" y="1629"/>
                </a:lnTo>
                <a:cubicBezTo>
                  <a:pt x="1395" y="1611"/>
                  <a:pt x="1407" y="1588"/>
                  <a:pt x="1407" y="1565"/>
                </a:cubicBezTo>
                <a:lnTo>
                  <a:pt x="1407" y="742"/>
                </a:lnTo>
                <a:close/>
                <a:moveTo>
                  <a:pt x="93" y="1"/>
                </a:moveTo>
                <a:cubicBezTo>
                  <a:pt x="41" y="1"/>
                  <a:pt x="0" y="41"/>
                  <a:pt x="0" y="94"/>
                </a:cubicBezTo>
                <a:lnTo>
                  <a:pt x="0" y="3036"/>
                </a:lnTo>
                <a:cubicBezTo>
                  <a:pt x="0" y="3088"/>
                  <a:pt x="41" y="3129"/>
                  <a:pt x="93" y="3129"/>
                </a:cubicBezTo>
                <a:cubicBezTo>
                  <a:pt x="140" y="3129"/>
                  <a:pt x="187" y="3088"/>
                  <a:pt x="187" y="3036"/>
                </a:cubicBezTo>
                <a:lnTo>
                  <a:pt x="187" y="1658"/>
                </a:lnTo>
                <a:lnTo>
                  <a:pt x="916" y="1658"/>
                </a:lnTo>
                <a:lnTo>
                  <a:pt x="916" y="1868"/>
                </a:lnTo>
                <a:cubicBezTo>
                  <a:pt x="916" y="1921"/>
                  <a:pt x="957" y="1962"/>
                  <a:pt x="1010" y="1962"/>
                </a:cubicBezTo>
                <a:lnTo>
                  <a:pt x="2475" y="1962"/>
                </a:lnTo>
                <a:cubicBezTo>
                  <a:pt x="2504" y="1962"/>
                  <a:pt x="2533" y="1944"/>
                  <a:pt x="2550" y="1921"/>
                </a:cubicBezTo>
                <a:cubicBezTo>
                  <a:pt x="2568" y="1897"/>
                  <a:pt x="2568" y="1862"/>
                  <a:pt x="2556" y="1839"/>
                </a:cubicBezTo>
                <a:lnTo>
                  <a:pt x="2329" y="1261"/>
                </a:lnTo>
                <a:lnTo>
                  <a:pt x="2556" y="683"/>
                </a:lnTo>
                <a:cubicBezTo>
                  <a:pt x="2568" y="654"/>
                  <a:pt x="2568" y="625"/>
                  <a:pt x="2550" y="596"/>
                </a:cubicBezTo>
                <a:cubicBezTo>
                  <a:pt x="2533" y="573"/>
                  <a:pt x="2504" y="555"/>
                  <a:pt x="2475" y="555"/>
                </a:cubicBezTo>
                <a:lnTo>
                  <a:pt x="1407" y="555"/>
                </a:lnTo>
                <a:lnTo>
                  <a:pt x="1407" y="345"/>
                </a:lnTo>
                <a:cubicBezTo>
                  <a:pt x="1407" y="292"/>
                  <a:pt x="1366" y="252"/>
                  <a:pt x="1313" y="252"/>
                </a:cubicBezTo>
                <a:lnTo>
                  <a:pt x="181" y="252"/>
                </a:lnTo>
                <a:lnTo>
                  <a:pt x="181" y="94"/>
                </a:lnTo>
                <a:cubicBezTo>
                  <a:pt x="181" y="41"/>
                  <a:pt x="140" y="1"/>
                  <a:pt x="93" y="1"/>
                </a:cubicBezTo>
                <a:close/>
              </a:path>
            </a:pathLst>
          </a:custGeom>
          <a:solidFill>
            <a:srgbClr val="0202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656" name="Google Shape;656;p28"/>
          <p:cNvGrpSpPr/>
          <p:nvPr/>
        </p:nvGrpSpPr>
        <p:grpSpPr>
          <a:xfrm>
            <a:off x="11750904" y="3019551"/>
            <a:ext cx="382908" cy="543308"/>
            <a:chOff x="7541382" y="2240392"/>
            <a:chExt cx="287181" cy="407481"/>
          </a:xfrm>
        </p:grpSpPr>
        <p:sp>
          <p:nvSpPr>
            <p:cNvPr id="657" name="Google Shape;657;p28"/>
            <p:cNvSpPr/>
            <p:nvPr/>
          </p:nvSpPr>
          <p:spPr>
            <a:xfrm>
              <a:off x="7541382" y="2240392"/>
              <a:ext cx="287181" cy="407481"/>
            </a:xfrm>
            <a:custGeom>
              <a:avLst/>
              <a:gdLst/>
              <a:ahLst/>
              <a:cxnLst/>
              <a:rect l="l" t="t" r="r" b="b"/>
              <a:pathLst>
                <a:path w="2201" h="3123" extrusionOk="0">
                  <a:moveTo>
                    <a:pt x="1097" y="181"/>
                  </a:moveTo>
                  <a:cubicBezTo>
                    <a:pt x="1605" y="181"/>
                    <a:pt x="2019" y="590"/>
                    <a:pt x="2019" y="1097"/>
                  </a:cubicBezTo>
                  <a:cubicBezTo>
                    <a:pt x="2019" y="1261"/>
                    <a:pt x="1973" y="1424"/>
                    <a:pt x="1885" y="1564"/>
                  </a:cubicBezTo>
                  <a:lnTo>
                    <a:pt x="1115" y="2860"/>
                  </a:lnTo>
                  <a:lnTo>
                    <a:pt x="321" y="1582"/>
                  </a:lnTo>
                  <a:cubicBezTo>
                    <a:pt x="234" y="1436"/>
                    <a:pt x="181" y="1267"/>
                    <a:pt x="181" y="1097"/>
                  </a:cubicBezTo>
                  <a:cubicBezTo>
                    <a:pt x="181" y="590"/>
                    <a:pt x="595" y="181"/>
                    <a:pt x="1097" y="181"/>
                  </a:cubicBezTo>
                  <a:close/>
                  <a:moveTo>
                    <a:pt x="1103" y="0"/>
                  </a:moveTo>
                  <a:cubicBezTo>
                    <a:pt x="496" y="0"/>
                    <a:pt x="0" y="490"/>
                    <a:pt x="0" y="1097"/>
                  </a:cubicBezTo>
                  <a:cubicBezTo>
                    <a:pt x="0" y="1302"/>
                    <a:pt x="58" y="1500"/>
                    <a:pt x="163" y="1675"/>
                  </a:cubicBezTo>
                  <a:lnTo>
                    <a:pt x="1039" y="3082"/>
                  </a:lnTo>
                  <a:cubicBezTo>
                    <a:pt x="1056" y="3111"/>
                    <a:pt x="1086" y="3123"/>
                    <a:pt x="1115" y="3123"/>
                  </a:cubicBezTo>
                  <a:cubicBezTo>
                    <a:pt x="1150" y="3123"/>
                    <a:pt x="1179" y="3105"/>
                    <a:pt x="1197" y="3082"/>
                  </a:cubicBezTo>
                  <a:lnTo>
                    <a:pt x="2043" y="1658"/>
                  </a:lnTo>
                  <a:cubicBezTo>
                    <a:pt x="2148" y="1488"/>
                    <a:pt x="2200" y="1296"/>
                    <a:pt x="2200" y="1097"/>
                  </a:cubicBezTo>
                  <a:cubicBezTo>
                    <a:pt x="2200" y="490"/>
                    <a:pt x="1704" y="0"/>
                    <a:pt x="1103" y="0"/>
                  </a:cubicBezTo>
                  <a:close/>
                </a:path>
              </a:pathLst>
            </a:custGeom>
            <a:solidFill>
              <a:srgbClr val="0303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58" name="Google Shape;658;p28"/>
            <p:cNvSpPr/>
            <p:nvPr/>
          </p:nvSpPr>
          <p:spPr>
            <a:xfrm>
              <a:off x="7612883" y="2311893"/>
              <a:ext cx="144047" cy="143395"/>
            </a:xfrm>
            <a:custGeom>
              <a:avLst/>
              <a:gdLst/>
              <a:ahLst/>
              <a:cxnLst/>
              <a:rect l="l" t="t" r="r" b="b"/>
              <a:pathLst>
                <a:path w="1104" h="1099" extrusionOk="0">
                  <a:moveTo>
                    <a:pt x="555" y="182"/>
                  </a:moveTo>
                  <a:cubicBezTo>
                    <a:pt x="754" y="182"/>
                    <a:pt x="917" y="345"/>
                    <a:pt x="917" y="549"/>
                  </a:cubicBezTo>
                  <a:cubicBezTo>
                    <a:pt x="917" y="748"/>
                    <a:pt x="759" y="917"/>
                    <a:pt x="555" y="917"/>
                  </a:cubicBezTo>
                  <a:cubicBezTo>
                    <a:pt x="351" y="917"/>
                    <a:pt x="187" y="754"/>
                    <a:pt x="187" y="549"/>
                  </a:cubicBezTo>
                  <a:cubicBezTo>
                    <a:pt x="187" y="345"/>
                    <a:pt x="351" y="182"/>
                    <a:pt x="555" y="182"/>
                  </a:cubicBezTo>
                  <a:close/>
                  <a:moveTo>
                    <a:pt x="555" y="1"/>
                  </a:moveTo>
                  <a:cubicBezTo>
                    <a:pt x="252" y="1"/>
                    <a:pt x="1" y="246"/>
                    <a:pt x="1" y="549"/>
                  </a:cubicBezTo>
                  <a:cubicBezTo>
                    <a:pt x="1" y="853"/>
                    <a:pt x="246" y="1098"/>
                    <a:pt x="555" y="1098"/>
                  </a:cubicBezTo>
                  <a:cubicBezTo>
                    <a:pt x="864" y="1098"/>
                    <a:pt x="1104" y="847"/>
                    <a:pt x="1104" y="549"/>
                  </a:cubicBezTo>
                  <a:cubicBezTo>
                    <a:pt x="1104" y="246"/>
                    <a:pt x="853" y="1"/>
                    <a:pt x="555" y="1"/>
                  </a:cubicBezTo>
                  <a:close/>
                </a:path>
              </a:pathLst>
            </a:custGeom>
            <a:solidFill>
              <a:srgbClr val="0303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659" name="Google Shape;659;p28"/>
          <p:cNvSpPr/>
          <p:nvPr/>
        </p:nvSpPr>
        <p:spPr>
          <a:xfrm>
            <a:off x="1759338" y="3140456"/>
            <a:ext cx="173" cy="173"/>
          </a:xfrm>
          <a:custGeom>
            <a:avLst/>
            <a:gdLst/>
            <a:ahLst/>
            <a:cxnLst/>
            <a:rect l="l" t="t" r="r" b="b"/>
            <a:pathLst>
              <a:path w="1" h="1" fill="none" extrusionOk="0">
                <a:moveTo>
                  <a:pt x="1" y="0"/>
                </a:moveTo>
                <a:close/>
              </a:path>
            </a:pathLst>
          </a:custGeom>
          <a:noFill/>
          <a:ln w="2775" cap="rnd" cmpd="sng">
            <a:solidFill>
              <a:srgbClr val="FFFFFF"/>
            </a:solidFill>
            <a:prstDash val="solid"/>
            <a:miter lim="583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0" name="Google Shape;660;p28"/>
          <p:cNvSpPr/>
          <p:nvPr/>
        </p:nvSpPr>
        <p:spPr>
          <a:xfrm>
            <a:off x="4731256" y="3140456"/>
            <a:ext cx="173" cy="173"/>
          </a:xfrm>
          <a:custGeom>
            <a:avLst/>
            <a:gdLst/>
            <a:ahLst/>
            <a:cxnLst/>
            <a:rect l="l" t="t" r="r" b="b"/>
            <a:pathLst>
              <a:path w="1" h="1" fill="none" extrusionOk="0">
                <a:moveTo>
                  <a:pt x="1" y="0"/>
                </a:moveTo>
                <a:close/>
              </a:path>
            </a:pathLst>
          </a:custGeom>
          <a:noFill/>
          <a:ln w="2775" cap="rnd" cmpd="sng">
            <a:solidFill>
              <a:srgbClr val="FFFFFF"/>
            </a:solidFill>
            <a:prstDash val="solid"/>
            <a:miter lim="583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1" name="Google Shape;661;p28"/>
          <p:cNvSpPr/>
          <p:nvPr/>
        </p:nvSpPr>
        <p:spPr>
          <a:xfrm>
            <a:off x="7666640" y="3140456"/>
            <a:ext cx="173" cy="173"/>
          </a:xfrm>
          <a:custGeom>
            <a:avLst/>
            <a:gdLst/>
            <a:ahLst/>
            <a:cxnLst/>
            <a:rect l="l" t="t" r="r" b="b"/>
            <a:pathLst>
              <a:path w="1" h="1" fill="none" extrusionOk="0">
                <a:moveTo>
                  <a:pt x="1" y="0"/>
                </a:moveTo>
                <a:close/>
              </a:path>
            </a:pathLst>
          </a:custGeom>
          <a:noFill/>
          <a:ln w="2775" cap="rnd" cmpd="sng">
            <a:solidFill>
              <a:srgbClr val="FFFFFF"/>
            </a:solidFill>
            <a:prstDash val="solid"/>
            <a:miter lim="5836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2" name="Google Shape;662;p28"/>
          <p:cNvSpPr/>
          <p:nvPr/>
        </p:nvSpPr>
        <p:spPr>
          <a:xfrm>
            <a:off x="7593573" y="3096789"/>
            <a:ext cx="69240" cy="20528"/>
          </a:xfrm>
          <a:custGeom>
            <a:avLst/>
            <a:gdLst/>
            <a:ahLst/>
            <a:cxnLst/>
            <a:rect l="l" t="t" r="r" b="b"/>
            <a:pathLst>
              <a:path w="398" h="118" extrusionOk="0">
                <a:moveTo>
                  <a:pt x="397" y="117"/>
                </a:moveTo>
                <a:lnTo>
                  <a:pt x="0" y="1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3" name="Google Shape;663;p28"/>
          <p:cNvSpPr/>
          <p:nvPr/>
        </p:nvSpPr>
        <p:spPr>
          <a:xfrm>
            <a:off x="7657594" y="2997279"/>
            <a:ext cx="5219" cy="173"/>
          </a:xfrm>
          <a:custGeom>
            <a:avLst/>
            <a:gdLst/>
            <a:ahLst/>
            <a:cxnLst/>
            <a:rect l="l" t="t" r="r" b="b"/>
            <a:pathLst>
              <a:path w="30" h="1" extrusionOk="0">
                <a:moveTo>
                  <a:pt x="0" y="1"/>
                </a:moveTo>
                <a:lnTo>
                  <a:pt x="29" y="1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4" name="Google Shape;664;p28"/>
          <p:cNvSpPr/>
          <p:nvPr/>
        </p:nvSpPr>
        <p:spPr>
          <a:xfrm>
            <a:off x="7670641" y="3098878"/>
            <a:ext cx="70284" cy="18441"/>
          </a:xfrm>
          <a:custGeom>
            <a:avLst/>
            <a:gdLst/>
            <a:ahLst/>
            <a:cxnLst/>
            <a:rect l="l" t="t" r="r" b="b"/>
            <a:pathLst>
              <a:path w="404" h="106" extrusionOk="0">
                <a:moveTo>
                  <a:pt x="1" y="105"/>
                </a:moveTo>
                <a:lnTo>
                  <a:pt x="404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5" name="Google Shape;665;p28"/>
          <p:cNvSpPr/>
          <p:nvPr/>
        </p:nvSpPr>
        <p:spPr>
          <a:xfrm>
            <a:off x="7670642" y="2997279"/>
            <a:ext cx="5393" cy="173"/>
          </a:xfrm>
          <a:custGeom>
            <a:avLst/>
            <a:gdLst/>
            <a:ahLst/>
            <a:cxnLst/>
            <a:rect l="l" t="t" r="r" b="b"/>
            <a:pathLst>
              <a:path w="31" h="1" extrusionOk="0">
                <a:moveTo>
                  <a:pt x="30" y="1"/>
                </a:moveTo>
                <a:lnTo>
                  <a:pt x="1" y="1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6" name="Google Shape;666;p28"/>
          <p:cNvSpPr/>
          <p:nvPr/>
        </p:nvSpPr>
        <p:spPr>
          <a:xfrm>
            <a:off x="7593573" y="3096789"/>
            <a:ext cx="69240" cy="20528"/>
          </a:xfrm>
          <a:custGeom>
            <a:avLst/>
            <a:gdLst/>
            <a:ahLst/>
            <a:cxnLst/>
            <a:rect l="l" t="t" r="r" b="b"/>
            <a:pathLst>
              <a:path w="398" h="118" extrusionOk="0">
                <a:moveTo>
                  <a:pt x="397" y="117"/>
                </a:moveTo>
                <a:lnTo>
                  <a:pt x="0" y="1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7" name="Google Shape;667;p28"/>
          <p:cNvSpPr/>
          <p:nvPr/>
        </p:nvSpPr>
        <p:spPr>
          <a:xfrm>
            <a:off x="7657594" y="2997279"/>
            <a:ext cx="5219" cy="173"/>
          </a:xfrm>
          <a:custGeom>
            <a:avLst/>
            <a:gdLst/>
            <a:ahLst/>
            <a:cxnLst/>
            <a:rect l="l" t="t" r="r" b="b"/>
            <a:pathLst>
              <a:path w="30" h="1" extrusionOk="0">
                <a:moveTo>
                  <a:pt x="0" y="1"/>
                </a:moveTo>
                <a:lnTo>
                  <a:pt x="29" y="1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8" name="Google Shape;668;p28"/>
          <p:cNvSpPr/>
          <p:nvPr/>
        </p:nvSpPr>
        <p:spPr>
          <a:xfrm>
            <a:off x="7670641" y="3098878"/>
            <a:ext cx="70284" cy="18441"/>
          </a:xfrm>
          <a:custGeom>
            <a:avLst/>
            <a:gdLst/>
            <a:ahLst/>
            <a:cxnLst/>
            <a:rect l="l" t="t" r="r" b="b"/>
            <a:pathLst>
              <a:path w="404" h="106" extrusionOk="0">
                <a:moveTo>
                  <a:pt x="1" y="105"/>
                </a:moveTo>
                <a:lnTo>
                  <a:pt x="404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69" name="Google Shape;669;p28"/>
          <p:cNvSpPr/>
          <p:nvPr/>
        </p:nvSpPr>
        <p:spPr>
          <a:xfrm>
            <a:off x="7670642" y="2997279"/>
            <a:ext cx="5393" cy="173"/>
          </a:xfrm>
          <a:custGeom>
            <a:avLst/>
            <a:gdLst/>
            <a:ahLst/>
            <a:cxnLst/>
            <a:rect l="l" t="t" r="r" b="b"/>
            <a:pathLst>
              <a:path w="31" h="1" extrusionOk="0">
                <a:moveTo>
                  <a:pt x="30" y="1"/>
                </a:moveTo>
                <a:lnTo>
                  <a:pt x="1" y="1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70" name="Google Shape;670;p28"/>
          <p:cNvSpPr/>
          <p:nvPr/>
        </p:nvSpPr>
        <p:spPr>
          <a:xfrm>
            <a:off x="7593573" y="3096789"/>
            <a:ext cx="69240" cy="20528"/>
          </a:xfrm>
          <a:custGeom>
            <a:avLst/>
            <a:gdLst/>
            <a:ahLst/>
            <a:cxnLst/>
            <a:rect l="l" t="t" r="r" b="b"/>
            <a:pathLst>
              <a:path w="398" h="118" extrusionOk="0">
                <a:moveTo>
                  <a:pt x="397" y="117"/>
                </a:moveTo>
                <a:lnTo>
                  <a:pt x="0" y="1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71" name="Google Shape;671;p28"/>
          <p:cNvSpPr/>
          <p:nvPr/>
        </p:nvSpPr>
        <p:spPr>
          <a:xfrm>
            <a:off x="7657594" y="2997279"/>
            <a:ext cx="5219" cy="173"/>
          </a:xfrm>
          <a:custGeom>
            <a:avLst/>
            <a:gdLst/>
            <a:ahLst/>
            <a:cxnLst/>
            <a:rect l="l" t="t" r="r" b="b"/>
            <a:pathLst>
              <a:path w="30" h="1" extrusionOk="0">
                <a:moveTo>
                  <a:pt x="0" y="1"/>
                </a:moveTo>
                <a:lnTo>
                  <a:pt x="29" y="1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72" name="Google Shape;672;p28"/>
          <p:cNvSpPr/>
          <p:nvPr/>
        </p:nvSpPr>
        <p:spPr>
          <a:xfrm>
            <a:off x="7670641" y="3098878"/>
            <a:ext cx="70284" cy="18441"/>
          </a:xfrm>
          <a:custGeom>
            <a:avLst/>
            <a:gdLst/>
            <a:ahLst/>
            <a:cxnLst/>
            <a:rect l="l" t="t" r="r" b="b"/>
            <a:pathLst>
              <a:path w="404" h="106" extrusionOk="0">
                <a:moveTo>
                  <a:pt x="1" y="105"/>
                </a:moveTo>
                <a:lnTo>
                  <a:pt x="404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73" name="Google Shape;673;p28"/>
          <p:cNvSpPr/>
          <p:nvPr/>
        </p:nvSpPr>
        <p:spPr>
          <a:xfrm>
            <a:off x="7670642" y="2997279"/>
            <a:ext cx="5393" cy="173"/>
          </a:xfrm>
          <a:custGeom>
            <a:avLst/>
            <a:gdLst/>
            <a:ahLst/>
            <a:cxnLst/>
            <a:rect l="l" t="t" r="r" b="b"/>
            <a:pathLst>
              <a:path w="31" h="1" extrusionOk="0">
                <a:moveTo>
                  <a:pt x="30" y="1"/>
                </a:moveTo>
                <a:lnTo>
                  <a:pt x="1" y="1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74" name="Google Shape;674;p28"/>
          <p:cNvSpPr/>
          <p:nvPr/>
        </p:nvSpPr>
        <p:spPr>
          <a:xfrm>
            <a:off x="5542128" y="3468560"/>
            <a:ext cx="1245973" cy="1156379"/>
          </a:xfrm>
          <a:custGeom>
            <a:avLst/>
            <a:gdLst/>
            <a:ahLst/>
            <a:cxnLst/>
            <a:rect l="l" t="t" r="r" b="b"/>
            <a:pathLst>
              <a:path w="7162" h="6647" extrusionOk="0">
                <a:moveTo>
                  <a:pt x="3579" y="0"/>
                </a:moveTo>
                <a:cubicBezTo>
                  <a:pt x="1986" y="0"/>
                  <a:pt x="581" y="1149"/>
                  <a:pt x="304" y="2772"/>
                </a:cubicBezTo>
                <a:cubicBezTo>
                  <a:pt x="0" y="4581"/>
                  <a:pt x="1220" y="6297"/>
                  <a:pt x="3029" y="6601"/>
                </a:cubicBezTo>
                <a:cubicBezTo>
                  <a:pt x="3215" y="6632"/>
                  <a:pt x="3401" y="6647"/>
                  <a:pt x="3583" y="6647"/>
                </a:cubicBezTo>
                <a:cubicBezTo>
                  <a:pt x="5177" y="6647"/>
                  <a:pt x="6586" y="5498"/>
                  <a:pt x="6858" y="3875"/>
                </a:cubicBezTo>
                <a:cubicBezTo>
                  <a:pt x="7162" y="2066"/>
                  <a:pt x="5942" y="356"/>
                  <a:pt x="4132" y="46"/>
                </a:cubicBezTo>
                <a:cubicBezTo>
                  <a:pt x="3946" y="15"/>
                  <a:pt x="3761" y="0"/>
                  <a:pt x="3579" y="0"/>
                </a:cubicBezTo>
                <a:close/>
              </a:path>
            </a:pathLst>
          </a:custGeom>
          <a:solidFill>
            <a:srgbClr val="0202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75" name="Google Shape;675;p28"/>
          <p:cNvSpPr/>
          <p:nvPr/>
        </p:nvSpPr>
        <p:spPr>
          <a:xfrm>
            <a:off x="5508552" y="3440378"/>
            <a:ext cx="1322172" cy="1205612"/>
          </a:xfrm>
          <a:custGeom>
            <a:avLst/>
            <a:gdLst/>
            <a:ahLst/>
            <a:cxnLst/>
            <a:rect l="l" t="t" r="r" b="b"/>
            <a:pathLst>
              <a:path w="7600" h="6930" extrusionOk="0">
                <a:moveTo>
                  <a:pt x="3797" y="0"/>
                </a:moveTo>
                <a:cubicBezTo>
                  <a:pt x="2215" y="0"/>
                  <a:pt x="784" y="1095"/>
                  <a:pt x="421" y="2706"/>
                </a:cubicBezTo>
                <a:cubicBezTo>
                  <a:pt x="1" y="4568"/>
                  <a:pt x="1174" y="6424"/>
                  <a:pt x="3041" y="6844"/>
                </a:cubicBezTo>
                <a:cubicBezTo>
                  <a:pt x="3298" y="6902"/>
                  <a:pt x="3554" y="6930"/>
                  <a:pt x="3805" y="6930"/>
                </a:cubicBezTo>
                <a:cubicBezTo>
                  <a:pt x="5390" y="6930"/>
                  <a:pt x="6817" y="5835"/>
                  <a:pt x="7179" y="4224"/>
                </a:cubicBezTo>
                <a:cubicBezTo>
                  <a:pt x="7600" y="2356"/>
                  <a:pt x="6427" y="506"/>
                  <a:pt x="4559" y="86"/>
                </a:cubicBezTo>
                <a:cubicBezTo>
                  <a:pt x="4304" y="28"/>
                  <a:pt x="4048" y="0"/>
                  <a:pt x="379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76" name="Google Shape;676;p28"/>
          <p:cNvSpPr/>
          <p:nvPr/>
        </p:nvSpPr>
        <p:spPr>
          <a:xfrm>
            <a:off x="5630503" y="3503877"/>
            <a:ext cx="1078440" cy="1078615"/>
          </a:xfrm>
          <a:custGeom>
            <a:avLst/>
            <a:gdLst/>
            <a:ahLst/>
            <a:cxnLst/>
            <a:rect l="l" t="t" r="r" b="b"/>
            <a:pathLst>
              <a:path w="6199" h="6200" extrusionOk="0">
                <a:moveTo>
                  <a:pt x="3099" y="1"/>
                </a:moveTo>
                <a:cubicBezTo>
                  <a:pt x="1389" y="1"/>
                  <a:pt x="0" y="1390"/>
                  <a:pt x="0" y="3100"/>
                </a:cubicBezTo>
                <a:cubicBezTo>
                  <a:pt x="0" y="4810"/>
                  <a:pt x="1389" y="6199"/>
                  <a:pt x="3099" y="6199"/>
                </a:cubicBezTo>
                <a:cubicBezTo>
                  <a:pt x="4809" y="6199"/>
                  <a:pt x="6198" y="4810"/>
                  <a:pt x="6198" y="3100"/>
                </a:cubicBezTo>
                <a:cubicBezTo>
                  <a:pt x="6198" y="1390"/>
                  <a:pt x="4809" y="1"/>
                  <a:pt x="309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678" name="Google Shape;678;p28"/>
          <p:cNvGrpSpPr/>
          <p:nvPr/>
        </p:nvGrpSpPr>
        <p:grpSpPr>
          <a:xfrm>
            <a:off x="2069673" y="1548129"/>
            <a:ext cx="2444000" cy="1088625"/>
            <a:chOff x="2346875" y="1112113"/>
            <a:chExt cx="1833000" cy="816469"/>
          </a:xfrm>
        </p:grpSpPr>
        <p:sp>
          <p:nvSpPr>
            <p:cNvPr id="679" name="Google Shape;679;p28"/>
            <p:cNvSpPr txBox="1"/>
            <p:nvPr/>
          </p:nvSpPr>
          <p:spPr>
            <a:xfrm>
              <a:off x="2486225" y="1378382"/>
              <a:ext cx="1554300" cy="55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Muhim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ma’lumotni</a:t>
              </a:r>
              <a:r>
                <a:rPr lang="en-US" sz="1467" dirty="0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aylanaga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oling</a:t>
              </a:r>
              <a:endParaRPr sz="1467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80" name="Google Shape;680;p28"/>
            <p:cNvSpPr txBox="1"/>
            <p:nvPr/>
          </p:nvSpPr>
          <p:spPr>
            <a:xfrm>
              <a:off x="2346875" y="1112113"/>
              <a:ext cx="1833000" cy="332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" sz="2000" b="1" dirty="0" smtClean="0">
                  <a:solidFill>
                    <a:schemeClr val="accent2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2-qadam</a:t>
              </a:r>
              <a:endParaRPr sz="2000" b="1" dirty="0">
                <a:solidFill>
                  <a:schemeClr val="accent2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681" name="Google Shape;681;p28"/>
          <p:cNvGrpSpPr/>
          <p:nvPr/>
        </p:nvGrpSpPr>
        <p:grpSpPr>
          <a:xfrm>
            <a:off x="5036907" y="1170899"/>
            <a:ext cx="2444000" cy="1323729"/>
            <a:chOff x="4934825" y="1112113"/>
            <a:chExt cx="1833000" cy="992797"/>
          </a:xfrm>
        </p:grpSpPr>
        <p:sp>
          <p:nvSpPr>
            <p:cNvPr id="682" name="Google Shape;682;p28"/>
            <p:cNvSpPr txBox="1"/>
            <p:nvPr/>
          </p:nvSpPr>
          <p:spPr>
            <a:xfrm>
              <a:off x="5074175" y="1554710"/>
              <a:ext cx="1554300" cy="55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Muammoni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hal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qilish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rejasini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tuzing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: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qanday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operatsiyani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qo‘llash</a:t>
              </a:r>
              <a:r>
                <a:rPr lang="en-US" sz="1467" dirty="0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kerak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?</a:t>
              </a:r>
              <a:endParaRPr sz="1467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83" name="Google Shape;683;p28"/>
            <p:cNvSpPr txBox="1"/>
            <p:nvPr/>
          </p:nvSpPr>
          <p:spPr>
            <a:xfrm>
              <a:off x="4934825" y="1112113"/>
              <a:ext cx="1833000" cy="332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" sz="2000" b="1" dirty="0" smtClean="0">
                  <a:solidFill>
                    <a:schemeClr val="accent4">
                      <a:lumMod val="75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4-qadam</a:t>
              </a:r>
              <a:endParaRPr sz="2000" b="1" dirty="0">
                <a:solidFill>
                  <a:schemeClr val="accent4">
                    <a:lumMod val="75000"/>
                  </a:schemeClr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684" name="Google Shape;684;p28"/>
          <p:cNvGrpSpPr/>
          <p:nvPr/>
        </p:nvGrpSpPr>
        <p:grpSpPr>
          <a:xfrm>
            <a:off x="504098" y="4977139"/>
            <a:ext cx="2444000" cy="1090595"/>
            <a:chOff x="2346875" y="1112111"/>
            <a:chExt cx="1833000" cy="817946"/>
          </a:xfrm>
        </p:grpSpPr>
        <p:sp>
          <p:nvSpPr>
            <p:cNvPr id="685" name="Google Shape;685;p28"/>
            <p:cNvSpPr txBox="1"/>
            <p:nvPr/>
          </p:nvSpPr>
          <p:spPr>
            <a:xfrm>
              <a:off x="2486225" y="1379857"/>
              <a:ext cx="1554300" cy="55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1467" dirty="0" err="1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Muammoni</a:t>
              </a:r>
              <a:r>
                <a:rPr lang="en-US" sz="1467" dirty="0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diqqat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bilan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o'qing</a:t>
              </a:r>
              <a:endParaRPr sz="1467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86" name="Google Shape;686;p28"/>
            <p:cNvSpPr txBox="1"/>
            <p:nvPr/>
          </p:nvSpPr>
          <p:spPr>
            <a:xfrm>
              <a:off x="2346875" y="1112111"/>
              <a:ext cx="1833000" cy="332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" sz="2000" b="1" dirty="0" smtClean="0">
                  <a:solidFill>
                    <a:schemeClr val="accen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1-qadam</a:t>
              </a:r>
              <a:endParaRPr sz="2000" b="1" dirty="0">
                <a:solidFill>
                  <a:schemeClr val="accen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687" name="Google Shape;687;p28"/>
          <p:cNvGrpSpPr/>
          <p:nvPr/>
        </p:nvGrpSpPr>
        <p:grpSpPr>
          <a:xfrm>
            <a:off x="3447003" y="4989843"/>
            <a:ext cx="2444000" cy="1113576"/>
            <a:chOff x="2346875" y="1112113"/>
            <a:chExt cx="1833000" cy="835182"/>
          </a:xfrm>
        </p:grpSpPr>
        <p:sp>
          <p:nvSpPr>
            <p:cNvPr id="688" name="Google Shape;688;p28"/>
            <p:cNvSpPr txBox="1"/>
            <p:nvPr/>
          </p:nvSpPr>
          <p:spPr>
            <a:xfrm>
              <a:off x="2486225" y="1397095"/>
              <a:ext cx="1554300" cy="55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O‘zgaruvchilarni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aniqlang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: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kim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?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nima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?</a:t>
              </a:r>
              <a:endParaRPr sz="1467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89" name="Google Shape;689;p28"/>
            <p:cNvSpPr txBox="1"/>
            <p:nvPr/>
          </p:nvSpPr>
          <p:spPr>
            <a:xfrm>
              <a:off x="2346875" y="1112113"/>
              <a:ext cx="1833000" cy="332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" sz="2000" b="1" dirty="0" smtClean="0">
                  <a:solidFill>
                    <a:schemeClr val="bg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3-qadam</a:t>
              </a:r>
              <a:endParaRPr sz="2000" b="1" dirty="0">
                <a:solidFill>
                  <a:schemeClr val="bg2">
                    <a:lumMod val="50000"/>
                  </a:schemeClr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690" name="Google Shape;690;p28"/>
          <p:cNvGrpSpPr/>
          <p:nvPr/>
        </p:nvGrpSpPr>
        <p:grpSpPr>
          <a:xfrm>
            <a:off x="6475917" y="4973856"/>
            <a:ext cx="2444000" cy="1355964"/>
            <a:chOff x="2393015" y="1066728"/>
            <a:chExt cx="1833000" cy="1016974"/>
          </a:xfrm>
        </p:grpSpPr>
        <p:sp>
          <p:nvSpPr>
            <p:cNvPr id="691" name="Google Shape;691;p28"/>
            <p:cNvSpPr txBox="1"/>
            <p:nvPr/>
          </p:nvSpPr>
          <p:spPr>
            <a:xfrm>
              <a:off x="2538264" y="1533502"/>
              <a:ext cx="1554300" cy="55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1467" dirty="0" err="1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Ma’lumotlarga</a:t>
              </a:r>
              <a:r>
                <a:rPr lang="en-US" sz="1467" dirty="0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asoslanib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, </a:t>
              </a:r>
              <a:r>
                <a:rPr lang="en-US" sz="1467" dirty="0" err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birlik</a:t>
              </a:r>
              <a:r>
                <a:rPr lang="en-US" sz="1467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chizma</a:t>
              </a:r>
              <a:r>
                <a:rPr lang="en-US" sz="1467" dirty="0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(</a:t>
              </a:r>
              <a:r>
                <a:rPr lang="en-US" sz="1467" dirty="0" err="1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tasma</a:t>
              </a:r>
              <a:r>
                <a:rPr lang="en-US" sz="1467" dirty="0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)</a:t>
              </a:r>
              <a:r>
                <a:rPr lang="en-US" sz="1467" dirty="0" err="1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larni</a:t>
              </a:r>
              <a:r>
                <a:rPr lang="en-US" sz="1467" dirty="0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 smtClean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chizing</a:t>
              </a:r>
              <a:endParaRPr sz="1467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92" name="Google Shape;692;p28"/>
            <p:cNvSpPr txBox="1"/>
            <p:nvPr/>
          </p:nvSpPr>
          <p:spPr>
            <a:xfrm>
              <a:off x="2393015" y="1066728"/>
              <a:ext cx="1833000" cy="332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" sz="2000" b="1" dirty="0" smtClean="0">
                  <a:solidFill>
                    <a:schemeClr val="accent5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5-qadam</a:t>
              </a:r>
              <a:endParaRPr sz="2000" b="1" dirty="0">
                <a:solidFill>
                  <a:schemeClr val="accent5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cxnSp>
        <p:nvCxnSpPr>
          <p:cNvPr id="693" name="Google Shape;693;p28"/>
          <p:cNvCxnSpPr/>
          <p:nvPr/>
        </p:nvCxnSpPr>
        <p:spPr>
          <a:xfrm flipH="1">
            <a:off x="4714374" y="4166637"/>
            <a:ext cx="2800" cy="833200"/>
          </a:xfrm>
          <a:prstGeom prst="straightConnector1">
            <a:avLst/>
          </a:prstGeom>
          <a:noFill/>
          <a:ln w="38100" cap="flat" cmpd="sng">
            <a:solidFill>
              <a:schemeClr val="accent3"/>
            </a:solidFill>
            <a:prstDash val="dot"/>
            <a:round/>
            <a:headEnd type="none" w="med" len="med"/>
            <a:tailEnd type="oval" w="med" len="med"/>
          </a:ln>
        </p:spPr>
      </p:cxnSp>
      <p:cxnSp>
        <p:nvCxnSpPr>
          <p:cNvPr id="694" name="Google Shape;694;p28"/>
          <p:cNvCxnSpPr/>
          <p:nvPr/>
        </p:nvCxnSpPr>
        <p:spPr>
          <a:xfrm flipH="1">
            <a:off x="7653829" y="4192515"/>
            <a:ext cx="2800" cy="833200"/>
          </a:xfrm>
          <a:prstGeom prst="straightConnector1">
            <a:avLst/>
          </a:prstGeom>
          <a:noFill/>
          <a:ln w="38100" cap="flat" cmpd="sng">
            <a:solidFill>
              <a:schemeClr val="accent5"/>
            </a:solidFill>
            <a:prstDash val="dot"/>
            <a:round/>
            <a:headEnd type="none" w="med" len="med"/>
            <a:tailEnd type="oval" w="med" len="med"/>
          </a:ln>
        </p:spPr>
      </p:cxnSp>
      <p:cxnSp>
        <p:nvCxnSpPr>
          <p:cNvPr id="695" name="Google Shape;695;p28"/>
          <p:cNvCxnSpPr/>
          <p:nvPr/>
        </p:nvCxnSpPr>
        <p:spPr>
          <a:xfrm rot="10800000">
            <a:off x="6197841" y="2721033"/>
            <a:ext cx="2800" cy="83320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dot"/>
            <a:round/>
            <a:headEnd type="none" w="med" len="med"/>
            <a:tailEnd type="oval" w="med" len="med"/>
          </a:ln>
        </p:spPr>
      </p:cxnSp>
      <p:cxnSp>
        <p:nvCxnSpPr>
          <p:cNvPr id="696" name="Google Shape;696;p28"/>
          <p:cNvCxnSpPr/>
          <p:nvPr/>
        </p:nvCxnSpPr>
        <p:spPr>
          <a:xfrm rot="10800000">
            <a:off x="3230907" y="2695155"/>
            <a:ext cx="2800" cy="833200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dot"/>
            <a:round/>
            <a:headEnd type="none" w="med" len="med"/>
            <a:tailEnd type="oval" w="med" len="med"/>
          </a:ln>
        </p:spPr>
      </p:cxnSp>
      <p:cxnSp>
        <p:nvCxnSpPr>
          <p:cNvPr id="697" name="Google Shape;697;p28"/>
          <p:cNvCxnSpPr/>
          <p:nvPr/>
        </p:nvCxnSpPr>
        <p:spPr>
          <a:xfrm flipH="1">
            <a:off x="1731589" y="4158011"/>
            <a:ext cx="2800" cy="8332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dot"/>
            <a:round/>
            <a:headEnd type="none" w="med" len="med"/>
            <a:tailEnd type="oval" w="med" len="med"/>
          </a:ln>
        </p:spPr>
      </p:cxnSp>
      <p:sp>
        <p:nvSpPr>
          <p:cNvPr id="76" name="Google Shape;641;p28"/>
          <p:cNvSpPr/>
          <p:nvPr/>
        </p:nvSpPr>
        <p:spPr>
          <a:xfrm>
            <a:off x="10145812" y="3127018"/>
            <a:ext cx="1078449" cy="1078623"/>
          </a:xfrm>
          <a:custGeom>
            <a:avLst/>
            <a:gdLst/>
            <a:ahLst/>
            <a:cxnLst/>
            <a:rect l="l" t="t" r="r" b="b"/>
            <a:pathLst>
              <a:path w="6199" h="6200" extrusionOk="0">
                <a:moveTo>
                  <a:pt x="3100" y="1"/>
                </a:moveTo>
                <a:cubicBezTo>
                  <a:pt x="1389" y="1"/>
                  <a:pt x="0" y="1390"/>
                  <a:pt x="0" y="3100"/>
                </a:cubicBezTo>
                <a:cubicBezTo>
                  <a:pt x="0" y="4810"/>
                  <a:pt x="1389" y="6199"/>
                  <a:pt x="3100" y="6199"/>
                </a:cubicBezTo>
                <a:cubicBezTo>
                  <a:pt x="4810" y="6199"/>
                  <a:pt x="6199" y="4810"/>
                  <a:pt x="6199" y="3100"/>
                </a:cubicBezTo>
                <a:cubicBezTo>
                  <a:pt x="6199" y="1390"/>
                  <a:pt x="4810" y="1"/>
                  <a:pt x="3100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77" name="Google Shape;676;p28"/>
          <p:cNvSpPr/>
          <p:nvPr/>
        </p:nvSpPr>
        <p:spPr>
          <a:xfrm>
            <a:off x="8660877" y="3512497"/>
            <a:ext cx="1078440" cy="1078615"/>
          </a:xfrm>
          <a:custGeom>
            <a:avLst/>
            <a:gdLst/>
            <a:ahLst/>
            <a:cxnLst/>
            <a:rect l="l" t="t" r="r" b="b"/>
            <a:pathLst>
              <a:path w="6199" h="6200" extrusionOk="0">
                <a:moveTo>
                  <a:pt x="3099" y="1"/>
                </a:moveTo>
                <a:cubicBezTo>
                  <a:pt x="1389" y="1"/>
                  <a:pt x="0" y="1390"/>
                  <a:pt x="0" y="3100"/>
                </a:cubicBezTo>
                <a:cubicBezTo>
                  <a:pt x="0" y="4810"/>
                  <a:pt x="1389" y="6199"/>
                  <a:pt x="3099" y="6199"/>
                </a:cubicBezTo>
                <a:cubicBezTo>
                  <a:pt x="4809" y="6199"/>
                  <a:pt x="6198" y="4810"/>
                  <a:pt x="6198" y="3100"/>
                </a:cubicBezTo>
                <a:cubicBezTo>
                  <a:pt x="6198" y="1390"/>
                  <a:pt x="4809" y="1"/>
                  <a:pt x="309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84" name="Google Shape;681;p28"/>
          <p:cNvGrpSpPr/>
          <p:nvPr/>
        </p:nvGrpSpPr>
        <p:grpSpPr>
          <a:xfrm>
            <a:off x="7814850" y="958080"/>
            <a:ext cx="2770493" cy="1366945"/>
            <a:chOff x="4889026" y="1007468"/>
            <a:chExt cx="1833000" cy="1025209"/>
          </a:xfrm>
        </p:grpSpPr>
        <p:sp>
          <p:nvSpPr>
            <p:cNvPr id="85" name="Google Shape;682;p28"/>
            <p:cNvSpPr txBox="1"/>
            <p:nvPr/>
          </p:nvSpPr>
          <p:spPr>
            <a:xfrm>
              <a:off x="4942329" y="1482477"/>
              <a:ext cx="1739449" cy="55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1467" dirty="0" err="1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Chizma</a:t>
              </a:r>
              <a:r>
                <a:rPr lang="en-US" sz="1467" dirty="0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-model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berilgan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ma‘lumotlarga</a:t>
              </a:r>
              <a:r>
                <a:rPr lang="en-US" sz="1467" dirty="0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mos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kelishiga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ishonch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hosil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qilish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uchun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muammoni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qayta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o'qing</a:t>
              </a:r>
              <a:endParaRPr sz="1467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6" name="Google Shape;683;p28"/>
            <p:cNvSpPr txBox="1"/>
            <p:nvPr/>
          </p:nvSpPr>
          <p:spPr>
            <a:xfrm>
              <a:off x="4889026" y="1007468"/>
              <a:ext cx="1833000" cy="332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" sz="2000" b="1" dirty="0" smtClean="0">
                  <a:solidFill>
                    <a:schemeClr val="accent4">
                      <a:lumMod val="75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6-qadam</a:t>
              </a:r>
              <a:endParaRPr sz="2000" b="1" dirty="0">
                <a:solidFill>
                  <a:schemeClr val="accent4">
                    <a:lumMod val="75000"/>
                  </a:schemeClr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cxnSp>
        <p:nvCxnSpPr>
          <p:cNvPr id="87" name="Google Shape;695;p28"/>
          <p:cNvCxnSpPr/>
          <p:nvPr/>
        </p:nvCxnSpPr>
        <p:spPr>
          <a:xfrm rot="10800000">
            <a:off x="9191393" y="2586204"/>
            <a:ext cx="2800" cy="83320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dot"/>
            <a:round/>
            <a:headEnd type="none" w="med" len="med"/>
            <a:tailEnd type="oval" w="med" len="med"/>
          </a:ln>
        </p:spPr>
      </p:cxnSp>
      <p:grpSp>
        <p:nvGrpSpPr>
          <p:cNvPr id="88" name="Google Shape;690;p28"/>
          <p:cNvGrpSpPr/>
          <p:nvPr/>
        </p:nvGrpSpPr>
        <p:grpSpPr>
          <a:xfrm>
            <a:off x="9504831" y="4952160"/>
            <a:ext cx="2444000" cy="1355964"/>
            <a:chOff x="2393015" y="1066728"/>
            <a:chExt cx="1833000" cy="1016974"/>
          </a:xfrm>
        </p:grpSpPr>
        <p:sp>
          <p:nvSpPr>
            <p:cNvPr id="89" name="Google Shape;691;p28"/>
            <p:cNvSpPr txBox="1"/>
            <p:nvPr/>
          </p:nvSpPr>
          <p:spPr>
            <a:xfrm>
              <a:off x="2538264" y="1533502"/>
              <a:ext cx="1554300" cy="55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Aniqlangan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amal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yordamida</a:t>
              </a:r>
              <a:r>
                <a:rPr lang="en-US" sz="1467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hisoblashni</a:t>
              </a:r>
              <a:r>
                <a:rPr lang="en-US" sz="1467" dirty="0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467" dirty="0" err="1" smtClean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yakunlang</a:t>
              </a:r>
              <a:endParaRPr sz="1467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0" name="Google Shape;692;p28"/>
            <p:cNvSpPr txBox="1"/>
            <p:nvPr/>
          </p:nvSpPr>
          <p:spPr>
            <a:xfrm>
              <a:off x="2393015" y="1066728"/>
              <a:ext cx="1833000" cy="332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algn="ctr"/>
              <a:r>
                <a:rPr lang="en" sz="2000" b="1" dirty="0">
                  <a:solidFill>
                    <a:schemeClr val="accent5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7</a:t>
              </a:r>
              <a:r>
                <a:rPr lang="en" sz="2000" b="1" dirty="0" smtClean="0">
                  <a:solidFill>
                    <a:schemeClr val="accent5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-qadam</a:t>
              </a:r>
              <a:endParaRPr sz="2000" b="1" dirty="0">
                <a:solidFill>
                  <a:schemeClr val="accent5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cxnSp>
        <p:nvCxnSpPr>
          <p:cNvPr id="91" name="Google Shape;694;p28"/>
          <p:cNvCxnSpPr/>
          <p:nvPr/>
        </p:nvCxnSpPr>
        <p:spPr>
          <a:xfrm flipH="1">
            <a:off x="10707740" y="4201450"/>
            <a:ext cx="2800" cy="833200"/>
          </a:xfrm>
          <a:prstGeom prst="straightConnector1">
            <a:avLst/>
          </a:prstGeom>
          <a:noFill/>
          <a:ln w="38100" cap="flat" cmpd="sng">
            <a:solidFill>
              <a:schemeClr val="accent5"/>
            </a:solidFill>
            <a:prstDash val="dot"/>
            <a:round/>
            <a:headEnd type="none" w="med" len="med"/>
            <a:tailEnd type="oval" w="med" len="med"/>
          </a:ln>
        </p:spPr>
      </p:cxnSp>
      <p:sp>
        <p:nvSpPr>
          <p:cNvPr id="3" name="Прямоугольник 2"/>
          <p:cNvSpPr/>
          <p:nvPr/>
        </p:nvSpPr>
        <p:spPr>
          <a:xfrm>
            <a:off x="471734" y="266098"/>
            <a:ext cx="6170883" cy="84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Заголовок 1"/>
          <p:cNvSpPr txBox="1">
            <a:spLocks/>
          </p:cNvSpPr>
          <p:nvPr/>
        </p:nvSpPr>
        <p:spPr>
          <a:xfrm>
            <a:off x="1517292" y="199896"/>
            <a:ext cx="9854898" cy="132556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SG" sz="3600" b="1" dirty="0" err="1" smtClean="0">
                <a:solidFill>
                  <a:srgbClr val="002060"/>
                </a:solidFill>
              </a:rPr>
              <a:t>Chizma</a:t>
            </a:r>
            <a:r>
              <a:rPr lang="ru-RU" sz="3600" b="1" dirty="0" smtClean="0">
                <a:solidFill>
                  <a:srgbClr val="002060"/>
                </a:solidFill>
              </a:rPr>
              <a:t>-</a:t>
            </a:r>
            <a:r>
              <a:rPr lang="en-SG" sz="3600" b="1" dirty="0" smtClean="0">
                <a:solidFill>
                  <a:srgbClr val="002060"/>
                </a:solidFill>
              </a:rPr>
              <a:t>model </a:t>
            </a:r>
            <a:r>
              <a:rPr lang="en-SG" sz="3600" b="1" dirty="0" err="1" smtClean="0">
                <a:solidFill>
                  <a:srgbClr val="002060"/>
                </a:solidFill>
              </a:rPr>
              <a:t>qanday</a:t>
            </a:r>
            <a:r>
              <a:rPr lang="en-SG" sz="3600" b="1" dirty="0" smtClean="0">
                <a:solidFill>
                  <a:srgbClr val="002060"/>
                </a:solidFill>
              </a:rPr>
              <a:t> </a:t>
            </a:r>
            <a:r>
              <a:rPr lang="en-SG" sz="3600" b="1" dirty="0" err="1" smtClean="0">
                <a:solidFill>
                  <a:srgbClr val="002060"/>
                </a:solidFill>
              </a:rPr>
              <a:t>chiziladi</a:t>
            </a:r>
            <a:r>
              <a:rPr lang="en-SG" sz="3600" b="1" dirty="0" smtClean="0">
                <a:solidFill>
                  <a:srgbClr val="002060"/>
                </a:solidFill>
              </a:rPr>
              <a:t>?</a:t>
            </a:r>
            <a:endParaRPr lang="en-US" sz="3200" b="1" dirty="0">
              <a:solidFill>
                <a:srgbClr val="002060"/>
              </a:solidFill>
            </a:endParaRPr>
          </a:p>
        </p:txBody>
      </p:sp>
      <p:grpSp>
        <p:nvGrpSpPr>
          <p:cNvPr id="94" name="Google Shape;1001;p33"/>
          <p:cNvGrpSpPr/>
          <p:nvPr/>
        </p:nvGrpSpPr>
        <p:grpSpPr>
          <a:xfrm>
            <a:off x="1520133" y="3348314"/>
            <a:ext cx="354516" cy="489358"/>
            <a:chOff x="3206521" y="2077776"/>
            <a:chExt cx="198237" cy="282940"/>
          </a:xfrm>
        </p:grpSpPr>
        <p:sp>
          <p:nvSpPr>
            <p:cNvPr id="95" name="Google Shape;1002;p33"/>
            <p:cNvSpPr/>
            <p:nvPr/>
          </p:nvSpPr>
          <p:spPr>
            <a:xfrm>
              <a:off x="3206521" y="2077776"/>
              <a:ext cx="198237" cy="282940"/>
            </a:xfrm>
            <a:custGeom>
              <a:avLst/>
              <a:gdLst/>
              <a:ahLst/>
              <a:cxnLst/>
              <a:rect l="l" t="t" r="r" b="b"/>
              <a:pathLst>
                <a:path w="4648" h="6634" fill="none" extrusionOk="0">
                  <a:moveTo>
                    <a:pt x="1331" y="1"/>
                  </a:moveTo>
                  <a:lnTo>
                    <a:pt x="1331" y="1332"/>
                  </a:lnTo>
                  <a:lnTo>
                    <a:pt x="0" y="1332"/>
                  </a:lnTo>
                  <a:lnTo>
                    <a:pt x="0" y="6633"/>
                  </a:lnTo>
                  <a:lnTo>
                    <a:pt x="4647" y="6633"/>
                  </a:lnTo>
                  <a:lnTo>
                    <a:pt x="4647" y="1"/>
                  </a:lnTo>
                  <a:close/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1003;p33"/>
            <p:cNvSpPr/>
            <p:nvPr/>
          </p:nvSpPr>
          <p:spPr>
            <a:xfrm>
              <a:off x="3206521" y="2077776"/>
              <a:ext cx="56810" cy="56810"/>
            </a:xfrm>
            <a:custGeom>
              <a:avLst/>
              <a:gdLst/>
              <a:ahLst/>
              <a:cxnLst/>
              <a:rect l="l" t="t" r="r" b="b"/>
              <a:pathLst>
                <a:path w="1332" h="1332" fill="none" extrusionOk="0">
                  <a:moveTo>
                    <a:pt x="1331" y="1"/>
                  </a:moveTo>
                  <a:lnTo>
                    <a:pt x="0" y="1332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1004;p33"/>
            <p:cNvSpPr/>
            <p:nvPr/>
          </p:nvSpPr>
          <p:spPr>
            <a:xfrm>
              <a:off x="3248315" y="2177401"/>
              <a:ext cx="114601" cy="43"/>
            </a:xfrm>
            <a:custGeom>
              <a:avLst/>
              <a:gdLst/>
              <a:ahLst/>
              <a:cxnLst/>
              <a:rect l="l" t="t" r="r" b="b"/>
              <a:pathLst>
                <a:path w="2687" h="1" fill="none" extrusionOk="0">
                  <a:moveTo>
                    <a:pt x="1" y="0"/>
                  </a:moveTo>
                  <a:lnTo>
                    <a:pt x="2687" y="0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1005;p33"/>
            <p:cNvSpPr/>
            <p:nvPr/>
          </p:nvSpPr>
          <p:spPr>
            <a:xfrm>
              <a:off x="3248315" y="2211263"/>
              <a:ext cx="114601" cy="43"/>
            </a:xfrm>
            <a:custGeom>
              <a:avLst/>
              <a:gdLst/>
              <a:ahLst/>
              <a:cxnLst/>
              <a:rect l="l" t="t" r="r" b="b"/>
              <a:pathLst>
                <a:path w="2687" h="1" fill="none" extrusionOk="0">
                  <a:moveTo>
                    <a:pt x="1" y="0"/>
                  </a:moveTo>
                  <a:lnTo>
                    <a:pt x="2687" y="0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1006;p33"/>
            <p:cNvSpPr/>
            <p:nvPr/>
          </p:nvSpPr>
          <p:spPr>
            <a:xfrm>
              <a:off x="3248315" y="2244102"/>
              <a:ext cx="114601" cy="43"/>
            </a:xfrm>
            <a:custGeom>
              <a:avLst/>
              <a:gdLst/>
              <a:ahLst/>
              <a:cxnLst/>
              <a:rect l="l" t="t" r="r" b="b"/>
              <a:pathLst>
                <a:path w="2687" h="1" fill="none" extrusionOk="0">
                  <a:moveTo>
                    <a:pt x="1" y="1"/>
                  </a:moveTo>
                  <a:lnTo>
                    <a:pt x="2687" y="1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7;p33"/>
            <p:cNvSpPr/>
            <p:nvPr/>
          </p:nvSpPr>
          <p:spPr>
            <a:xfrm>
              <a:off x="3248315" y="2277964"/>
              <a:ext cx="114601" cy="43"/>
            </a:xfrm>
            <a:custGeom>
              <a:avLst/>
              <a:gdLst/>
              <a:ahLst/>
              <a:cxnLst/>
              <a:rect l="l" t="t" r="r" b="b"/>
              <a:pathLst>
                <a:path w="2687" h="1" fill="none" extrusionOk="0">
                  <a:moveTo>
                    <a:pt x="1" y="1"/>
                  </a:moveTo>
                  <a:lnTo>
                    <a:pt x="2687" y="1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1" name="Google Shape;1001;p33"/>
          <p:cNvGrpSpPr/>
          <p:nvPr/>
        </p:nvGrpSpPr>
        <p:grpSpPr>
          <a:xfrm>
            <a:off x="3028930" y="3766384"/>
            <a:ext cx="354516" cy="489358"/>
            <a:chOff x="3206521" y="2077776"/>
            <a:chExt cx="198237" cy="282940"/>
          </a:xfrm>
        </p:grpSpPr>
        <p:sp>
          <p:nvSpPr>
            <p:cNvPr id="102" name="Google Shape;1002;p33"/>
            <p:cNvSpPr/>
            <p:nvPr/>
          </p:nvSpPr>
          <p:spPr>
            <a:xfrm>
              <a:off x="3206521" y="2077776"/>
              <a:ext cx="198237" cy="282940"/>
            </a:xfrm>
            <a:custGeom>
              <a:avLst/>
              <a:gdLst/>
              <a:ahLst/>
              <a:cxnLst/>
              <a:rect l="l" t="t" r="r" b="b"/>
              <a:pathLst>
                <a:path w="4648" h="6634" fill="none" extrusionOk="0">
                  <a:moveTo>
                    <a:pt x="1331" y="1"/>
                  </a:moveTo>
                  <a:lnTo>
                    <a:pt x="1331" y="1332"/>
                  </a:lnTo>
                  <a:lnTo>
                    <a:pt x="0" y="1332"/>
                  </a:lnTo>
                  <a:lnTo>
                    <a:pt x="0" y="6633"/>
                  </a:lnTo>
                  <a:lnTo>
                    <a:pt x="4647" y="6633"/>
                  </a:lnTo>
                  <a:lnTo>
                    <a:pt x="4647" y="1"/>
                  </a:lnTo>
                  <a:close/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03;p33"/>
            <p:cNvSpPr/>
            <p:nvPr/>
          </p:nvSpPr>
          <p:spPr>
            <a:xfrm>
              <a:off x="3206521" y="2077776"/>
              <a:ext cx="56810" cy="56810"/>
            </a:xfrm>
            <a:custGeom>
              <a:avLst/>
              <a:gdLst/>
              <a:ahLst/>
              <a:cxnLst/>
              <a:rect l="l" t="t" r="r" b="b"/>
              <a:pathLst>
                <a:path w="1332" h="1332" fill="none" extrusionOk="0">
                  <a:moveTo>
                    <a:pt x="1331" y="1"/>
                  </a:moveTo>
                  <a:lnTo>
                    <a:pt x="0" y="1332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04;p33"/>
            <p:cNvSpPr/>
            <p:nvPr/>
          </p:nvSpPr>
          <p:spPr>
            <a:xfrm>
              <a:off x="3248315" y="2177401"/>
              <a:ext cx="114601" cy="43"/>
            </a:xfrm>
            <a:custGeom>
              <a:avLst/>
              <a:gdLst/>
              <a:ahLst/>
              <a:cxnLst/>
              <a:rect l="l" t="t" r="r" b="b"/>
              <a:pathLst>
                <a:path w="2687" h="1" fill="none" extrusionOk="0">
                  <a:moveTo>
                    <a:pt x="1" y="0"/>
                  </a:moveTo>
                  <a:lnTo>
                    <a:pt x="2687" y="0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05;p33"/>
            <p:cNvSpPr/>
            <p:nvPr/>
          </p:nvSpPr>
          <p:spPr>
            <a:xfrm>
              <a:off x="3248315" y="2211263"/>
              <a:ext cx="114601" cy="43"/>
            </a:xfrm>
            <a:custGeom>
              <a:avLst/>
              <a:gdLst/>
              <a:ahLst/>
              <a:cxnLst/>
              <a:rect l="l" t="t" r="r" b="b"/>
              <a:pathLst>
                <a:path w="2687" h="1" fill="none" extrusionOk="0">
                  <a:moveTo>
                    <a:pt x="1" y="0"/>
                  </a:moveTo>
                  <a:lnTo>
                    <a:pt x="2687" y="0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06;p33"/>
            <p:cNvSpPr/>
            <p:nvPr/>
          </p:nvSpPr>
          <p:spPr>
            <a:xfrm>
              <a:off x="3248315" y="2244102"/>
              <a:ext cx="114601" cy="43"/>
            </a:xfrm>
            <a:custGeom>
              <a:avLst/>
              <a:gdLst/>
              <a:ahLst/>
              <a:cxnLst/>
              <a:rect l="l" t="t" r="r" b="b"/>
              <a:pathLst>
                <a:path w="2687" h="1" fill="none" extrusionOk="0">
                  <a:moveTo>
                    <a:pt x="1" y="1"/>
                  </a:moveTo>
                  <a:lnTo>
                    <a:pt x="2687" y="1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07;p33"/>
            <p:cNvSpPr/>
            <p:nvPr/>
          </p:nvSpPr>
          <p:spPr>
            <a:xfrm>
              <a:off x="3248315" y="2277964"/>
              <a:ext cx="114601" cy="43"/>
            </a:xfrm>
            <a:custGeom>
              <a:avLst/>
              <a:gdLst/>
              <a:ahLst/>
              <a:cxnLst/>
              <a:rect l="l" t="t" r="r" b="b"/>
              <a:pathLst>
                <a:path w="2687" h="1" fill="none" extrusionOk="0">
                  <a:moveTo>
                    <a:pt x="1" y="1"/>
                  </a:moveTo>
                  <a:lnTo>
                    <a:pt x="2687" y="1"/>
                  </a:lnTo>
                </a:path>
              </a:pathLst>
            </a:custGeom>
            <a:noFill/>
            <a:ln w="28575" cap="rnd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" name="Овал 3"/>
          <p:cNvSpPr/>
          <p:nvPr/>
        </p:nvSpPr>
        <p:spPr>
          <a:xfrm>
            <a:off x="3163308" y="3895340"/>
            <a:ext cx="351030" cy="25382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9" name="Google Shape;1078;p34"/>
          <p:cNvGrpSpPr/>
          <p:nvPr/>
        </p:nvGrpSpPr>
        <p:grpSpPr>
          <a:xfrm>
            <a:off x="4460576" y="3400238"/>
            <a:ext cx="631438" cy="492151"/>
            <a:chOff x="7467705" y="1973721"/>
            <a:chExt cx="481428" cy="363322"/>
          </a:xfrm>
        </p:grpSpPr>
        <p:sp>
          <p:nvSpPr>
            <p:cNvPr id="110" name="Google Shape;1079;p34"/>
            <p:cNvSpPr/>
            <p:nvPr/>
          </p:nvSpPr>
          <p:spPr>
            <a:xfrm>
              <a:off x="7467705" y="1992900"/>
              <a:ext cx="344143" cy="344143"/>
            </a:xfrm>
            <a:custGeom>
              <a:avLst/>
              <a:gdLst/>
              <a:ahLst/>
              <a:cxnLst/>
              <a:rect l="l" t="t" r="r" b="b"/>
              <a:pathLst>
                <a:path w="3176" h="3176" extrusionOk="0">
                  <a:moveTo>
                    <a:pt x="1588" y="181"/>
                  </a:moveTo>
                  <a:cubicBezTo>
                    <a:pt x="2365" y="181"/>
                    <a:pt x="2995" y="812"/>
                    <a:pt x="2995" y="1588"/>
                  </a:cubicBezTo>
                  <a:cubicBezTo>
                    <a:pt x="2995" y="2364"/>
                    <a:pt x="2365" y="2994"/>
                    <a:pt x="1588" y="2994"/>
                  </a:cubicBezTo>
                  <a:cubicBezTo>
                    <a:pt x="812" y="2994"/>
                    <a:pt x="182" y="2364"/>
                    <a:pt x="182" y="1588"/>
                  </a:cubicBezTo>
                  <a:cubicBezTo>
                    <a:pt x="182" y="812"/>
                    <a:pt x="812" y="181"/>
                    <a:pt x="1588" y="181"/>
                  </a:cubicBezTo>
                  <a:close/>
                  <a:moveTo>
                    <a:pt x="1588" y="0"/>
                  </a:moveTo>
                  <a:cubicBezTo>
                    <a:pt x="1372" y="0"/>
                    <a:pt x="1162" y="41"/>
                    <a:pt x="970" y="129"/>
                  </a:cubicBezTo>
                  <a:cubicBezTo>
                    <a:pt x="777" y="205"/>
                    <a:pt x="608" y="321"/>
                    <a:pt x="462" y="467"/>
                  </a:cubicBezTo>
                  <a:cubicBezTo>
                    <a:pt x="316" y="613"/>
                    <a:pt x="205" y="782"/>
                    <a:pt x="123" y="969"/>
                  </a:cubicBezTo>
                  <a:cubicBezTo>
                    <a:pt x="42" y="1168"/>
                    <a:pt x="1" y="1372"/>
                    <a:pt x="1" y="1588"/>
                  </a:cubicBezTo>
                  <a:cubicBezTo>
                    <a:pt x="1" y="1804"/>
                    <a:pt x="42" y="2008"/>
                    <a:pt x="123" y="2207"/>
                  </a:cubicBezTo>
                  <a:cubicBezTo>
                    <a:pt x="205" y="2393"/>
                    <a:pt x="316" y="2563"/>
                    <a:pt x="462" y="2709"/>
                  </a:cubicBezTo>
                  <a:cubicBezTo>
                    <a:pt x="608" y="2854"/>
                    <a:pt x="777" y="2971"/>
                    <a:pt x="970" y="3053"/>
                  </a:cubicBezTo>
                  <a:cubicBezTo>
                    <a:pt x="1162" y="3135"/>
                    <a:pt x="1372" y="3175"/>
                    <a:pt x="1588" y="3175"/>
                  </a:cubicBezTo>
                  <a:cubicBezTo>
                    <a:pt x="1798" y="3175"/>
                    <a:pt x="2008" y="3135"/>
                    <a:pt x="2207" y="3053"/>
                  </a:cubicBezTo>
                  <a:cubicBezTo>
                    <a:pt x="2394" y="2971"/>
                    <a:pt x="2563" y="2854"/>
                    <a:pt x="2709" y="2709"/>
                  </a:cubicBezTo>
                  <a:cubicBezTo>
                    <a:pt x="2855" y="2568"/>
                    <a:pt x="2966" y="2393"/>
                    <a:pt x="3047" y="2207"/>
                  </a:cubicBezTo>
                  <a:cubicBezTo>
                    <a:pt x="3129" y="2008"/>
                    <a:pt x="3176" y="1804"/>
                    <a:pt x="3176" y="1588"/>
                  </a:cubicBezTo>
                  <a:cubicBezTo>
                    <a:pt x="3176" y="1372"/>
                    <a:pt x="3129" y="1168"/>
                    <a:pt x="3047" y="969"/>
                  </a:cubicBezTo>
                  <a:cubicBezTo>
                    <a:pt x="2971" y="782"/>
                    <a:pt x="2855" y="613"/>
                    <a:pt x="2709" y="467"/>
                  </a:cubicBezTo>
                  <a:cubicBezTo>
                    <a:pt x="2563" y="321"/>
                    <a:pt x="2394" y="205"/>
                    <a:pt x="2207" y="129"/>
                  </a:cubicBezTo>
                  <a:cubicBezTo>
                    <a:pt x="2008" y="41"/>
                    <a:pt x="1798" y="0"/>
                    <a:pt x="15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080;p34"/>
            <p:cNvSpPr/>
            <p:nvPr/>
          </p:nvSpPr>
          <p:spPr>
            <a:xfrm>
              <a:off x="7520258" y="2045344"/>
              <a:ext cx="239145" cy="239145"/>
            </a:xfrm>
            <a:custGeom>
              <a:avLst/>
              <a:gdLst/>
              <a:ahLst/>
              <a:cxnLst/>
              <a:rect l="l" t="t" r="r" b="b"/>
              <a:pathLst>
                <a:path w="2207" h="2207" extrusionOk="0">
                  <a:moveTo>
                    <a:pt x="1103" y="158"/>
                  </a:moveTo>
                  <a:cubicBezTo>
                    <a:pt x="1623" y="158"/>
                    <a:pt x="2043" y="584"/>
                    <a:pt x="2043" y="1104"/>
                  </a:cubicBezTo>
                  <a:cubicBezTo>
                    <a:pt x="2043" y="1623"/>
                    <a:pt x="1623" y="2049"/>
                    <a:pt x="1103" y="2049"/>
                  </a:cubicBezTo>
                  <a:cubicBezTo>
                    <a:pt x="578" y="2049"/>
                    <a:pt x="158" y="1623"/>
                    <a:pt x="158" y="1104"/>
                  </a:cubicBezTo>
                  <a:cubicBezTo>
                    <a:pt x="158" y="584"/>
                    <a:pt x="578" y="158"/>
                    <a:pt x="1103" y="158"/>
                  </a:cubicBezTo>
                  <a:close/>
                  <a:moveTo>
                    <a:pt x="1103" y="1"/>
                  </a:moveTo>
                  <a:cubicBezTo>
                    <a:pt x="806" y="1"/>
                    <a:pt x="531" y="118"/>
                    <a:pt x="321" y="328"/>
                  </a:cubicBezTo>
                  <a:cubicBezTo>
                    <a:pt x="111" y="532"/>
                    <a:pt x="0" y="812"/>
                    <a:pt x="0" y="1104"/>
                  </a:cubicBezTo>
                  <a:cubicBezTo>
                    <a:pt x="0" y="1402"/>
                    <a:pt x="111" y="1676"/>
                    <a:pt x="321" y="1886"/>
                  </a:cubicBezTo>
                  <a:cubicBezTo>
                    <a:pt x="531" y="2090"/>
                    <a:pt x="806" y="2207"/>
                    <a:pt x="1103" y="2207"/>
                  </a:cubicBezTo>
                  <a:cubicBezTo>
                    <a:pt x="1395" y="2207"/>
                    <a:pt x="1669" y="2096"/>
                    <a:pt x="1880" y="1886"/>
                  </a:cubicBezTo>
                  <a:cubicBezTo>
                    <a:pt x="2090" y="1676"/>
                    <a:pt x="2206" y="1402"/>
                    <a:pt x="2206" y="1104"/>
                  </a:cubicBezTo>
                  <a:cubicBezTo>
                    <a:pt x="2206" y="812"/>
                    <a:pt x="2090" y="532"/>
                    <a:pt x="1880" y="328"/>
                  </a:cubicBezTo>
                  <a:cubicBezTo>
                    <a:pt x="1675" y="118"/>
                    <a:pt x="1395" y="1"/>
                    <a:pt x="110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081;p34"/>
            <p:cNvSpPr/>
            <p:nvPr/>
          </p:nvSpPr>
          <p:spPr>
            <a:xfrm>
              <a:off x="7568260" y="2093454"/>
              <a:ext cx="142382" cy="143032"/>
            </a:xfrm>
            <a:custGeom>
              <a:avLst/>
              <a:gdLst/>
              <a:ahLst/>
              <a:cxnLst/>
              <a:rect l="l" t="t" r="r" b="b"/>
              <a:pathLst>
                <a:path w="1314" h="1320" extrusionOk="0">
                  <a:moveTo>
                    <a:pt x="660" y="129"/>
                  </a:moveTo>
                  <a:cubicBezTo>
                    <a:pt x="952" y="129"/>
                    <a:pt x="1186" y="368"/>
                    <a:pt x="1186" y="660"/>
                  </a:cubicBezTo>
                  <a:cubicBezTo>
                    <a:pt x="1186" y="952"/>
                    <a:pt x="952" y="1191"/>
                    <a:pt x="660" y="1191"/>
                  </a:cubicBezTo>
                  <a:cubicBezTo>
                    <a:pt x="368" y="1191"/>
                    <a:pt x="129" y="952"/>
                    <a:pt x="129" y="660"/>
                  </a:cubicBezTo>
                  <a:cubicBezTo>
                    <a:pt x="129" y="368"/>
                    <a:pt x="368" y="129"/>
                    <a:pt x="660" y="129"/>
                  </a:cubicBezTo>
                  <a:close/>
                  <a:moveTo>
                    <a:pt x="660" y="0"/>
                  </a:moveTo>
                  <a:cubicBezTo>
                    <a:pt x="298" y="0"/>
                    <a:pt x="1" y="298"/>
                    <a:pt x="1" y="660"/>
                  </a:cubicBezTo>
                  <a:cubicBezTo>
                    <a:pt x="1" y="1022"/>
                    <a:pt x="298" y="1319"/>
                    <a:pt x="660" y="1319"/>
                  </a:cubicBezTo>
                  <a:cubicBezTo>
                    <a:pt x="1022" y="1319"/>
                    <a:pt x="1314" y="1022"/>
                    <a:pt x="1314" y="660"/>
                  </a:cubicBezTo>
                  <a:cubicBezTo>
                    <a:pt x="1314" y="298"/>
                    <a:pt x="1022" y="0"/>
                    <a:pt x="6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082;p34"/>
            <p:cNvSpPr/>
            <p:nvPr/>
          </p:nvSpPr>
          <p:spPr>
            <a:xfrm>
              <a:off x="7623955" y="2017713"/>
              <a:ext cx="283463" cy="149858"/>
            </a:xfrm>
            <a:custGeom>
              <a:avLst/>
              <a:gdLst/>
              <a:ahLst/>
              <a:cxnLst/>
              <a:rect l="l" t="t" r="r" b="b"/>
              <a:pathLst>
                <a:path w="2616" h="1383" extrusionOk="0">
                  <a:moveTo>
                    <a:pt x="2507" y="0"/>
                  </a:moveTo>
                  <a:cubicBezTo>
                    <a:pt x="2492" y="0"/>
                    <a:pt x="2477" y="4"/>
                    <a:pt x="2463" y="11"/>
                  </a:cubicBezTo>
                  <a:lnTo>
                    <a:pt x="65" y="1207"/>
                  </a:lnTo>
                  <a:cubicBezTo>
                    <a:pt x="18" y="1231"/>
                    <a:pt x="0" y="1283"/>
                    <a:pt x="24" y="1330"/>
                  </a:cubicBezTo>
                  <a:cubicBezTo>
                    <a:pt x="41" y="1365"/>
                    <a:pt x="70" y="1382"/>
                    <a:pt x="105" y="1382"/>
                  </a:cubicBezTo>
                  <a:cubicBezTo>
                    <a:pt x="117" y="1382"/>
                    <a:pt x="135" y="1382"/>
                    <a:pt x="146" y="1371"/>
                  </a:cubicBezTo>
                  <a:lnTo>
                    <a:pt x="2545" y="180"/>
                  </a:lnTo>
                  <a:cubicBezTo>
                    <a:pt x="2592" y="157"/>
                    <a:pt x="2615" y="98"/>
                    <a:pt x="2592" y="52"/>
                  </a:cubicBezTo>
                  <a:cubicBezTo>
                    <a:pt x="2575" y="19"/>
                    <a:pt x="2542" y="0"/>
                    <a:pt x="250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083;p34"/>
            <p:cNvSpPr/>
            <p:nvPr/>
          </p:nvSpPr>
          <p:spPr>
            <a:xfrm>
              <a:off x="7813795" y="1973721"/>
              <a:ext cx="103915" cy="93296"/>
            </a:xfrm>
            <a:custGeom>
              <a:avLst/>
              <a:gdLst/>
              <a:ahLst/>
              <a:cxnLst/>
              <a:rect l="l" t="t" r="r" b="b"/>
              <a:pathLst>
                <a:path w="959" h="861" extrusionOk="0">
                  <a:moveTo>
                    <a:pt x="735" y="201"/>
                  </a:moveTo>
                  <a:lnTo>
                    <a:pt x="670" y="382"/>
                  </a:lnTo>
                  <a:cubicBezTo>
                    <a:pt x="659" y="423"/>
                    <a:pt x="624" y="458"/>
                    <a:pt x="583" y="481"/>
                  </a:cubicBezTo>
                  <a:lnTo>
                    <a:pt x="215" y="662"/>
                  </a:lnTo>
                  <a:lnTo>
                    <a:pt x="250" y="510"/>
                  </a:lnTo>
                  <a:cubicBezTo>
                    <a:pt x="262" y="463"/>
                    <a:pt x="297" y="417"/>
                    <a:pt x="344" y="393"/>
                  </a:cubicBezTo>
                  <a:lnTo>
                    <a:pt x="735" y="201"/>
                  </a:lnTo>
                  <a:close/>
                  <a:moveTo>
                    <a:pt x="755" y="1"/>
                  </a:moveTo>
                  <a:cubicBezTo>
                    <a:pt x="729" y="1"/>
                    <a:pt x="703" y="7"/>
                    <a:pt x="676" y="20"/>
                  </a:cubicBezTo>
                  <a:lnTo>
                    <a:pt x="174" y="265"/>
                  </a:lnTo>
                  <a:cubicBezTo>
                    <a:pt x="128" y="288"/>
                    <a:pt x="98" y="329"/>
                    <a:pt x="87" y="382"/>
                  </a:cubicBezTo>
                  <a:lnTo>
                    <a:pt x="28" y="650"/>
                  </a:lnTo>
                  <a:cubicBezTo>
                    <a:pt x="0" y="763"/>
                    <a:pt x="93" y="861"/>
                    <a:pt x="198" y="861"/>
                  </a:cubicBezTo>
                  <a:cubicBezTo>
                    <a:pt x="223" y="861"/>
                    <a:pt x="249" y="855"/>
                    <a:pt x="274" y="843"/>
                  </a:cubicBezTo>
                  <a:lnTo>
                    <a:pt x="735" y="615"/>
                  </a:lnTo>
                  <a:cubicBezTo>
                    <a:pt x="776" y="592"/>
                    <a:pt x="811" y="557"/>
                    <a:pt x="822" y="516"/>
                  </a:cubicBezTo>
                  <a:lnTo>
                    <a:pt x="916" y="230"/>
                  </a:lnTo>
                  <a:cubicBezTo>
                    <a:pt x="958" y="111"/>
                    <a:pt x="866" y="1"/>
                    <a:pt x="75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084;p34"/>
            <p:cNvSpPr/>
            <p:nvPr/>
          </p:nvSpPr>
          <p:spPr>
            <a:xfrm>
              <a:off x="7822463" y="2024431"/>
              <a:ext cx="126670" cy="74225"/>
            </a:xfrm>
            <a:custGeom>
              <a:avLst/>
              <a:gdLst/>
              <a:ahLst/>
              <a:cxnLst/>
              <a:rect l="l" t="t" r="r" b="b"/>
              <a:pathLst>
                <a:path w="1169" h="685" extrusionOk="0">
                  <a:moveTo>
                    <a:pt x="683" y="204"/>
                  </a:moveTo>
                  <a:cubicBezTo>
                    <a:pt x="706" y="204"/>
                    <a:pt x="728" y="208"/>
                    <a:pt x="748" y="217"/>
                  </a:cubicBezTo>
                  <a:lnTo>
                    <a:pt x="923" y="287"/>
                  </a:lnTo>
                  <a:lnTo>
                    <a:pt x="526" y="462"/>
                  </a:lnTo>
                  <a:cubicBezTo>
                    <a:pt x="506" y="473"/>
                    <a:pt x="483" y="477"/>
                    <a:pt x="460" y="477"/>
                  </a:cubicBezTo>
                  <a:cubicBezTo>
                    <a:pt x="431" y="477"/>
                    <a:pt x="401" y="470"/>
                    <a:pt x="375" y="456"/>
                  </a:cubicBezTo>
                  <a:lnTo>
                    <a:pt x="240" y="386"/>
                  </a:lnTo>
                  <a:lnTo>
                    <a:pt x="614" y="217"/>
                  </a:lnTo>
                  <a:cubicBezTo>
                    <a:pt x="637" y="208"/>
                    <a:pt x="660" y="204"/>
                    <a:pt x="683" y="204"/>
                  </a:cubicBezTo>
                  <a:close/>
                  <a:moveTo>
                    <a:pt x="684" y="0"/>
                  </a:moveTo>
                  <a:cubicBezTo>
                    <a:pt x="659" y="0"/>
                    <a:pt x="636" y="6"/>
                    <a:pt x="614" y="19"/>
                  </a:cubicBezTo>
                  <a:lnTo>
                    <a:pt x="141" y="223"/>
                  </a:lnTo>
                  <a:cubicBezTo>
                    <a:pt x="7" y="281"/>
                    <a:pt x="1" y="468"/>
                    <a:pt x="129" y="538"/>
                  </a:cubicBezTo>
                  <a:lnTo>
                    <a:pt x="369" y="667"/>
                  </a:lnTo>
                  <a:cubicBezTo>
                    <a:pt x="394" y="679"/>
                    <a:pt x="422" y="685"/>
                    <a:pt x="450" y="685"/>
                  </a:cubicBezTo>
                  <a:cubicBezTo>
                    <a:pt x="475" y="685"/>
                    <a:pt x="499" y="681"/>
                    <a:pt x="520" y="672"/>
                  </a:cubicBezTo>
                  <a:lnTo>
                    <a:pt x="1028" y="445"/>
                  </a:lnTo>
                  <a:cubicBezTo>
                    <a:pt x="1168" y="381"/>
                    <a:pt x="1168" y="176"/>
                    <a:pt x="1022" y="124"/>
                  </a:cubicBezTo>
                  <a:lnTo>
                    <a:pt x="748" y="13"/>
                  </a:lnTo>
                  <a:cubicBezTo>
                    <a:pt x="726" y="5"/>
                    <a:pt x="705" y="0"/>
                    <a:pt x="68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6" name="Google Shape;1196;p37"/>
          <p:cNvGrpSpPr/>
          <p:nvPr/>
        </p:nvGrpSpPr>
        <p:grpSpPr>
          <a:xfrm>
            <a:off x="5978327" y="3804642"/>
            <a:ext cx="352881" cy="532716"/>
            <a:chOff x="1127549" y="2177336"/>
            <a:chExt cx="258077" cy="410384"/>
          </a:xfrm>
        </p:grpSpPr>
        <p:sp>
          <p:nvSpPr>
            <p:cNvPr id="117" name="Google Shape;1197;p37"/>
            <p:cNvSpPr/>
            <p:nvPr/>
          </p:nvSpPr>
          <p:spPr>
            <a:xfrm>
              <a:off x="1127549" y="2177336"/>
              <a:ext cx="258077" cy="319145"/>
            </a:xfrm>
            <a:custGeom>
              <a:avLst/>
              <a:gdLst/>
              <a:ahLst/>
              <a:cxnLst/>
              <a:rect l="l" t="t" r="r" b="b"/>
              <a:pathLst>
                <a:path w="2079" h="2571" extrusionOk="0">
                  <a:moveTo>
                    <a:pt x="1040" y="67"/>
                  </a:moveTo>
                  <a:cubicBezTo>
                    <a:pt x="1057" y="67"/>
                    <a:pt x="1080" y="67"/>
                    <a:pt x="1098" y="73"/>
                  </a:cubicBezTo>
                  <a:cubicBezTo>
                    <a:pt x="1594" y="102"/>
                    <a:pt x="1997" y="516"/>
                    <a:pt x="2008" y="1012"/>
                  </a:cubicBezTo>
                  <a:cubicBezTo>
                    <a:pt x="2008" y="1193"/>
                    <a:pt x="1968" y="1362"/>
                    <a:pt x="1880" y="1514"/>
                  </a:cubicBezTo>
                  <a:cubicBezTo>
                    <a:pt x="1775" y="1701"/>
                    <a:pt x="1699" y="1859"/>
                    <a:pt x="1641" y="2004"/>
                  </a:cubicBezTo>
                  <a:lnTo>
                    <a:pt x="1460" y="2483"/>
                  </a:lnTo>
                  <a:cubicBezTo>
                    <a:pt x="1454" y="2495"/>
                    <a:pt x="1448" y="2501"/>
                    <a:pt x="1436" y="2501"/>
                  </a:cubicBezTo>
                  <a:lnTo>
                    <a:pt x="637" y="2501"/>
                  </a:lnTo>
                  <a:cubicBezTo>
                    <a:pt x="625" y="2501"/>
                    <a:pt x="619" y="2495"/>
                    <a:pt x="614" y="2483"/>
                  </a:cubicBezTo>
                  <a:lnTo>
                    <a:pt x="438" y="2022"/>
                  </a:lnTo>
                  <a:cubicBezTo>
                    <a:pt x="380" y="1864"/>
                    <a:pt x="304" y="1713"/>
                    <a:pt x="193" y="1508"/>
                  </a:cubicBezTo>
                  <a:cubicBezTo>
                    <a:pt x="112" y="1368"/>
                    <a:pt x="71" y="1205"/>
                    <a:pt x="71" y="1036"/>
                  </a:cubicBezTo>
                  <a:cubicBezTo>
                    <a:pt x="71" y="767"/>
                    <a:pt x="176" y="516"/>
                    <a:pt x="374" y="329"/>
                  </a:cubicBezTo>
                  <a:cubicBezTo>
                    <a:pt x="555" y="160"/>
                    <a:pt x="789" y="67"/>
                    <a:pt x="1040" y="67"/>
                  </a:cubicBezTo>
                  <a:close/>
                  <a:moveTo>
                    <a:pt x="1038" y="1"/>
                  </a:moveTo>
                  <a:cubicBezTo>
                    <a:pt x="771" y="1"/>
                    <a:pt x="522" y="99"/>
                    <a:pt x="328" y="283"/>
                  </a:cubicBezTo>
                  <a:cubicBezTo>
                    <a:pt x="117" y="475"/>
                    <a:pt x="1" y="750"/>
                    <a:pt x="1" y="1036"/>
                  </a:cubicBezTo>
                  <a:cubicBezTo>
                    <a:pt x="1" y="1217"/>
                    <a:pt x="47" y="1392"/>
                    <a:pt x="129" y="1543"/>
                  </a:cubicBezTo>
                  <a:cubicBezTo>
                    <a:pt x="240" y="1742"/>
                    <a:pt x="316" y="1899"/>
                    <a:pt x="374" y="2045"/>
                  </a:cubicBezTo>
                  <a:lnTo>
                    <a:pt x="549" y="2512"/>
                  </a:lnTo>
                  <a:cubicBezTo>
                    <a:pt x="561" y="2547"/>
                    <a:pt x="596" y="2571"/>
                    <a:pt x="637" y="2571"/>
                  </a:cubicBezTo>
                  <a:lnTo>
                    <a:pt x="1436" y="2571"/>
                  </a:lnTo>
                  <a:cubicBezTo>
                    <a:pt x="1477" y="2571"/>
                    <a:pt x="1512" y="2547"/>
                    <a:pt x="1524" y="2512"/>
                  </a:cubicBezTo>
                  <a:lnTo>
                    <a:pt x="1711" y="2028"/>
                  </a:lnTo>
                  <a:cubicBezTo>
                    <a:pt x="1763" y="1882"/>
                    <a:pt x="1839" y="1736"/>
                    <a:pt x="1938" y="1549"/>
                  </a:cubicBezTo>
                  <a:cubicBezTo>
                    <a:pt x="2032" y="1392"/>
                    <a:pt x="2078" y="1205"/>
                    <a:pt x="2078" y="1012"/>
                  </a:cubicBezTo>
                  <a:cubicBezTo>
                    <a:pt x="2067" y="481"/>
                    <a:pt x="1635" y="38"/>
                    <a:pt x="1104" y="3"/>
                  </a:cubicBezTo>
                  <a:cubicBezTo>
                    <a:pt x="1082" y="1"/>
                    <a:pt x="1060" y="1"/>
                    <a:pt x="1038" y="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98;p37"/>
            <p:cNvSpPr/>
            <p:nvPr/>
          </p:nvSpPr>
          <p:spPr>
            <a:xfrm>
              <a:off x="1202153" y="2510882"/>
              <a:ext cx="108122" cy="8813"/>
            </a:xfrm>
            <a:custGeom>
              <a:avLst/>
              <a:gdLst/>
              <a:ahLst/>
              <a:cxnLst/>
              <a:rect l="l" t="t" r="r" b="b"/>
              <a:pathLst>
                <a:path w="871" h="71" extrusionOk="0">
                  <a:moveTo>
                    <a:pt x="36" y="0"/>
                  </a:moveTo>
                  <a:cubicBezTo>
                    <a:pt x="18" y="0"/>
                    <a:pt x="1" y="12"/>
                    <a:pt x="1" y="35"/>
                  </a:cubicBezTo>
                  <a:cubicBezTo>
                    <a:pt x="1" y="53"/>
                    <a:pt x="18" y="70"/>
                    <a:pt x="36" y="70"/>
                  </a:cubicBezTo>
                  <a:lnTo>
                    <a:pt x="835" y="70"/>
                  </a:lnTo>
                  <a:cubicBezTo>
                    <a:pt x="859" y="70"/>
                    <a:pt x="870" y="53"/>
                    <a:pt x="870" y="35"/>
                  </a:cubicBezTo>
                  <a:cubicBezTo>
                    <a:pt x="870" y="12"/>
                    <a:pt x="859" y="0"/>
                    <a:pt x="835" y="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9;p37"/>
            <p:cNvSpPr/>
            <p:nvPr/>
          </p:nvSpPr>
          <p:spPr>
            <a:xfrm>
              <a:off x="1212332" y="2533350"/>
              <a:ext cx="88508" cy="8813"/>
            </a:xfrm>
            <a:custGeom>
              <a:avLst/>
              <a:gdLst/>
              <a:ahLst/>
              <a:cxnLst/>
              <a:rect l="l" t="t" r="r" b="b"/>
              <a:pathLst>
                <a:path w="713" h="71" extrusionOk="0">
                  <a:moveTo>
                    <a:pt x="36" y="0"/>
                  </a:moveTo>
                  <a:cubicBezTo>
                    <a:pt x="18" y="0"/>
                    <a:pt x="1" y="18"/>
                    <a:pt x="1" y="35"/>
                  </a:cubicBezTo>
                  <a:cubicBezTo>
                    <a:pt x="1" y="53"/>
                    <a:pt x="18" y="70"/>
                    <a:pt x="36" y="70"/>
                  </a:cubicBezTo>
                  <a:lnTo>
                    <a:pt x="678" y="70"/>
                  </a:lnTo>
                  <a:cubicBezTo>
                    <a:pt x="695" y="70"/>
                    <a:pt x="713" y="53"/>
                    <a:pt x="713" y="35"/>
                  </a:cubicBezTo>
                  <a:cubicBezTo>
                    <a:pt x="713" y="18"/>
                    <a:pt x="695" y="0"/>
                    <a:pt x="678" y="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0;p37"/>
            <p:cNvSpPr/>
            <p:nvPr/>
          </p:nvSpPr>
          <p:spPr>
            <a:xfrm>
              <a:off x="1218166" y="2555818"/>
              <a:ext cx="76219" cy="9558"/>
            </a:xfrm>
            <a:custGeom>
              <a:avLst/>
              <a:gdLst/>
              <a:ahLst/>
              <a:cxnLst/>
              <a:rect l="l" t="t" r="r" b="b"/>
              <a:pathLst>
                <a:path w="614" h="77" extrusionOk="0">
                  <a:moveTo>
                    <a:pt x="35" y="0"/>
                  </a:moveTo>
                  <a:cubicBezTo>
                    <a:pt x="18" y="0"/>
                    <a:pt x="0" y="18"/>
                    <a:pt x="0" y="35"/>
                  </a:cubicBezTo>
                  <a:cubicBezTo>
                    <a:pt x="0" y="59"/>
                    <a:pt x="18" y="76"/>
                    <a:pt x="35" y="76"/>
                  </a:cubicBezTo>
                  <a:lnTo>
                    <a:pt x="578" y="76"/>
                  </a:lnTo>
                  <a:cubicBezTo>
                    <a:pt x="601" y="76"/>
                    <a:pt x="613" y="59"/>
                    <a:pt x="613" y="35"/>
                  </a:cubicBezTo>
                  <a:cubicBezTo>
                    <a:pt x="613" y="18"/>
                    <a:pt x="601" y="0"/>
                    <a:pt x="578" y="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01;p37"/>
            <p:cNvSpPr/>
            <p:nvPr/>
          </p:nvSpPr>
          <p:spPr>
            <a:xfrm>
              <a:off x="1239145" y="2578906"/>
              <a:ext cx="34882" cy="8813"/>
            </a:xfrm>
            <a:custGeom>
              <a:avLst/>
              <a:gdLst/>
              <a:ahLst/>
              <a:cxnLst/>
              <a:rect l="l" t="t" r="r" b="b"/>
              <a:pathLst>
                <a:path w="281" h="71" extrusionOk="0">
                  <a:moveTo>
                    <a:pt x="36" y="1"/>
                  </a:moveTo>
                  <a:cubicBezTo>
                    <a:pt x="18" y="1"/>
                    <a:pt x="1" y="13"/>
                    <a:pt x="1" y="36"/>
                  </a:cubicBezTo>
                  <a:cubicBezTo>
                    <a:pt x="1" y="53"/>
                    <a:pt x="18" y="71"/>
                    <a:pt x="36" y="71"/>
                  </a:cubicBezTo>
                  <a:lnTo>
                    <a:pt x="240" y="71"/>
                  </a:lnTo>
                  <a:cubicBezTo>
                    <a:pt x="263" y="71"/>
                    <a:pt x="281" y="53"/>
                    <a:pt x="281" y="36"/>
                  </a:cubicBezTo>
                  <a:cubicBezTo>
                    <a:pt x="281" y="13"/>
                    <a:pt x="263" y="1"/>
                    <a:pt x="240" y="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02;p37"/>
            <p:cNvSpPr/>
            <p:nvPr/>
          </p:nvSpPr>
          <p:spPr>
            <a:xfrm>
              <a:off x="1194954" y="2340571"/>
              <a:ext cx="123266" cy="155910"/>
            </a:xfrm>
            <a:custGeom>
              <a:avLst/>
              <a:gdLst/>
              <a:ahLst/>
              <a:cxnLst/>
              <a:rect l="l" t="t" r="r" b="b"/>
              <a:pathLst>
                <a:path w="993" h="1256" extrusionOk="0">
                  <a:moveTo>
                    <a:pt x="141" y="71"/>
                  </a:moveTo>
                  <a:cubicBezTo>
                    <a:pt x="181" y="71"/>
                    <a:pt x="211" y="100"/>
                    <a:pt x="211" y="141"/>
                  </a:cubicBezTo>
                  <a:lnTo>
                    <a:pt x="211" y="211"/>
                  </a:lnTo>
                  <a:lnTo>
                    <a:pt x="141" y="211"/>
                  </a:lnTo>
                  <a:cubicBezTo>
                    <a:pt x="100" y="211"/>
                    <a:pt x="71" y="182"/>
                    <a:pt x="71" y="141"/>
                  </a:cubicBezTo>
                  <a:cubicBezTo>
                    <a:pt x="71" y="100"/>
                    <a:pt x="100" y="71"/>
                    <a:pt x="141" y="71"/>
                  </a:cubicBezTo>
                  <a:close/>
                  <a:moveTo>
                    <a:pt x="497" y="71"/>
                  </a:moveTo>
                  <a:cubicBezTo>
                    <a:pt x="532" y="71"/>
                    <a:pt x="567" y="100"/>
                    <a:pt x="567" y="141"/>
                  </a:cubicBezTo>
                  <a:cubicBezTo>
                    <a:pt x="567" y="182"/>
                    <a:pt x="532" y="211"/>
                    <a:pt x="497" y="211"/>
                  </a:cubicBezTo>
                  <a:cubicBezTo>
                    <a:pt x="456" y="211"/>
                    <a:pt x="427" y="182"/>
                    <a:pt x="427" y="141"/>
                  </a:cubicBezTo>
                  <a:cubicBezTo>
                    <a:pt x="427" y="100"/>
                    <a:pt x="456" y="71"/>
                    <a:pt x="497" y="71"/>
                  </a:cubicBezTo>
                  <a:close/>
                  <a:moveTo>
                    <a:pt x="847" y="71"/>
                  </a:moveTo>
                  <a:cubicBezTo>
                    <a:pt x="888" y="71"/>
                    <a:pt x="917" y="100"/>
                    <a:pt x="917" y="141"/>
                  </a:cubicBezTo>
                  <a:cubicBezTo>
                    <a:pt x="923" y="182"/>
                    <a:pt x="888" y="211"/>
                    <a:pt x="847" y="211"/>
                  </a:cubicBezTo>
                  <a:lnTo>
                    <a:pt x="777" y="211"/>
                  </a:lnTo>
                  <a:lnTo>
                    <a:pt x="777" y="141"/>
                  </a:lnTo>
                  <a:cubicBezTo>
                    <a:pt x="777" y="100"/>
                    <a:pt x="812" y="71"/>
                    <a:pt x="847" y="71"/>
                  </a:cubicBezTo>
                  <a:close/>
                  <a:moveTo>
                    <a:pt x="141" y="1"/>
                  </a:moveTo>
                  <a:cubicBezTo>
                    <a:pt x="65" y="1"/>
                    <a:pt x="1" y="65"/>
                    <a:pt x="1" y="141"/>
                  </a:cubicBezTo>
                  <a:cubicBezTo>
                    <a:pt x="1" y="217"/>
                    <a:pt x="65" y="281"/>
                    <a:pt x="141" y="281"/>
                  </a:cubicBezTo>
                  <a:lnTo>
                    <a:pt x="211" y="281"/>
                  </a:lnTo>
                  <a:lnTo>
                    <a:pt x="211" y="1221"/>
                  </a:lnTo>
                  <a:cubicBezTo>
                    <a:pt x="211" y="1244"/>
                    <a:pt x="228" y="1256"/>
                    <a:pt x="246" y="1256"/>
                  </a:cubicBezTo>
                  <a:cubicBezTo>
                    <a:pt x="269" y="1256"/>
                    <a:pt x="281" y="1244"/>
                    <a:pt x="281" y="1221"/>
                  </a:cubicBezTo>
                  <a:lnTo>
                    <a:pt x="281" y="281"/>
                  </a:lnTo>
                  <a:lnTo>
                    <a:pt x="707" y="281"/>
                  </a:lnTo>
                  <a:lnTo>
                    <a:pt x="707" y="1221"/>
                  </a:lnTo>
                  <a:cubicBezTo>
                    <a:pt x="707" y="1244"/>
                    <a:pt x="724" y="1256"/>
                    <a:pt x="742" y="1256"/>
                  </a:cubicBezTo>
                  <a:cubicBezTo>
                    <a:pt x="765" y="1256"/>
                    <a:pt x="777" y="1244"/>
                    <a:pt x="777" y="1221"/>
                  </a:cubicBezTo>
                  <a:lnTo>
                    <a:pt x="777" y="281"/>
                  </a:lnTo>
                  <a:lnTo>
                    <a:pt x="853" y="281"/>
                  </a:lnTo>
                  <a:cubicBezTo>
                    <a:pt x="928" y="281"/>
                    <a:pt x="993" y="217"/>
                    <a:pt x="993" y="141"/>
                  </a:cubicBezTo>
                  <a:cubicBezTo>
                    <a:pt x="993" y="65"/>
                    <a:pt x="928" y="1"/>
                    <a:pt x="847" y="1"/>
                  </a:cubicBezTo>
                  <a:cubicBezTo>
                    <a:pt x="818" y="1"/>
                    <a:pt x="788" y="12"/>
                    <a:pt x="765" y="24"/>
                  </a:cubicBezTo>
                  <a:cubicBezTo>
                    <a:pt x="736" y="53"/>
                    <a:pt x="713" y="88"/>
                    <a:pt x="707" y="129"/>
                  </a:cubicBezTo>
                  <a:cubicBezTo>
                    <a:pt x="707" y="129"/>
                    <a:pt x="707" y="135"/>
                    <a:pt x="707" y="141"/>
                  </a:cubicBezTo>
                  <a:lnTo>
                    <a:pt x="707" y="211"/>
                  </a:lnTo>
                  <a:lnTo>
                    <a:pt x="619" y="211"/>
                  </a:lnTo>
                  <a:cubicBezTo>
                    <a:pt x="631" y="188"/>
                    <a:pt x="637" y="164"/>
                    <a:pt x="637" y="141"/>
                  </a:cubicBezTo>
                  <a:cubicBezTo>
                    <a:pt x="637" y="59"/>
                    <a:pt x="572" y="1"/>
                    <a:pt x="497" y="1"/>
                  </a:cubicBezTo>
                  <a:cubicBezTo>
                    <a:pt x="415" y="1"/>
                    <a:pt x="357" y="59"/>
                    <a:pt x="357" y="141"/>
                  </a:cubicBezTo>
                  <a:cubicBezTo>
                    <a:pt x="357" y="164"/>
                    <a:pt x="362" y="188"/>
                    <a:pt x="374" y="211"/>
                  </a:cubicBezTo>
                  <a:lnTo>
                    <a:pt x="281" y="211"/>
                  </a:lnTo>
                  <a:lnTo>
                    <a:pt x="281" y="141"/>
                  </a:lnTo>
                  <a:cubicBezTo>
                    <a:pt x="281" y="135"/>
                    <a:pt x="281" y="135"/>
                    <a:pt x="281" y="129"/>
                  </a:cubicBezTo>
                  <a:cubicBezTo>
                    <a:pt x="281" y="88"/>
                    <a:pt x="257" y="53"/>
                    <a:pt x="222" y="24"/>
                  </a:cubicBezTo>
                  <a:cubicBezTo>
                    <a:pt x="199" y="7"/>
                    <a:pt x="170" y="1"/>
                    <a:pt x="141" y="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03;p37"/>
            <p:cNvSpPr/>
            <p:nvPr/>
          </p:nvSpPr>
          <p:spPr>
            <a:xfrm>
              <a:off x="1282592" y="2356584"/>
              <a:ext cx="124" cy="1490"/>
            </a:xfrm>
            <a:custGeom>
              <a:avLst/>
              <a:gdLst/>
              <a:ahLst/>
              <a:cxnLst/>
              <a:rect l="l" t="t" r="r" b="b"/>
              <a:pathLst>
                <a:path w="1" h="12" extrusionOk="0">
                  <a:moveTo>
                    <a:pt x="1" y="0"/>
                  </a:moveTo>
                  <a:cubicBezTo>
                    <a:pt x="1" y="6"/>
                    <a:pt x="1" y="6"/>
                    <a:pt x="1" y="12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04;p37"/>
            <p:cNvSpPr/>
            <p:nvPr/>
          </p:nvSpPr>
          <p:spPr>
            <a:xfrm>
              <a:off x="1229711" y="2356584"/>
              <a:ext cx="124" cy="1490"/>
            </a:xfrm>
            <a:custGeom>
              <a:avLst/>
              <a:gdLst/>
              <a:ahLst/>
              <a:cxnLst/>
              <a:rect l="l" t="t" r="r" b="b"/>
              <a:pathLst>
                <a:path w="1" h="12" extrusionOk="0">
                  <a:moveTo>
                    <a:pt x="1" y="0"/>
                  </a:moveTo>
                  <a:lnTo>
                    <a:pt x="1" y="12"/>
                  </a:lnTo>
                  <a:cubicBezTo>
                    <a:pt x="1" y="6"/>
                    <a:pt x="1" y="6"/>
                    <a:pt x="1" y="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5" name="Google Shape;1205;p37"/>
          <p:cNvGrpSpPr/>
          <p:nvPr/>
        </p:nvGrpSpPr>
        <p:grpSpPr>
          <a:xfrm>
            <a:off x="8907521" y="3766384"/>
            <a:ext cx="501531" cy="500397"/>
            <a:chOff x="5358637" y="2194963"/>
            <a:chExt cx="373892" cy="365943"/>
          </a:xfrm>
        </p:grpSpPr>
        <p:sp>
          <p:nvSpPr>
            <p:cNvPr id="126" name="Google Shape;1206;p37"/>
            <p:cNvSpPr/>
            <p:nvPr/>
          </p:nvSpPr>
          <p:spPr>
            <a:xfrm>
              <a:off x="5449130" y="2381659"/>
              <a:ext cx="92108" cy="84658"/>
            </a:xfrm>
            <a:custGeom>
              <a:avLst/>
              <a:gdLst/>
              <a:ahLst/>
              <a:cxnLst/>
              <a:rect l="l" t="t" r="r" b="b"/>
              <a:pathLst>
                <a:path w="742" h="682" extrusionOk="0">
                  <a:moveTo>
                    <a:pt x="372" y="60"/>
                  </a:moveTo>
                  <a:cubicBezTo>
                    <a:pt x="501" y="60"/>
                    <a:pt x="617" y="151"/>
                    <a:pt x="643" y="283"/>
                  </a:cubicBezTo>
                  <a:cubicBezTo>
                    <a:pt x="678" y="434"/>
                    <a:pt x="584" y="580"/>
                    <a:pt x="432" y="615"/>
                  </a:cubicBezTo>
                  <a:cubicBezTo>
                    <a:pt x="411" y="620"/>
                    <a:pt x="389" y="623"/>
                    <a:pt x="368" y="623"/>
                  </a:cubicBezTo>
                  <a:cubicBezTo>
                    <a:pt x="240" y="623"/>
                    <a:pt x="124" y="535"/>
                    <a:pt x="94" y="405"/>
                  </a:cubicBezTo>
                  <a:cubicBezTo>
                    <a:pt x="65" y="253"/>
                    <a:pt x="158" y="102"/>
                    <a:pt x="310" y="67"/>
                  </a:cubicBezTo>
                  <a:cubicBezTo>
                    <a:pt x="331" y="62"/>
                    <a:pt x="351" y="60"/>
                    <a:pt x="372" y="60"/>
                  </a:cubicBezTo>
                  <a:close/>
                  <a:moveTo>
                    <a:pt x="371" y="0"/>
                  </a:moveTo>
                  <a:cubicBezTo>
                    <a:pt x="347" y="0"/>
                    <a:pt x="323" y="3"/>
                    <a:pt x="298" y="8"/>
                  </a:cubicBezTo>
                  <a:cubicBezTo>
                    <a:pt x="111" y="49"/>
                    <a:pt x="1" y="236"/>
                    <a:pt x="41" y="417"/>
                  </a:cubicBezTo>
                  <a:cubicBezTo>
                    <a:pt x="77" y="573"/>
                    <a:pt x="217" y="682"/>
                    <a:pt x="371" y="682"/>
                  </a:cubicBezTo>
                  <a:cubicBezTo>
                    <a:pt x="395" y="682"/>
                    <a:pt x="420" y="679"/>
                    <a:pt x="444" y="674"/>
                  </a:cubicBezTo>
                  <a:cubicBezTo>
                    <a:pt x="625" y="633"/>
                    <a:pt x="742" y="452"/>
                    <a:pt x="701" y="265"/>
                  </a:cubicBezTo>
                  <a:cubicBezTo>
                    <a:pt x="666" y="109"/>
                    <a:pt x="525" y="0"/>
                    <a:pt x="37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07;p37"/>
            <p:cNvSpPr/>
            <p:nvPr/>
          </p:nvSpPr>
          <p:spPr>
            <a:xfrm>
              <a:off x="5471598" y="2402513"/>
              <a:ext cx="47171" cy="42950"/>
            </a:xfrm>
            <a:custGeom>
              <a:avLst/>
              <a:gdLst/>
              <a:ahLst/>
              <a:cxnLst/>
              <a:rect l="l" t="t" r="r" b="b"/>
              <a:pathLst>
                <a:path w="380" h="346" extrusionOk="0">
                  <a:moveTo>
                    <a:pt x="188" y="60"/>
                  </a:moveTo>
                  <a:cubicBezTo>
                    <a:pt x="242" y="60"/>
                    <a:pt x="289" y="94"/>
                    <a:pt x="304" y="150"/>
                  </a:cubicBezTo>
                  <a:cubicBezTo>
                    <a:pt x="316" y="208"/>
                    <a:pt x="275" y="272"/>
                    <a:pt x="216" y="284"/>
                  </a:cubicBezTo>
                  <a:cubicBezTo>
                    <a:pt x="206" y="287"/>
                    <a:pt x="196" y="288"/>
                    <a:pt x="187" y="288"/>
                  </a:cubicBezTo>
                  <a:cubicBezTo>
                    <a:pt x="135" y="288"/>
                    <a:pt x="91" y="250"/>
                    <a:pt x="76" y="196"/>
                  </a:cubicBezTo>
                  <a:cubicBezTo>
                    <a:pt x="65" y="138"/>
                    <a:pt x="106" y="74"/>
                    <a:pt x="164" y="62"/>
                  </a:cubicBezTo>
                  <a:cubicBezTo>
                    <a:pt x="172" y="61"/>
                    <a:pt x="180" y="60"/>
                    <a:pt x="188" y="60"/>
                  </a:cubicBezTo>
                  <a:close/>
                  <a:moveTo>
                    <a:pt x="186" y="1"/>
                  </a:moveTo>
                  <a:cubicBezTo>
                    <a:pt x="175" y="1"/>
                    <a:pt x="163" y="2"/>
                    <a:pt x="152" y="4"/>
                  </a:cubicBezTo>
                  <a:cubicBezTo>
                    <a:pt x="59" y="27"/>
                    <a:pt x="1" y="120"/>
                    <a:pt x="24" y="214"/>
                  </a:cubicBezTo>
                  <a:cubicBezTo>
                    <a:pt x="39" y="291"/>
                    <a:pt x="113" y="345"/>
                    <a:pt x="195" y="345"/>
                  </a:cubicBezTo>
                  <a:cubicBezTo>
                    <a:pt x="206" y="345"/>
                    <a:pt x="217" y="344"/>
                    <a:pt x="228" y="342"/>
                  </a:cubicBezTo>
                  <a:cubicBezTo>
                    <a:pt x="322" y="319"/>
                    <a:pt x="380" y="231"/>
                    <a:pt x="357" y="138"/>
                  </a:cubicBezTo>
                  <a:cubicBezTo>
                    <a:pt x="341" y="56"/>
                    <a:pt x="267" y="1"/>
                    <a:pt x="18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08;p37"/>
            <p:cNvSpPr/>
            <p:nvPr/>
          </p:nvSpPr>
          <p:spPr>
            <a:xfrm>
              <a:off x="5358637" y="2287690"/>
              <a:ext cx="273221" cy="273216"/>
            </a:xfrm>
            <a:custGeom>
              <a:avLst/>
              <a:gdLst/>
              <a:ahLst/>
              <a:cxnLst/>
              <a:rect l="l" t="t" r="r" b="b"/>
              <a:pathLst>
                <a:path w="2201" h="2201" extrusionOk="0">
                  <a:moveTo>
                    <a:pt x="864" y="77"/>
                  </a:moveTo>
                  <a:lnTo>
                    <a:pt x="940" y="263"/>
                  </a:lnTo>
                  <a:cubicBezTo>
                    <a:pt x="957" y="257"/>
                    <a:pt x="981" y="257"/>
                    <a:pt x="998" y="252"/>
                  </a:cubicBezTo>
                  <a:cubicBezTo>
                    <a:pt x="1030" y="249"/>
                    <a:pt x="1062" y="248"/>
                    <a:pt x="1095" y="248"/>
                  </a:cubicBezTo>
                  <a:cubicBezTo>
                    <a:pt x="1141" y="248"/>
                    <a:pt x="1187" y="251"/>
                    <a:pt x="1232" y="257"/>
                  </a:cubicBezTo>
                  <a:cubicBezTo>
                    <a:pt x="1249" y="257"/>
                    <a:pt x="1267" y="263"/>
                    <a:pt x="1290" y="269"/>
                  </a:cubicBezTo>
                  <a:lnTo>
                    <a:pt x="1313" y="217"/>
                  </a:lnTo>
                  <a:lnTo>
                    <a:pt x="1366" y="82"/>
                  </a:lnTo>
                  <a:lnTo>
                    <a:pt x="1658" y="205"/>
                  </a:lnTo>
                  <a:lnTo>
                    <a:pt x="1576" y="392"/>
                  </a:lnTo>
                  <a:cubicBezTo>
                    <a:pt x="1593" y="403"/>
                    <a:pt x="1611" y="415"/>
                    <a:pt x="1628" y="427"/>
                  </a:cubicBezTo>
                  <a:cubicBezTo>
                    <a:pt x="1687" y="473"/>
                    <a:pt x="1739" y="532"/>
                    <a:pt x="1786" y="596"/>
                  </a:cubicBezTo>
                  <a:cubicBezTo>
                    <a:pt x="1798" y="608"/>
                    <a:pt x="1809" y="625"/>
                    <a:pt x="1821" y="643"/>
                  </a:cubicBezTo>
                  <a:lnTo>
                    <a:pt x="2008" y="567"/>
                  </a:lnTo>
                  <a:lnTo>
                    <a:pt x="2124" y="864"/>
                  </a:lnTo>
                  <a:lnTo>
                    <a:pt x="1938" y="940"/>
                  </a:lnTo>
                  <a:cubicBezTo>
                    <a:pt x="1944" y="958"/>
                    <a:pt x="1944" y="975"/>
                    <a:pt x="1944" y="999"/>
                  </a:cubicBezTo>
                  <a:cubicBezTo>
                    <a:pt x="1955" y="1075"/>
                    <a:pt x="1955" y="1150"/>
                    <a:pt x="1944" y="1226"/>
                  </a:cubicBezTo>
                  <a:cubicBezTo>
                    <a:pt x="1938" y="1250"/>
                    <a:pt x="1938" y="1267"/>
                    <a:pt x="1932" y="1285"/>
                  </a:cubicBezTo>
                  <a:lnTo>
                    <a:pt x="1984" y="1308"/>
                  </a:lnTo>
                  <a:lnTo>
                    <a:pt x="2119" y="1366"/>
                  </a:lnTo>
                  <a:lnTo>
                    <a:pt x="1990" y="1658"/>
                  </a:lnTo>
                  <a:lnTo>
                    <a:pt x="1862" y="1600"/>
                  </a:lnTo>
                  <a:lnTo>
                    <a:pt x="1803" y="1577"/>
                  </a:lnTo>
                  <a:cubicBezTo>
                    <a:pt x="1798" y="1594"/>
                    <a:pt x="1780" y="1612"/>
                    <a:pt x="1768" y="1623"/>
                  </a:cubicBezTo>
                  <a:cubicBezTo>
                    <a:pt x="1722" y="1687"/>
                    <a:pt x="1669" y="1740"/>
                    <a:pt x="1605" y="1787"/>
                  </a:cubicBezTo>
                  <a:cubicBezTo>
                    <a:pt x="1588" y="1798"/>
                    <a:pt x="1570" y="1810"/>
                    <a:pt x="1558" y="1822"/>
                  </a:cubicBezTo>
                  <a:lnTo>
                    <a:pt x="1628" y="2008"/>
                  </a:lnTo>
                  <a:lnTo>
                    <a:pt x="1337" y="2125"/>
                  </a:lnTo>
                  <a:lnTo>
                    <a:pt x="1261" y="1938"/>
                  </a:lnTo>
                  <a:cubicBezTo>
                    <a:pt x="1243" y="1938"/>
                    <a:pt x="1220" y="1944"/>
                    <a:pt x="1202" y="1944"/>
                  </a:cubicBezTo>
                  <a:cubicBezTo>
                    <a:pt x="1170" y="1949"/>
                    <a:pt x="1137" y="1951"/>
                    <a:pt x="1104" y="1951"/>
                  </a:cubicBezTo>
                  <a:cubicBezTo>
                    <a:pt x="1058" y="1951"/>
                    <a:pt x="1013" y="1948"/>
                    <a:pt x="969" y="1944"/>
                  </a:cubicBezTo>
                  <a:cubicBezTo>
                    <a:pt x="951" y="1938"/>
                    <a:pt x="934" y="1933"/>
                    <a:pt x="911" y="1933"/>
                  </a:cubicBezTo>
                  <a:lnTo>
                    <a:pt x="887" y="1985"/>
                  </a:lnTo>
                  <a:lnTo>
                    <a:pt x="835" y="2119"/>
                  </a:lnTo>
                  <a:lnTo>
                    <a:pt x="543" y="1991"/>
                  </a:lnTo>
                  <a:lnTo>
                    <a:pt x="601" y="1857"/>
                  </a:lnTo>
                  <a:lnTo>
                    <a:pt x="625" y="1804"/>
                  </a:lnTo>
                  <a:cubicBezTo>
                    <a:pt x="607" y="1792"/>
                    <a:pt x="590" y="1781"/>
                    <a:pt x="572" y="1769"/>
                  </a:cubicBezTo>
                  <a:cubicBezTo>
                    <a:pt x="514" y="1722"/>
                    <a:pt x="461" y="1670"/>
                    <a:pt x="414" y="1606"/>
                  </a:cubicBezTo>
                  <a:cubicBezTo>
                    <a:pt x="403" y="1588"/>
                    <a:pt x="391" y="1571"/>
                    <a:pt x="379" y="1553"/>
                  </a:cubicBezTo>
                  <a:lnTo>
                    <a:pt x="193" y="1629"/>
                  </a:lnTo>
                  <a:lnTo>
                    <a:pt x="76" y="1337"/>
                  </a:lnTo>
                  <a:lnTo>
                    <a:pt x="263" y="1261"/>
                  </a:lnTo>
                  <a:cubicBezTo>
                    <a:pt x="257" y="1244"/>
                    <a:pt x="257" y="1220"/>
                    <a:pt x="251" y="1203"/>
                  </a:cubicBezTo>
                  <a:cubicBezTo>
                    <a:pt x="245" y="1121"/>
                    <a:pt x="245" y="1045"/>
                    <a:pt x="257" y="970"/>
                  </a:cubicBezTo>
                  <a:cubicBezTo>
                    <a:pt x="263" y="952"/>
                    <a:pt x="263" y="935"/>
                    <a:pt x="269" y="911"/>
                  </a:cubicBezTo>
                  <a:lnTo>
                    <a:pt x="82" y="829"/>
                  </a:lnTo>
                  <a:lnTo>
                    <a:pt x="210" y="543"/>
                  </a:lnTo>
                  <a:lnTo>
                    <a:pt x="339" y="596"/>
                  </a:lnTo>
                  <a:lnTo>
                    <a:pt x="397" y="619"/>
                  </a:lnTo>
                  <a:cubicBezTo>
                    <a:pt x="409" y="608"/>
                    <a:pt x="420" y="590"/>
                    <a:pt x="432" y="573"/>
                  </a:cubicBezTo>
                  <a:cubicBezTo>
                    <a:pt x="479" y="514"/>
                    <a:pt x="531" y="462"/>
                    <a:pt x="595" y="415"/>
                  </a:cubicBezTo>
                  <a:cubicBezTo>
                    <a:pt x="613" y="403"/>
                    <a:pt x="630" y="392"/>
                    <a:pt x="648" y="380"/>
                  </a:cubicBezTo>
                  <a:lnTo>
                    <a:pt x="572" y="193"/>
                  </a:lnTo>
                  <a:lnTo>
                    <a:pt x="864" y="77"/>
                  </a:lnTo>
                  <a:close/>
                  <a:moveTo>
                    <a:pt x="899" y="1"/>
                  </a:moveTo>
                  <a:lnTo>
                    <a:pt x="496" y="158"/>
                  </a:lnTo>
                  <a:lnTo>
                    <a:pt x="572" y="357"/>
                  </a:lnTo>
                  <a:cubicBezTo>
                    <a:pt x="496" y="409"/>
                    <a:pt x="432" y="473"/>
                    <a:pt x="374" y="549"/>
                  </a:cubicBezTo>
                  <a:lnTo>
                    <a:pt x="175" y="462"/>
                  </a:lnTo>
                  <a:lnTo>
                    <a:pt x="6" y="864"/>
                  </a:lnTo>
                  <a:lnTo>
                    <a:pt x="204" y="946"/>
                  </a:lnTo>
                  <a:cubicBezTo>
                    <a:pt x="187" y="1034"/>
                    <a:pt x="187" y="1127"/>
                    <a:pt x="198" y="1226"/>
                  </a:cubicBezTo>
                  <a:lnTo>
                    <a:pt x="0" y="1302"/>
                  </a:lnTo>
                  <a:lnTo>
                    <a:pt x="158" y="1705"/>
                  </a:lnTo>
                  <a:lnTo>
                    <a:pt x="356" y="1623"/>
                  </a:lnTo>
                  <a:cubicBezTo>
                    <a:pt x="414" y="1705"/>
                    <a:pt x="479" y="1769"/>
                    <a:pt x="549" y="1827"/>
                  </a:cubicBezTo>
                  <a:lnTo>
                    <a:pt x="467" y="2020"/>
                  </a:lnTo>
                  <a:lnTo>
                    <a:pt x="864" y="2195"/>
                  </a:lnTo>
                  <a:lnTo>
                    <a:pt x="946" y="1997"/>
                  </a:lnTo>
                  <a:cubicBezTo>
                    <a:pt x="997" y="2006"/>
                    <a:pt x="1048" y="2011"/>
                    <a:pt x="1100" y="2011"/>
                  </a:cubicBezTo>
                  <a:cubicBezTo>
                    <a:pt x="1142" y="2011"/>
                    <a:pt x="1184" y="2008"/>
                    <a:pt x="1226" y="2003"/>
                  </a:cubicBezTo>
                  <a:lnTo>
                    <a:pt x="1302" y="2201"/>
                  </a:lnTo>
                  <a:lnTo>
                    <a:pt x="1704" y="2038"/>
                  </a:lnTo>
                  <a:lnTo>
                    <a:pt x="1628" y="1839"/>
                  </a:lnTo>
                  <a:cubicBezTo>
                    <a:pt x="1704" y="1787"/>
                    <a:pt x="1768" y="1722"/>
                    <a:pt x="1827" y="1647"/>
                  </a:cubicBezTo>
                  <a:lnTo>
                    <a:pt x="2019" y="1734"/>
                  </a:lnTo>
                  <a:lnTo>
                    <a:pt x="2195" y="1337"/>
                  </a:lnTo>
                  <a:lnTo>
                    <a:pt x="1996" y="1250"/>
                  </a:lnTo>
                  <a:cubicBezTo>
                    <a:pt x="2014" y="1162"/>
                    <a:pt x="2014" y="1069"/>
                    <a:pt x="2002" y="975"/>
                  </a:cubicBezTo>
                  <a:lnTo>
                    <a:pt x="2200" y="894"/>
                  </a:lnTo>
                  <a:lnTo>
                    <a:pt x="2043" y="491"/>
                  </a:lnTo>
                  <a:lnTo>
                    <a:pt x="1844" y="573"/>
                  </a:lnTo>
                  <a:cubicBezTo>
                    <a:pt x="1786" y="497"/>
                    <a:pt x="1722" y="427"/>
                    <a:pt x="1652" y="374"/>
                  </a:cubicBezTo>
                  <a:lnTo>
                    <a:pt x="1733" y="176"/>
                  </a:lnTo>
                  <a:lnTo>
                    <a:pt x="1337" y="7"/>
                  </a:lnTo>
                  <a:lnTo>
                    <a:pt x="1255" y="199"/>
                  </a:lnTo>
                  <a:cubicBezTo>
                    <a:pt x="1204" y="193"/>
                    <a:pt x="1152" y="188"/>
                    <a:pt x="1101" y="188"/>
                  </a:cubicBezTo>
                  <a:cubicBezTo>
                    <a:pt x="1059" y="188"/>
                    <a:pt x="1017" y="191"/>
                    <a:pt x="975" y="199"/>
                  </a:cubicBezTo>
                  <a:lnTo>
                    <a:pt x="899" y="1"/>
                  </a:ln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09;p37"/>
            <p:cNvSpPr/>
            <p:nvPr/>
          </p:nvSpPr>
          <p:spPr>
            <a:xfrm>
              <a:off x="5638185" y="2263733"/>
              <a:ext cx="26192" cy="24330"/>
            </a:xfrm>
            <a:custGeom>
              <a:avLst/>
              <a:gdLst/>
              <a:ahLst/>
              <a:cxnLst/>
              <a:rect l="l" t="t" r="r" b="b"/>
              <a:pathLst>
                <a:path w="211" h="196" extrusionOk="0">
                  <a:moveTo>
                    <a:pt x="107" y="58"/>
                  </a:moveTo>
                  <a:cubicBezTo>
                    <a:pt x="124" y="58"/>
                    <a:pt x="142" y="73"/>
                    <a:pt x="147" y="89"/>
                  </a:cubicBezTo>
                  <a:cubicBezTo>
                    <a:pt x="147" y="112"/>
                    <a:pt x="135" y="135"/>
                    <a:pt x="118" y="141"/>
                  </a:cubicBezTo>
                  <a:cubicBezTo>
                    <a:pt x="94" y="141"/>
                    <a:pt x="71" y="129"/>
                    <a:pt x="65" y="106"/>
                  </a:cubicBezTo>
                  <a:cubicBezTo>
                    <a:pt x="65" y="89"/>
                    <a:pt x="77" y="65"/>
                    <a:pt x="100" y="59"/>
                  </a:cubicBezTo>
                  <a:cubicBezTo>
                    <a:pt x="102" y="59"/>
                    <a:pt x="105" y="58"/>
                    <a:pt x="107" y="58"/>
                  </a:cubicBezTo>
                  <a:close/>
                  <a:moveTo>
                    <a:pt x="96" y="0"/>
                  </a:moveTo>
                  <a:cubicBezTo>
                    <a:pt x="91" y="0"/>
                    <a:pt x="87" y="1"/>
                    <a:pt x="83" y="1"/>
                  </a:cubicBezTo>
                  <a:cubicBezTo>
                    <a:pt x="30" y="13"/>
                    <a:pt x="1" y="71"/>
                    <a:pt x="13" y="118"/>
                  </a:cubicBezTo>
                  <a:cubicBezTo>
                    <a:pt x="23" y="163"/>
                    <a:pt x="64" y="196"/>
                    <a:pt x="109" y="196"/>
                  </a:cubicBezTo>
                  <a:cubicBezTo>
                    <a:pt x="116" y="196"/>
                    <a:pt x="122" y="195"/>
                    <a:pt x="129" y="194"/>
                  </a:cubicBezTo>
                  <a:cubicBezTo>
                    <a:pt x="182" y="182"/>
                    <a:pt x="211" y="129"/>
                    <a:pt x="199" y="77"/>
                  </a:cubicBezTo>
                  <a:cubicBezTo>
                    <a:pt x="189" y="29"/>
                    <a:pt x="144" y="0"/>
                    <a:pt x="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210;p37"/>
            <p:cNvSpPr/>
            <p:nvPr/>
          </p:nvSpPr>
          <p:spPr>
            <a:xfrm>
              <a:off x="5570160" y="2194963"/>
              <a:ext cx="162369" cy="162365"/>
            </a:xfrm>
            <a:custGeom>
              <a:avLst/>
              <a:gdLst/>
              <a:ahLst/>
              <a:cxnLst/>
              <a:rect l="l" t="t" r="r" b="b"/>
              <a:pathLst>
                <a:path w="1308" h="1308" extrusionOk="0">
                  <a:moveTo>
                    <a:pt x="601" y="59"/>
                  </a:moveTo>
                  <a:lnTo>
                    <a:pt x="759" y="65"/>
                  </a:lnTo>
                  <a:lnTo>
                    <a:pt x="753" y="182"/>
                  </a:lnTo>
                  <a:cubicBezTo>
                    <a:pt x="777" y="187"/>
                    <a:pt x="794" y="187"/>
                    <a:pt x="812" y="199"/>
                  </a:cubicBezTo>
                  <a:cubicBezTo>
                    <a:pt x="847" y="205"/>
                    <a:pt x="876" y="222"/>
                    <a:pt x="905" y="240"/>
                  </a:cubicBezTo>
                  <a:cubicBezTo>
                    <a:pt x="922" y="246"/>
                    <a:pt x="934" y="257"/>
                    <a:pt x="952" y="275"/>
                  </a:cubicBezTo>
                  <a:lnTo>
                    <a:pt x="992" y="234"/>
                  </a:lnTo>
                  <a:lnTo>
                    <a:pt x="1039" y="193"/>
                  </a:lnTo>
                  <a:lnTo>
                    <a:pt x="1144" y="310"/>
                  </a:lnTo>
                  <a:lnTo>
                    <a:pt x="1103" y="351"/>
                  </a:lnTo>
                  <a:lnTo>
                    <a:pt x="1062" y="392"/>
                  </a:lnTo>
                  <a:cubicBezTo>
                    <a:pt x="1068" y="403"/>
                    <a:pt x="1080" y="421"/>
                    <a:pt x="1092" y="438"/>
                  </a:cubicBezTo>
                  <a:cubicBezTo>
                    <a:pt x="1103" y="473"/>
                    <a:pt x="1115" y="503"/>
                    <a:pt x="1121" y="532"/>
                  </a:cubicBezTo>
                  <a:cubicBezTo>
                    <a:pt x="1127" y="555"/>
                    <a:pt x="1133" y="573"/>
                    <a:pt x="1133" y="590"/>
                  </a:cubicBezTo>
                  <a:lnTo>
                    <a:pt x="1249" y="596"/>
                  </a:lnTo>
                  <a:lnTo>
                    <a:pt x="1243" y="759"/>
                  </a:lnTo>
                  <a:lnTo>
                    <a:pt x="1127" y="754"/>
                  </a:lnTo>
                  <a:cubicBezTo>
                    <a:pt x="1121" y="771"/>
                    <a:pt x="1115" y="794"/>
                    <a:pt x="1109" y="812"/>
                  </a:cubicBezTo>
                  <a:cubicBezTo>
                    <a:pt x="1098" y="841"/>
                    <a:pt x="1086" y="870"/>
                    <a:pt x="1068" y="899"/>
                  </a:cubicBezTo>
                  <a:cubicBezTo>
                    <a:pt x="1057" y="917"/>
                    <a:pt x="1045" y="934"/>
                    <a:pt x="1033" y="952"/>
                  </a:cubicBezTo>
                  <a:lnTo>
                    <a:pt x="1074" y="993"/>
                  </a:lnTo>
                  <a:lnTo>
                    <a:pt x="1109" y="1034"/>
                  </a:lnTo>
                  <a:lnTo>
                    <a:pt x="992" y="1139"/>
                  </a:lnTo>
                  <a:lnTo>
                    <a:pt x="917" y="1057"/>
                  </a:lnTo>
                  <a:cubicBezTo>
                    <a:pt x="899" y="1069"/>
                    <a:pt x="882" y="1075"/>
                    <a:pt x="864" y="1086"/>
                  </a:cubicBezTo>
                  <a:cubicBezTo>
                    <a:pt x="835" y="1098"/>
                    <a:pt x="806" y="1110"/>
                    <a:pt x="771" y="1121"/>
                  </a:cubicBezTo>
                  <a:cubicBezTo>
                    <a:pt x="753" y="1127"/>
                    <a:pt x="736" y="1127"/>
                    <a:pt x="712" y="1133"/>
                  </a:cubicBezTo>
                  <a:lnTo>
                    <a:pt x="706" y="1244"/>
                  </a:lnTo>
                  <a:lnTo>
                    <a:pt x="549" y="1238"/>
                  </a:lnTo>
                  <a:lnTo>
                    <a:pt x="555" y="1121"/>
                  </a:lnTo>
                  <a:cubicBezTo>
                    <a:pt x="537" y="1121"/>
                    <a:pt x="514" y="1115"/>
                    <a:pt x="496" y="1110"/>
                  </a:cubicBezTo>
                  <a:cubicBezTo>
                    <a:pt x="467" y="1098"/>
                    <a:pt x="438" y="1080"/>
                    <a:pt x="409" y="1063"/>
                  </a:cubicBezTo>
                  <a:cubicBezTo>
                    <a:pt x="391" y="1057"/>
                    <a:pt x="374" y="1045"/>
                    <a:pt x="356" y="1034"/>
                  </a:cubicBezTo>
                  <a:lnTo>
                    <a:pt x="315" y="1069"/>
                  </a:lnTo>
                  <a:lnTo>
                    <a:pt x="275" y="1110"/>
                  </a:lnTo>
                  <a:lnTo>
                    <a:pt x="164" y="993"/>
                  </a:lnTo>
                  <a:lnTo>
                    <a:pt x="210" y="952"/>
                  </a:lnTo>
                  <a:lnTo>
                    <a:pt x="251" y="917"/>
                  </a:lnTo>
                  <a:cubicBezTo>
                    <a:pt x="240" y="899"/>
                    <a:pt x="228" y="882"/>
                    <a:pt x="222" y="864"/>
                  </a:cubicBezTo>
                  <a:cubicBezTo>
                    <a:pt x="205" y="835"/>
                    <a:pt x="193" y="800"/>
                    <a:pt x="187" y="771"/>
                  </a:cubicBezTo>
                  <a:cubicBezTo>
                    <a:pt x="181" y="748"/>
                    <a:pt x="181" y="730"/>
                    <a:pt x="175" y="713"/>
                  </a:cubicBezTo>
                  <a:lnTo>
                    <a:pt x="59" y="707"/>
                  </a:lnTo>
                  <a:lnTo>
                    <a:pt x="70" y="549"/>
                  </a:lnTo>
                  <a:lnTo>
                    <a:pt x="181" y="549"/>
                  </a:lnTo>
                  <a:cubicBezTo>
                    <a:pt x="187" y="532"/>
                    <a:pt x="193" y="514"/>
                    <a:pt x="199" y="497"/>
                  </a:cubicBezTo>
                  <a:cubicBezTo>
                    <a:pt x="210" y="462"/>
                    <a:pt x="222" y="433"/>
                    <a:pt x="240" y="403"/>
                  </a:cubicBezTo>
                  <a:cubicBezTo>
                    <a:pt x="251" y="386"/>
                    <a:pt x="263" y="368"/>
                    <a:pt x="275" y="357"/>
                  </a:cubicBezTo>
                  <a:lnTo>
                    <a:pt x="240" y="310"/>
                  </a:lnTo>
                  <a:lnTo>
                    <a:pt x="199" y="269"/>
                  </a:lnTo>
                  <a:lnTo>
                    <a:pt x="315" y="164"/>
                  </a:lnTo>
                  <a:lnTo>
                    <a:pt x="356" y="205"/>
                  </a:lnTo>
                  <a:lnTo>
                    <a:pt x="391" y="246"/>
                  </a:lnTo>
                  <a:cubicBezTo>
                    <a:pt x="409" y="240"/>
                    <a:pt x="426" y="228"/>
                    <a:pt x="444" y="217"/>
                  </a:cubicBezTo>
                  <a:cubicBezTo>
                    <a:pt x="473" y="205"/>
                    <a:pt x="508" y="193"/>
                    <a:pt x="537" y="182"/>
                  </a:cubicBezTo>
                  <a:cubicBezTo>
                    <a:pt x="561" y="182"/>
                    <a:pt x="578" y="176"/>
                    <a:pt x="596" y="176"/>
                  </a:cubicBezTo>
                  <a:lnTo>
                    <a:pt x="601" y="59"/>
                  </a:lnTo>
                  <a:close/>
                  <a:moveTo>
                    <a:pt x="549" y="1"/>
                  </a:moveTo>
                  <a:lnTo>
                    <a:pt x="543" y="123"/>
                  </a:lnTo>
                  <a:cubicBezTo>
                    <a:pt x="491" y="135"/>
                    <a:pt x="444" y="152"/>
                    <a:pt x="403" y="176"/>
                  </a:cubicBezTo>
                  <a:lnTo>
                    <a:pt x="315" y="82"/>
                  </a:lnTo>
                  <a:lnTo>
                    <a:pt x="117" y="269"/>
                  </a:lnTo>
                  <a:lnTo>
                    <a:pt x="199" y="362"/>
                  </a:lnTo>
                  <a:cubicBezTo>
                    <a:pt x="175" y="403"/>
                    <a:pt x="152" y="444"/>
                    <a:pt x="140" y="491"/>
                  </a:cubicBezTo>
                  <a:lnTo>
                    <a:pt x="12" y="485"/>
                  </a:lnTo>
                  <a:lnTo>
                    <a:pt x="0" y="759"/>
                  </a:lnTo>
                  <a:lnTo>
                    <a:pt x="129" y="765"/>
                  </a:lnTo>
                  <a:cubicBezTo>
                    <a:pt x="140" y="818"/>
                    <a:pt x="152" y="864"/>
                    <a:pt x="175" y="905"/>
                  </a:cubicBezTo>
                  <a:lnTo>
                    <a:pt x="82" y="993"/>
                  </a:lnTo>
                  <a:lnTo>
                    <a:pt x="269" y="1191"/>
                  </a:lnTo>
                  <a:lnTo>
                    <a:pt x="362" y="1110"/>
                  </a:lnTo>
                  <a:cubicBezTo>
                    <a:pt x="403" y="1133"/>
                    <a:pt x="444" y="1156"/>
                    <a:pt x="491" y="1168"/>
                  </a:cubicBezTo>
                  <a:lnTo>
                    <a:pt x="485" y="1296"/>
                  </a:lnTo>
                  <a:lnTo>
                    <a:pt x="759" y="1308"/>
                  </a:lnTo>
                  <a:lnTo>
                    <a:pt x="771" y="1180"/>
                  </a:lnTo>
                  <a:cubicBezTo>
                    <a:pt x="817" y="1168"/>
                    <a:pt x="864" y="1156"/>
                    <a:pt x="905" y="1133"/>
                  </a:cubicBezTo>
                  <a:lnTo>
                    <a:pt x="987" y="1226"/>
                  </a:lnTo>
                  <a:lnTo>
                    <a:pt x="1191" y="1040"/>
                  </a:lnTo>
                  <a:lnTo>
                    <a:pt x="1109" y="946"/>
                  </a:lnTo>
                  <a:cubicBezTo>
                    <a:pt x="1133" y="905"/>
                    <a:pt x="1156" y="864"/>
                    <a:pt x="1168" y="818"/>
                  </a:cubicBezTo>
                  <a:lnTo>
                    <a:pt x="1296" y="818"/>
                  </a:lnTo>
                  <a:lnTo>
                    <a:pt x="1308" y="543"/>
                  </a:lnTo>
                  <a:lnTo>
                    <a:pt x="1179" y="538"/>
                  </a:lnTo>
                  <a:cubicBezTo>
                    <a:pt x="1173" y="491"/>
                    <a:pt x="1156" y="444"/>
                    <a:pt x="1133" y="403"/>
                  </a:cubicBezTo>
                  <a:lnTo>
                    <a:pt x="1226" y="316"/>
                  </a:lnTo>
                  <a:lnTo>
                    <a:pt x="1039" y="112"/>
                  </a:lnTo>
                  <a:lnTo>
                    <a:pt x="946" y="199"/>
                  </a:lnTo>
                  <a:cubicBezTo>
                    <a:pt x="905" y="176"/>
                    <a:pt x="864" y="152"/>
                    <a:pt x="817" y="141"/>
                  </a:cubicBezTo>
                  <a:lnTo>
                    <a:pt x="823" y="12"/>
                  </a:lnTo>
                  <a:lnTo>
                    <a:pt x="5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211;p37"/>
            <p:cNvSpPr/>
            <p:nvPr/>
          </p:nvSpPr>
          <p:spPr>
            <a:xfrm>
              <a:off x="5394759" y="2332626"/>
              <a:ext cx="200850" cy="182971"/>
            </a:xfrm>
            <a:custGeom>
              <a:avLst/>
              <a:gdLst/>
              <a:ahLst/>
              <a:cxnLst/>
              <a:rect l="l" t="t" r="r" b="b"/>
              <a:pathLst>
                <a:path w="1618" h="1474" extrusionOk="0">
                  <a:moveTo>
                    <a:pt x="816" y="58"/>
                  </a:moveTo>
                  <a:cubicBezTo>
                    <a:pt x="1125" y="58"/>
                    <a:pt x="1402" y="275"/>
                    <a:pt x="1472" y="590"/>
                  </a:cubicBezTo>
                  <a:cubicBezTo>
                    <a:pt x="1553" y="952"/>
                    <a:pt x="1326" y="1320"/>
                    <a:pt x="958" y="1401"/>
                  </a:cubicBezTo>
                  <a:cubicBezTo>
                    <a:pt x="908" y="1412"/>
                    <a:pt x="859" y="1418"/>
                    <a:pt x="810" y="1418"/>
                  </a:cubicBezTo>
                  <a:cubicBezTo>
                    <a:pt x="498" y="1418"/>
                    <a:pt x="217" y="1201"/>
                    <a:pt x="147" y="888"/>
                  </a:cubicBezTo>
                  <a:cubicBezTo>
                    <a:pt x="65" y="520"/>
                    <a:pt x="293" y="158"/>
                    <a:pt x="660" y="76"/>
                  </a:cubicBezTo>
                  <a:cubicBezTo>
                    <a:pt x="713" y="64"/>
                    <a:pt x="765" y="58"/>
                    <a:pt x="816" y="58"/>
                  </a:cubicBezTo>
                  <a:close/>
                  <a:moveTo>
                    <a:pt x="810" y="0"/>
                  </a:moveTo>
                  <a:cubicBezTo>
                    <a:pt x="757" y="0"/>
                    <a:pt x="703" y="6"/>
                    <a:pt x="649" y="18"/>
                  </a:cubicBezTo>
                  <a:cubicBezTo>
                    <a:pt x="252" y="106"/>
                    <a:pt x="1" y="502"/>
                    <a:pt x="88" y="899"/>
                  </a:cubicBezTo>
                  <a:cubicBezTo>
                    <a:pt x="164" y="1240"/>
                    <a:pt x="467" y="1473"/>
                    <a:pt x="802" y="1473"/>
                  </a:cubicBezTo>
                  <a:cubicBezTo>
                    <a:pt x="858" y="1473"/>
                    <a:pt x="914" y="1467"/>
                    <a:pt x="970" y="1454"/>
                  </a:cubicBezTo>
                  <a:cubicBezTo>
                    <a:pt x="1367" y="1366"/>
                    <a:pt x="1618" y="969"/>
                    <a:pt x="1530" y="573"/>
                  </a:cubicBezTo>
                  <a:cubicBezTo>
                    <a:pt x="1449" y="230"/>
                    <a:pt x="1147" y="0"/>
                    <a:pt x="81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212;p37"/>
            <p:cNvSpPr/>
            <p:nvPr/>
          </p:nvSpPr>
          <p:spPr>
            <a:xfrm>
              <a:off x="5603428" y="2232451"/>
              <a:ext cx="96453" cy="88258"/>
            </a:xfrm>
            <a:custGeom>
              <a:avLst/>
              <a:gdLst/>
              <a:ahLst/>
              <a:cxnLst/>
              <a:rect l="l" t="t" r="r" b="b"/>
              <a:pathLst>
                <a:path w="777" h="711" extrusionOk="0">
                  <a:moveTo>
                    <a:pt x="386" y="59"/>
                  </a:moveTo>
                  <a:cubicBezTo>
                    <a:pt x="520" y="59"/>
                    <a:pt x="642" y="152"/>
                    <a:pt x="678" y="288"/>
                  </a:cubicBezTo>
                  <a:cubicBezTo>
                    <a:pt x="713" y="452"/>
                    <a:pt x="608" y="609"/>
                    <a:pt x="450" y="644"/>
                  </a:cubicBezTo>
                  <a:cubicBezTo>
                    <a:pt x="429" y="649"/>
                    <a:pt x="407" y="651"/>
                    <a:pt x="386" y="651"/>
                  </a:cubicBezTo>
                  <a:cubicBezTo>
                    <a:pt x="252" y="651"/>
                    <a:pt x="130" y="559"/>
                    <a:pt x="100" y="422"/>
                  </a:cubicBezTo>
                  <a:cubicBezTo>
                    <a:pt x="65" y="259"/>
                    <a:pt x="164" y="101"/>
                    <a:pt x="322" y="66"/>
                  </a:cubicBezTo>
                  <a:cubicBezTo>
                    <a:pt x="343" y="62"/>
                    <a:pt x="364" y="59"/>
                    <a:pt x="386" y="59"/>
                  </a:cubicBezTo>
                  <a:close/>
                  <a:moveTo>
                    <a:pt x="385" y="0"/>
                  </a:moveTo>
                  <a:cubicBezTo>
                    <a:pt x="360" y="0"/>
                    <a:pt x="335" y="3"/>
                    <a:pt x="310" y="8"/>
                  </a:cubicBezTo>
                  <a:cubicBezTo>
                    <a:pt x="117" y="55"/>
                    <a:pt x="1" y="241"/>
                    <a:pt x="42" y="434"/>
                  </a:cubicBezTo>
                  <a:cubicBezTo>
                    <a:pt x="77" y="596"/>
                    <a:pt x="227" y="710"/>
                    <a:pt x="389" y="710"/>
                  </a:cubicBezTo>
                  <a:cubicBezTo>
                    <a:pt x="413" y="710"/>
                    <a:pt x="438" y="708"/>
                    <a:pt x="462" y="702"/>
                  </a:cubicBezTo>
                  <a:cubicBezTo>
                    <a:pt x="654" y="656"/>
                    <a:pt x="777" y="469"/>
                    <a:pt x="730" y="276"/>
                  </a:cubicBezTo>
                  <a:cubicBezTo>
                    <a:pt x="695" y="114"/>
                    <a:pt x="549" y="0"/>
                    <a:pt x="38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3" name="Google Shape;1181;p37"/>
          <p:cNvGrpSpPr/>
          <p:nvPr/>
        </p:nvGrpSpPr>
        <p:grpSpPr>
          <a:xfrm>
            <a:off x="7465005" y="3400786"/>
            <a:ext cx="391570" cy="480980"/>
            <a:chOff x="2549746" y="2192108"/>
            <a:chExt cx="272476" cy="371777"/>
          </a:xfrm>
        </p:grpSpPr>
        <p:sp>
          <p:nvSpPr>
            <p:cNvPr id="134" name="Google Shape;1182;p37"/>
            <p:cNvSpPr/>
            <p:nvPr/>
          </p:nvSpPr>
          <p:spPr>
            <a:xfrm>
              <a:off x="2771448" y="2500703"/>
              <a:ext cx="12413" cy="12413"/>
            </a:xfrm>
            <a:custGeom>
              <a:avLst/>
              <a:gdLst/>
              <a:ahLst/>
              <a:cxnLst/>
              <a:rect l="l" t="t" r="r" b="b"/>
              <a:pathLst>
                <a:path w="100" h="100" extrusionOk="0">
                  <a:moveTo>
                    <a:pt x="0" y="1"/>
                  </a:moveTo>
                  <a:lnTo>
                    <a:pt x="0" y="100"/>
                  </a:lnTo>
                  <a:lnTo>
                    <a:pt x="100" y="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183;p37"/>
            <p:cNvSpPr/>
            <p:nvPr/>
          </p:nvSpPr>
          <p:spPr>
            <a:xfrm>
              <a:off x="2549746" y="2192108"/>
              <a:ext cx="272476" cy="371777"/>
            </a:xfrm>
            <a:custGeom>
              <a:avLst/>
              <a:gdLst/>
              <a:ahLst/>
              <a:cxnLst/>
              <a:rect l="l" t="t" r="r" b="b"/>
              <a:pathLst>
                <a:path w="2195" h="2995" extrusionOk="0">
                  <a:moveTo>
                    <a:pt x="1098" y="59"/>
                  </a:moveTo>
                  <a:cubicBezTo>
                    <a:pt x="1139" y="59"/>
                    <a:pt x="1174" y="88"/>
                    <a:pt x="1185" y="129"/>
                  </a:cubicBezTo>
                  <a:cubicBezTo>
                    <a:pt x="1191" y="135"/>
                    <a:pt x="1191" y="146"/>
                    <a:pt x="1191" y="158"/>
                  </a:cubicBezTo>
                  <a:cubicBezTo>
                    <a:pt x="1191" y="170"/>
                    <a:pt x="1191" y="181"/>
                    <a:pt x="1185" y="187"/>
                  </a:cubicBezTo>
                  <a:lnTo>
                    <a:pt x="1436" y="187"/>
                  </a:lnTo>
                  <a:lnTo>
                    <a:pt x="1436" y="403"/>
                  </a:lnTo>
                  <a:lnTo>
                    <a:pt x="759" y="403"/>
                  </a:lnTo>
                  <a:lnTo>
                    <a:pt x="759" y="187"/>
                  </a:lnTo>
                  <a:lnTo>
                    <a:pt x="1004" y="187"/>
                  </a:lnTo>
                  <a:cubicBezTo>
                    <a:pt x="1004" y="181"/>
                    <a:pt x="999" y="170"/>
                    <a:pt x="999" y="158"/>
                  </a:cubicBezTo>
                  <a:cubicBezTo>
                    <a:pt x="999" y="146"/>
                    <a:pt x="1004" y="135"/>
                    <a:pt x="1004" y="129"/>
                  </a:cubicBezTo>
                  <a:cubicBezTo>
                    <a:pt x="1016" y="88"/>
                    <a:pt x="1057" y="59"/>
                    <a:pt x="1098" y="59"/>
                  </a:cubicBezTo>
                  <a:close/>
                  <a:moveTo>
                    <a:pt x="1886" y="2487"/>
                  </a:moveTo>
                  <a:lnTo>
                    <a:pt x="1786" y="2586"/>
                  </a:lnTo>
                  <a:lnTo>
                    <a:pt x="1786" y="2487"/>
                  </a:lnTo>
                  <a:close/>
                  <a:moveTo>
                    <a:pt x="1932" y="403"/>
                  </a:moveTo>
                  <a:lnTo>
                    <a:pt x="1932" y="2422"/>
                  </a:lnTo>
                  <a:lnTo>
                    <a:pt x="1722" y="2422"/>
                  </a:lnTo>
                  <a:lnTo>
                    <a:pt x="1722" y="2627"/>
                  </a:lnTo>
                  <a:lnTo>
                    <a:pt x="263" y="2627"/>
                  </a:lnTo>
                  <a:lnTo>
                    <a:pt x="263" y="403"/>
                  </a:lnTo>
                  <a:lnTo>
                    <a:pt x="695" y="403"/>
                  </a:lnTo>
                  <a:lnTo>
                    <a:pt x="695" y="467"/>
                  </a:lnTo>
                  <a:lnTo>
                    <a:pt x="1500" y="467"/>
                  </a:lnTo>
                  <a:lnTo>
                    <a:pt x="1500" y="403"/>
                  </a:lnTo>
                  <a:close/>
                  <a:moveTo>
                    <a:pt x="2131" y="245"/>
                  </a:moveTo>
                  <a:lnTo>
                    <a:pt x="2131" y="2930"/>
                  </a:lnTo>
                  <a:lnTo>
                    <a:pt x="59" y="2930"/>
                  </a:lnTo>
                  <a:lnTo>
                    <a:pt x="59" y="245"/>
                  </a:lnTo>
                  <a:lnTo>
                    <a:pt x="695" y="245"/>
                  </a:lnTo>
                  <a:lnTo>
                    <a:pt x="695" y="339"/>
                  </a:lnTo>
                  <a:lnTo>
                    <a:pt x="199" y="339"/>
                  </a:lnTo>
                  <a:lnTo>
                    <a:pt x="199" y="2691"/>
                  </a:lnTo>
                  <a:lnTo>
                    <a:pt x="1763" y="2691"/>
                  </a:lnTo>
                  <a:lnTo>
                    <a:pt x="1991" y="2469"/>
                  </a:lnTo>
                  <a:lnTo>
                    <a:pt x="1991" y="339"/>
                  </a:lnTo>
                  <a:lnTo>
                    <a:pt x="1495" y="339"/>
                  </a:lnTo>
                  <a:lnTo>
                    <a:pt x="1495" y="245"/>
                  </a:lnTo>
                  <a:close/>
                  <a:moveTo>
                    <a:pt x="1098" y="0"/>
                  </a:moveTo>
                  <a:cubicBezTo>
                    <a:pt x="1022" y="0"/>
                    <a:pt x="958" y="53"/>
                    <a:pt x="940" y="129"/>
                  </a:cubicBezTo>
                  <a:lnTo>
                    <a:pt x="695" y="129"/>
                  </a:lnTo>
                  <a:lnTo>
                    <a:pt x="695" y="181"/>
                  </a:lnTo>
                  <a:lnTo>
                    <a:pt x="0" y="181"/>
                  </a:lnTo>
                  <a:lnTo>
                    <a:pt x="0" y="2994"/>
                  </a:lnTo>
                  <a:lnTo>
                    <a:pt x="2195" y="2994"/>
                  </a:lnTo>
                  <a:lnTo>
                    <a:pt x="2195" y="181"/>
                  </a:lnTo>
                  <a:lnTo>
                    <a:pt x="1500" y="181"/>
                  </a:lnTo>
                  <a:lnTo>
                    <a:pt x="1500" y="129"/>
                  </a:lnTo>
                  <a:lnTo>
                    <a:pt x="1255" y="129"/>
                  </a:lnTo>
                  <a:cubicBezTo>
                    <a:pt x="1238" y="53"/>
                    <a:pt x="1174" y="0"/>
                    <a:pt x="10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184;p37"/>
            <p:cNvSpPr/>
            <p:nvPr/>
          </p:nvSpPr>
          <p:spPr>
            <a:xfrm>
              <a:off x="2603371" y="2296380"/>
              <a:ext cx="31282" cy="31281"/>
            </a:xfrm>
            <a:custGeom>
              <a:avLst/>
              <a:gdLst/>
              <a:ahLst/>
              <a:cxnLst/>
              <a:rect l="l" t="t" r="r" b="b"/>
              <a:pathLst>
                <a:path w="252" h="252" extrusionOk="0">
                  <a:moveTo>
                    <a:pt x="187" y="59"/>
                  </a:moveTo>
                  <a:lnTo>
                    <a:pt x="187" y="187"/>
                  </a:lnTo>
                  <a:lnTo>
                    <a:pt x="59" y="187"/>
                  </a:lnTo>
                  <a:lnTo>
                    <a:pt x="59" y="59"/>
                  </a:lnTo>
                  <a:close/>
                  <a:moveTo>
                    <a:pt x="0" y="1"/>
                  </a:moveTo>
                  <a:lnTo>
                    <a:pt x="0" y="252"/>
                  </a:lnTo>
                  <a:lnTo>
                    <a:pt x="251" y="252"/>
                  </a:lnTo>
                  <a:lnTo>
                    <a:pt x="251" y="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185;p37"/>
            <p:cNvSpPr/>
            <p:nvPr/>
          </p:nvSpPr>
          <p:spPr>
            <a:xfrm>
              <a:off x="2603371" y="2366639"/>
              <a:ext cx="31282" cy="32026"/>
            </a:xfrm>
            <a:custGeom>
              <a:avLst/>
              <a:gdLst/>
              <a:ahLst/>
              <a:cxnLst/>
              <a:rect l="l" t="t" r="r" b="b"/>
              <a:pathLst>
                <a:path w="252" h="258" extrusionOk="0">
                  <a:moveTo>
                    <a:pt x="187" y="65"/>
                  </a:moveTo>
                  <a:lnTo>
                    <a:pt x="187" y="193"/>
                  </a:lnTo>
                  <a:lnTo>
                    <a:pt x="59" y="193"/>
                  </a:lnTo>
                  <a:lnTo>
                    <a:pt x="59" y="65"/>
                  </a:lnTo>
                  <a:close/>
                  <a:moveTo>
                    <a:pt x="0" y="1"/>
                  </a:moveTo>
                  <a:lnTo>
                    <a:pt x="0" y="258"/>
                  </a:lnTo>
                  <a:lnTo>
                    <a:pt x="251" y="258"/>
                  </a:lnTo>
                  <a:lnTo>
                    <a:pt x="251" y="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186;p37"/>
            <p:cNvSpPr/>
            <p:nvPr/>
          </p:nvSpPr>
          <p:spPr>
            <a:xfrm>
              <a:off x="2603371" y="2436898"/>
              <a:ext cx="31282" cy="32026"/>
            </a:xfrm>
            <a:custGeom>
              <a:avLst/>
              <a:gdLst/>
              <a:ahLst/>
              <a:cxnLst/>
              <a:rect l="l" t="t" r="r" b="b"/>
              <a:pathLst>
                <a:path w="252" h="258" extrusionOk="0">
                  <a:moveTo>
                    <a:pt x="187" y="65"/>
                  </a:moveTo>
                  <a:lnTo>
                    <a:pt x="187" y="194"/>
                  </a:lnTo>
                  <a:lnTo>
                    <a:pt x="59" y="194"/>
                  </a:lnTo>
                  <a:lnTo>
                    <a:pt x="59" y="65"/>
                  </a:lnTo>
                  <a:close/>
                  <a:moveTo>
                    <a:pt x="0" y="1"/>
                  </a:moveTo>
                  <a:lnTo>
                    <a:pt x="0" y="258"/>
                  </a:lnTo>
                  <a:lnTo>
                    <a:pt x="251" y="258"/>
                  </a:lnTo>
                  <a:lnTo>
                    <a:pt x="251" y="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187;p37"/>
            <p:cNvSpPr/>
            <p:nvPr/>
          </p:nvSpPr>
          <p:spPr>
            <a:xfrm>
              <a:off x="2651163" y="2319593"/>
              <a:ext cx="110232" cy="8069"/>
            </a:xfrm>
            <a:custGeom>
              <a:avLst/>
              <a:gdLst/>
              <a:ahLst/>
              <a:cxnLst/>
              <a:rect l="l" t="t" r="r" b="b"/>
              <a:pathLst>
                <a:path w="888" h="65" extrusionOk="0">
                  <a:moveTo>
                    <a:pt x="1" y="0"/>
                  </a:moveTo>
                  <a:lnTo>
                    <a:pt x="1" y="65"/>
                  </a:lnTo>
                  <a:lnTo>
                    <a:pt x="888" y="65"/>
                  </a:lnTo>
                  <a:lnTo>
                    <a:pt x="888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188;p37"/>
            <p:cNvSpPr/>
            <p:nvPr/>
          </p:nvSpPr>
          <p:spPr>
            <a:xfrm>
              <a:off x="2651163" y="2390597"/>
              <a:ext cx="110232" cy="7324"/>
            </a:xfrm>
            <a:custGeom>
              <a:avLst/>
              <a:gdLst/>
              <a:ahLst/>
              <a:cxnLst/>
              <a:rect l="l" t="t" r="r" b="b"/>
              <a:pathLst>
                <a:path w="888" h="59" extrusionOk="0">
                  <a:moveTo>
                    <a:pt x="1" y="0"/>
                  </a:moveTo>
                  <a:lnTo>
                    <a:pt x="1" y="59"/>
                  </a:lnTo>
                  <a:lnTo>
                    <a:pt x="888" y="59"/>
                  </a:lnTo>
                  <a:lnTo>
                    <a:pt x="888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189;p37"/>
            <p:cNvSpPr/>
            <p:nvPr/>
          </p:nvSpPr>
          <p:spPr>
            <a:xfrm>
              <a:off x="2651163" y="2460856"/>
              <a:ext cx="110232" cy="8069"/>
            </a:xfrm>
            <a:custGeom>
              <a:avLst/>
              <a:gdLst/>
              <a:ahLst/>
              <a:cxnLst/>
              <a:rect l="l" t="t" r="r" b="b"/>
              <a:pathLst>
                <a:path w="888" h="65" extrusionOk="0">
                  <a:moveTo>
                    <a:pt x="1" y="1"/>
                  </a:moveTo>
                  <a:lnTo>
                    <a:pt x="1" y="65"/>
                  </a:lnTo>
                  <a:lnTo>
                    <a:pt x="888" y="65"/>
                  </a:lnTo>
                  <a:lnTo>
                    <a:pt x="888" y="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2" name="Google Shape;1779;p44"/>
          <p:cNvGrpSpPr/>
          <p:nvPr/>
        </p:nvGrpSpPr>
        <p:grpSpPr>
          <a:xfrm>
            <a:off x="10513107" y="3451180"/>
            <a:ext cx="421683" cy="450809"/>
            <a:chOff x="3907325" y="2620775"/>
            <a:chExt cx="395250" cy="481825"/>
          </a:xfrm>
          <a:solidFill>
            <a:schemeClr val="bg1"/>
          </a:solidFill>
        </p:grpSpPr>
        <p:sp>
          <p:nvSpPr>
            <p:cNvPr id="143" name="Google Shape;1780;p44"/>
            <p:cNvSpPr/>
            <p:nvPr/>
          </p:nvSpPr>
          <p:spPr>
            <a:xfrm>
              <a:off x="3907325" y="3016975"/>
              <a:ext cx="74550" cy="56475"/>
            </a:xfrm>
            <a:custGeom>
              <a:avLst/>
              <a:gdLst/>
              <a:ahLst/>
              <a:cxnLst/>
              <a:rect l="l" t="t" r="r" b="b"/>
              <a:pathLst>
                <a:path w="2982" h="2259" extrusionOk="0">
                  <a:moveTo>
                    <a:pt x="1" y="0"/>
                  </a:moveTo>
                  <a:lnTo>
                    <a:pt x="1" y="563"/>
                  </a:lnTo>
                  <a:cubicBezTo>
                    <a:pt x="1" y="1500"/>
                    <a:pt x="756" y="2256"/>
                    <a:pt x="1693" y="2259"/>
                  </a:cubicBezTo>
                  <a:lnTo>
                    <a:pt x="2982" y="2259"/>
                  </a:lnTo>
                  <a:cubicBezTo>
                    <a:pt x="2711" y="1527"/>
                    <a:pt x="2515" y="768"/>
                    <a:pt x="2401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4" name="Google Shape;1781;p44"/>
            <p:cNvSpPr/>
            <p:nvPr/>
          </p:nvSpPr>
          <p:spPr>
            <a:xfrm>
              <a:off x="3907325" y="2705450"/>
              <a:ext cx="282325" cy="283325"/>
            </a:xfrm>
            <a:custGeom>
              <a:avLst/>
              <a:gdLst/>
              <a:ahLst/>
              <a:cxnLst/>
              <a:rect l="l" t="t" r="r" b="b"/>
              <a:pathLst>
                <a:path w="11293" h="11333" extrusionOk="0">
                  <a:moveTo>
                    <a:pt x="1" y="1"/>
                  </a:moveTo>
                  <a:lnTo>
                    <a:pt x="1" y="11332"/>
                  </a:lnTo>
                  <a:lnTo>
                    <a:pt x="2283" y="11332"/>
                  </a:lnTo>
                  <a:cubicBezTo>
                    <a:pt x="2274" y="11142"/>
                    <a:pt x="2259" y="10956"/>
                    <a:pt x="2259" y="10766"/>
                  </a:cubicBezTo>
                  <a:lnTo>
                    <a:pt x="2259" y="9637"/>
                  </a:lnTo>
                  <a:cubicBezTo>
                    <a:pt x="2259" y="8396"/>
                    <a:pt x="2834" y="7249"/>
                    <a:pt x="3834" y="6490"/>
                  </a:cubicBezTo>
                  <a:lnTo>
                    <a:pt x="4517" y="5975"/>
                  </a:lnTo>
                  <a:lnTo>
                    <a:pt x="4517" y="3145"/>
                  </a:lnTo>
                  <a:cubicBezTo>
                    <a:pt x="4517" y="2051"/>
                    <a:pt x="5400" y="1169"/>
                    <a:pt x="6493" y="1169"/>
                  </a:cubicBezTo>
                  <a:cubicBezTo>
                    <a:pt x="7583" y="1169"/>
                    <a:pt x="8468" y="2051"/>
                    <a:pt x="8468" y="3145"/>
                  </a:cubicBezTo>
                  <a:lnTo>
                    <a:pt x="8468" y="3617"/>
                  </a:lnTo>
                  <a:cubicBezTo>
                    <a:pt x="8743" y="3487"/>
                    <a:pt x="9031" y="3426"/>
                    <a:pt x="9314" y="3426"/>
                  </a:cubicBezTo>
                  <a:cubicBezTo>
                    <a:pt x="10141" y="3426"/>
                    <a:pt x="10923" y="3949"/>
                    <a:pt x="11196" y="4795"/>
                  </a:cubicBezTo>
                  <a:cubicBezTo>
                    <a:pt x="11226" y="4780"/>
                    <a:pt x="11260" y="4771"/>
                    <a:pt x="11293" y="4759"/>
                  </a:cubicBezTo>
                  <a:lnTo>
                    <a:pt x="11293" y="1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5" name="Google Shape;1782;p44"/>
            <p:cNvSpPr/>
            <p:nvPr/>
          </p:nvSpPr>
          <p:spPr>
            <a:xfrm>
              <a:off x="3907325" y="2620775"/>
              <a:ext cx="282325" cy="56475"/>
            </a:xfrm>
            <a:custGeom>
              <a:avLst/>
              <a:gdLst/>
              <a:ahLst/>
              <a:cxnLst/>
              <a:rect l="l" t="t" r="r" b="b"/>
              <a:pathLst>
                <a:path w="11293" h="2259" extrusionOk="0">
                  <a:moveTo>
                    <a:pt x="1693" y="0"/>
                  </a:moveTo>
                  <a:cubicBezTo>
                    <a:pt x="756" y="0"/>
                    <a:pt x="1" y="759"/>
                    <a:pt x="1" y="1695"/>
                  </a:cubicBezTo>
                  <a:lnTo>
                    <a:pt x="1" y="2259"/>
                  </a:lnTo>
                  <a:lnTo>
                    <a:pt x="11293" y="2259"/>
                  </a:lnTo>
                  <a:lnTo>
                    <a:pt x="11293" y="1695"/>
                  </a:lnTo>
                  <a:cubicBezTo>
                    <a:pt x="11290" y="759"/>
                    <a:pt x="10534" y="0"/>
                    <a:pt x="9597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6" name="Google Shape;1783;p44"/>
            <p:cNvSpPr/>
            <p:nvPr/>
          </p:nvSpPr>
          <p:spPr>
            <a:xfrm>
              <a:off x="3992025" y="2762900"/>
              <a:ext cx="310550" cy="339700"/>
            </a:xfrm>
            <a:custGeom>
              <a:avLst/>
              <a:gdLst/>
              <a:ahLst/>
              <a:cxnLst/>
              <a:rect l="l" t="t" r="r" b="b"/>
              <a:pathLst>
                <a:path w="12422" h="13588" extrusionOk="0">
                  <a:moveTo>
                    <a:pt x="3105" y="0"/>
                  </a:moveTo>
                  <a:cubicBezTo>
                    <a:pt x="2635" y="0"/>
                    <a:pt x="2259" y="377"/>
                    <a:pt x="2259" y="847"/>
                  </a:cubicBezTo>
                  <a:lnTo>
                    <a:pt x="2259" y="8468"/>
                  </a:lnTo>
                  <a:cubicBezTo>
                    <a:pt x="2259" y="8781"/>
                    <a:pt x="2006" y="9031"/>
                    <a:pt x="1693" y="9031"/>
                  </a:cubicBezTo>
                  <a:cubicBezTo>
                    <a:pt x="1379" y="9031"/>
                    <a:pt x="1129" y="8781"/>
                    <a:pt x="1129" y="8468"/>
                  </a:cubicBezTo>
                  <a:lnTo>
                    <a:pt x="1129" y="5095"/>
                  </a:lnTo>
                  <a:cubicBezTo>
                    <a:pt x="419" y="5622"/>
                    <a:pt x="0" y="6453"/>
                    <a:pt x="0" y="7339"/>
                  </a:cubicBezTo>
                  <a:lnTo>
                    <a:pt x="0" y="8468"/>
                  </a:lnTo>
                  <a:cubicBezTo>
                    <a:pt x="0" y="10052"/>
                    <a:pt x="368" y="11615"/>
                    <a:pt x="1069" y="13036"/>
                  </a:cubicBezTo>
                  <a:cubicBezTo>
                    <a:pt x="1223" y="13346"/>
                    <a:pt x="1322" y="13587"/>
                    <a:pt x="1693" y="13587"/>
                  </a:cubicBezTo>
                  <a:lnTo>
                    <a:pt x="10726" y="13587"/>
                  </a:lnTo>
                  <a:cubicBezTo>
                    <a:pt x="11097" y="13587"/>
                    <a:pt x="11196" y="13346"/>
                    <a:pt x="11350" y="13036"/>
                  </a:cubicBezTo>
                  <a:cubicBezTo>
                    <a:pt x="12051" y="11615"/>
                    <a:pt x="12419" y="10052"/>
                    <a:pt x="12422" y="8468"/>
                  </a:cubicBezTo>
                  <a:lnTo>
                    <a:pt x="12422" y="5363"/>
                  </a:lnTo>
                  <a:cubicBezTo>
                    <a:pt x="12422" y="4894"/>
                    <a:pt x="12042" y="4517"/>
                    <a:pt x="11572" y="4517"/>
                  </a:cubicBezTo>
                  <a:cubicBezTo>
                    <a:pt x="11106" y="4517"/>
                    <a:pt x="10726" y="4894"/>
                    <a:pt x="10726" y="5363"/>
                  </a:cubicBezTo>
                  <a:lnTo>
                    <a:pt x="10726" y="7339"/>
                  </a:lnTo>
                  <a:cubicBezTo>
                    <a:pt x="10726" y="7652"/>
                    <a:pt x="10473" y="7902"/>
                    <a:pt x="10163" y="7902"/>
                  </a:cubicBezTo>
                  <a:cubicBezTo>
                    <a:pt x="9850" y="7902"/>
                    <a:pt x="9597" y="7652"/>
                    <a:pt x="9597" y="7339"/>
                  </a:cubicBezTo>
                  <a:lnTo>
                    <a:pt x="9597" y="6297"/>
                  </a:lnTo>
                  <a:lnTo>
                    <a:pt x="9597" y="4234"/>
                  </a:lnTo>
                  <a:cubicBezTo>
                    <a:pt x="9597" y="3764"/>
                    <a:pt x="9218" y="3388"/>
                    <a:pt x="8751" y="3388"/>
                  </a:cubicBezTo>
                  <a:cubicBezTo>
                    <a:pt x="8281" y="3388"/>
                    <a:pt x="7905" y="3764"/>
                    <a:pt x="7905" y="4234"/>
                  </a:cubicBezTo>
                  <a:lnTo>
                    <a:pt x="7905" y="6210"/>
                  </a:lnTo>
                  <a:cubicBezTo>
                    <a:pt x="7905" y="6523"/>
                    <a:pt x="7652" y="6773"/>
                    <a:pt x="7339" y="6773"/>
                  </a:cubicBezTo>
                  <a:cubicBezTo>
                    <a:pt x="7025" y="6773"/>
                    <a:pt x="6776" y="6523"/>
                    <a:pt x="6776" y="6210"/>
                  </a:cubicBezTo>
                  <a:lnTo>
                    <a:pt x="6776" y="3105"/>
                  </a:lnTo>
                  <a:cubicBezTo>
                    <a:pt x="6776" y="2635"/>
                    <a:pt x="6396" y="2259"/>
                    <a:pt x="5926" y="2259"/>
                  </a:cubicBezTo>
                  <a:cubicBezTo>
                    <a:pt x="5460" y="2259"/>
                    <a:pt x="5080" y="2635"/>
                    <a:pt x="5080" y="3105"/>
                  </a:cubicBezTo>
                  <a:lnTo>
                    <a:pt x="5080" y="6210"/>
                  </a:lnTo>
                  <a:cubicBezTo>
                    <a:pt x="5080" y="6523"/>
                    <a:pt x="4827" y="6773"/>
                    <a:pt x="4517" y="6773"/>
                  </a:cubicBezTo>
                  <a:cubicBezTo>
                    <a:pt x="4204" y="6773"/>
                    <a:pt x="3951" y="6523"/>
                    <a:pt x="3951" y="6210"/>
                  </a:cubicBezTo>
                  <a:lnTo>
                    <a:pt x="3951" y="847"/>
                  </a:lnTo>
                  <a:cubicBezTo>
                    <a:pt x="3951" y="377"/>
                    <a:pt x="3572" y="0"/>
                    <a:pt x="3105" y="0"/>
                  </a:cubicBez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4272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2635" y="384753"/>
            <a:ext cx="11418455" cy="2266083"/>
          </a:xfrm>
        </p:spPr>
        <p:txBody>
          <a:bodyPr>
            <a:normAutofit/>
          </a:bodyPr>
          <a:lstStyle/>
          <a:p>
            <a:r>
              <a:rPr lang="en-US" sz="3600" dirty="0" smtClean="0"/>
              <a:t>Lola </a:t>
            </a:r>
            <a:r>
              <a:rPr lang="en-US" sz="3600" dirty="0" err="1" smtClean="0"/>
              <a:t>dushanba</a:t>
            </a:r>
            <a:r>
              <a:rPr lang="en-US" sz="3600" dirty="0" smtClean="0"/>
              <a:t> </a:t>
            </a:r>
            <a:r>
              <a:rPr lang="en-US" sz="3600" dirty="0" err="1" smtClean="0"/>
              <a:t>kuni</a:t>
            </a:r>
            <a:r>
              <a:rPr lang="en-US" sz="3600" dirty="0" smtClean="0"/>
              <a:t> 12 ta </a:t>
            </a:r>
            <a:r>
              <a:rPr lang="en-US" sz="3600" dirty="0" err="1" smtClean="0"/>
              <a:t>rangli</a:t>
            </a:r>
            <a:r>
              <a:rPr lang="en-US" sz="3600" dirty="0" smtClean="0"/>
              <a:t> </a:t>
            </a:r>
            <a:r>
              <a:rPr lang="en-US" sz="3600" dirty="0" err="1" smtClean="0"/>
              <a:t>qalam</a:t>
            </a:r>
            <a:r>
              <a:rPr lang="en-US" sz="3600" dirty="0" smtClean="0"/>
              <a:t> </a:t>
            </a:r>
            <a:r>
              <a:rPr lang="en-US" sz="3600" dirty="0" err="1" smtClean="0"/>
              <a:t>sotib</a:t>
            </a:r>
            <a:r>
              <a:rPr lang="en-US" sz="3600" dirty="0" smtClean="0"/>
              <a:t> </a:t>
            </a:r>
            <a:r>
              <a:rPr lang="en-US" sz="3600" dirty="0" err="1" smtClean="0"/>
              <a:t>oldi</a:t>
            </a:r>
            <a:r>
              <a:rPr lang="en-US" sz="3600" dirty="0" smtClean="0"/>
              <a:t>. </a:t>
            </a:r>
            <a:r>
              <a:rPr lang="en-US" sz="3600" dirty="0" err="1" smtClean="0"/>
              <a:t>Seshanba</a:t>
            </a:r>
            <a:r>
              <a:rPr lang="en-US" sz="3600" dirty="0" smtClean="0"/>
              <a:t> </a:t>
            </a:r>
            <a:r>
              <a:rPr lang="en-US" sz="3600" dirty="0" err="1" smtClean="0"/>
              <a:t>kuni</a:t>
            </a:r>
            <a:r>
              <a:rPr lang="en-US" sz="3600" dirty="0" smtClean="0"/>
              <a:t> </a:t>
            </a:r>
            <a:r>
              <a:rPr lang="en-US" sz="3600" dirty="0" err="1" smtClean="0"/>
              <a:t>dushanba</a:t>
            </a:r>
            <a:r>
              <a:rPr lang="en-US" sz="3600" dirty="0" smtClean="0"/>
              <a:t> </a:t>
            </a:r>
            <a:r>
              <a:rPr lang="en-US" sz="3600" dirty="0" err="1" smtClean="0"/>
              <a:t>kuniga</a:t>
            </a:r>
            <a:r>
              <a:rPr lang="en-US" sz="3600" dirty="0" smtClean="0"/>
              <a:t> </a:t>
            </a:r>
            <a:r>
              <a:rPr lang="en-US" sz="3600" dirty="0" err="1" smtClean="0"/>
              <a:t>qaraganda</a:t>
            </a:r>
            <a:r>
              <a:rPr lang="en-US" sz="3600" dirty="0" smtClean="0"/>
              <a:t> 4 ta </a:t>
            </a:r>
            <a:r>
              <a:rPr lang="en-US" sz="3600" dirty="0" err="1" smtClean="0"/>
              <a:t>ko‘p</a:t>
            </a:r>
            <a:r>
              <a:rPr lang="en-US" sz="3600" dirty="0" smtClean="0"/>
              <a:t> </a:t>
            </a:r>
            <a:r>
              <a:rPr lang="en-US" sz="3600" dirty="0" err="1" smtClean="0"/>
              <a:t>qalam</a:t>
            </a:r>
            <a:r>
              <a:rPr lang="en-US" sz="3600" dirty="0" smtClean="0"/>
              <a:t> </a:t>
            </a:r>
            <a:r>
              <a:rPr lang="en-US" sz="3600" dirty="0" err="1" smtClean="0"/>
              <a:t>sotib</a:t>
            </a:r>
            <a:r>
              <a:rPr lang="en-US" sz="3600" dirty="0" smtClean="0"/>
              <a:t> </a:t>
            </a:r>
            <a:r>
              <a:rPr lang="en-US" sz="3600" dirty="0" err="1" smtClean="0"/>
              <a:t>oldi</a:t>
            </a:r>
            <a:r>
              <a:rPr lang="en-US" sz="3600" dirty="0" smtClean="0"/>
              <a:t>. Lola </a:t>
            </a:r>
            <a:r>
              <a:rPr lang="en-US" sz="3600" dirty="0" err="1" smtClean="0"/>
              <a:t>hammasi</a:t>
            </a:r>
            <a:r>
              <a:rPr lang="en-US" sz="3600" dirty="0" smtClean="0"/>
              <a:t> </a:t>
            </a:r>
            <a:r>
              <a:rPr lang="en-US" sz="3600" dirty="0" err="1" smtClean="0"/>
              <a:t>bo‘lib</a:t>
            </a:r>
            <a:r>
              <a:rPr lang="en-US" sz="3600" dirty="0" smtClean="0"/>
              <a:t> </a:t>
            </a:r>
            <a:r>
              <a:rPr lang="en-US" sz="3600" dirty="0" err="1" smtClean="0"/>
              <a:t>nechta</a:t>
            </a:r>
            <a:r>
              <a:rPr lang="en-US" sz="3600" dirty="0" smtClean="0"/>
              <a:t> </a:t>
            </a:r>
            <a:r>
              <a:rPr lang="en-US" sz="3600" dirty="0" err="1" smtClean="0"/>
              <a:t>qalam</a:t>
            </a:r>
            <a:r>
              <a:rPr lang="en-US" sz="3600" dirty="0" smtClean="0"/>
              <a:t> </a:t>
            </a:r>
            <a:r>
              <a:rPr lang="en-US" sz="3600" dirty="0" err="1" smtClean="0"/>
              <a:t>sotib</a:t>
            </a:r>
            <a:r>
              <a:rPr lang="en-US" sz="3600" dirty="0" smtClean="0"/>
              <a:t> </a:t>
            </a:r>
            <a:r>
              <a:rPr lang="en-US" sz="3600" dirty="0" err="1" smtClean="0"/>
              <a:t>olgan</a:t>
            </a:r>
            <a:r>
              <a:rPr lang="en-US" sz="3600" dirty="0" smtClean="0"/>
              <a:t>?</a:t>
            </a:r>
            <a:endParaRPr lang="en-US" sz="36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379085"/>
              </p:ext>
            </p:extLst>
          </p:nvPr>
        </p:nvGraphicFramePr>
        <p:xfrm>
          <a:off x="1967347" y="3260435"/>
          <a:ext cx="7158180" cy="1583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6060">
                  <a:extLst>
                    <a:ext uri="{9D8B030D-6E8A-4147-A177-3AD203B41FA5}">
                      <a16:colId xmlns:a16="http://schemas.microsoft.com/office/drawing/2014/main" val="2016065107"/>
                    </a:ext>
                  </a:extLst>
                </a:gridCol>
                <a:gridCol w="3734995">
                  <a:extLst>
                    <a:ext uri="{9D8B030D-6E8A-4147-A177-3AD203B41FA5}">
                      <a16:colId xmlns:a16="http://schemas.microsoft.com/office/drawing/2014/main" val="253534140"/>
                    </a:ext>
                  </a:extLst>
                </a:gridCol>
                <a:gridCol w="1037125">
                  <a:extLst>
                    <a:ext uri="{9D8B030D-6E8A-4147-A177-3AD203B41FA5}">
                      <a16:colId xmlns:a16="http://schemas.microsoft.com/office/drawing/2014/main" val="3432011135"/>
                    </a:ext>
                  </a:extLst>
                </a:gridCol>
              </a:tblGrid>
              <a:tr h="530106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Dushanba</a:t>
                      </a:r>
                      <a:r>
                        <a:rPr lang="en-US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en-US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12</a:t>
                      </a:r>
                      <a:endParaRPr lang="en-US" sz="240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048460"/>
                  </a:ext>
                </a:extLst>
              </a:tr>
              <a:tr h="522844"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1355917"/>
                  </a:ext>
                </a:extLst>
              </a:tr>
              <a:tr h="530106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Seshanba</a:t>
                      </a:r>
                      <a:endParaRPr lang="en-US" sz="18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12</a:t>
                      </a:r>
                      <a:endParaRPr lang="en-US" sz="240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450298"/>
                  </a:ext>
                </a:extLst>
              </a:tr>
            </a:tbl>
          </a:graphicData>
        </a:graphic>
      </p:graphicFrame>
      <p:sp>
        <p:nvSpPr>
          <p:cNvPr id="7" name="Объект 2"/>
          <p:cNvSpPr txBox="1">
            <a:spLocks/>
          </p:cNvSpPr>
          <p:nvPr/>
        </p:nvSpPr>
        <p:spPr>
          <a:xfrm>
            <a:off x="4217220" y="5211736"/>
            <a:ext cx="5439768" cy="11142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600" dirty="0" smtClean="0"/>
              <a:t>12 + 12 +4 = 28 ta </a:t>
            </a:r>
            <a:r>
              <a:rPr lang="en-US" sz="3600" dirty="0" err="1" smtClean="0"/>
              <a:t>qalam</a:t>
            </a:r>
            <a:endParaRPr lang="en-US" sz="3600" dirty="0"/>
          </a:p>
        </p:txBody>
      </p:sp>
      <p:sp>
        <p:nvSpPr>
          <p:cNvPr id="8" name="Овал 7"/>
          <p:cNvSpPr/>
          <p:nvPr/>
        </p:nvSpPr>
        <p:spPr>
          <a:xfrm>
            <a:off x="1681019" y="384753"/>
            <a:ext cx="1910593" cy="537329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Овал 8"/>
          <p:cNvSpPr/>
          <p:nvPr/>
        </p:nvSpPr>
        <p:spPr>
          <a:xfrm>
            <a:off x="4443975" y="383008"/>
            <a:ext cx="618220" cy="53907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Овал 9"/>
          <p:cNvSpPr/>
          <p:nvPr/>
        </p:nvSpPr>
        <p:spPr>
          <a:xfrm>
            <a:off x="9769219" y="398371"/>
            <a:ext cx="1910593" cy="537329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Овал 10"/>
          <p:cNvSpPr/>
          <p:nvPr/>
        </p:nvSpPr>
        <p:spPr>
          <a:xfrm>
            <a:off x="6937104" y="905674"/>
            <a:ext cx="1735556" cy="537329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1644074" y="1366982"/>
            <a:ext cx="3001817" cy="581891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011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1688;p50"/>
          <p:cNvSpPr/>
          <p:nvPr/>
        </p:nvSpPr>
        <p:spPr>
          <a:xfrm rot="17714874">
            <a:off x="5331690" y="2351474"/>
            <a:ext cx="1370669" cy="498713"/>
          </a:xfrm>
          <a:custGeom>
            <a:avLst/>
            <a:gdLst/>
            <a:ahLst/>
            <a:cxnLst/>
            <a:rect l="l" t="t" r="r" b="b"/>
            <a:pathLst>
              <a:path w="6934" h="4873" fill="none" extrusionOk="0">
                <a:moveTo>
                  <a:pt x="0" y="4873"/>
                </a:moveTo>
                <a:cubicBezTo>
                  <a:pt x="1346" y="0"/>
                  <a:pt x="4025" y="0"/>
                  <a:pt x="6934" y="0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85" name="Google Shape;1685;p50"/>
          <p:cNvSpPr/>
          <p:nvPr/>
        </p:nvSpPr>
        <p:spPr>
          <a:xfrm>
            <a:off x="7456285" y="4791744"/>
            <a:ext cx="3477810" cy="1636875"/>
          </a:xfrm>
          <a:custGeom>
            <a:avLst/>
            <a:gdLst/>
            <a:ahLst/>
            <a:cxnLst/>
            <a:rect l="l" t="t" r="r" b="b"/>
            <a:pathLst>
              <a:path w="17807" h="9953" extrusionOk="0">
                <a:moveTo>
                  <a:pt x="1419" y="1"/>
                </a:moveTo>
                <a:cubicBezTo>
                  <a:pt x="631" y="1"/>
                  <a:pt x="1" y="631"/>
                  <a:pt x="1" y="1407"/>
                </a:cubicBezTo>
                <a:lnTo>
                  <a:pt x="1" y="8534"/>
                </a:lnTo>
                <a:cubicBezTo>
                  <a:pt x="1" y="9310"/>
                  <a:pt x="631" y="9953"/>
                  <a:pt x="1419" y="9953"/>
                </a:cubicBezTo>
                <a:lnTo>
                  <a:pt x="16401" y="9953"/>
                </a:lnTo>
                <a:cubicBezTo>
                  <a:pt x="17177" y="9953"/>
                  <a:pt x="17807" y="9310"/>
                  <a:pt x="17807" y="8534"/>
                </a:cubicBezTo>
                <a:lnTo>
                  <a:pt x="17807" y="1407"/>
                </a:lnTo>
                <a:cubicBezTo>
                  <a:pt x="17807" y="631"/>
                  <a:pt x="17177" y="1"/>
                  <a:pt x="16401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87" name="Google Shape;1687;p50"/>
          <p:cNvSpPr/>
          <p:nvPr/>
        </p:nvSpPr>
        <p:spPr>
          <a:xfrm>
            <a:off x="6476785" y="3999111"/>
            <a:ext cx="2489879" cy="686100"/>
          </a:xfrm>
          <a:custGeom>
            <a:avLst/>
            <a:gdLst/>
            <a:ahLst/>
            <a:cxnLst/>
            <a:rect l="l" t="t" r="r" b="b"/>
            <a:pathLst>
              <a:path w="24329" h="6704" fill="none" extrusionOk="0">
                <a:moveTo>
                  <a:pt x="1" y="4000"/>
                </a:moveTo>
                <a:cubicBezTo>
                  <a:pt x="2401" y="5055"/>
                  <a:pt x="6619" y="4800"/>
                  <a:pt x="10050" y="3358"/>
                </a:cubicBezTo>
                <a:cubicBezTo>
                  <a:pt x="15492" y="1067"/>
                  <a:pt x="20680" y="0"/>
                  <a:pt x="23310" y="3273"/>
                </a:cubicBezTo>
                <a:cubicBezTo>
                  <a:pt x="24329" y="4534"/>
                  <a:pt x="24219" y="6703"/>
                  <a:pt x="24219" y="6703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88" name="Google Shape;1688;p50"/>
          <p:cNvSpPr/>
          <p:nvPr/>
        </p:nvSpPr>
        <p:spPr>
          <a:xfrm>
            <a:off x="6551291" y="2566295"/>
            <a:ext cx="1370669" cy="498713"/>
          </a:xfrm>
          <a:custGeom>
            <a:avLst/>
            <a:gdLst/>
            <a:ahLst/>
            <a:cxnLst/>
            <a:rect l="l" t="t" r="r" b="b"/>
            <a:pathLst>
              <a:path w="6934" h="4873" fill="none" extrusionOk="0">
                <a:moveTo>
                  <a:pt x="0" y="4873"/>
                </a:moveTo>
                <a:cubicBezTo>
                  <a:pt x="1346" y="0"/>
                  <a:pt x="4025" y="0"/>
                  <a:pt x="6934" y="0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89" name="Google Shape;1689;p50"/>
          <p:cNvSpPr/>
          <p:nvPr/>
        </p:nvSpPr>
        <p:spPr>
          <a:xfrm>
            <a:off x="4376173" y="4256583"/>
            <a:ext cx="1357255" cy="1458668"/>
          </a:xfrm>
          <a:custGeom>
            <a:avLst/>
            <a:gdLst/>
            <a:ahLst/>
            <a:cxnLst/>
            <a:rect l="l" t="t" r="r" b="b"/>
            <a:pathLst>
              <a:path w="13771" h="14098" fill="none" extrusionOk="0">
                <a:moveTo>
                  <a:pt x="412" y="4764"/>
                </a:moveTo>
                <a:cubicBezTo>
                  <a:pt x="412" y="4764"/>
                  <a:pt x="0" y="2970"/>
                  <a:pt x="1600" y="1904"/>
                </a:cubicBezTo>
                <a:cubicBezTo>
                  <a:pt x="4449" y="1"/>
                  <a:pt x="7794" y="3043"/>
                  <a:pt x="7515" y="8280"/>
                </a:cubicBezTo>
                <a:cubicBezTo>
                  <a:pt x="7309" y="12195"/>
                  <a:pt x="10316" y="14098"/>
                  <a:pt x="13770" y="11504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0" name="Google Shape;1690;p50"/>
          <p:cNvSpPr/>
          <p:nvPr/>
        </p:nvSpPr>
        <p:spPr>
          <a:xfrm>
            <a:off x="3083548" y="3723624"/>
            <a:ext cx="2228426" cy="995206"/>
          </a:xfrm>
          <a:custGeom>
            <a:avLst/>
            <a:gdLst/>
            <a:ahLst/>
            <a:cxnLst/>
            <a:rect l="l" t="t" r="r" b="b"/>
            <a:pathLst>
              <a:path w="19262" h="5637" fill="none" extrusionOk="0">
                <a:moveTo>
                  <a:pt x="19262" y="2727"/>
                </a:moveTo>
                <a:cubicBezTo>
                  <a:pt x="19262" y="2727"/>
                  <a:pt x="16850" y="1030"/>
                  <a:pt x="12316" y="2655"/>
                </a:cubicBezTo>
                <a:cubicBezTo>
                  <a:pt x="9468" y="3685"/>
                  <a:pt x="6159" y="5637"/>
                  <a:pt x="2728" y="4194"/>
                </a:cubicBezTo>
                <a:cubicBezTo>
                  <a:pt x="1" y="3031"/>
                  <a:pt x="49" y="0"/>
                  <a:pt x="49" y="0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1" name="Google Shape;1691;p50"/>
          <p:cNvSpPr/>
          <p:nvPr/>
        </p:nvSpPr>
        <p:spPr>
          <a:xfrm>
            <a:off x="5741138" y="5044862"/>
            <a:ext cx="709742" cy="736965"/>
          </a:xfrm>
          <a:custGeom>
            <a:avLst/>
            <a:gdLst/>
            <a:ahLst/>
            <a:cxnLst/>
            <a:rect l="l" t="t" r="r" b="b"/>
            <a:pathLst>
              <a:path w="6935" h="7201" extrusionOk="0">
                <a:moveTo>
                  <a:pt x="946" y="1"/>
                </a:moveTo>
                <a:cubicBezTo>
                  <a:pt x="425" y="1"/>
                  <a:pt x="1" y="425"/>
                  <a:pt x="1" y="946"/>
                </a:cubicBezTo>
                <a:lnTo>
                  <a:pt x="1" y="3734"/>
                </a:lnTo>
                <a:cubicBezTo>
                  <a:pt x="1" y="5649"/>
                  <a:pt x="1552" y="7201"/>
                  <a:pt x="3468" y="7201"/>
                </a:cubicBezTo>
                <a:cubicBezTo>
                  <a:pt x="5383" y="7201"/>
                  <a:pt x="6934" y="5649"/>
                  <a:pt x="6934" y="3734"/>
                </a:cubicBezTo>
                <a:lnTo>
                  <a:pt x="6934" y="946"/>
                </a:lnTo>
                <a:cubicBezTo>
                  <a:pt x="6934" y="425"/>
                  <a:pt x="6510" y="1"/>
                  <a:pt x="5989" y="1"/>
                </a:cubicBez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2" name="Google Shape;1692;p50"/>
          <p:cNvSpPr/>
          <p:nvPr/>
        </p:nvSpPr>
        <p:spPr>
          <a:xfrm>
            <a:off x="5560092" y="4790539"/>
            <a:ext cx="1071931" cy="848620"/>
          </a:xfrm>
          <a:custGeom>
            <a:avLst/>
            <a:gdLst/>
            <a:ahLst/>
            <a:cxnLst/>
            <a:rect l="l" t="t" r="r" b="b"/>
            <a:pathLst>
              <a:path w="10474" h="8292" extrusionOk="0">
                <a:moveTo>
                  <a:pt x="585" y="0"/>
                </a:moveTo>
                <a:cubicBezTo>
                  <a:pt x="256" y="0"/>
                  <a:pt x="0" y="274"/>
                  <a:pt x="0" y="595"/>
                </a:cubicBezTo>
                <a:lnTo>
                  <a:pt x="0" y="3067"/>
                </a:lnTo>
                <a:cubicBezTo>
                  <a:pt x="0" y="5945"/>
                  <a:pt x="2340" y="8292"/>
                  <a:pt x="5214" y="8292"/>
                </a:cubicBezTo>
                <a:cubicBezTo>
                  <a:pt x="5222" y="8292"/>
                  <a:pt x="5229" y="8292"/>
                  <a:pt x="5237" y="8292"/>
                </a:cubicBezTo>
                <a:cubicBezTo>
                  <a:pt x="8134" y="8292"/>
                  <a:pt x="10473" y="5952"/>
                  <a:pt x="10473" y="3067"/>
                </a:cubicBezTo>
                <a:lnTo>
                  <a:pt x="10473" y="595"/>
                </a:lnTo>
                <a:cubicBezTo>
                  <a:pt x="10473" y="267"/>
                  <a:pt x="10206" y="1"/>
                  <a:pt x="9879" y="1"/>
                </a:cubicBezTo>
                <a:lnTo>
                  <a:pt x="606" y="1"/>
                </a:lnTo>
                <a:cubicBezTo>
                  <a:pt x="599" y="0"/>
                  <a:pt x="592" y="0"/>
                  <a:pt x="585" y="0"/>
                </a:cubicBezTo>
                <a:close/>
              </a:path>
            </a:pathLst>
          </a:custGeom>
          <a:solidFill>
            <a:srgbClr val="F58870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3" name="Google Shape;1693;p50"/>
          <p:cNvSpPr/>
          <p:nvPr/>
        </p:nvSpPr>
        <p:spPr>
          <a:xfrm>
            <a:off x="4970797" y="2734037"/>
            <a:ext cx="2053185" cy="2056563"/>
          </a:xfrm>
          <a:custGeom>
            <a:avLst/>
            <a:gdLst/>
            <a:ahLst/>
            <a:cxnLst/>
            <a:rect l="l" t="t" r="r" b="b"/>
            <a:pathLst>
              <a:path w="20062" h="20095" extrusionOk="0">
                <a:moveTo>
                  <a:pt x="11000" y="0"/>
                </a:moveTo>
                <a:cubicBezTo>
                  <a:pt x="9911" y="0"/>
                  <a:pt x="8796" y="200"/>
                  <a:pt x="7698" y="628"/>
                </a:cubicBezTo>
                <a:cubicBezTo>
                  <a:pt x="1746" y="2955"/>
                  <a:pt x="1" y="10531"/>
                  <a:pt x="4328" y="15222"/>
                </a:cubicBezTo>
                <a:cubicBezTo>
                  <a:pt x="5516" y="16507"/>
                  <a:pt x="6170" y="18192"/>
                  <a:pt x="6158" y="19937"/>
                </a:cubicBezTo>
                <a:lnTo>
                  <a:pt x="6158" y="20095"/>
                </a:lnTo>
                <a:lnTo>
                  <a:pt x="15831" y="20095"/>
                </a:lnTo>
                <a:lnTo>
                  <a:pt x="15831" y="19949"/>
                </a:lnTo>
                <a:cubicBezTo>
                  <a:pt x="15831" y="18180"/>
                  <a:pt x="16510" y="16458"/>
                  <a:pt x="17710" y="15149"/>
                </a:cubicBezTo>
                <a:cubicBezTo>
                  <a:pt x="19225" y="13489"/>
                  <a:pt x="20061" y="11319"/>
                  <a:pt x="20061" y="9076"/>
                </a:cubicBezTo>
                <a:cubicBezTo>
                  <a:pt x="20061" y="3870"/>
                  <a:pt x="15794" y="0"/>
                  <a:pt x="1100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4" name="Google Shape;1694;p50"/>
          <p:cNvSpPr/>
          <p:nvPr/>
        </p:nvSpPr>
        <p:spPr>
          <a:xfrm>
            <a:off x="5560092" y="5020952"/>
            <a:ext cx="1071931" cy="72048"/>
          </a:xfrm>
          <a:custGeom>
            <a:avLst/>
            <a:gdLst/>
            <a:ahLst/>
            <a:cxnLst/>
            <a:rect l="l" t="t" r="r" b="b"/>
            <a:pathLst>
              <a:path w="10474" h="704" extrusionOk="0">
                <a:moveTo>
                  <a:pt x="0" y="1"/>
                </a:moveTo>
                <a:lnTo>
                  <a:pt x="0" y="704"/>
                </a:lnTo>
                <a:lnTo>
                  <a:pt x="10473" y="704"/>
                </a:lnTo>
                <a:lnTo>
                  <a:pt x="10473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5" name="Google Shape;1695;p50"/>
          <p:cNvSpPr/>
          <p:nvPr/>
        </p:nvSpPr>
        <p:spPr>
          <a:xfrm>
            <a:off x="5560092" y="5209572"/>
            <a:ext cx="1071931" cy="72048"/>
          </a:xfrm>
          <a:custGeom>
            <a:avLst/>
            <a:gdLst/>
            <a:ahLst/>
            <a:cxnLst/>
            <a:rect l="l" t="t" r="r" b="b"/>
            <a:pathLst>
              <a:path w="10474" h="704" extrusionOk="0">
                <a:moveTo>
                  <a:pt x="0" y="0"/>
                </a:moveTo>
                <a:lnTo>
                  <a:pt x="0" y="703"/>
                </a:lnTo>
                <a:lnTo>
                  <a:pt x="10473" y="703"/>
                </a:lnTo>
                <a:lnTo>
                  <a:pt x="10473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grpSp>
        <p:nvGrpSpPr>
          <p:cNvPr id="1696" name="Google Shape;1696;p50"/>
          <p:cNvGrpSpPr/>
          <p:nvPr/>
        </p:nvGrpSpPr>
        <p:grpSpPr>
          <a:xfrm>
            <a:off x="5712686" y="3779482"/>
            <a:ext cx="764188" cy="1011143"/>
            <a:chOff x="4265241" y="2852234"/>
            <a:chExt cx="611566" cy="809200"/>
          </a:xfrm>
        </p:grpSpPr>
        <p:sp>
          <p:nvSpPr>
            <p:cNvPr id="1697" name="Google Shape;1697;p50"/>
            <p:cNvSpPr/>
            <p:nvPr/>
          </p:nvSpPr>
          <p:spPr>
            <a:xfrm>
              <a:off x="4329781" y="3023004"/>
              <a:ext cx="79445" cy="638430"/>
            </a:xfrm>
            <a:custGeom>
              <a:avLst/>
              <a:gdLst/>
              <a:ahLst/>
              <a:cxnLst/>
              <a:rect l="l" t="t" r="r" b="b"/>
              <a:pathLst>
                <a:path w="970" h="7795" fill="none" extrusionOk="0">
                  <a:moveTo>
                    <a:pt x="970" y="7795"/>
                  </a:moveTo>
                  <a:lnTo>
                    <a:pt x="970" y="7795"/>
                  </a:lnTo>
                  <a:cubicBezTo>
                    <a:pt x="970" y="6389"/>
                    <a:pt x="849" y="4983"/>
                    <a:pt x="606" y="3589"/>
                  </a:cubicBezTo>
                  <a:lnTo>
                    <a:pt x="0" y="1"/>
                  </a:lnTo>
                </a:path>
              </a:pathLst>
            </a:custGeom>
            <a:noFill/>
            <a:ln w="28575" cap="flat" cmpd="sng">
              <a:solidFill>
                <a:srgbClr val="FFA627"/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98" name="Google Shape;1698;p50"/>
            <p:cNvSpPr/>
            <p:nvPr/>
          </p:nvSpPr>
          <p:spPr>
            <a:xfrm>
              <a:off x="4733812" y="3023004"/>
              <a:ext cx="80510" cy="638430"/>
            </a:xfrm>
            <a:custGeom>
              <a:avLst/>
              <a:gdLst/>
              <a:ahLst/>
              <a:cxnLst/>
              <a:rect l="l" t="t" r="r" b="b"/>
              <a:pathLst>
                <a:path w="983" h="7795" fill="none" extrusionOk="0">
                  <a:moveTo>
                    <a:pt x="13" y="7795"/>
                  </a:moveTo>
                  <a:lnTo>
                    <a:pt x="13" y="7795"/>
                  </a:lnTo>
                  <a:cubicBezTo>
                    <a:pt x="0" y="6389"/>
                    <a:pt x="122" y="4983"/>
                    <a:pt x="364" y="3589"/>
                  </a:cubicBezTo>
                  <a:lnTo>
                    <a:pt x="982" y="1"/>
                  </a:lnTo>
                </a:path>
              </a:pathLst>
            </a:custGeom>
            <a:noFill/>
            <a:ln w="28575" cap="flat" cmpd="sng">
              <a:solidFill>
                <a:srgbClr val="FFA627"/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99" name="Google Shape;1699;p50"/>
            <p:cNvSpPr/>
            <p:nvPr/>
          </p:nvSpPr>
          <p:spPr>
            <a:xfrm>
              <a:off x="4265241" y="2852234"/>
              <a:ext cx="611566" cy="216550"/>
            </a:xfrm>
            <a:custGeom>
              <a:avLst/>
              <a:gdLst/>
              <a:ahLst/>
              <a:cxnLst/>
              <a:rect l="l" t="t" r="r" b="b"/>
              <a:pathLst>
                <a:path w="7467" h="2644" fill="none" extrusionOk="0">
                  <a:moveTo>
                    <a:pt x="0" y="1952"/>
                  </a:moveTo>
                  <a:cubicBezTo>
                    <a:pt x="0" y="1952"/>
                    <a:pt x="1346" y="2595"/>
                    <a:pt x="2376" y="2267"/>
                  </a:cubicBezTo>
                  <a:cubicBezTo>
                    <a:pt x="3406" y="1928"/>
                    <a:pt x="3321" y="716"/>
                    <a:pt x="2861" y="352"/>
                  </a:cubicBezTo>
                  <a:cubicBezTo>
                    <a:pt x="2412" y="1"/>
                    <a:pt x="1612" y="558"/>
                    <a:pt x="1758" y="1419"/>
                  </a:cubicBezTo>
                  <a:cubicBezTo>
                    <a:pt x="1903" y="2352"/>
                    <a:pt x="2897" y="2498"/>
                    <a:pt x="4146" y="2510"/>
                  </a:cubicBezTo>
                  <a:cubicBezTo>
                    <a:pt x="5224" y="2510"/>
                    <a:pt x="5831" y="1722"/>
                    <a:pt x="5600" y="874"/>
                  </a:cubicBezTo>
                  <a:cubicBezTo>
                    <a:pt x="5358" y="25"/>
                    <a:pt x="4158" y="267"/>
                    <a:pt x="4352" y="1334"/>
                  </a:cubicBezTo>
                  <a:cubicBezTo>
                    <a:pt x="4546" y="2389"/>
                    <a:pt x="6012" y="2643"/>
                    <a:pt x="7467" y="2037"/>
                  </a:cubicBezTo>
                </a:path>
              </a:pathLst>
            </a:custGeom>
            <a:noFill/>
            <a:ln w="28575" cap="rnd" cmpd="sng">
              <a:solidFill>
                <a:srgbClr val="FFA627"/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1700" name="Google Shape;1700;p50"/>
          <p:cNvSpPr/>
          <p:nvPr/>
        </p:nvSpPr>
        <p:spPr>
          <a:xfrm>
            <a:off x="5282127" y="2888781"/>
            <a:ext cx="830096" cy="829994"/>
          </a:xfrm>
          <a:custGeom>
            <a:avLst/>
            <a:gdLst/>
            <a:ahLst/>
            <a:cxnLst/>
            <a:rect l="l" t="t" r="r" b="b"/>
            <a:pathLst>
              <a:path w="8111" h="8110" extrusionOk="0">
                <a:moveTo>
                  <a:pt x="6983" y="1140"/>
                </a:moveTo>
                <a:cubicBezTo>
                  <a:pt x="8110" y="2267"/>
                  <a:pt x="7722" y="4498"/>
                  <a:pt x="6110" y="6110"/>
                </a:cubicBezTo>
                <a:cubicBezTo>
                  <a:pt x="4498" y="7722"/>
                  <a:pt x="2280" y="8110"/>
                  <a:pt x="1140" y="6970"/>
                </a:cubicBezTo>
                <a:cubicBezTo>
                  <a:pt x="1" y="5843"/>
                  <a:pt x="389" y="3613"/>
                  <a:pt x="2001" y="2001"/>
                </a:cubicBezTo>
                <a:cubicBezTo>
                  <a:pt x="3613" y="388"/>
                  <a:pt x="5844" y="1"/>
                  <a:pt x="6983" y="1140"/>
                </a:cubicBezTo>
                <a:close/>
              </a:path>
            </a:pathLst>
          </a:custGeom>
          <a:solidFill>
            <a:srgbClr val="FFFFFF">
              <a:alpha val="43750"/>
            </a:srgb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1" name="Google Shape;1701;p50"/>
          <p:cNvSpPr/>
          <p:nvPr/>
        </p:nvSpPr>
        <p:spPr>
          <a:xfrm rot="-3153639">
            <a:off x="6446708" y="3506590"/>
            <a:ext cx="517439" cy="518667"/>
          </a:xfrm>
          <a:custGeom>
            <a:avLst/>
            <a:gdLst/>
            <a:ahLst/>
            <a:cxnLst/>
            <a:rect l="l" t="t" r="r" b="b"/>
            <a:pathLst>
              <a:path w="5056" h="5068" extrusionOk="0">
                <a:moveTo>
                  <a:pt x="4352" y="716"/>
                </a:moveTo>
                <a:cubicBezTo>
                  <a:pt x="5055" y="1419"/>
                  <a:pt x="4813" y="2813"/>
                  <a:pt x="3807" y="3819"/>
                </a:cubicBezTo>
                <a:cubicBezTo>
                  <a:pt x="2801" y="4825"/>
                  <a:pt x="1407" y="5068"/>
                  <a:pt x="704" y="4353"/>
                </a:cubicBezTo>
                <a:cubicBezTo>
                  <a:pt x="0" y="3650"/>
                  <a:pt x="231" y="2256"/>
                  <a:pt x="1237" y="1249"/>
                </a:cubicBezTo>
                <a:cubicBezTo>
                  <a:pt x="2243" y="243"/>
                  <a:pt x="3637" y="1"/>
                  <a:pt x="4352" y="716"/>
                </a:cubicBezTo>
                <a:close/>
              </a:path>
            </a:pathLst>
          </a:custGeom>
          <a:solidFill>
            <a:srgbClr val="FFFFFF">
              <a:alpha val="43750"/>
            </a:srgb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2" name="Google Shape;1702;p50"/>
          <p:cNvSpPr/>
          <p:nvPr/>
        </p:nvSpPr>
        <p:spPr>
          <a:xfrm>
            <a:off x="6095963" y="2285873"/>
            <a:ext cx="102" cy="239583"/>
          </a:xfrm>
          <a:custGeom>
            <a:avLst/>
            <a:gdLst/>
            <a:ahLst/>
            <a:cxnLst/>
            <a:rect l="l" t="t" r="r" b="b"/>
            <a:pathLst>
              <a:path w="1" h="2341" fill="none" extrusionOk="0">
                <a:moveTo>
                  <a:pt x="1" y="2340"/>
                </a:moveTo>
                <a:lnTo>
                  <a:pt x="1" y="1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3" name="Google Shape;1703;p50"/>
          <p:cNvSpPr/>
          <p:nvPr/>
        </p:nvSpPr>
        <p:spPr>
          <a:xfrm>
            <a:off x="5122162" y="2689108"/>
            <a:ext cx="169990" cy="168762"/>
          </a:xfrm>
          <a:custGeom>
            <a:avLst/>
            <a:gdLst/>
            <a:ahLst/>
            <a:cxnLst/>
            <a:rect l="l" t="t" r="r" b="b"/>
            <a:pathLst>
              <a:path w="1661" h="1649" fill="none" extrusionOk="0">
                <a:moveTo>
                  <a:pt x="1661" y="1649"/>
                </a:moveTo>
                <a:lnTo>
                  <a:pt x="0" y="0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4" name="Google Shape;1704;p50"/>
          <p:cNvSpPr/>
          <p:nvPr/>
        </p:nvSpPr>
        <p:spPr>
          <a:xfrm>
            <a:off x="4718929" y="3661684"/>
            <a:ext cx="239583" cy="102"/>
          </a:xfrm>
          <a:custGeom>
            <a:avLst/>
            <a:gdLst/>
            <a:ahLst/>
            <a:cxnLst/>
            <a:rect l="l" t="t" r="r" b="b"/>
            <a:pathLst>
              <a:path w="2341" h="1" fill="none" extrusionOk="0">
                <a:moveTo>
                  <a:pt x="2340" y="0"/>
                </a:moveTo>
                <a:lnTo>
                  <a:pt x="1" y="0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5" name="Google Shape;1705;p50"/>
          <p:cNvSpPr/>
          <p:nvPr/>
        </p:nvSpPr>
        <p:spPr>
          <a:xfrm>
            <a:off x="5122163" y="4465494"/>
            <a:ext cx="168762" cy="168864"/>
          </a:xfrm>
          <a:custGeom>
            <a:avLst/>
            <a:gdLst/>
            <a:ahLst/>
            <a:cxnLst/>
            <a:rect l="l" t="t" r="r" b="b"/>
            <a:pathLst>
              <a:path w="1649" h="1650" fill="none" extrusionOk="0">
                <a:moveTo>
                  <a:pt x="1649" y="1"/>
                </a:moveTo>
                <a:lnTo>
                  <a:pt x="0" y="1649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6" name="Google Shape;1706;p50"/>
          <p:cNvSpPr/>
          <p:nvPr/>
        </p:nvSpPr>
        <p:spPr>
          <a:xfrm>
            <a:off x="6898644" y="4466824"/>
            <a:ext cx="169990" cy="168762"/>
          </a:xfrm>
          <a:custGeom>
            <a:avLst/>
            <a:gdLst/>
            <a:ahLst/>
            <a:cxnLst/>
            <a:rect l="l" t="t" r="r" b="b"/>
            <a:pathLst>
              <a:path w="1661" h="1649" fill="none" extrusionOk="0">
                <a:moveTo>
                  <a:pt x="0" y="0"/>
                </a:moveTo>
                <a:lnTo>
                  <a:pt x="1661" y="1649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7" name="Google Shape;1707;p50"/>
          <p:cNvSpPr/>
          <p:nvPr/>
        </p:nvSpPr>
        <p:spPr>
          <a:xfrm>
            <a:off x="7232285" y="3662912"/>
            <a:ext cx="239583" cy="102"/>
          </a:xfrm>
          <a:custGeom>
            <a:avLst/>
            <a:gdLst/>
            <a:ahLst/>
            <a:cxnLst/>
            <a:rect l="l" t="t" r="r" b="b"/>
            <a:pathLst>
              <a:path w="2341" h="1" fill="none" extrusionOk="0">
                <a:moveTo>
                  <a:pt x="1" y="0"/>
                </a:moveTo>
                <a:lnTo>
                  <a:pt x="2340" y="0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8" name="Google Shape;1708;p50"/>
          <p:cNvSpPr/>
          <p:nvPr/>
        </p:nvSpPr>
        <p:spPr>
          <a:xfrm>
            <a:off x="6899873" y="2689108"/>
            <a:ext cx="168762" cy="168762"/>
          </a:xfrm>
          <a:custGeom>
            <a:avLst/>
            <a:gdLst/>
            <a:ahLst/>
            <a:cxnLst/>
            <a:rect l="l" t="t" r="r" b="b"/>
            <a:pathLst>
              <a:path w="1649" h="1649" fill="none" extrusionOk="0">
                <a:moveTo>
                  <a:pt x="0" y="1649"/>
                </a:moveTo>
                <a:lnTo>
                  <a:pt x="1649" y="0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9" name="Google Shape;1709;p50"/>
          <p:cNvSpPr/>
          <p:nvPr/>
        </p:nvSpPr>
        <p:spPr>
          <a:xfrm>
            <a:off x="194078" y="2130938"/>
            <a:ext cx="3377352" cy="1916986"/>
          </a:xfrm>
          <a:custGeom>
            <a:avLst/>
            <a:gdLst/>
            <a:ahLst/>
            <a:cxnLst/>
            <a:rect l="l" t="t" r="r" b="b"/>
            <a:pathLst>
              <a:path w="17807" h="9941" extrusionOk="0">
                <a:moveTo>
                  <a:pt x="1419" y="1"/>
                </a:moveTo>
                <a:cubicBezTo>
                  <a:pt x="631" y="1"/>
                  <a:pt x="1" y="631"/>
                  <a:pt x="1" y="1407"/>
                </a:cubicBezTo>
                <a:lnTo>
                  <a:pt x="1" y="8534"/>
                </a:lnTo>
                <a:cubicBezTo>
                  <a:pt x="1" y="9310"/>
                  <a:pt x="631" y="9940"/>
                  <a:pt x="1419" y="9940"/>
                </a:cubicBezTo>
                <a:lnTo>
                  <a:pt x="16401" y="9940"/>
                </a:lnTo>
                <a:cubicBezTo>
                  <a:pt x="17177" y="9940"/>
                  <a:pt x="17807" y="9310"/>
                  <a:pt x="17807" y="8534"/>
                </a:cubicBezTo>
                <a:lnTo>
                  <a:pt x="17807" y="1407"/>
                </a:lnTo>
                <a:cubicBezTo>
                  <a:pt x="17807" y="631"/>
                  <a:pt x="17177" y="1"/>
                  <a:pt x="16401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0" name="Google Shape;1710;p50"/>
          <p:cNvSpPr/>
          <p:nvPr/>
        </p:nvSpPr>
        <p:spPr>
          <a:xfrm>
            <a:off x="1269343" y="4949716"/>
            <a:ext cx="3569377" cy="1695027"/>
          </a:xfrm>
          <a:custGeom>
            <a:avLst/>
            <a:gdLst/>
            <a:ahLst/>
            <a:cxnLst/>
            <a:rect l="l" t="t" r="r" b="b"/>
            <a:pathLst>
              <a:path w="17807" h="9953" extrusionOk="0">
                <a:moveTo>
                  <a:pt x="1419" y="1"/>
                </a:moveTo>
                <a:cubicBezTo>
                  <a:pt x="631" y="1"/>
                  <a:pt x="1" y="631"/>
                  <a:pt x="1" y="1407"/>
                </a:cubicBezTo>
                <a:lnTo>
                  <a:pt x="1" y="8534"/>
                </a:lnTo>
                <a:cubicBezTo>
                  <a:pt x="1" y="9310"/>
                  <a:pt x="631" y="9953"/>
                  <a:pt x="1419" y="9953"/>
                </a:cubicBezTo>
                <a:lnTo>
                  <a:pt x="16401" y="9953"/>
                </a:lnTo>
                <a:cubicBezTo>
                  <a:pt x="17177" y="9953"/>
                  <a:pt x="17807" y="9310"/>
                  <a:pt x="17807" y="8534"/>
                </a:cubicBezTo>
                <a:lnTo>
                  <a:pt x="17807" y="1407"/>
                </a:lnTo>
                <a:cubicBezTo>
                  <a:pt x="17807" y="631"/>
                  <a:pt x="17177" y="1"/>
                  <a:pt x="16401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1" name="Google Shape;1711;p50"/>
          <p:cNvSpPr/>
          <p:nvPr/>
        </p:nvSpPr>
        <p:spPr>
          <a:xfrm>
            <a:off x="7905802" y="1992942"/>
            <a:ext cx="3458509" cy="1769376"/>
          </a:xfrm>
          <a:custGeom>
            <a:avLst/>
            <a:gdLst/>
            <a:ahLst/>
            <a:cxnLst/>
            <a:rect l="l" t="t" r="r" b="b"/>
            <a:pathLst>
              <a:path w="17819" h="9941" extrusionOk="0">
                <a:moveTo>
                  <a:pt x="1418" y="1"/>
                </a:moveTo>
                <a:cubicBezTo>
                  <a:pt x="630" y="1"/>
                  <a:pt x="0" y="631"/>
                  <a:pt x="0" y="1407"/>
                </a:cubicBezTo>
                <a:lnTo>
                  <a:pt x="0" y="8534"/>
                </a:lnTo>
                <a:cubicBezTo>
                  <a:pt x="0" y="9310"/>
                  <a:pt x="630" y="9940"/>
                  <a:pt x="1418" y="9940"/>
                </a:cubicBezTo>
                <a:lnTo>
                  <a:pt x="16400" y="9940"/>
                </a:lnTo>
                <a:cubicBezTo>
                  <a:pt x="17188" y="9940"/>
                  <a:pt x="17819" y="9310"/>
                  <a:pt x="17819" y="8534"/>
                </a:cubicBezTo>
                <a:lnTo>
                  <a:pt x="17819" y="1407"/>
                </a:lnTo>
                <a:cubicBezTo>
                  <a:pt x="17819" y="631"/>
                  <a:pt x="17188" y="1"/>
                  <a:pt x="16400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2" name="Google Shape;1712;p50"/>
          <p:cNvSpPr/>
          <p:nvPr/>
        </p:nvSpPr>
        <p:spPr>
          <a:xfrm>
            <a:off x="3072831" y="4052600"/>
            <a:ext cx="245723" cy="235796"/>
          </a:xfrm>
          <a:custGeom>
            <a:avLst/>
            <a:gdLst/>
            <a:ahLst/>
            <a:cxnLst/>
            <a:rect l="l" t="t" r="r" b="b"/>
            <a:pathLst>
              <a:path w="2401" h="2304" extrusionOk="0">
                <a:moveTo>
                  <a:pt x="1" y="0"/>
                </a:moveTo>
                <a:lnTo>
                  <a:pt x="1" y="1503"/>
                </a:lnTo>
                <a:cubicBezTo>
                  <a:pt x="1" y="1940"/>
                  <a:pt x="352" y="2303"/>
                  <a:pt x="801" y="2303"/>
                </a:cubicBezTo>
                <a:lnTo>
                  <a:pt x="1601" y="2303"/>
                </a:lnTo>
                <a:cubicBezTo>
                  <a:pt x="2049" y="2303"/>
                  <a:pt x="2401" y="1940"/>
                  <a:pt x="2401" y="1503"/>
                </a:cubicBezTo>
                <a:lnTo>
                  <a:pt x="2401" y="0"/>
                </a:ln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3" name="Google Shape;1713;p50"/>
          <p:cNvSpPr/>
          <p:nvPr/>
        </p:nvSpPr>
        <p:spPr>
          <a:xfrm>
            <a:off x="7697002" y="2443433"/>
            <a:ext cx="234568" cy="245723"/>
          </a:xfrm>
          <a:custGeom>
            <a:avLst/>
            <a:gdLst/>
            <a:ahLst/>
            <a:cxnLst/>
            <a:rect l="l" t="t" r="r" b="b"/>
            <a:pathLst>
              <a:path w="2292" h="2401" extrusionOk="0">
                <a:moveTo>
                  <a:pt x="788" y="0"/>
                </a:moveTo>
                <a:cubicBezTo>
                  <a:pt x="352" y="0"/>
                  <a:pt x="0" y="352"/>
                  <a:pt x="0" y="788"/>
                </a:cubicBezTo>
                <a:lnTo>
                  <a:pt x="0" y="1600"/>
                </a:lnTo>
                <a:cubicBezTo>
                  <a:pt x="0" y="2049"/>
                  <a:pt x="352" y="2400"/>
                  <a:pt x="788" y="2400"/>
                </a:cubicBezTo>
                <a:lnTo>
                  <a:pt x="2291" y="2400"/>
                </a:lnTo>
                <a:lnTo>
                  <a:pt x="2291" y="0"/>
                </a:ln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4" name="Google Shape;1714;p50"/>
          <p:cNvSpPr/>
          <p:nvPr/>
        </p:nvSpPr>
        <p:spPr>
          <a:xfrm>
            <a:off x="8832634" y="4568453"/>
            <a:ext cx="246952" cy="234568"/>
          </a:xfrm>
          <a:custGeom>
            <a:avLst/>
            <a:gdLst/>
            <a:ahLst/>
            <a:cxnLst/>
            <a:rect l="l" t="t" r="r" b="b"/>
            <a:pathLst>
              <a:path w="2413" h="2292" extrusionOk="0">
                <a:moveTo>
                  <a:pt x="800" y="1"/>
                </a:moveTo>
                <a:cubicBezTo>
                  <a:pt x="364" y="1"/>
                  <a:pt x="0" y="352"/>
                  <a:pt x="0" y="801"/>
                </a:cubicBezTo>
                <a:lnTo>
                  <a:pt x="0" y="2292"/>
                </a:lnTo>
                <a:lnTo>
                  <a:pt x="2413" y="2292"/>
                </a:lnTo>
                <a:lnTo>
                  <a:pt x="2413" y="801"/>
                </a:lnTo>
                <a:cubicBezTo>
                  <a:pt x="2413" y="352"/>
                  <a:pt x="2049" y="1"/>
                  <a:pt x="1613" y="1"/>
                </a:cubicBez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5" name="Google Shape;1715;p50"/>
          <p:cNvSpPr/>
          <p:nvPr/>
        </p:nvSpPr>
        <p:spPr>
          <a:xfrm>
            <a:off x="4262508" y="4731818"/>
            <a:ext cx="245723" cy="234568"/>
          </a:xfrm>
          <a:custGeom>
            <a:avLst/>
            <a:gdLst/>
            <a:ahLst/>
            <a:cxnLst/>
            <a:rect l="l" t="t" r="r" b="b"/>
            <a:pathLst>
              <a:path w="2401" h="2292" extrusionOk="0">
                <a:moveTo>
                  <a:pt x="788" y="1"/>
                </a:moveTo>
                <a:cubicBezTo>
                  <a:pt x="352" y="1"/>
                  <a:pt x="0" y="352"/>
                  <a:pt x="0" y="801"/>
                </a:cubicBezTo>
                <a:lnTo>
                  <a:pt x="0" y="2292"/>
                </a:lnTo>
                <a:lnTo>
                  <a:pt x="2400" y="2292"/>
                </a:lnTo>
                <a:lnTo>
                  <a:pt x="2400" y="801"/>
                </a:lnTo>
                <a:cubicBezTo>
                  <a:pt x="2400" y="352"/>
                  <a:pt x="2037" y="1"/>
                  <a:pt x="1600" y="1"/>
                </a:cubicBez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7" name="Google Shape;1717;p50"/>
          <p:cNvSpPr txBox="1"/>
          <p:nvPr/>
        </p:nvSpPr>
        <p:spPr>
          <a:xfrm flipH="1">
            <a:off x="240502" y="2461134"/>
            <a:ext cx="3391729" cy="1197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en-SG" sz="2000" b="1" dirty="0" err="1" smtClean="0">
                <a:solidFill>
                  <a:srgbClr val="002060"/>
                </a:solidFill>
              </a:rPr>
              <a:t>Chizma</a:t>
            </a:r>
            <a:r>
              <a:rPr lang="en-SG" sz="2000" b="1" dirty="0" smtClean="0">
                <a:solidFill>
                  <a:srgbClr val="002060"/>
                </a:solidFill>
              </a:rPr>
              <a:t>/model </a:t>
            </a:r>
            <a:r>
              <a:rPr lang="en-US" sz="2000" dirty="0" err="1" smtClean="0">
                <a:solidFill>
                  <a:srgbClr val="002060"/>
                </a:solidFill>
              </a:rPr>
              <a:t>o'quvchilarga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berilgan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miqdorlar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orasidagi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munosabatlarni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yaxshiroq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ko'rishga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yordam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beradi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720" name="Google Shape;1720;p50"/>
          <p:cNvSpPr txBox="1"/>
          <p:nvPr/>
        </p:nvSpPr>
        <p:spPr>
          <a:xfrm flipH="1">
            <a:off x="1293220" y="5060848"/>
            <a:ext cx="3677577" cy="14434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en-US" sz="2000" dirty="0" err="1" smtClean="0">
                <a:solidFill>
                  <a:srgbClr val="002060"/>
                </a:solidFill>
              </a:rPr>
              <a:t>Muammoni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tasmalar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bilan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ifodalanishi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muammoning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asosiy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matematik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tuzilishini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o'zida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mujassam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etadi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723" name="Google Shape;1723;p50"/>
          <p:cNvSpPr txBox="1"/>
          <p:nvPr/>
        </p:nvSpPr>
        <p:spPr>
          <a:xfrm flipH="1">
            <a:off x="8083907" y="2004538"/>
            <a:ext cx="3222320" cy="171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en-SG" b="1" dirty="0" err="1">
                <a:solidFill>
                  <a:srgbClr val="002060"/>
                </a:solidFill>
              </a:rPr>
              <a:t>Chizma</a:t>
            </a:r>
            <a:r>
              <a:rPr lang="en-SG" b="1" dirty="0">
                <a:solidFill>
                  <a:srgbClr val="002060"/>
                </a:solidFill>
              </a:rPr>
              <a:t>/model </a:t>
            </a:r>
            <a:r>
              <a:rPr lang="en-SG" dirty="0" err="1" smtClean="0">
                <a:solidFill>
                  <a:srgbClr val="002060"/>
                </a:solidFill>
              </a:rPr>
              <a:t>metodi</a:t>
            </a:r>
            <a:r>
              <a:rPr lang="en-SG" b="1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tizimli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ravishda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turli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mavzularda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qo'llaniladi</a:t>
            </a:r>
            <a:r>
              <a:rPr lang="en-SG" dirty="0" smtClean="0">
                <a:solidFill>
                  <a:srgbClr val="002060"/>
                </a:solidFill>
              </a:rPr>
              <a:t>: natural </a:t>
            </a:r>
            <a:r>
              <a:rPr lang="en-SG" dirty="0" err="1" smtClean="0">
                <a:solidFill>
                  <a:srgbClr val="002060"/>
                </a:solidFill>
              </a:rPr>
              <a:t>sonlar</a:t>
            </a:r>
            <a:r>
              <a:rPr lang="en-SG" dirty="0" smtClean="0">
                <a:solidFill>
                  <a:srgbClr val="002060"/>
                </a:solidFill>
              </a:rPr>
              <a:t>, </a:t>
            </a:r>
            <a:r>
              <a:rPr lang="en-SG" dirty="0" err="1" smtClean="0">
                <a:solidFill>
                  <a:srgbClr val="002060"/>
                </a:solidFill>
              </a:rPr>
              <a:t>kasrlar</a:t>
            </a:r>
            <a:r>
              <a:rPr lang="en-SG" dirty="0" smtClean="0">
                <a:solidFill>
                  <a:srgbClr val="002060"/>
                </a:solidFill>
              </a:rPr>
              <a:t>, </a:t>
            </a:r>
            <a:r>
              <a:rPr lang="en-SG" dirty="0" err="1" smtClean="0">
                <a:solidFill>
                  <a:srgbClr val="002060"/>
                </a:solidFill>
              </a:rPr>
              <a:t>foizlar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va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nisbatlar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726" name="Google Shape;1726;p50"/>
          <p:cNvSpPr txBox="1"/>
          <p:nvPr/>
        </p:nvSpPr>
        <p:spPr>
          <a:xfrm flipH="1">
            <a:off x="7456284" y="4835169"/>
            <a:ext cx="3477810" cy="157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en-SG" dirty="0" err="1" smtClean="0">
                <a:solidFill>
                  <a:srgbClr val="002060"/>
                </a:solidFill>
              </a:rPr>
              <a:t>Uzoq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vaqt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davomida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chizma-modeldan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b="1" dirty="0" err="1" smtClean="0">
                <a:solidFill>
                  <a:srgbClr val="002060"/>
                </a:solidFill>
              </a:rPr>
              <a:t>izchil</a:t>
            </a:r>
            <a:r>
              <a:rPr lang="en-SG" b="1" dirty="0" smtClean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foydalanish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orqali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o'quvchilar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ushbu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texnikani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turli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xil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murakkab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matnli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muammolarini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hal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qilish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>
                <a:solidFill>
                  <a:srgbClr val="002060"/>
                </a:solidFill>
              </a:rPr>
              <a:t>uchun</a:t>
            </a:r>
            <a:r>
              <a:rPr lang="en-SG" dirty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qo'llashni</a:t>
            </a:r>
            <a:r>
              <a:rPr lang="en-SG" dirty="0" smtClean="0">
                <a:solidFill>
                  <a:srgbClr val="002060"/>
                </a:solidFill>
              </a:rPr>
              <a:t> </a:t>
            </a:r>
            <a:r>
              <a:rPr lang="en-SG" dirty="0" err="1" smtClean="0">
                <a:solidFill>
                  <a:srgbClr val="002060"/>
                </a:solidFill>
              </a:rPr>
              <a:t>o‘rganadilar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7" name="Google Shape;1709;p50"/>
          <p:cNvSpPr/>
          <p:nvPr/>
        </p:nvSpPr>
        <p:spPr>
          <a:xfrm>
            <a:off x="4240052" y="61071"/>
            <a:ext cx="3377352" cy="1916986"/>
          </a:xfrm>
          <a:custGeom>
            <a:avLst/>
            <a:gdLst/>
            <a:ahLst/>
            <a:cxnLst/>
            <a:rect l="l" t="t" r="r" b="b"/>
            <a:pathLst>
              <a:path w="17807" h="9941" extrusionOk="0">
                <a:moveTo>
                  <a:pt x="1419" y="1"/>
                </a:moveTo>
                <a:cubicBezTo>
                  <a:pt x="631" y="1"/>
                  <a:pt x="1" y="631"/>
                  <a:pt x="1" y="1407"/>
                </a:cubicBezTo>
                <a:lnTo>
                  <a:pt x="1" y="8534"/>
                </a:lnTo>
                <a:cubicBezTo>
                  <a:pt x="1" y="9310"/>
                  <a:pt x="631" y="9940"/>
                  <a:pt x="1419" y="9940"/>
                </a:cubicBezTo>
                <a:lnTo>
                  <a:pt x="16401" y="9940"/>
                </a:lnTo>
                <a:cubicBezTo>
                  <a:pt x="17177" y="9940"/>
                  <a:pt x="17807" y="9310"/>
                  <a:pt x="17807" y="8534"/>
                </a:cubicBezTo>
                <a:lnTo>
                  <a:pt x="17807" y="1407"/>
                </a:lnTo>
                <a:cubicBezTo>
                  <a:pt x="17807" y="631"/>
                  <a:pt x="17177" y="1"/>
                  <a:pt x="16401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38" name="Google Shape;1717;p50"/>
          <p:cNvSpPr txBox="1"/>
          <p:nvPr/>
        </p:nvSpPr>
        <p:spPr>
          <a:xfrm flipH="1">
            <a:off x="4334204" y="427173"/>
            <a:ext cx="3806166" cy="1197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en-US" sz="2000" dirty="0" err="1" smtClean="0">
                <a:solidFill>
                  <a:srgbClr val="002060"/>
                </a:solidFill>
              </a:rPr>
              <a:t>Tasmalar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orqali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ifodalash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muammoni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tushunishni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yengillashtiradi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686" name="Google Shape;1686;p50"/>
          <p:cNvSpPr txBox="1">
            <a:spLocks noGrp="1"/>
          </p:cNvSpPr>
          <p:nvPr>
            <p:ph type="ctrTitle"/>
          </p:nvPr>
        </p:nvSpPr>
        <p:spPr>
          <a:xfrm>
            <a:off x="4141099" y="3746355"/>
            <a:ext cx="3712580" cy="669514"/>
          </a:xfrm>
          <a:prstGeom prst="rect">
            <a:avLst/>
          </a:prstGeom>
        </p:spPr>
        <p:txBody>
          <a:bodyPr spcFirstLastPara="1" vert="horz" wrap="square" lIns="114241" tIns="114241" rIns="114241" bIns="114241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SG" sz="4400" b="1" dirty="0" err="1" smtClean="0">
                <a:solidFill>
                  <a:srgbClr val="002060"/>
                </a:solidFill>
              </a:rPr>
              <a:t>Chizma</a:t>
            </a:r>
            <a:r>
              <a:rPr lang="en-SG" sz="4400" b="1" dirty="0">
                <a:solidFill>
                  <a:srgbClr val="002060"/>
                </a:solidFill>
              </a:rPr>
              <a:t>-</a:t>
            </a:r>
            <a:r>
              <a:rPr lang="en-SG" sz="4400" b="1" dirty="0" smtClean="0">
                <a:solidFill>
                  <a:srgbClr val="002060"/>
                </a:solidFill>
              </a:rPr>
              <a:t>model </a:t>
            </a:r>
            <a:r>
              <a:rPr lang="en-SG" sz="4400" b="1" dirty="0" err="1" smtClean="0">
                <a:solidFill>
                  <a:srgbClr val="002060"/>
                </a:solidFill>
              </a:rPr>
              <a:t>nima</a:t>
            </a:r>
            <a:r>
              <a:rPr lang="en-SG" sz="4400" b="1" dirty="0" smtClean="0">
                <a:solidFill>
                  <a:srgbClr val="002060"/>
                </a:solidFill>
              </a:rPr>
              <a:t> </a:t>
            </a:r>
            <a:r>
              <a:rPr lang="en-SG" sz="4400" b="1" dirty="0" err="1">
                <a:solidFill>
                  <a:srgbClr val="002060"/>
                </a:solidFill>
              </a:rPr>
              <a:t>uchun</a:t>
            </a:r>
            <a:r>
              <a:rPr lang="en-SG" sz="4400" b="1" dirty="0">
                <a:solidFill>
                  <a:srgbClr val="002060"/>
                </a:solidFill>
              </a:rPr>
              <a:t> </a:t>
            </a:r>
            <a:r>
              <a:rPr lang="en-SG" sz="4400" b="1" dirty="0" err="1" smtClean="0">
                <a:solidFill>
                  <a:srgbClr val="002060"/>
                </a:solidFill>
              </a:rPr>
              <a:t>kerak</a:t>
            </a:r>
            <a:r>
              <a:rPr lang="en-SG" sz="4400" b="1" dirty="0">
                <a:solidFill>
                  <a:srgbClr val="002060"/>
                </a:solidFill>
              </a:rPr>
              <a:t>?</a:t>
            </a:r>
            <a:endParaRPr sz="4373" b="1" dirty="0">
              <a:solidFill>
                <a:srgbClr val="00206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40" name="Google Shape;1713;p50"/>
          <p:cNvSpPr/>
          <p:nvPr/>
        </p:nvSpPr>
        <p:spPr>
          <a:xfrm rot="16200000">
            <a:off x="5811444" y="1977958"/>
            <a:ext cx="234568" cy="245723"/>
          </a:xfrm>
          <a:custGeom>
            <a:avLst/>
            <a:gdLst/>
            <a:ahLst/>
            <a:cxnLst/>
            <a:rect l="l" t="t" r="r" b="b"/>
            <a:pathLst>
              <a:path w="2292" h="2401" extrusionOk="0">
                <a:moveTo>
                  <a:pt x="788" y="0"/>
                </a:moveTo>
                <a:cubicBezTo>
                  <a:pt x="352" y="0"/>
                  <a:pt x="0" y="352"/>
                  <a:pt x="0" y="788"/>
                </a:cubicBezTo>
                <a:lnTo>
                  <a:pt x="0" y="1600"/>
                </a:lnTo>
                <a:cubicBezTo>
                  <a:pt x="0" y="2049"/>
                  <a:pt x="352" y="2400"/>
                  <a:pt x="788" y="2400"/>
                </a:cubicBezTo>
                <a:lnTo>
                  <a:pt x="2291" y="2400"/>
                </a:lnTo>
                <a:lnTo>
                  <a:pt x="2291" y="0"/>
                </a:ln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</p:spTree>
    <p:extLst>
      <p:ext uri="{BB962C8B-B14F-4D97-AF65-F5344CB8AC3E}">
        <p14:creationId xmlns:p14="http://schemas.microsoft.com/office/powerpoint/2010/main" val="2330764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oogle Shape;161;p18"/>
          <p:cNvGrpSpPr/>
          <p:nvPr/>
        </p:nvGrpSpPr>
        <p:grpSpPr>
          <a:xfrm>
            <a:off x="1186205" y="4445001"/>
            <a:ext cx="7450560" cy="1829633"/>
            <a:chOff x="3441779" y="6650273"/>
            <a:chExt cx="9454711" cy="2928445"/>
          </a:xfrm>
        </p:grpSpPr>
        <p:sp>
          <p:nvSpPr>
            <p:cNvPr id="162" name="Google Shape;162;p18"/>
            <p:cNvSpPr/>
            <p:nvPr/>
          </p:nvSpPr>
          <p:spPr>
            <a:xfrm>
              <a:off x="3794950" y="7216350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3" name="Google Shape;163;p18"/>
            <p:cNvSpPr txBox="1"/>
            <p:nvPr/>
          </p:nvSpPr>
          <p:spPr>
            <a:xfrm>
              <a:off x="3441779" y="8419517"/>
              <a:ext cx="3131150" cy="11592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8372" rIns="0" bIns="0" anchor="ctr" anchorCtr="0">
              <a:noAutofit/>
            </a:bodyPr>
            <a:lstStyle/>
            <a:p>
              <a:pPr algn="ctr"/>
              <a:r>
                <a:rPr lang="en-US" sz="2400" b="1" dirty="0" smtClean="0"/>
                <a:t>“</a:t>
              </a:r>
              <a:r>
                <a:rPr lang="en-US" sz="2400" b="1" dirty="0" err="1" smtClean="0"/>
                <a:t>Qism-Butun</a:t>
              </a:r>
              <a:r>
                <a:rPr lang="en-US" sz="2400" b="1" dirty="0" smtClean="0"/>
                <a:t>”  (</a:t>
              </a:r>
              <a:r>
                <a:rPr lang="en-US" sz="2400" b="1" dirty="0" err="1" smtClean="0"/>
                <a:t>Qism+Qism</a:t>
              </a:r>
              <a:r>
                <a:rPr lang="en-US" sz="2400" b="1" dirty="0" smtClean="0"/>
                <a:t>= </a:t>
              </a:r>
              <a:r>
                <a:rPr lang="en-US" sz="2400" b="1" dirty="0" err="1" smtClean="0"/>
                <a:t>Butun</a:t>
              </a:r>
              <a:r>
                <a:rPr lang="en-US" sz="2400" b="1" dirty="0" smtClean="0"/>
                <a:t>) </a:t>
              </a:r>
              <a:r>
                <a:rPr lang="en-US" sz="2400" b="1" dirty="0" err="1" smtClean="0"/>
                <a:t>modeli</a:t>
              </a:r>
              <a:endParaRPr lang="en-US" sz="2400" b="1" dirty="0" smtClean="0"/>
            </a:p>
            <a:p>
              <a:pPr lvl="0" algn="ctr"/>
              <a:endParaRPr lang="ru-RU" sz="2032" b="1" dirty="0"/>
            </a:p>
          </p:txBody>
        </p:sp>
        <p:sp>
          <p:nvSpPr>
            <p:cNvPr id="164" name="Google Shape;164;p18"/>
            <p:cNvSpPr txBox="1"/>
            <p:nvPr/>
          </p:nvSpPr>
          <p:spPr>
            <a:xfrm>
              <a:off x="3532766" y="7216334"/>
              <a:ext cx="3131149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marL="15869" algn="ctr"/>
              <a:endParaRPr sz="199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164;p18"/>
            <p:cNvSpPr txBox="1"/>
            <p:nvPr/>
          </p:nvSpPr>
          <p:spPr>
            <a:xfrm>
              <a:off x="10548090" y="6650273"/>
              <a:ext cx="2348400" cy="26035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marL="15869" algn="ctr"/>
              <a:endParaRPr sz="199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2" name="Google Shape;164;p18"/>
            <p:cNvSpPr txBox="1"/>
            <p:nvPr/>
          </p:nvSpPr>
          <p:spPr>
            <a:xfrm>
              <a:off x="6157369" y="6650273"/>
              <a:ext cx="2348400" cy="26035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marL="15869" algn="ctr"/>
              <a:endParaRPr sz="199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5" name="Google Shape;165;p18"/>
          <p:cNvGrpSpPr/>
          <p:nvPr/>
        </p:nvGrpSpPr>
        <p:grpSpPr>
          <a:xfrm>
            <a:off x="4782462" y="4743288"/>
            <a:ext cx="6200015" cy="1878854"/>
            <a:chOff x="6628710" y="6601805"/>
            <a:chExt cx="6196153" cy="3007226"/>
          </a:xfrm>
        </p:grpSpPr>
        <p:sp>
          <p:nvSpPr>
            <p:cNvPr id="167" name="Google Shape;167;p18"/>
            <p:cNvSpPr txBox="1"/>
            <p:nvPr/>
          </p:nvSpPr>
          <p:spPr>
            <a:xfrm>
              <a:off x="10476463" y="7563350"/>
              <a:ext cx="2348400" cy="20456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8372" rIns="0" bIns="0" anchor="ctr" anchorCtr="0">
              <a:noAutofit/>
            </a:bodyPr>
            <a:lstStyle/>
            <a:p>
              <a:pPr lvl="0" algn="ctr"/>
              <a:r>
                <a:rPr lang="en-US" sz="2400" b="1" dirty="0" smtClean="0"/>
                <a:t>“</a:t>
              </a:r>
              <a:r>
                <a:rPr lang="en-US" sz="2400" b="1" dirty="0" err="1" smtClean="0"/>
                <a:t>Oldin</a:t>
              </a:r>
              <a:r>
                <a:rPr lang="en-US" sz="2400" b="1" dirty="0" smtClean="0"/>
                <a:t> - </a:t>
              </a:r>
              <a:r>
                <a:rPr lang="en-US" sz="2400" b="1" dirty="0" err="1" smtClean="0"/>
                <a:t>Keyin</a:t>
              </a:r>
              <a:r>
                <a:rPr lang="en-US" sz="2400" b="1" dirty="0" smtClean="0"/>
                <a:t> (</a:t>
              </a:r>
              <a:r>
                <a:rPr lang="en-US" sz="2400" b="1" dirty="0" err="1" smtClean="0"/>
                <a:t>O'zgarish</a:t>
              </a:r>
              <a:r>
                <a:rPr lang="en-US" sz="2400" b="1" dirty="0" smtClean="0"/>
                <a:t>)” </a:t>
              </a:r>
              <a:r>
                <a:rPr lang="en-US" sz="2400" b="1" dirty="0" err="1" smtClean="0"/>
                <a:t>modeli</a:t>
              </a:r>
              <a:endParaRPr lang="en-US" sz="2032" b="1" dirty="0"/>
            </a:p>
          </p:txBody>
        </p:sp>
        <p:sp>
          <p:nvSpPr>
            <p:cNvPr id="168" name="Google Shape;168;p18"/>
            <p:cNvSpPr txBox="1"/>
            <p:nvPr/>
          </p:nvSpPr>
          <p:spPr>
            <a:xfrm>
              <a:off x="6628710" y="6601805"/>
              <a:ext cx="2653711" cy="766901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marL="15869" algn="ctr"/>
              <a:endParaRPr sz="199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9" name="Google Shape;169;p18"/>
          <p:cNvGrpSpPr/>
          <p:nvPr/>
        </p:nvGrpSpPr>
        <p:grpSpPr>
          <a:xfrm>
            <a:off x="4679452" y="4798657"/>
            <a:ext cx="6303025" cy="1823486"/>
            <a:chOff x="4533671" y="7216325"/>
            <a:chExt cx="7559561" cy="2469061"/>
          </a:xfrm>
        </p:grpSpPr>
        <p:sp>
          <p:nvSpPr>
            <p:cNvPr id="170" name="Google Shape;170;p18"/>
            <p:cNvSpPr/>
            <p:nvPr/>
          </p:nvSpPr>
          <p:spPr>
            <a:xfrm>
              <a:off x="9338650" y="7216325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rgbClr val="FFD00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1" name="Google Shape;171;p18"/>
            <p:cNvSpPr txBox="1"/>
            <p:nvPr/>
          </p:nvSpPr>
          <p:spPr>
            <a:xfrm>
              <a:off x="4533671" y="7865525"/>
              <a:ext cx="3184723" cy="18198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8372" rIns="0" bIns="0" anchor="ctr" anchorCtr="0">
              <a:noAutofit/>
            </a:bodyPr>
            <a:lstStyle/>
            <a:p>
              <a:pPr marL="15869" algn="ctr"/>
              <a:r>
                <a:rPr lang="en-US" sz="2400" b="1" dirty="0" smtClean="0"/>
                <a:t>“</a:t>
              </a:r>
              <a:r>
                <a:rPr lang="en-US" sz="2400" b="1" dirty="0" err="1" smtClean="0"/>
                <a:t>Taqqoslash</a:t>
              </a:r>
              <a:r>
                <a:rPr lang="en-US" sz="2400" b="1" dirty="0" smtClean="0"/>
                <a:t> (</a:t>
              </a:r>
              <a:r>
                <a:rPr lang="en-US" sz="2400" b="1" dirty="0" err="1" smtClean="0"/>
                <a:t>Farqlash</a:t>
              </a:r>
              <a:r>
                <a:rPr lang="en-US" sz="2400" b="1" dirty="0" smtClean="0"/>
                <a:t>)” </a:t>
              </a:r>
              <a:r>
                <a:rPr lang="en-US" sz="2400" b="1" dirty="0" err="1" smtClean="0"/>
                <a:t>modeli</a:t>
              </a:r>
              <a:endParaRPr lang="ru-RU" sz="2032" b="1" dirty="0"/>
            </a:p>
          </p:txBody>
        </p:sp>
        <p:sp>
          <p:nvSpPr>
            <p:cNvPr id="172" name="Google Shape;172;p18"/>
            <p:cNvSpPr txBox="1"/>
            <p:nvPr/>
          </p:nvSpPr>
          <p:spPr>
            <a:xfrm>
              <a:off x="9133910" y="7216334"/>
              <a:ext cx="2959322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marL="15869" algn="ctr"/>
              <a:endParaRPr sz="199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77" name="Google Shape;177;p18"/>
          <p:cNvSpPr/>
          <p:nvPr/>
        </p:nvSpPr>
        <p:spPr>
          <a:xfrm>
            <a:off x="6033358" y="1904757"/>
            <a:ext cx="88911" cy="288478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57136" tIns="57136" rIns="57136" bIns="57136" anchor="ctr" anchorCtr="0">
            <a:noAutofit/>
          </a:bodyPr>
          <a:lstStyle/>
          <a:p>
            <a:endParaRPr sz="2249"/>
          </a:p>
        </p:txBody>
      </p:sp>
      <p:sp>
        <p:nvSpPr>
          <p:cNvPr id="178" name="Google Shape;178;p18"/>
          <p:cNvSpPr/>
          <p:nvPr/>
        </p:nvSpPr>
        <p:spPr>
          <a:xfrm>
            <a:off x="5467960" y="1975499"/>
            <a:ext cx="200670" cy="261503"/>
          </a:xfrm>
          <a:custGeom>
            <a:avLst/>
            <a:gdLst/>
            <a:ahLst/>
            <a:cxnLst/>
            <a:rect l="l" t="t" r="r" b="b"/>
            <a:pathLst>
              <a:path w="729" h="950" extrusionOk="0">
                <a:moveTo>
                  <a:pt x="183" y="0"/>
                </a:moveTo>
                <a:cubicBezTo>
                  <a:pt x="156" y="0"/>
                  <a:pt x="128" y="7"/>
                  <a:pt x="103" y="21"/>
                </a:cubicBezTo>
                <a:cubicBezTo>
                  <a:pt x="26" y="65"/>
                  <a:pt x="0" y="164"/>
                  <a:pt x="44" y="241"/>
                </a:cubicBezTo>
                <a:lnTo>
                  <a:pt x="406" y="867"/>
                </a:lnTo>
                <a:cubicBezTo>
                  <a:pt x="436" y="920"/>
                  <a:pt x="492" y="950"/>
                  <a:pt x="549" y="950"/>
                </a:cubicBezTo>
                <a:cubicBezTo>
                  <a:pt x="575" y="950"/>
                  <a:pt x="602" y="943"/>
                  <a:pt x="626" y="929"/>
                </a:cubicBezTo>
                <a:cubicBezTo>
                  <a:pt x="703" y="882"/>
                  <a:pt x="729" y="783"/>
                  <a:pt x="685" y="706"/>
                </a:cubicBezTo>
                <a:lnTo>
                  <a:pt x="322" y="80"/>
                </a:lnTo>
                <a:cubicBezTo>
                  <a:pt x="293" y="29"/>
                  <a:pt x="239" y="0"/>
                  <a:pt x="183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57136" tIns="57136" rIns="57136" bIns="57136" anchor="ctr" anchorCtr="0">
            <a:noAutofit/>
          </a:bodyPr>
          <a:lstStyle/>
          <a:p>
            <a:endParaRPr sz="2249"/>
          </a:p>
        </p:txBody>
      </p:sp>
      <p:sp>
        <p:nvSpPr>
          <p:cNvPr id="179" name="Google Shape;179;p18"/>
          <p:cNvSpPr/>
          <p:nvPr/>
        </p:nvSpPr>
        <p:spPr>
          <a:xfrm>
            <a:off x="6480669" y="1991465"/>
            <a:ext cx="201771" cy="262879"/>
          </a:xfrm>
          <a:custGeom>
            <a:avLst/>
            <a:gdLst/>
            <a:ahLst/>
            <a:cxnLst/>
            <a:rect l="l" t="t" r="r" b="b"/>
            <a:pathLst>
              <a:path w="733" h="955" extrusionOk="0">
                <a:moveTo>
                  <a:pt x="551" y="1"/>
                </a:moveTo>
                <a:cubicBezTo>
                  <a:pt x="495" y="1"/>
                  <a:pt x="440" y="30"/>
                  <a:pt x="411" y="84"/>
                </a:cubicBezTo>
                <a:lnTo>
                  <a:pt x="45" y="710"/>
                </a:lnTo>
                <a:cubicBezTo>
                  <a:pt x="1" y="787"/>
                  <a:pt x="26" y="886"/>
                  <a:pt x="107" y="934"/>
                </a:cubicBezTo>
                <a:cubicBezTo>
                  <a:pt x="131" y="948"/>
                  <a:pt x="157" y="954"/>
                  <a:pt x="183" y="954"/>
                </a:cubicBezTo>
                <a:cubicBezTo>
                  <a:pt x="239" y="954"/>
                  <a:pt x="294" y="924"/>
                  <a:pt x="326" y="871"/>
                </a:cubicBezTo>
                <a:lnTo>
                  <a:pt x="689" y="245"/>
                </a:lnTo>
                <a:cubicBezTo>
                  <a:pt x="733" y="168"/>
                  <a:pt x="707" y="66"/>
                  <a:pt x="630" y="22"/>
                </a:cubicBezTo>
                <a:cubicBezTo>
                  <a:pt x="605" y="8"/>
                  <a:pt x="578" y="1"/>
                  <a:pt x="551" y="1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57136" tIns="57136" rIns="57136" bIns="57136" anchor="ctr" anchorCtr="0">
            <a:noAutofit/>
          </a:bodyPr>
          <a:lstStyle/>
          <a:p>
            <a:endParaRPr sz="2249"/>
          </a:p>
        </p:txBody>
      </p:sp>
      <p:grpSp>
        <p:nvGrpSpPr>
          <p:cNvPr id="180" name="Google Shape;180;p18"/>
          <p:cNvGrpSpPr/>
          <p:nvPr/>
        </p:nvGrpSpPr>
        <p:grpSpPr>
          <a:xfrm>
            <a:off x="5473039" y="2671801"/>
            <a:ext cx="1279166" cy="1946124"/>
            <a:chOff x="3006432" y="1884251"/>
            <a:chExt cx="1023694" cy="1557449"/>
          </a:xfrm>
        </p:grpSpPr>
        <p:sp>
          <p:nvSpPr>
            <p:cNvPr id="181" name="Google Shape;181;p18"/>
            <p:cNvSpPr/>
            <p:nvPr/>
          </p:nvSpPr>
          <p:spPr>
            <a:xfrm>
              <a:off x="3006432" y="1884251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5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2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2" name="Google Shape;182;p18"/>
            <p:cNvSpPr/>
            <p:nvPr/>
          </p:nvSpPr>
          <p:spPr>
            <a:xfrm>
              <a:off x="3279153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0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0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3354934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99" y="1"/>
                  </a:moveTo>
                  <a:cubicBezTo>
                    <a:pt x="44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4" name="Google Shape;184;p18"/>
            <p:cNvSpPr/>
            <p:nvPr/>
          </p:nvSpPr>
          <p:spPr>
            <a:xfrm>
              <a:off x="3430714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3217692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79" y="1"/>
                  </a:moveTo>
                  <a:cubicBezTo>
                    <a:pt x="2333" y="667"/>
                    <a:pt x="2600" y="1729"/>
                    <a:pt x="2249" y="2670"/>
                  </a:cubicBezTo>
                  <a:cubicBezTo>
                    <a:pt x="1901" y="3615"/>
                    <a:pt x="1008" y="4244"/>
                    <a:pt x="1" y="4255"/>
                  </a:cubicBezTo>
                  <a:cubicBezTo>
                    <a:pt x="30" y="4361"/>
                    <a:pt x="52" y="4468"/>
                    <a:pt x="63" y="4574"/>
                  </a:cubicBezTo>
                  <a:cubicBezTo>
                    <a:pt x="81" y="4724"/>
                    <a:pt x="206" y="4834"/>
                    <a:pt x="356" y="4834"/>
                  </a:cubicBezTo>
                  <a:lnTo>
                    <a:pt x="2373" y="4834"/>
                  </a:lnTo>
                  <a:cubicBezTo>
                    <a:pt x="2520" y="4834"/>
                    <a:pt x="2648" y="4724"/>
                    <a:pt x="2666" y="4574"/>
                  </a:cubicBezTo>
                  <a:cubicBezTo>
                    <a:pt x="2703" y="4259"/>
                    <a:pt x="2813" y="3860"/>
                    <a:pt x="3193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12" y="129"/>
                    <a:pt x="1897" y="30"/>
                    <a:pt x="1579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6" name="Google Shape;186;p18"/>
            <p:cNvSpPr/>
            <p:nvPr/>
          </p:nvSpPr>
          <p:spPr>
            <a:xfrm>
              <a:off x="3312858" y="2229225"/>
              <a:ext cx="442345" cy="293867"/>
            </a:xfrm>
            <a:custGeom>
              <a:avLst/>
              <a:gdLst/>
              <a:ahLst/>
              <a:cxnLst/>
              <a:rect l="l" t="t" r="r" b="b"/>
              <a:pathLst>
                <a:path w="2008" h="1334" extrusionOk="0">
                  <a:moveTo>
                    <a:pt x="1824" y="169"/>
                  </a:moveTo>
                  <a:lnTo>
                    <a:pt x="1824" y="1030"/>
                  </a:lnTo>
                  <a:lnTo>
                    <a:pt x="187" y="1030"/>
                  </a:lnTo>
                  <a:lnTo>
                    <a:pt x="187" y="169"/>
                  </a:lnTo>
                  <a:close/>
                  <a:moveTo>
                    <a:pt x="114" y="1"/>
                  </a:moveTo>
                  <a:cubicBezTo>
                    <a:pt x="48" y="5"/>
                    <a:pt x="1" y="63"/>
                    <a:pt x="8" y="125"/>
                  </a:cubicBezTo>
                  <a:lnTo>
                    <a:pt x="8" y="1246"/>
                  </a:lnTo>
                  <a:cubicBezTo>
                    <a:pt x="15" y="1295"/>
                    <a:pt x="56" y="1334"/>
                    <a:pt x="107" y="1334"/>
                  </a:cubicBezTo>
                  <a:cubicBezTo>
                    <a:pt x="110" y="1334"/>
                    <a:pt x="112" y="1334"/>
                    <a:pt x="114" y="1334"/>
                  </a:cubicBezTo>
                  <a:lnTo>
                    <a:pt x="1897" y="1334"/>
                  </a:lnTo>
                  <a:cubicBezTo>
                    <a:pt x="1960" y="1334"/>
                    <a:pt x="2007" y="1286"/>
                    <a:pt x="2007" y="1227"/>
                  </a:cubicBezTo>
                  <a:lnTo>
                    <a:pt x="2007" y="107"/>
                  </a:lnTo>
                  <a:cubicBezTo>
                    <a:pt x="2007" y="49"/>
                    <a:pt x="1960" y="1"/>
                    <a:pt x="18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7" name="Google Shape;187;p18"/>
            <p:cNvSpPr/>
            <p:nvPr/>
          </p:nvSpPr>
          <p:spPr>
            <a:xfrm>
              <a:off x="3409787" y="2547984"/>
              <a:ext cx="239677" cy="96928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355" y="0"/>
                  </a:moveTo>
                  <a:cubicBezTo>
                    <a:pt x="348" y="73"/>
                    <a:pt x="308" y="275"/>
                    <a:pt x="81" y="304"/>
                  </a:cubicBezTo>
                  <a:cubicBezTo>
                    <a:pt x="0" y="315"/>
                    <a:pt x="7" y="436"/>
                    <a:pt x="92" y="439"/>
                  </a:cubicBezTo>
                  <a:lnTo>
                    <a:pt x="1000" y="439"/>
                  </a:lnTo>
                  <a:cubicBezTo>
                    <a:pt x="1080" y="436"/>
                    <a:pt x="1087" y="315"/>
                    <a:pt x="1007" y="304"/>
                  </a:cubicBezTo>
                  <a:lnTo>
                    <a:pt x="1011" y="304"/>
                  </a:lnTo>
                  <a:cubicBezTo>
                    <a:pt x="787" y="275"/>
                    <a:pt x="747" y="73"/>
                    <a:pt x="7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8" name="Google Shape;188;p18"/>
            <p:cNvSpPr/>
            <p:nvPr/>
          </p:nvSpPr>
          <p:spPr>
            <a:xfrm>
              <a:off x="3433137" y="2357654"/>
              <a:ext cx="44499" cy="62342"/>
            </a:xfrm>
            <a:custGeom>
              <a:avLst/>
              <a:gdLst/>
              <a:ahLst/>
              <a:cxnLst/>
              <a:rect l="l" t="t" r="r" b="b"/>
              <a:pathLst>
                <a:path w="202" h="283" extrusionOk="0">
                  <a:moveTo>
                    <a:pt x="0" y="0"/>
                  </a:moveTo>
                  <a:lnTo>
                    <a:pt x="0" y="282"/>
                  </a:lnTo>
                  <a:lnTo>
                    <a:pt x="202" y="282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89" name="Google Shape;189;p18"/>
            <p:cNvSpPr/>
            <p:nvPr/>
          </p:nvSpPr>
          <p:spPr>
            <a:xfrm>
              <a:off x="3517069" y="2344657"/>
              <a:ext cx="44499" cy="75339"/>
            </a:xfrm>
            <a:custGeom>
              <a:avLst/>
              <a:gdLst/>
              <a:ahLst/>
              <a:cxnLst/>
              <a:rect l="l" t="t" r="r" b="b"/>
              <a:pathLst>
                <a:path w="202" h="342" extrusionOk="0">
                  <a:moveTo>
                    <a:pt x="0" y="1"/>
                  </a:moveTo>
                  <a:lnTo>
                    <a:pt x="0" y="341"/>
                  </a:lnTo>
                  <a:lnTo>
                    <a:pt x="201" y="341"/>
                  </a:lnTo>
                  <a:lnTo>
                    <a:pt x="2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0" name="Google Shape;190;p18"/>
            <p:cNvSpPr/>
            <p:nvPr/>
          </p:nvSpPr>
          <p:spPr>
            <a:xfrm>
              <a:off x="3611354" y="2323729"/>
              <a:ext cx="44499" cy="96267"/>
            </a:xfrm>
            <a:custGeom>
              <a:avLst/>
              <a:gdLst/>
              <a:ahLst/>
              <a:cxnLst/>
              <a:rect l="l" t="t" r="r" b="b"/>
              <a:pathLst>
                <a:path w="202" h="437" extrusionOk="0">
                  <a:moveTo>
                    <a:pt x="0" y="0"/>
                  </a:moveTo>
                  <a:lnTo>
                    <a:pt x="0" y="436"/>
                  </a:lnTo>
                  <a:lnTo>
                    <a:pt x="202" y="43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191" name="Google Shape;191;p18"/>
          <p:cNvSpPr/>
          <p:nvPr/>
        </p:nvSpPr>
        <p:spPr>
          <a:xfrm>
            <a:off x="2581907" y="1888529"/>
            <a:ext cx="88911" cy="288478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57136" tIns="57136" rIns="57136" bIns="57136" anchor="ctr" anchorCtr="0">
            <a:noAutofit/>
          </a:bodyPr>
          <a:lstStyle/>
          <a:p>
            <a:endParaRPr sz="2249"/>
          </a:p>
        </p:txBody>
      </p:sp>
      <p:sp>
        <p:nvSpPr>
          <p:cNvPr id="192" name="Google Shape;192;p18"/>
          <p:cNvSpPr/>
          <p:nvPr/>
        </p:nvSpPr>
        <p:spPr>
          <a:xfrm>
            <a:off x="2015407" y="1959271"/>
            <a:ext cx="201771" cy="261503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6" y="0"/>
                </a:moveTo>
                <a:cubicBezTo>
                  <a:pt x="159" y="0"/>
                  <a:pt x="132" y="7"/>
                  <a:pt x="107" y="21"/>
                </a:cubicBezTo>
                <a:cubicBezTo>
                  <a:pt x="26" y="65"/>
                  <a:pt x="1" y="164"/>
                  <a:pt x="44" y="241"/>
                </a:cubicBezTo>
                <a:lnTo>
                  <a:pt x="411" y="867"/>
                </a:lnTo>
                <a:cubicBezTo>
                  <a:pt x="441" y="920"/>
                  <a:pt x="496" y="950"/>
                  <a:pt x="553" y="950"/>
                </a:cubicBezTo>
                <a:cubicBezTo>
                  <a:pt x="579" y="950"/>
                  <a:pt x="606" y="943"/>
                  <a:pt x="630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6" y="80"/>
                </a:lnTo>
                <a:cubicBezTo>
                  <a:pt x="295" y="29"/>
                  <a:pt x="241" y="0"/>
                  <a:pt x="186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57136" tIns="57136" rIns="57136" bIns="57136" anchor="ctr" anchorCtr="0">
            <a:noAutofit/>
          </a:bodyPr>
          <a:lstStyle/>
          <a:p>
            <a:endParaRPr sz="2249"/>
          </a:p>
        </p:txBody>
      </p:sp>
      <p:sp>
        <p:nvSpPr>
          <p:cNvPr id="193" name="Google Shape;193;p18"/>
          <p:cNvSpPr/>
          <p:nvPr/>
        </p:nvSpPr>
        <p:spPr>
          <a:xfrm>
            <a:off x="3030318" y="1975237"/>
            <a:ext cx="201771" cy="262053"/>
          </a:xfrm>
          <a:custGeom>
            <a:avLst/>
            <a:gdLst/>
            <a:ahLst/>
            <a:cxnLst/>
            <a:rect l="l" t="t" r="r" b="b"/>
            <a:pathLst>
              <a:path w="733" h="952" extrusionOk="0">
                <a:moveTo>
                  <a:pt x="547" y="1"/>
                </a:moveTo>
                <a:cubicBezTo>
                  <a:pt x="490" y="1"/>
                  <a:pt x="436" y="29"/>
                  <a:pt x="407" y="81"/>
                </a:cubicBezTo>
                <a:lnTo>
                  <a:pt x="44" y="710"/>
                </a:lnTo>
                <a:cubicBezTo>
                  <a:pt x="0" y="787"/>
                  <a:pt x="26" y="886"/>
                  <a:pt x="103" y="930"/>
                </a:cubicBezTo>
                <a:cubicBezTo>
                  <a:pt x="128" y="945"/>
                  <a:pt x="156" y="951"/>
                  <a:pt x="184" y="951"/>
                </a:cubicBezTo>
                <a:cubicBezTo>
                  <a:pt x="239" y="951"/>
                  <a:pt x="294" y="923"/>
                  <a:pt x="326" y="871"/>
                </a:cubicBezTo>
                <a:lnTo>
                  <a:pt x="689" y="242"/>
                </a:lnTo>
                <a:cubicBezTo>
                  <a:pt x="733" y="165"/>
                  <a:pt x="707" y="66"/>
                  <a:pt x="630" y="22"/>
                </a:cubicBezTo>
                <a:cubicBezTo>
                  <a:pt x="604" y="8"/>
                  <a:pt x="575" y="1"/>
                  <a:pt x="547" y="1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57136" tIns="57136" rIns="57136" bIns="57136" anchor="ctr" anchorCtr="0">
            <a:noAutofit/>
          </a:bodyPr>
          <a:lstStyle/>
          <a:p>
            <a:endParaRPr sz="2249"/>
          </a:p>
        </p:txBody>
      </p:sp>
      <p:grpSp>
        <p:nvGrpSpPr>
          <p:cNvPr id="194" name="Google Shape;194;p18"/>
          <p:cNvGrpSpPr/>
          <p:nvPr/>
        </p:nvGrpSpPr>
        <p:grpSpPr>
          <a:xfrm>
            <a:off x="1983619" y="2670926"/>
            <a:ext cx="1280273" cy="1946124"/>
            <a:chOff x="1087230" y="1853376"/>
            <a:chExt cx="1024580" cy="1557449"/>
          </a:xfrm>
        </p:grpSpPr>
        <p:sp>
          <p:nvSpPr>
            <p:cNvPr id="195" name="Google Shape;195;p18"/>
            <p:cNvSpPr/>
            <p:nvPr/>
          </p:nvSpPr>
          <p:spPr>
            <a:xfrm>
              <a:off x="1087230" y="1853376"/>
              <a:ext cx="1023699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5" y="0"/>
                  </a:moveTo>
                  <a:cubicBezTo>
                    <a:pt x="1936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0" y="2717"/>
                    <a:pt x="495" y="3365"/>
                  </a:cubicBezTo>
                  <a:cubicBezTo>
                    <a:pt x="875" y="3870"/>
                    <a:pt x="985" y="4265"/>
                    <a:pt x="1026" y="4584"/>
                  </a:cubicBezTo>
                  <a:cubicBezTo>
                    <a:pt x="1040" y="4730"/>
                    <a:pt x="1168" y="4844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3" y="99"/>
                    <a:pt x="2714" y="0"/>
                    <a:pt x="232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6" name="Google Shape;196;p18"/>
            <p:cNvSpPr/>
            <p:nvPr/>
          </p:nvSpPr>
          <p:spPr>
            <a:xfrm>
              <a:off x="1359731" y="2983242"/>
              <a:ext cx="474510" cy="111467"/>
            </a:xfrm>
            <a:custGeom>
              <a:avLst/>
              <a:gdLst/>
              <a:ahLst/>
              <a:cxnLst/>
              <a:rect l="l" t="t" r="r" b="b"/>
              <a:pathLst>
                <a:path w="2154" h="506" extrusionOk="0">
                  <a:moveTo>
                    <a:pt x="100" y="0"/>
                  </a:moveTo>
                  <a:cubicBezTo>
                    <a:pt x="45" y="0"/>
                    <a:pt x="1" y="44"/>
                    <a:pt x="1" y="99"/>
                  </a:cubicBezTo>
                  <a:lnTo>
                    <a:pt x="1" y="403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2055" y="506"/>
                  </a:lnTo>
                  <a:cubicBezTo>
                    <a:pt x="2110" y="506"/>
                    <a:pt x="2154" y="462"/>
                    <a:pt x="2154" y="403"/>
                  </a:cubicBezTo>
                  <a:lnTo>
                    <a:pt x="2154" y="99"/>
                  </a:lnTo>
                  <a:cubicBezTo>
                    <a:pt x="2154" y="44"/>
                    <a:pt x="2110" y="0"/>
                    <a:pt x="205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7" name="Google Shape;197;p18"/>
            <p:cNvSpPr/>
            <p:nvPr/>
          </p:nvSpPr>
          <p:spPr>
            <a:xfrm>
              <a:off x="1436393" y="3138767"/>
              <a:ext cx="328456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0" y="1"/>
                  </a:moveTo>
                  <a:cubicBezTo>
                    <a:pt x="45" y="1"/>
                    <a:pt x="1" y="48"/>
                    <a:pt x="1" y="103"/>
                  </a:cubicBezTo>
                  <a:lnTo>
                    <a:pt x="1" y="407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1388" y="506"/>
                  </a:lnTo>
                  <a:cubicBezTo>
                    <a:pt x="1443" y="506"/>
                    <a:pt x="1491" y="462"/>
                    <a:pt x="1491" y="407"/>
                  </a:cubicBezTo>
                  <a:lnTo>
                    <a:pt x="1491" y="103"/>
                  </a:lnTo>
                  <a:cubicBezTo>
                    <a:pt x="1491" y="48"/>
                    <a:pt x="1443" y="1"/>
                    <a:pt x="1388" y="1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8" name="Google Shape;198;p18"/>
            <p:cNvSpPr/>
            <p:nvPr/>
          </p:nvSpPr>
          <p:spPr>
            <a:xfrm>
              <a:off x="1511512" y="3299358"/>
              <a:ext cx="171167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2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2" y="0"/>
                    <a:pt x="678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1298490" y="1861306"/>
              <a:ext cx="813320" cy="1058493"/>
            </a:xfrm>
            <a:custGeom>
              <a:avLst/>
              <a:gdLst/>
              <a:ahLst/>
              <a:cxnLst/>
              <a:rect l="l" t="t" r="r" b="b"/>
              <a:pathLst>
                <a:path w="3692" h="4805" extrusionOk="0">
                  <a:moveTo>
                    <a:pt x="1758" y="1"/>
                  </a:moveTo>
                  <a:lnTo>
                    <a:pt x="1758" y="1"/>
                  </a:lnTo>
                  <a:cubicBezTo>
                    <a:pt x="2501" y="674"/>
                    <a:pt x="2754" y="1740"/>
                    <a:pt x="2391" y="2673"/>
                  </a:cubicBezTo>
                  <a:cubicBezTo>
                    <a:pt x="2029" y="3611"/>
                    <a:pt x="1128" y="4229"/>
                    <a:pt x="125" y="4229"/>
                  </a:cubicBezTo>
                  <a:cubicBezTo>
                    <a:pt x="85" y="4229"/>
                    <a:pt x="41" y="4229"/>
                    <a:pt x="1" y="4226"/>
                  </a:cubicBezTo>
                  <a:lnTo>
                    <a:pt x="1" y="4226"/>
                  </a:lnTo>
                  <a:cubicBezTo>
                    <a:pt x="30" y="4332"/>
                    <a:pt x="52" y="4438"/>
                    <a:pt x="67" y="4548"/>
                  </a:cubicBezTo>
                  <a:cubicBezTo>
                    <a:pt x="81" y="4694"/>
                    <a:pt x="209" y="4804"/>
                    <a:pt x="356" y="4804"/>
                  </a:cubicBezTo>
                  <a:lnTo>
                    <a:pt x="2373" y="4804"/>
                  </a:lnTo>
                  <a:cubicBezTo>
                    <a:pt x="2523" y="4804"/>
                    <a:pt x="2648" y="4694"/>
                    <a:pt x="2666" y="4548"/>
                  </a:cubicBezTo>
                  <a:cubicBezTo>
                    <a:pt x="2706" y="4229"/>
                    <a:pt x="2816" y="3834"/>
                    <a:pt x="3197" y="3329"/>
                  </a:cubicBezTo>
                  <a:cubicBezTo>
                    <a:pt x="3691" y="2681"/>
                    <a:pt x="3530" y="1776"/>
                    <a:pt x="3530" y="1776"/>
                  </a:cubicBezTo>
                  <a:cubicBezTo>
                    <a:pt x="3398" y="971"/>
                    <a:pt x="2952" y="517"/>
                    <a:pt x="2494" y="261"/>
                  </a:cubicBezTo>
                  <a:cubicBezTo>
                    <a:pt x="2263" y="132"/>
                    <a:pt x="2018" y="45"/>
                    <a:pt x="1758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0" name="Google Shape;200;p18"/>
            <p:cNvSpPr/>
            <p:nvPr/>
          </p:nvSpPr>
          <p:spPr>
            <a:xfrm>
              <a:off x="1511733" y="2122570"/>
              <a:ext cx="366126" cy="341229"/>
            </a:xfrm>
            <a:custGeom>
              <a:avLst/>
              <a:gdLst/>
              <a:ahLst/>
              <a:cxnLst/>
              <a:rect l="l" t="t" r="r" b="b"/>
              <a:pathLst>
                <a:path w="1662" h="1549" extrusionOk="0">
                  <a:moveTo>
                    <a:pt x="801" y="242"/>
                  </a:moveTo>
                  <a:cubicBezTo>
                    <a:pt x="921" y="242"/>
                    <a:pt x="1044" y="284"/>
                    <a:pt x="1149" y="378"/>
                  </a:cubicBezTo>
                  <a:cubicBezTo>
                    <a:pt x="1372" y="572"/>
                    <a:pt x="1391" y="909"/>
                    <a:pt x="1196" y="1128"/>
                  </a:cubicBezTo>
                  <a:cubicBezTo>
                    <a:pt x="1086" y="1253"/>
                    <a:pt x="943" y="1309"/>
                    <a:pt x="802" y="1309"/>
                  </a:cubicBezTo>
                  <a:cubicBezTo>
                    <a:pt x="540" y="1309"/>
                    <a:pt x="286" y="1116"/>
                    <a:pt x="267" y="806"/>
                  </a:cubicBezTo>
                  <a:cubicBezTo>
                    <a:pt x="249" y="475"/>
                    <a:pt x="518" y="242"/>
                    <a:pt x="801" y="242"/>
                  </a:cubicBezTo>
                  <a:close/>
                  <a:moveTo>
                    <a:pt x="805" y="1"/>
                  </a:moveTo>
                  <a:cubicBezTo>
                    <a:pt x="392" y="1"/>
                    <a:pt x="0" y="337"/>
                    <a:pt x="29" y="817"/>
                  </a:cubicBezTo>
                  <a:cubicBezTo>
                    <a:pt x="55" y="1266"/>
                    <a:pt x="425" y="1548"/>
                    <a:pt x="806" y="1548"/>
                  </a:cubicBezTo>
                  <a:cubicBezTo>
                    <a:pt x="1010" y="1548"/>
                    <a:pt x="1217" y="1468"/>
                    <a:pt x="1376" y="1290"/>
                  </a:cubicBezTo>
                  <a:cubicBezTo>
                    <a:pt x="1661" y="967"/>
                    <a:pt x="1632" y="480"/>
                    <a:pt x="1314" y="199"/>
                  </a:cubicBezTo>
                  <a:cubicBezTo>
                    <a:pt x="1161" y="62"/>
                    <a:pt x="981" y="1"/>
                    <a:pt x="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1" name="Google Shape;201;p18"/>
            <p:cNvSpPr/>
            <p:nvPr/>
          </p:nvSpPr>
          <p:spPr>
            <a:xfrm>
              <a:off x="1500057" y="2377445"/>
              <a:ext cx="123804" cy="126006"/>
            </a:xfrm>
            <a:custGeom>
              <a:avLst/>
              <a:gdLst/>
              <a:ahLst/>
              <a:cxnLst/>
              <a:rect l="l" t="t" r="r" b="b"/>
              <a:pathLst>
                <a:path w="562" h="572" extrusionOk="0">
                  <a:moveTo>
                    <a:pt x="327" y="1"/>
                  </a:moveTo>
                  <a:lnTo>
                    <a:pt x="1" y="367"/>
                  </a:lnTo>
                  <a:lnTo>
                    <a:pt x="235" y="572"/>
                  </a:lnTo>
                  <a:lnTo>
                    <a:pt x="561" y="206"/>
                  </a:lnTo>
                  <a:lnTo>
                    <a:pt x="32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2" name="Google Shape;202;p18"/>
            <p:cNvSpPr/>
            <p:nvPr/>
          </p:nvSpPr>
          <p:spPr>
            <a:xfrm>
              <a:off x="1389691" y="2471509"/>
              <a:ext cx="151121" cy="148696"/>
            </a:xfrm>
            <a:custGeom>
              <a:avLst/>
              <a:gdLst/>
              <a:ahLst/>
              <a:cxnLst/>
              <a:rect l="l" t="t" r="r" b="b"/>
              <a:pathLst>
                <a:path w="686" h="675" extrusionOk="0">
                  <a:moveTo>
                    <a:pt x="357" y="1"/>
                  </a:moveTo>
                  <a:cubicBezTo>
                    <a:pt x="332" y="1"/>
                    <a:pt x="308" y="10"/>
                    <a:pt x="290" y="28"/>
                  </a:cubicBezTo>
                  <a:lnTo>
                    <a:pt x="92" y="269"/>
                  </a:lnTo>
                  <a:cubicBezTo>
                    <a:pt x="0" y="372"/>
                    <a:pt x="11" y="526"/>
                    <a:pt x="110" y="614"/>
                  </a:cubicBezTo>
                  <a:cubicBezTo>
                    <a:pt x="156" y="654"/>
                    <a:pt x="213" y="674"/>
                    <a:pt x="271" y="674"/>
                  </a:cubicBezTo>
                  <a:cubicBezTo>
                    <a:pt x="338" y="674"/>
                    <a:pt x="405" y="647"/>
                    <a:pt x="454" y="592"/>
                  </a:cubicBezTo>
                  <a:lnTo>
                    <a:pt x="652" y="350"/>
                  </a:lnTo>
                  <a:cubicBezTo>
                    <a:pt x="685" y="313"/>
                    <a:pt x="681" y="258"/>
                    <a:pt x="645" y="225"/>
                  </a:cubicBezTo>
                  <a:lnTo>
                    <a:pt x="418" y="20"/>
                  </a:lnTo>
                  <a:cubicBezTo>
                    <a:pt x="399" y="7"/>
                    <a:pt x="378" y="1"/>
                    <a:pt x="3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3" name="Google Shape;203;p18"/>
            <p:cNvSpPr/>
            <p:nvPr/>
          </p:nvSpPr>
          <p:spPr>
            <a:xfrm>
              <a:off x="1621879" y="2208263"/>
              <a:ext cx="131735" cy="45159"/>
            </a:xfrm>
            <a:custGeom>
              <a:avLst/>
              <a:gdLst/>
              <a:ahLst/>
              <a:cxnLst/>
              <a:rect l="l" t="t" r="r" b="b"/>
              <a:pathLst>
                <a:path w="598" h="205" extrusionOk="0">
                  <a:moveTo>
                    <a:pt x="318" y="0"/>
                  </a:moveTo>
                  <a:cubicBezTo>
                    <a:pt x="212" y="0"/>
                    <a:pt x="107" y="37"/>
                    <a:pt x="23" y="110"/>
                  </a:cubicBezTo>
                  <a:cubicBezTo>
                    <a:pt x="1" y="128"/>
                    <a:pt x="1" y="165"/>
                    <a:pt x="23" y="187"/>
                  </a:cubicBezTo>
                  <a:lnTo>
                    <a:pt x="30" y="190"/>
                  </a:lnTo>
                  <a:cubicBezTo>
                    <a:pt x="39" y="199"/>
                    <a:pt x="51" y="204"/>
                    <a:pt x="63" y="204"/>
                  </a:cubicBezTo>
                  <a:cubicBezTo>
                    <a:pt x="75" y="204"/>
                    <a:pt x="87" y="199"/>
                    <a:pt x="96" y="190"/>
                  </a:cubicBezTo>
                  <a:cubicBezTo>
                    <a:pt x="160" y="136"/>
                    <a:pt x="240" y="108"/>
                    <a:pt x="321" y="108"/>
                  </a:cubicBezTo>
                  <a:cubicBezTo>
                    <a:pt x="386" y="108"/>
                    <a:pt x="452" y="127"/>
                    <a:pt x="510" y="165"/>
                  </a:cubicBezTo>
                  <a:cubicBezTo>
                    <a:pt x="517" y="171"/>
                    <a:pt x="527" y="174"/>
                    <a:pt x="537" y="174"/>
                  </a:cubicBezTo>
                  <a:cubicBezTo>
                    <a:pt x="551" y="174"/>
                    <a:pt x="565" y="168"/>
                    <a:pt x="576" y="157"/>
                  </a:cubicBezTo>
                  <a:lnTo>
                    <a:pt x="576" y="154"/>
                  </a:lnTo>
                  <a:cubicBezTo>
                    <a:pt x="598" y="132"/>
                    <a:pt x="594" y="95"/>
                    <a:pt x="568" y="77"/>
                  </a:cubicBezTo>
                  <a:cubicBezTo>
                    <a:pt x="492" y="26"/>
                    <a:pt x="405" y="0"/>
                    <a:pt x="3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204" name="Google Shape;204;p18"/>
          <p:cNvSpPr/>
          <p:nvPr/>
        </p:nvSpPr>
        <p:spPr>
          <a:xfrm>
            <a:off x="9547527" y="1880810"/>
            <a:ext cx="88911" cy="288478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2" y="0"/>
                </a:moveTo>
                <a:cubicBezTo>
                  <a:pt x="74" y="0"/>
                  <a:pt x="1" y="73"/>
                  <a:pt x="1" y="161"/>
                </a:cubicBezTo>
                <a:lnTo>
                  <a:pt x="1" y="886"/>
                </a:lnTo>
                <a:cubicBezTo>
                  <a:pt x="1" y="978"/>
                  <a:pt x="74" y="1047"/>
                  <a:pt x="162" y="1047"/>
                </a:cubicBezTo>
                <a:cubicBezTo>
                  <a:pt x="253" y="1047"/>
                  <a:pt x="323" y="978"/>
                  <a:pt x="323" y="886"/>
                </a:cubicBezTo>
                <a:lnTo>
                  <a:pt x="323" y="161"/>
                </a:lnTo>
                <a:cubicBezTo>
                  <a:pt x="323" y="73"/>
                  <a:pt x="253" y="0"/>
                  <a:pt x="162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57136" tIns="57136" rIns="57136" bIns="57136" anchor="ctr" anchorCtr="0">
            <a:noAutofit/>
          </a:bodyPr>
          <a:lstStyle/>
          <a:p>
            <a:endParaRPr sz="2249"/>
          </a:p>
        </p:txBody>
      </p:sp>
      <p:sp>
        <p:nvSpPr>
          <p:cNvPr id="205" name="Google Shape;205;p18"/>
          <p:cNvSpPr/>
          <p:nvPr/>
        </p:nvSpPr>
        <p:spPr>
          <a:xfrm>
            <a:off x="8982128" y="1951552"/>
            <a:ext cx="201771" cy="261503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4" y="0"/>
                </a:moveTo>
                <a:cubicBezTo>
                  <a:pt x="156" y="0"/>
                  <a:pt x="129" y="7"/>
                  <a:pt x="103" y="21"/>
                </a:cubicBezTo>
                <a:cubicBezTo>
                  <a:pt x="26" y="65"/>
                  <a:pt x="1" y="164"/>
                  <a:pt x="45" y="241"/>
                </a:cubicBezTo>
                <a:lnTo>
                  <a:pt x="407" y="867"/>
                </a:lnTo>
                <a:cubicBezTo>
                  <a:pt x="440" y="920"/>
                  <a:pt x="494" y="950"/>
                  <a:pt x="551" y="950"/>
                </a:cubicBezTo>
                <a:cubicBezTo>
                  <a:pt x="578" y="950"/>
                  <a:pt x="605" y="943"/>
                  <a:pt x="631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7" y="80"/>
                </a:lnTo>
                <a:cubicBezTo>
                  <a:pt x="295" y="29"/>
                  <a:pt x="240" y="0"/>
                  <a:pt x="184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57136" tIns="57136" rIns="57136" bIns="57136" anchor="ctr" anchorCtr="0">
            <a:noAutofit/>
          </a:bodyPr>
          <a:lstStyle/>
          <a:p>
            <a:endParaRPr sz="2249"/>
          </a:p>
        </p:txBody>
      </p:sp>
      <p:sp>
        <p:nvSpPr>
          <p:cNvPr id="206" name="Google Shape;206;p18"/>
          <p:cNvSpPr/>
          <p:nvPr/>
        </p:nvSpPr>
        <p:spPr>
          <a:xfrm>
            <a:off x="9995940" y="1967795"/>
            <a:ext cx="202048" cy="262604"/>
          </a:xfrm>
          <a:custGeom>
            <a:avLst/>
            <a:gdLst/>
            <a:ahLst/>
            <a:cxnLst/>
            <a:rect l="l" t="t" r="r" b="b"/>
            <a:pathLst>
              <a:path w="734" h="954" extrusionOk="0">
                <a:moveTo>
                  <a:pt x="553" y="1"/>
                </a:moveTo>
                <a:cubicBezTo>
                  <a:pt x="497" y="1"/>
                  <a:pt x="441" y="31"/>
                  <a:pt x="411" y="83"/>
                </a:cubicBezTo>
                <a:lnTo>
                  <a:pt x="45" y="709"/>
                </a:lnTo>
                <a:cubicBezTo>
                  <a:pt x="1" y="786"/>
                  <a:pt x="30" y="885"/>
                  <a:pt x="107" y="933"/>
                </a:cubicBezTo>
                <a:cubicBezTo>
                  <a:pt x="132" y="947"/>
                  <a:pt x="158" y="953"/>
                  <a:pt x="185" y="953"/>
                </a:cubicBezTo>
                <a:cubicBezTo>
                  <a:pt x="241" y="953"/>
                  <a:pt x="297" y="923"/>
                  <a:pt x="327" y="870"/>
                </a:cubicBezTo>
                <a:lnTo>
                  <a:pt x="689" y="244"/>
                </a:lnTo>
                <a:cubicBezTo>
                  <a:pt x="733" y="167"/>
                  <a:pt x="708" y="65"/>
                  <a:pt x="631" y="21"/>
                </a:cubicBezTo>
                <a:cubicBezTo>
                  <a:pt x="606" y="7"/>
                  <a:pt x="580" y="1"/>
                  <a:pt x="553" y="1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57136" tIns="57136" rIns="57136" bIns="57136" anchor="ctr" anchorCtr="0">
            <a:noAutofit/>
          </a:bodyPr>
          <a:lstStyle/>
          <a:p>
            <a:endParaRPr sz="2249"/>
          </a:p>
        </p:txBody>
      </p:sp>
      <p:grpSp>
        <p:nvGrpSpPr>
          <p:cNvPr id="207" name="Google Shape;207;p18"/>
          <p:cNvGrpSpPr/>
          <p:nvPr/>
        </p:nvGrpSpPr>
        <p:grpSpPr>
          <a:xfrm>
            <a:off x="8950477" y="2631211"/>
            <a:ext cx="1279165" cy="1962891"/>
            <a:chOff x="4966858" y="1870833"/>
            <a:chExt cx="1023693" cy="1570867"/>
          </a:xfrm>
        </p:grpSpPr>
        <p:sp>
          <p:nvSpPr>
            <p:cNvPr id="208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4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57136" tIns="57136" rIns="57136" bIns="57136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226" name="Google Shape;226;p18"/>
          <p:cNvGrpSpPr/>
          <p:nvPr/>
        </p:nvGrpSpPr>
        <p:grpSpPr>
          <a:xfrm>
            <a:off x="1403047" y="2327735"/>
            <a:ext cx="9405147" cy="2280491"/>
            <a:chOff x="2599546" y="3469492"/>
            <a:chExt cx="1430375" cy="336183"/>
          </a:xfrm>
          <a:solidFill>
            <a:schemeClr val="accent1">
              <a:lumMod val="50000"/>
            </a:schemeClr>
          </a:solidFill>
        </p:grpSpPr>
        <p:sp>
          <p:nvSpPr>
            <p:cNvPr id="227" name="Google Shape;227;p18"/>
            <p:cNvSpPr/>
            <p:nvPr/>
          </p:nvSpPr>
          <p:spPr>
            <a:xfrm>
              <a:off x="3130300" y="3469575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29" name="Google Shape;229;p18"/>
            <p:cNvSpPr/>
            <p:nvPr/>
          </p:nvSpPr>
          <p:spPr>
            <a:xfrm>
              <a:off x="3659096" y="3469575"/>
              <a:ext cx="370825" cy="336100"/>
            </a:xfrm>
            <a:custGeom>
              <a:avLst/>
              <a:gdLst/>
              <a:ahLst/>
              <a:cxnLst/>
              <a:rect l="l" t="t" r="r" b="b"/>
              <a:pathLst>
                <a:path w="14833" h="13444" extrusionOk="0">
                  <a:moveTo>
                    <a:pt x="7510" y="0"/>
                  </a:moveTo>
                  <a:cubicBezTo>
                    <a:pt x="6577" y="0"/>
                    <a:pt x="5645" y="227"/>
                    <a:pt x="4794" y="682"/>
                  </a:cubicBezTo>
                  <a:cubicBezTo>
                    <a:pt x="3292" y="1485"/>
                    <a:pt x="2345" y="2828"/>
                    <a:pt x="2065" y="4556"/>
                  </a:cubicBezTo>
                  <a:cubicBezTo>
                    <a:pt x="2048" y="4649"/>
                    <a:pt x="1679" y="6862"/>
                    <a:pt x="2923" y="8496"/>
                  </a:cubicBezTo>
                  <a:cubicBezTo>
                    <a:pt x="3996" y="9911"/>
                    <a:pt x="4057" y="10901"/>
                    <a:pt x="4095" y="11622"/>
                  </a:cubicBezTo>
                  <a:cubicBezTo>
                    <a:pt x="4090" y="12112"/>
                    <a:pt x="3694" y="12503"/>
                    <a:pt x="320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204" y="13444"/>
                  </a:lnTo>
                  <a:cubicBezTo>
                    <a:pt x="4211" y="13444"/>
                    <a:pt x="5036" y="12624"/>
                    <a:pt x="5036" y="11611"/>
                  </a:cubicBezTo>
                  <a:lnTo>
                    <a:pt x="5031" y="11589"/>
                  </a:lnTo>
                  <a:cubicBezTo>
                    <a:pt x="4992" y="10835"/>
                    <a:pt x="4921" y="9586"/>
                    <a:pt x="3672" y="7935"/>
                  </a:cubicBezTo>
                  <a:cubicBezTo>
                    <a:pt x="2681" y="6625"/>
                    <a:pt x="2984" y="4738"/>
                    <a:pt x="2989" y="4716"/>
                  </a:cubicBezTo>
                  <a:cubicBezTo>
                    <a:pt x="3226" y="3257"/>
                    <a:pt x="3985" y="2178"/>
                    <a:pt x="5235" y="1513"/>
                  </a:cubicBezTo>
                  <a:cubicBezTo>
                    <a:pt x="5947" y="1130"/>
                    <a:pt x="6729" y="939"/>
                    <a:pt x="7510" y="939"/>
                  </a:cubicBezTo>
                  <a:cubicBezTo>
                    <a:pt x="8290" y="939"/>
                    <a:pt x="9070" y="1130"/>
                    <a:pt x="9780" y="1513"/>
                  </a:cubicBezTo>
                  <a:cubicBezTo>
                    <a:pt x="11035" y="2178"/>
                    <a:pt x="11789" y="3257"/>
                    <a:pt x="12031" y="4716"/>
                  </a:cubicBezTo>
                  <a:cubicBezTo>
                    <a:pt x="12031" y="4738"/>
                    <a:pt x="12340" y="6625"/>
                    <a:pt x="11349" y="7935"/>
                  </a:cubicBezTo>
                  <a:cubicBezTo>
                    <a:pt x="10094" y="9586"/>
                    <a:pt x="10028" y="10841"/>
                    <a:pt x="9984" y="11589"/>
                  </a:cubicBezTo>
                  <a:lnTo>
                    <a:pt x="9984" y="11611"/>
                  </a:lnTo>
                  <a:cubicBezTo>
                    <a:pt x="9984" y="12624"/>
                    <a:pt x="10804" y="13444"/>
                    <a:pt x="11817" y="13444"/>
                  </a:cubicBezTo>
                  <a:lnTo>
                    <a:pt x="14833" y="13444"/>
                  </a:lnTo>
                  <a:lnTo>
                    <a:pt x="14833" y="12503"/>
                  </a:lnTo>
                  <a:lnTo>
                    <a:pt x="11817" y="12503"/>
                  </a:lnTo>
                  <a:lnTo>
                    <a:pt x="11817" y="12508"/>
                  </a:lnTo>
                  <a:cubicBezTo>
                    <a:pt x="11327" y="12508"/>
                    <a:pt x="10931" y="12112"/>
                    <a:pt x="10925" y="11628"/>
                  </a:cubicBezTo>
                  <a:cubicBezTo>
                    <a:pt x="10964" y="10901"/>
                    <a:pt x="11024" y="9916"/>
                    <a:pt x="12097" y="8502"/>
                  </a:cubicBezTo>
                  <a:cubicBezTo>
                    <a:pt x="13336" y="6862"/>
                    <a:pt x="12972" y="4649"/>
                    <a:pt x="12956" y="4561"/>
                  </a:cubicBezTo>
                  <a:cubicBezTo>
                    <a:pt x="12670" y="2828"/>
                    <a:pt x="11729" y="1485"/>
                    <a:pt x="10226" y="682"/>
                  </a:cubicBezTo>
                  <a:cubicBezTo>
                    <a:pt x="9376" y="227"/>
                    <a:pt x="8443" y="0"/>
                    <a:pt x="75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81" name="Google Shape;227;p18"/>
            <p:cNvSpPr/>
            <p:nvPr/>
          </p:nvSpPr>
          <p:spPr>
            <a:xfrm>
              <a:off x="2599546" y="3469492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3326161" y="202662"/>
            <a:ext cx="4728859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800" b="1" dirty="0">
                <a:solidFill>
                  <a:srgbClr val="002060"/>
                </a:solidFill>
              </a:rPr>
              <a:t>C</a:t>
            </a:r>
            <a:r>
              <a:rPr lang="uz-Cyrl-UZ" sz="2800" b="1" dirty="0">
                <a:solidFill>
                  <a:srgbClr val="002060"/>
                </a:solidFill>
              </a:rPr>
              <a:t>hizma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tasmali</a:t>
            </a:r>
            <a:r>
              <a:rPr lang="en-US" sz="2800" b="1" dirty="0">
                <a:solidFill>
                  <a:srgbClr val="002060"/>
                </a:solidFill>
              </a:rPr>
              <a:t>)</a:t>
            </a:r>
            <a:r>
              <a:rPr lang="uz-Cyrl-UZ" sz="2800" b="1" dirty="0">
                <a:solidFill>
                  <a:srgbClr val="002060"/>
                </a:solidFill>
              </a:rPr>
              <a:t>-model </a:t>
            </a:r>
            <a:r>
              <a:rPr lang="en-US" sz="2800" b="1" dirty="0" err="1">
                <a:solidFill>
                  <a:srgbClr val="002060"/>
                </a:solidFill>
              </a:rPr>
              <a:t>turlari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24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 txBox="1">
            <a:spLocks/>
          </p:cNvSpPr>
          <p:nvPr/>
        </p:nvSpPr>
        <p:spPr>
          <a:xfrm>
            <a:off x="288131" y="22968"/>
            <a:ext cx="11615737" cy="720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SG" sz="3600" b="1" dirty="0" smtClean="0">
                <a:solidFill>
                  <a:srgbClr val="002060"/>
                </a:solidFill>
                <a:latin typeface="+mn-lt"/>
              </a:rPr>
              <a:t>“</a:t>
            </a:r>
            <a:r>
              <a:rPr lang="en-SG" sz="3600" b="1" dirty="0" err="1" smtClean="0">
                <a:solidFill>
                  <a:srgbClr val="002060"/>
                </a:solidFill>
                <a:latin typeface="+mn-lt"/>
              </a:rPr>
              <a:t>Qism-Butun</a:t>
            </a:r>
            <a:r>
              <a:rPr lang="en-SG" sz="3600" b="1" dirty="0" smtClean="0">
                <a:solidFill>
                  <a:srgbClr val="002060"/>
                </a:solidFill>
                <a:latin typeface="+mn-lt"/>
              </a:rPr>
              <a:t>” </a:t>
            </a:r>
            <a:r>
              <a:rPr lang="en-SG" sz="3600" b="1" dirty="0" err="1" smtClean="0">
                <a:solidFill>
                  <a:srgbClr val="002060"/>
                </a:solidFill>
                <a:latin typeface="+mn-lt"/>
              </a:rPr>
              <a:t>modeli</a:t>
            </a:r>
            <a:r>
              <a:rPr lang="en-SG" sz="3600" b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SG" sz="3600" b="1" dirty="0" smtClean="0">
                <a:solidFill>
                  <a:srgbClr val="002060"/>
                </a:solidFill>
                <a:latin typeface="+mn-lt"/>
              </a:rPr>
              <a:t>– </a:t>
            </a:r>
            <a:r>
              <a:rPr lang="en-SG" sz="3600" b="1" dirty="0" err="1" smtClean="0">
                <a:solidFill>
                  <a:srgbClr val="002060"/>
                </a:solidFill>
                <a:latin typeface="+mn-lt"/>
              </a:rPr>
              <a:t>qo‘shish</a:t>
            </a:r>
            <a:r>
              <a:rPr lang="en-SG" sz="3600" b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SG" sz="3600" b="1" dirty="0" err="1" smtClean="0">
                <a:solidFill>
                  <a:srgbClr val="002060"/>
                </a:solidFill>
                <a:latin typeface="+mn-lt"/>
              </a:rPr>
              <a:t>va</a:t>
            </a:r>
            <a:r>
              <a:rPr lang="en-SG" sz="3600" b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SG" sz="3600" b="1" dirty="0" err="1">
                <a:solidFill>
                  <a:srgbClr val="002060"/>
                </a:solidFill>
                <a:latin typeface="+mn-lt"/>
              </a:rPr>
              <a:t>a</a:t>
            </a:r>
            <a:r>
              <a:rPr lang="en-SG" sz="3600" b="1" dirty="0" err="1" smtClean="0">
                <a:solidFill>
                  <a:srgbClr val="002060"/>
                </a:solidFill>
                <a:latin typeface="+mn-lt"/>
              </a:rPr>
              <a:t>yirish</a:t>
            </a:r>
            <a:endParaRPr lang="en-SG" sz="3600" b="1" dirty="0">
              <a:solidFill>
                <a:srgbClr val="002060"/>
              </a:solidFill>
              <a:latin typeface="+mn-lt"/>
            </a:endParaRPr>
          </a:p>
        </p:txBody>
      </p:sp>
      <p:graphicFrame>
        <p:nvGraphicFramePr>
          <p:cNvPr id="4" name="Table 7">
            <a:extLst>
              <a:ext uri="{FF2B5EF4-FFF2-40B4-BE49-F238E27FC236}">
                <a16:creationId xmlns:a16="http://schemas.microsoft.com/office/drawing/2014/main" id="{44B1332F-FB64-205F-682B-103AA6A7DA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719897"/>
              </p:ext>
            </p:extLst>
          </p:nvPr>
        </p:nvGraphicFramePr>
        <p:xfrm>
          <a:off x="1874137" y="2413203"/>
          <a:ext cx="8483604" cy="684735"/>
        </p:xfrm>
        <a:graphic>
          <a:graphicData uri="http://schemas.openxmlformats.org/drawingml/2006/table">
            <a:tbl>
              <a:tblPr firstRow="1" bandRow="1"/>
              <a:tblGrid>
                <a:gridCol w="706967">
                  <a:extLst>
                    <a:ext uri="{9D8B030D-6E8A-4147-A177-3AD203B41FA5}">
                      <a16:colId xmlns:a16="http://schemas.microsoft.com/office/drawing/2014/main" val="2362342244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454154694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3212859515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3803230631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1489234319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3081726380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1092905565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2826523494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4280209857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1967890978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665363592"/>
                    </a:ext>
                  </a:extLst>
                </a:gridCol>
                <a:gridCol w="706967">
                  <a:extLst>
                    <a:ext uri="{9D8B030D-6E8A-4147-A177-3AD203B41FA5}">
                      <a16:colId xmlns:a16="http://schemas.microsoft.com/office/drawing/2014/main" val="3892859584"/>
                    </a:ext>
                  </a:extLst>
                </a:gridCol>
              </a:tblGrid>
              <a:tr h="684735"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47227"/>
                  </a:ext>
                </a:extLst>
              </a:tr>
            </a:tbl>
          </a:graphicData>
        </a:graphic>
      </p:graphicFrame>
      <p:cxnSp>
        <p:nvCxnSpPr>
          <p:cNvPr id="5" name="Straight Arrow Connector 8">
            <a:extLst>
              <a:ext uri="{FF2B5EF4-FFF2-40B4-BE49-F238E27FC236}">
                <a16:creationId xmlns:a16="http://schemas.microsoft.com/office/drawing/2014/main" id="{7E75D77E-AA14-EE71-5638-16DE185890E9}"/>
              </a:ext>
            </a:extLst>
          </p:cNvPr>
          <p:cNvCxnSpPr>
            <a:cxnSpLocks/>
          </p:cNvCxnSpPr>
          <p:nvPr/>
        </p:nvCxnSpPr>
        <p:spPr>
          <a:xfrm flipV="1">
            <a:off x="6568159" y="2105227"/>
            <a:ext cx="3789582" cy="1139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8C1DAF93-3BD5-1CEE-EA9D-8F30370EDE48}"/>
              </a:ext>
            </a:extLst>
          </p:cNvPr>
          <p:cNvSpPr txBox="1"/>
          <p:nvPr/>
        </p:nvSpPr>
        <p:spPr>
          <a:xfrm>
            <a:off x="5623843" y="1447141"/>
            <a:ext cx="14895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         </a:t>
            </a:r>
            <a:r>
              <a:rPr lang="en-US" sz="2400" b="1" dirty="0" err="1"/>
              <a:t>butun</a:t>
            </a:r>
            <a:endParaRPr lang="en-SG" sz="2400" b="1" dirty="0">
              <a:latin typeface="+mn-lt"/>
            </a:endParaRPr>
          </a:p>
        </p:txBody>
      </p:sp>
      <p:cxnSp>
        <p:nvCxnSpPr>
          <p:cNvPr id="7" name="Straight Arrow Connector 10">
            <a:extLst>
              <a:ext uri="{FF2B5EF4-FFF2-40B4-BE49-F238E27FC236}">
                <a16:creationId xmlns:a16="http://schemas.microsoft.com/office/drawing/2014/main" id="{6F210644-E25F-7773-6368-152EB8D74D15}"/>
              </a:ext>
            </a:extLst>
          </p:cNvPr>
          <p:cNvCxnSpPr>
            <a:cxnSpLocks/>
          </p:cNvCxnSpPr>
          <p:nvPr/>
        </p:nvCxnSpPr>
        <p:spPr>
          <a:xfrm flipH="1">
            <a:off x="1874137" y="2099614"/>
            <a:ext cx="3749706" cy="1700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11">
            <a:extLst>
              <a:ext uri="{FF2B5EF4-FFF2-40B4-BE49-F238E27FC236}">
                <a16:creationId xmlns:a16="http://schemas.microsoft.com/office/drawing/2014/main" id="{E254C575-4466-3151-B5F8-0B0FDB0EC46B}"/>
              </a:ext>
            </a:extLst>
          </p:cNvPr>
          <p:cNvCxnSpPr>
            <a:cxnSpLocks/>
          </p:cNvCxnSpPr>
          <p:nvPr/>
        </p:nvCxnSpPr>
        <p:spPr>
          <a:xfrm flipV="1">
            <a:off x="5462337" y="3437431"/>
            <a:ext cx="2062413" cy="1446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C945B36-D673-7B24-DFA6-7B8DAD6A07F3}"/>
              </a:ext>
            </a:extLst>
          </p:cNvPr>
          <p:cNvSpPr txBox="1"/>
          <p:nvPr/>
        </p:nvSpPr>
        <p:spPr>
          <a:xfrm>
            <a:off x="4134333" y="3204783"/>
            <a:ext cx="1489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         </a:t>
            </a:r>
            <a:r>
              <a:rPr lang="en-US" sz="2400" b="1" dirty="0" err="1"/>
              <a:t>qism</a:t>
            </a:r>
            <a:r>
              <a:rPr lang="en-US" sz="2400" b="1" dirty="0"/>
              <a:t> </a:t>
            </a:r>
            <a:endParaRPr lang="en-SG" sz="2400" b="1" dirty="0">
              <a:latin typeface="+mn-lt"/>
            </a:endParaRPr>
          </a:p>
        </p:txBody>
      </p:sp>
      <p:cxnSp>
        <p:nvCxnSpPr>
          <p:cNvPr id="10" name="Straight Arrow Connector 13">
            <a:extLst>
              <a:ext uri="{FF2B5EF4-FFF2-40B4-BE49-F238E27FC236}">
                <a16:creationId xmlns:a16="http://schemas.microsoft.com/office/drawing/2014/main" id="{AE95F056-0848-72BF-55FC-854AF4D1164D}"/>
              </a:ext>
            </a:extLst>
          </p:cNvPr>
          <p:cNvCxnSpPr>
            <a:cxnSpLocks/>
          </p:cNvCxnSpPr>
          <p:nvPr/>
        </p:nvCxnSpPr>
        <p:spPr>
          <a:xfrm flipH="1">
            <a:off x="1874137" y="3468446"/>
            <a:ext cx="29024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4">
            <a:extLst>
              <a:ext uri="{FF2B5EF4-FFF2-40B4-BE49-F238E27FC236}">
                <a16:creationId xmlns:a16="http://schemas.microsoft.com/office/drawing/2014/main" id="{54C44806-67AB-2914-BDBF-89AB3D1BB6B4}"/>
              </a:ext>
            </a:extLst>
          </p:cNvPr>
          <p:cNvSpPr/>
          <p:nvPr/>
        </p:nvSpPr>
        <p:spPr>
          <a:xfrm>
            <a:off x="1854311" y="2402952"/>
            <a:ext cx="5657850" cy="68473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2" name="Rectangle 15">
            <a:extLst>
              <a:ext uri="{FF2B5EF4-FFF2-40B4-BE49-F238E27FC236}">
                <a16:creationId xmlns:a16="http://schemas.microsoft.com/office/drawing/2014/main" id="{4F6CEA61-961F-B912-8D30-1252A31930D1}"/>
              </a:ext>
            </a:extLst>
          </p:cNvPr>
          <p:cNvSpPr/>
          <p:nvPr/>
        </p:nvSpPr>
        <p:spPr>
          <a:xfrm>
            <a:off x="7524750" y="2409202"/>
            <a:ext cx="2825754" cy="68472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3351254-ADD6-5B65-EB58-D5A2B0E2157E}"/>
              </a:ext>
            </a:extLst>
          </p:cNvPr>
          <p:cNvSpPr txBox="1">
            <a:spLocks/>
          </p:cNvSpPr>
          <p:nvPr/>
        </p:nvSpPr>
        <p:spPr>
          <a:xfrm>
            <a:off x="657696" y="4354330"/>
            <a:ext cx="10529424" cy="837501"/>
          </a:xfrm>
          <a:prstGeom prst="rect">
            <a:avLst/>
          </a:prstGeom>
        </p:spPr>
        <p:txBody>
          <a:bodyPr/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b="1" dirty="0" err="1">
                <a:latin typeface="+mn-lt"/>
              </a:rPr>
              <a:t>Modelda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qancha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miqdor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bor</a:t>
            </a:r>
            <a:r>
              <a:rPr lang="en-US" sz="2800" b="1" dirty="0">
                <a:latin typeface="+mn-lt"/>
              </a:rPr>
              <a:t>?</a:t>
            </a:r>
          </a:p>
          <a:p>
            <a:pPr marL="0" indent="0">
              <a:buNone/>
            </a:pPr>
            <a:endParaRPr lang="en-US" sz="2800" dirty="0">
              <a:latin typeface="+mn-lt"/>
            </a:endParaRPr>
          </a:p>
          <a:p>
            <a:endParaRPr lang="en-US" sz="2800" dirty="0">
              <a:latin typeface="+mn-lt"/>
            </a:endParaRPr>
          </a:p>
          <a:p>
            <a:endParaRPr lang="en-US" sz="2800" dirty="0">
              <a:latin typeface="Atpos"/>
            </a:endParaRPr>
          </a:p>
        </p:txBody>
      </p:sp>
      <p:cxnSp>
        <p:nvCxnSpPr>
          <p:cNvPr id="14" name="Straight Arrow Connector 17">
            <a:extLst>
              <a:ext uri="{FF2B5EF4-FFF2-40B4-BE49-F238E27FC236}">
                <a16:creationId xmlns:a16="http://schemas.microsoft.com/office/drawing/2014/main" id="{8191E843-2964-7A57-3122-0037005A02C1}"/>
              </a:ext>
            </a:extLst>
          </p:cNvPr>
          <p:cNvCxnSpPr>
            <a:cxnSpLocks/>
          </p:cNvCxnSpPr>
          <p:nvPr/>
        </p:nvCxnSpPr>
        <p:spPr>
          <a:xfrm>
            <a:off x="9384632" y="3435615"/>
            <a:ext cx="965872" cy="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243480AC-5F71-2F63-C8E0-38AD811E0ED2}"/>
              </a:ext>
            </a:extLst>
          </p:cNvPr>
          <p:cNvSpPr txBox="1"/>
          <p:nvPr/>
        </p:nvSpPr>
        <p:spPr>
          <a:xfrm>
            <a:off x="8102826" y="3152363"/>
            <a:ext cx="1489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         </a:t>
            </a:r>
            <a:r>
              <a:rPr lang="en-US" sz="2400" b="1" dirty="0" err="1"/>
              <a:t>qism</a:t>
            </a:r>
            <a:r>
              <a:rPr lang="en-US" sz="2400" b="1" dirty="0"/>
              <a:t> </a:t>
            </a:r>
            <a:endParaRPr lang="en-SG" sz="2400" b="1" dirty="0">
              <a:latin typeface="+mn-lt"/>
            </a:endParaRPr>
          </a:p>
        </p:txBody>
      </p:sp>
      <p:cxnSp>
        <p:nvCxnSpPr>
          <p:cNvPr id="16" name="Straight Arrow Connector 19">
            <a:extLst>
              <a:ext uri="{FF2B5EF4-FFF2-40B4-BE49-F238E27FC236}">
                <a16:creationId xmlns:a16="http://schemas.microsoft.com/office/drawing/2014/main" id="{5F56DBEA-6EF8-16A4-3662-08195A05F2F1}"/>
              </a:ext>
            </a:extLst>
          </p:cNvPr>
          <p:cNvCxnSpPr>
            <a:cxnSpLocks/>
          </p:cNvCxnSpPr>
          <p:nvPr/>
        </p:nvCxnSpPr>
        <p:spPr>
          <a:xfrm flipH="1">
            <a:off x="7524750" y="3437431"/>
            <a:ext cx="121897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2EF54548-C169-CBF8-05CC-BE9F782F636D}"/>
              </a:ext>
            </a:extLst>
          </p:cNvPr>
          <p:cNvSpPr txBox="1">
            <a:spLocks/>
          </p:cNvSpPr>
          <p:nvPr/>
        </p:nvSpPr>
        <p:spPr>
          <a:xfrm>
            <a:off x="597311" y="4773080"/>
            <a:ext cx="11594689" cy="2384374"/>
          </a:xfrm>
          <a:prstGeom prst="rect">
            <a:avLst/>
          </a:prstGeom>
        </p:spPr>
        <p:txBody>
          <a:bodyPr/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 err="1">
                <a:latin typeface="+mn-lt"/>
              </a:rPr>
              <a:t>Butun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qismli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modeli</a:t>
            </a:r>
            <a:r>
              <a:rPr lang="en-US" sz="2800" dirty="0">
                <a:latin typeface="+mn-lt"/>
              </a:rPr>
              <a:t>, </a:t>
            </a:r>
            <a:r>
              <a:rPr lang="en-US" sz="2800" dirty="0" err="1">
                <a:latin typeface="+mn-lt"/>
              </a:rPr>
              <a:t>shuningdek</a:t>
            </a:r>
            <a:r>
              <a:rPr lang="en-US" sz="2800" dirty="0">
                <a:latin typeface="+mn-lt"/>
              </a:rPr>
              <a:t>, </a:t>
            </a:r>
            <a:r>
              <a:rPr lang="en-US" sz="2800" dirty="0" err="1">
                <a:latin typeface="+mn-lt"/>
              </a:rPr>
              <a:t>qisman-butun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modeli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sifatida</a:t>
            </a:r>
            <a:r>
              <a:rPr lang="en-US" sz="2800" dirty="0">
                <a:latin typeface="+mn-lt"/>
              </a:rPr>
              <a:t> ham </a:t>
            </a:r>
            <a:r>
              <a:rPr lang="en-US" sz="2800" dirty="0" err="1">
                <a:latin typeface="+mn-lt"/>
              </a:rPr>
              <a:t>tanilgan</a:t>
            </a:r>
            <a:r>
              <a:rPr lang="en-US" sz="2800" dirty="0">
                <a:latin typeface="+mn-lt"/>
              </a:rPr>
              <a:t>, 3 </a:t>
            </a:r>
            <a:r>
              <a:rPr lang="en-US" sz="2800" dirty="0" err="1">
                <a:latin typeface="+mn-lt"/>
              </a:rPr>
              <a:t>miqdor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o'rtasida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bog'liqlik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mavjud</a:t>
            </a:r>
            <a:r>
              <a:rPr lang="en-US" sz="2800" dirty="0">
                <a:latin typeface="+mn-lt"/>
              </a:rPr>
              <a:t>: 1 ta </a:t>
            </a:r>
            <a:r>
              <a:rPr lang="en-US" sz="2800" dirty="0" err="1">
                <a:latin typeface="+mn-lt"/>
              </a:rPr>
              <a:t>butun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va</a:t>
            </a:r>
            <a:r>
              <a:rPr lang="en-US" sz="2800" dirty="0">
                <a:latin typeface="+mn-lt"/>
              </a:rPr>
              <a:t> 2 ta </a:t>
            </a:r>
            <a:r>
              <a:rPr lang="en-US" sz="2800" dirty="0" err="1">
                <a:latin typeface="+mn-lt"/>
              </a:rPr>
              <a:t>qism</a:t>
            </a:r>
            <a:r>
              <a:rPr lang="en-US" sz="2800" dirty="0">
                <a:latin typeface="+mn-lt"/>
              </a:rPr>
              <a:t>.</a:t>
            </a:r>
            <a:endParaRPr lang="en-US" sz="600" dirty="0">
              <a:latin typeface="+mn-lt"/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chemeClr val="accent1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</a:rPr>
              <a:t>Qism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+ </a:t>
            </a:r>
            <a:r>
              <a:rPr lang="en-US" sz="2800" b="1" dirty="0" err="1">
                <a:solidFill>
                  <a:schemeClr val="accent1"/>
                </a:solidFill>
              </a:rPr>
              <a:t>Qism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= </a:t>
            </a:r>
            <a:r>
              <a:rPr lang="en-US" sz="2800" b="1" dirty="0" err="1">
                <a:solidFill>
                  <a:schemeClr val="accent1"/>
                </a:solidFill>
              </a:rPr>
              <a:t>Butun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</a:t>
            </a:r>
          </a:p>
          <a:p>
            <a:pPr marL="0" indent="0" algn="ctr">
              <a:buNone/>
            </a:pPr>
            <a:r>
              <a:rPr lang="en-US" sz="2800" b="1" dirty="0" err="1">
                <a:solidFill>
                  <a:schemeClr val="accent1"/>
                </a:solidFill>
              </a:rPr>
              <a:t>Butun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– </a:t>
            </a:r>
            <a:r>
              <a:rPr lang="en-US" sz="2800" b="1" dirty="0" err="1">
                <a:solidFill>
                  <a:schemeClr val="accent1"/>
                </a:solidFill>
              </a:rPr>
              <a:t>Qism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= </a:t>
            </a:r>
            <a:r>
              <a:rPr lang="en-US" sz="2800" b="1" dirty="0" err="1">
                <a:solidFill>
                  <a:schemeClr val="accent1"/>
                </a:solidFill>
              </a:rPr>
              <a:t>Qism</a:t>
            </a:r>
            <a:endParaRPr lang="en-US" sz="2800" b="1" dirty="0">
              <a:solidFill>
                <a:schemeClr val="accent1"/>
              </a:solidFill>
              <a:latin typeface="+mn-lt"/>
            </a:endParaRPr>
          </a:p>
          <a:p>
            <a:pPr marL="0" indent="0">
              <a:buNone/>
            </a:pPr>
            <a:endParaRPr lang="en-US" sz="1400" dirty="0">
              <a:latin typeface="Atpos"/>
            </a:endParaRPr>
          </a:p>
          <a:p>
            <a:pPr marL="0" indent="0">
              <a:buNone/>
            </a:pPr>
            <a:endParaRPr lang="en-US" sz="2800" dirty="0">
              <a:latin typeface="Atpos"/>
            </a:endParaRPr>
          </a:p>
          <a:p>
            <a:endParaRPr lang="en-US" sz="2800" dirty="0">
              <a:latin typeface="Atpos"/>
            </a:endParaRPr>
          </a:p>
        </p:txBody>
      </p:sp>
    </p:spTree>
    <p:extLst>
      <p:ext uri="{BB962C8B-B14F-4D97-AF65-F5344CB8AC3E}">
        <p14:creationId xmlns:p14="http://schemas.microsoft.com/office/powerpoint/2010/main" val="183835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 txBox="1">
            <a:spLocks/>
          </p:cNvSpPr>
          <p:nvPr/>
        </p:nvSpPr>
        <p:spPr>
          <a:xfrm>
            <a:off x="288131" y="101795"/>
            <a:ext cx="11615737" cy="720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SG" sz="3600" b="1" dirty="0" smtClean="0">
                <a:solidFill>
                  <a:srgbClr val="002060"/>
                </a:solidFill>
                <a:latin typeface="+mn-lt"/>
              </a:rPr>
              <a:t>“</a:t>
            </a:r>
            <a:r>
              <a:rPr lang="en-SG" sz="3600" b="1" dirty="0" err="1" smtClean="0">
                <a:solidFill>
                  <a:srgbClr val="002060"/>
                </a:solidFill>
                <a:latin typeface="+mn-lt"/>
              </a:rPr>
              <a:t>Qism-Butun</a:t>
            </a:r>
            <a:r>
              <a:rPr lang="en-SG" sz="3600" b="1" dirty="0" smtClean="0">
                <a:solidFill>
                  <a:srgbClr val="002060"/>
                </a:solidFill>
                <a:latin typeface="+mn-lt"/>
              </a:rPr>
              <a:t>” </a:t>
            </a:r>
            <a:r>
              <a:rPr lang="en-SG" sz="3600" dirty="0" err="1" smtClean="0">
                <a:solidFill>
                  <a:srgbClr val="002060"/>
                </a:solidFill>
                <a:latin typeface="+mn-lt"/>
              </a:rPr>
              <a:t>modeli</a:t>
            </a:r>
            <a:r>
              <a:rPr lang="en-SG" sz="3600" dirty="0" smtClean="0">
                <a:solidFill>
                  <a:srgbClr val="002060"/>
                </a:solidFill>
                <a:latin typeface="+mn-lt"/>
              </a:rPr>
              <a:t> – </a:t>
            </a:r>
            <a:r>
              <a:rPr lang="en-SG" sz="3600" dirty="0" err="1">
                <a:solidFill>
                  <a:srgbClr val="002060"/>
                </a:solidFill>
                <a:latin typeface="+mn-lt"/>
              </a:rPr>
              <a:t>k</a:t>
            </a:r>
            <a:r>
              <a:rPr lang="en-SG" sz="3600" dirty="0" err="1" smtClean="0">
                <a:solidFill>
                  <a:srgbClr val="002060"/>
                </a:solidFill>
                <a:latin typeface="+mn-lt"/>
              </a:rPr>
              <a:t>o'paytirish</a:t>
            </a:r>
            <a:r>
              <a:rPr lang="en-SG" sz="36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SG" sz="3600" dirty="0" err="1" smtClean="0">
                <a:solidFill>
                  <a:srgbClr val="002060"/>
                </a:solidFill>
                <a:latin typeface="+mn-lt"/>
              </a:rPr>
              <a:t>va</a:t>
            </a:r>
            <a:r>
              <a:rPr lang="en-SG" sz="36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SG" sz="3600" dirty="0" err="1">
                <a:solidFill>
                  <a:srgbClr val="002060"/>
                </a:solidFill>
                <a:latin typeface="+mn-lt"/>
              </a:rPr>
              <a:t>b</a:t>
            </a:r>
            <a:r>
              <a:rPr lang="en-SG" sz="3600" dirty="0" err="1" smtClean="0">
                <a:solidFill>
                  <a:srgbClr val="002060"/>
                </a:solidFill>
                <a:latin typeface="+mn-lt"/>
              </a:rPr>
              <a:t>o'lish</a:t>
            </a:r>
            <a:endParaRPr lang="en-SG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F3A0FD3-0E6F-3807-1B67-912644EF0E29}"/>
              </a:ext>
            </a:extLst>
          </p:cNvPr>
          <p:cNvSpPr txBox="1">
            <a:spLocks/>
          </p:cNvSpPr>
          <p:nvPr/>
        </p:nvSpPr>
        <p:spPr>
          <a:xfrm>
            <a:off x="440990" y="850720"/>
            <a:ext cx="11209727" cy="274032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Bu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butunni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necha</a:t>
            </a:r>
            <a:r>
              <a:rPr lang="en-US" dirty="0" smtClean="0"/>
              <a:t> </a:t>
            </a:r>
            <a:r>
              <a:rPr lang="en-US" dirty="0" err="1" smtClean="0"/>
              <a:t>teng</a:t>
            </a:r>
            <a:r>
              <a:rPr lang="en-US" dirty="0" smtClean="0"/>
              <a:t> </a:t>
            </a:r>
            <a:r>
              <a:rPr lang="en-US" dirty="0" err="1" smtClean="0"/>
              <a:t>qismlarga</a:t>
            </a:r>
            <a:r>
              <a:rPr lang="en-US" dirty="0" smtClean="0"/>
              <a:t> </a:t>
            </a:r>
            <a:r>
              <a:rPr lang="en-US" dirty="0" err="1" smtClean="0"/>
              <a:t>bo'linishni</a:t>
            </a:r>
            <a:r>
              <a:rPr lang="en-US" dirty="0" smtClean="0"/>
              <a:t> </a:t>
            </a:r>
            <a:r>
              <a:rPr lang="en-US" dirty="0" err="1" smtClean="0"/>
              <a:t>o'z</a:t>
            </a:r>
            <a:r>
              <a:rPr lang="en-US" dirty="0" smtClean="0"/>
              <a:t> </a:t>
            </a:r>
            <a:r>
              <a:rPr lang="en-US" dirty="0" err="1" smtClean="0"/>
              <a:t>ichiga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Navbatdagi</a:t>
            </a:r>
            <a:r>
              <a:rPr lang="en-US" dirty="0" smtClean="0"/>
              <a:t> model 5 ta </a:t>
            </a:r>
            <a:r>
              <a:rPr lang="en-US" dirty="0" err="1" smtClean="0"/>
              <a:t>teng</a:t>
            </a:r>
            <a:r>
              <a:rPr lang="en-US" dirty="0" smtClean="0"/>
              <a:t> </a:t>
            </a:r>
            <a:r>
              <a:rPr lang="en-US" dirty="0" err="1" smtClean="0"/>
              <a:t>qismga</a:t>
            </a:r>
            <a:r>
              <a:rPr lang="en-US" dirty="0" smtClean="0"/>
              <a:t> </a:t>
            </a:r>
            <a:r>
              <a:rPr lang="en-US" dirty="0" err="1" smtClean="0"/>
              <a:t>bo'lingan</a:t>
            </a:r>
            <a:r>
              <a:rPr lang="en-US" dirty="0" smtClean="0"/>
              <a:t> </a:t>
            </a:r>
            <a:r>
              <a:rPr lang="en-US" dirty="0" err="1" smtClean="0"/>
              <a:t>butunni</a:t>
            </a:r>
            <a:r>
              <a:rPr lang="en-US" dirty="0" smtClean="0"/>
              <a:t> </a:t>
            </a:r>
            <a:r>
              <a:rPr lang="en-US" dirty="0" err="1" smtClean="0"/>
              <a:t>ko'rsatadi</a:t>
            </a:r>
            <a:r>
              <a:rPr lang="en-US" dirty="0" smtClean="0"/>
              <a:t>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Atpos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7D1AB07-364C-12E2-9FE4-2FD734161F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206870"/>
              </p:ext>
            </p:extLst>
          </p:nvPr>
        </p:nvGraphicFramePr>
        <p:xfrm>
          <a:off x="7150257" y="2727888"/>
          <a:ext cx="4309980" cy="684735"/>
        </p:xfrm>
        <a:graphic>
          <a:graphicData uri="http://schemas.openxmlformats.org/drawingml/2006/table">
            <a:tbl>
              <a:tblPr firstRow="1" bandRow="1"/>
              <a:tblGrid>
                <a:gridCol w="861996">
                  <a:extLst>
                    <a:ext uri="{9D8B030D-6E8A-4147-A177-3AD203B41FA5}">
                      <a16:colId xmlns:a16="http://schemas.microsoft.com/office/drawing/2014/main" val="2362342244"/>
                    </a:ext>
                  </a:extLst>
                </a:gridCol>
                <a:gridCol w="861996">
                  <a:extLst>
                    <a:ext uri="{9D8B030D-6E8A-4147-A177-3AD203B41FA5}">
                      <a16:colId xmlns:a16="http://schemas.microsoft.com/office/drawing/2014/main" val="454154694"/>
                    </a:ext>
                  </a:extLst>
                </a:gridCol>
                <a:gridCol w="861996">
                  <a:extLst>
                    <a:ext uri="{9D8B030D-6E8A-4147-A177-3AD203B41FA5}">
                      <a16:colId xmlns:a16="http://schemas.microsoft.com/office/drawing/2014/main" val="3212859515"/>
                    </a:ext>
                  </a:extLst>
                </a:gridCol>
                <a:gridCol w="861996">
                  <a:extLst>
                    <a:ext uri="{9D8B030D-6E8A-4147-A177-3AD203B41FA5}">
                      <a16:colId xmlns:a16="http://schemas.microsoft.com/office/drawing/2014/main" val="3803230631"/>
                    </a:ext>
                  </a:extLst>
                </a:gridCol>
                <a:gridCol w="861996">
                  <a:extLst>
                    <a:ext uri="{9D8B030D-6E8A-4147-A177-3AD203B41FA5}">
                      <a16:colId xmlns:a16="http://schemas.microsoft.com/office/drawing/2014/main" val="1489234319"/>
                    </a:ext>
                  </a:extLst>
                </a:gridCol>
              </a:tblGrid>
              <a:tr h="684735"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4722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ADAF123-4F73-EB5B-BE18-B7B74CBBF80E}"/>
              </a:ext>
            </a:extLst>
          </p:cNvPr>
          <p:cNvSpPr txBox="1"/>
          <p:nvPr/>
        </p:nvSpPr>
        <p:spPr>
          <a:xfrm>
            <a:off x="6943517" y="3353798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     </a:t>
            </a:r>
            <a:r>
              <a:rPr lang="en-US" sz="2000" b="1" dirty="0" err="1"/>
              <a:t>qism</a:t>
            </a:r>
            <a:endParaRPr lang="en-SG" sz="2000" b="1" dirty="0"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C0A4F0-A71D-0D62-8398-5049988B6B95}"/>
              </a:ext>
            </a:extLst>
          </p:cNvPr>
          <p:cNvSpPr txBox="1"/>
          <p:nvPr/>
        </p:nvSpPr>
        <p:spPr>
          <a:xfrm>
            <a:off x="8805591" y="1945640"/>
            <a:ext cx="105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     </a:t>
            </a:r>
            <a:r>
              <a:rPr lang="en-US" sz="2000" b="1" dirty="0" err="1"/>
              <a:t>butun</a:t>
            </a:r>
            <a:endParaRPr lang="en-SG" sz="2000" b="1" dirty="0">
              <a:latin typeface="+mn-lt"/>
            </a:endParaRPr>
          </a:p>
        </p:txBody>
      </p:sp>
      <p:cxnSp>
        <p:nvCxnSpPr>
          <p:cNvPr id="8" name="Straight Arrow Connector 6">
            <a:extLst>
              <a:ext uri="{FF2B5EF4-FFF2-40B4-BE49-F238E27FC236}">
                <a16:creationId xmlns:a16="http://schemas.microsoft.com/office/drawing/2014/main" id="{2BE59D68-AC0C-23EF-1200-56980CD256D8}"/>
              </a:ext>
            </a:extLst>
          </p:cNvPr>
          <p:cNvCxnSpPr>
            <a:cxnSpLocks/>
          </p:cNvCxnSpPr>
          <p:nvPr/>
        </p:nvCxnSpPr>
        <p:spPr>
          <a:xfrm flipH="1">
            <a:off x="7150800" y="2465374"/>
            <a:ext cx="1626215" cy="791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7">
            <a:extLst>
              <a:ext uri="{FF2B5EF4-FFF2-40B4-BE49-F238E27FC236}">
                <a16:creationId xmlns:a16="http://schemas.microsoft.com/office/drawing/2014/main" id="{02695B75-5DF0-BA02-B13B-8F05F20FE069}"/>
              </a:ext>
            </a:extLst>
          </p:cNvPr>
          <p:cNvCxnSpPr>
            <a:cxnSpLocks/>
          </p:cNvCxnSpPr>
          <p:nvPr/>
        </p:nvCxnSpPr>
        <p:spPr>
          <a:xfrm>
            <a:off x="9670206" y="2465374"/>
            <a:ext cx="1790031" cy="791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11">
            <a:extLst>
              <a:ext uri="{FF2B5EF4-FFF2-40B4-BE49-F238E27FC236}">
                <a16:creationId xmlns:a16="http://schemas.microsoft.com/office/drawing/2014/main" id="{A316B3D6-CE3E-DB7A-BE2F-0EB6691338E1}"/>
              </a:ext>
            </a:extLst>
          </p:cNvPr>
          <p:cNvCxnSpPr>
            <a:cxnSpLocks/>
          </p:cNvCxnSpPr>
          <p:nvPr/>
        </p:nvCxnSpPr>
        <p:spPr>
          <a:xfrm>
            <a:off x="7820568" y="3571805"/>
            <a:ext cx="222584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3">
            <a:extLst>
              <a:ext uri="{FF2B5EF4-FFF2-40B4-BE49-F238E27FC236}">
                <a16:creationId xmlns:a16="http://schemas.microsoft.com/office/drawing/2014/main" id="{14C76217-83D2-57DB-9E8A-46695FAC64A9}"/>
              </a:ext>
            </a:extLst>
          </p:cNvPr>
          <p:cNvCxnSpPr>
            <a:cxnSpLocks/>
          </p:cNvCxnSpPr>
          <p:nvPr/>
        </p:nvCxnSpPr>
        <p:spPr>
          <a:xfrm flipH="1">
            <a:off x="7121681" y="3591046"/>
            <a:ext cx="23093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60995E6-DF2F-CAF4-9DBD-CAD82D78348F}"/>
              </a:ext>
            </a:extLst>
          </p:cNvPr>
          <p:cNvSpPr txBox="1">
            <a:spLocks/>
          </p:cNvSpPr>
          <p:nvPr/>
        </p:nvSpPr>
        <p:spPr>
          <a:xfrm>
            <a:off x="314009" y="3913090"/>
            <a:ext cx="11615737" cy="2568354"/>
          </a:xfrm>
          <a:prstGeom prst="rect">
            <a:avLst/>
          </a:prstGeom>
        </p:spPr>
        <p:txBody>
          <a:bodyPr/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+mn-lt"/>
              </a:rPr>
              <a:t>Bu </a:t>
            </a:r>
            <a:r>
              <a:rPr lang="en-US" sz="2800" dirty="0" err="1">
                <a:latin typeface="+mn-lt"/>
              </a:rPr>
              <a:t>yerda</a:t>
            </a:r>
            <a:r>
              <a:rPr lang="en-US" sz="2800" dirty="0">
                <a:latin typeface="+mn-lt"/>
              </a:rPr>
              <a:t> 3 ta </a:t>
            </a:r>
            <a:r>
              <a:rPr lang="en-US" sz="2800" dirty="0" err="1">
                <a:latin typeface="+mn-lt"/>
              </a:rPr>
              <a:t>kattalik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o'rtasida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miqdoriy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bog'liqliklar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mavjud</a:t>
            </a:r>
            <a:r>
              <a:rPr lang="en-US" sz="2800" dirty="0">
                <a:latin typeface="+mn-lt"/>
              </a:rPr>
              <a:t>: </a:t>
            </a:r>
            <a:r>
              <a:rPr lang="en-US" sz="2800" dirty="0" err="1">
                <a:latin typeface="+mn-lt"/>
              </a:rPr>
              <a:t>butun</a:t>
            </a:r>
            <a:r>
              <a:rPr lang="en-US" sz="2800" dirty="0">
                <a:latin typeface="+mn-lt"/>
              </a:rPr>
              <a:t>, </a:t>
            </a:r>
            <a:r>
              <a:rPr lang="en-US" sz="2800" dirty="0" err="1">
                <a:latin typeface="+mn-lt"/>
              </a:rPr>
              <a:t>bir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qism</a:t>
            </a:r>
            <a:r>
              <a:rPr lang="en-US" sz="2800" dirty="0">
                <a:latin typeface="+mn-lt"/>
              </a:rPr>
              <a:t>, </a:t>
            </a:r>
            <a:r>
              <a:rPr lang="en-US" sz="2800" dirty="0" err="1">
                <a:latin typeface="+mn-lt"/>
              </a:rPr>
              <a:t>qismlar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soni</a:t>
            </a:r>
            <a:r>
              <a:rPr lang="en-US" sz="2800" dirty="0">
                <a:latin typeface="+mn-lt"/>
              </a:rPr>
              <a:t>.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		</a:t>
            </a:r>
          </a:p>
          <a:p>
            <a:pPr marL="0" indent="0">
              <a:buNone/>
            </a:pPr>
            <a:r>
              <a:rPr lang="en-US" sz="2800" b="1" dirty="0">
                <a:solidFill>
                  <a:schemeClr val="accent1"/>
                </a:solidFill>
                <a:latin typeface="+mn-lt"/>
              </a:rPr>
              <a:t>	      Bir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qism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x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Qismlar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soni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=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Butun</a:t>
            </a:r>
            <a:endParaRPr lang="en-US" sz="2800" b="1" dirty="0">
              <a:solidFill>
                <a:schemeClr val="accent1"/>
              </a:solidFill>
              <a:latin typeface="+mn-lt"/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chemeClr val="accent1"/>
                </a:solidFill>
                <a:latin typeface="+mn-lt"/>
              </a:rPr>
              <a:t>	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Butun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÷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Qismlar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soni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= Bir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qism</a:t>
            </a:r>
            <a:endParaRPr lang="en-US" sz="2800" b="1" dirty="0">
              <a:solidFill>
                <a:schemeClr val="accent1"/>
              </a:solidFill>
              <a:latin typeface="+mn-lt"/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chemeClr val="accent1"/>
                </a:solidFill>
                <a:latin typeface="+mn-lt"/>
              </a:rPr>
              <a:t>						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Butun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÷ Bir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qism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=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Qismlar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soni</a:t>
            </a:r>
            <a:endParaRPr lang="en-US" sz="2800" b="1" dirty="0">
              <a:solidFill>
                <a:schemeClr val="accent1"/>
              </a:solidFill>
              <a:latin typeface="+mn-lt"/>
            </a:endParaRPr>
          </a:p>
          <a:p>
            <a:pPr marL="0" indent="0" algn="ctr">
              <a:buNone/>
            </a:pPr>
            <a:endParaRPr lang="en-US" sz="2800" dirty="0">
              <a:latin typeface="+mn-lt"/>
            </a:endParaRPr>
          </a:p>
          <a:p>
            <a:pPr marL="0" indent="0" algn="ctr">
              <a:buNone/>
            </a:pPr>
            <a:endParaRPr lang="en-US" sz="2800" dirty="0">
              <a:latin typeface="+mn-lt"/>
            </a:endParaRPr>
          </a:p>
          <a:p>
            <a:pPr marL="0" indent="0">
              <a:buNone/>
            </a:pPr>
            <a:endParaRPr lang="en-US" sz="2800" dirty="0">
              <a:latin typeface="+mn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800" dirty="0">
              <a:latin typeface="Atpos"/>
            </a:endParaRPr>
          </a:p>
        </p:txBody>
      </p:sp>
    </p:spTree>
    <p:extLst>
      <p:ext uri="{BB962C8B-B14F-4D97-AF65-F5344CB8AC3E}">
        <p14:creationId xmlns:p14="http://schemas.microsoft.com/office/powerpoint/2010/main" val="76446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268" y="77830"/>
            <a:ext cx="11615737" cy="720000"/>
          </a:xfrm>
          <a:noFill/>
        </p:spPr>
        <p:txBody>
          <a:bodyPr/>
          <a:lstStyle/>
          <a:p>
            <a:pPr algn="ctr"/>
            <a:r>
              <a:rPr lang="en-SG" sz="3600" dirty="0" err="1">
                <a:solidFill>
                  <a:srgbClr val="002060"/>
                </a:solidFill>
                <a:latin typeface="+mn-lt"/>
              </a:rPr>
              <a:t>Kasr</a:t>
            </a:r>
            <a:r>
              <a:rPr lang="en-SG" sz="3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SG" sz="3600" dirty="0" err="1">
                <a:solidFill>
                  <a:srgbClr val="002060"/>
                </a:solidFill>
                <a:latin typeface="+mn-lt"/>
              </a:rPr>
              <a:t>tushunchasi</a:t>
            </a:r>
            <a:endParaRPr lang="en-SG" sz="3600" dirty="0">
              <a:solidFill>
                <a:srgbClr val="002060"/>
              </a:solidFill>
              <a:latin typeface="+mn-lt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2">
                <a:extLst>
                  <a:ext uri="{FF2B5EF4-FFF2-40B4-BE49-F238E27FC236}">
                    <a16:creationId xmlns:a16="http://schemas.microsoft.com/office/drawing/2014/main" id="{01B280C8-F7EC-4963-526D-2539F7BF510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36025" y="673001"/>
                <a:ext cx="11502598" cy="5231054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spcAft>
                    <a:spcPts val="600"/>
                  </a:spcAft>
                </a:pPr>
                <a:r>
                  <a:rPr lang="en-US" dirty="0" smtClean="0">
                    <a:latin typeface="Atpos"/>
                  </a:rPr>
                  <a:t>“</a:t>
                </a:r>
                <a:r>
                  <a:rPr lang="en-US" dirty="0" err="1">
                    <a:latin typeface="Atpos"/>
                  </a:rPr>
                  <a:t>Qism-butun</a:t>
                </a:r>
                <a:r>
                  <a:rPr lang="en-US" dirty="0">
                    <a:latin typeface="Atpos"/>
                  </a:rPr>
                  <a:t>” </a:t>
                </a:r>
                <a:r>
                  <a:rPr lang="en-US" dirty="0" err="1">
                    <a:latin typeface="Atpos"/>
                  </a:rPr>
                  <a:t>modeli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kasrlarga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oid</a:t>
                </a:r>
                <a:r>
                  <a:rPr lang="en-US" dirty="0">
                    <a:latin typeface="Atpos"/>
                  </a:rPr>
                  <a:t> “</a:t>
                </a:r>
                <a:r>
                  <a:rPr lang="en-US" dirty="0" err="1">
                    <a:latin typeface="Atpos"/>
                  </a:rPr>
                  <a:t>qism-butun</a:t>
                </a:r>
                <a:r>
                  <a:rPr lang="en-US" dirty="0">
                    <a:latin typeface="Atpos"/>
                  </a:rPr>
                  <a:t>” </a:t>
                </a:r>
                <a:r>
                  <a:rPr lang="en-US" dirty="0" err="1">
                    <a:latin typeface="Atpos"/>
                  </a:rPr>
                  <a:t>tushunchalarini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tasvirlaydi</a:t>
                </a:r>
                <a:r>
                  <a:rPr lang="en-US" dirty="0">
                    <a:latin typeface="Atpos"/>
                  </a:rPr>
                  <a:t>.</a:t>
                </a:r>
              </a:p>
              <a:p>
                <a:pPr>
                  <a:spcBef>
                    <a:spcPts val="400"/>
                  </a:spcBef>
                  <a:spcAft>
                    <a:spcPts val="600"/>
                  </a:spcAft>
                </a:pPr>
                <a:r>
                  <a:rPr lang="en-US" dirty="0" err="1">
                    <a:latin typeface="Atpos"/>
                  </a:rPr>
                  <a:t>Kasr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solidFill>
                      <a:schemeClr val="accent1"/>
                    </a:solidFill>
                    <a:latin typeface="Atpos"/>
                  </a:rPr>
                  <a:t>butunning</a:t>
                </a:r>
                <a:r>
                  <a:rPr lang="en-US" dirty="0">
                    <a:solidFill>
                      <a:schemeClr val="accent1"/>
                    </a:solidFill>
                    <a:latin typeface="Atpos"/>
                  </a:rPr>
                  <a:t> </a:t>
                </a:r>
                <a:r>
                  <a:rPr lang="en-US" dirty="0" err="1">
                    <a:solidFill>
                      <a:schemeClr val="accent1"/>
                    </a:solidFill>
                    <a:latin typeface="Atpos"/>
                  </a:rPr>
                  <a:t>bir</a:t>
                </a:r>
                <a:r>
                  <a:rPr lang="en-US" dirty="0">
                    <a:solidFill>
                      <a:schemeClr val="accent1"/>
                    </a:solidFill>
                    <a:latin typeface="Atpos"/>
                  </a:rPr>
                  <a:t> </a:t>
                </a:r>
                <a:r>
                  <a:rPr lang="en-US" dirty="0" err="1">
                    <a:solidFill>
                      <a:schemeClr val="accent1"/>
                    </a:solidFill>
                    <a:latin typeface="Atpos"/>
                  </a:rPr>
                  <a:t>qismini</a:t>
                </a:r>
                <a:r>
                  <a:rPr lang="en-US" dirty="0">
                    <a:solidFill>
                      <a:schemeClr val="accent1"/>
                    </a:solidFill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ifodalaydi</a:t>
                </a:r>
                <a:r>
                  <a:rPr lang="en-US" dirty="0">
                    <a:latin typeface="Atpos"/>
                  </a:rPr>
                  <a:t>.</a:t>
                </a:r>
              </a:p>
              <a:p>
                <a:pPr>
                  <a:spcBef>
                    <a:spcPts val="400"/>
                  </a:spcBef>
                  <a:spcAft>
                    <a:spcPts val="600"/>
                  </a:spcAft>
                </a:pPr>
                <a:r>
                  <a:rPr lang="en-US" dirty="0" err="1">
                    <a:latin typeface="Atpos"/>
                  </a:rPr>
                  <a:t>Masalan</a:t>
                </a:r>
                <a:r>
                  <a:rPr lang="en-US" dirty="0"/>
                  <a:t>:</a:t>
                </a:r>
                <a:br>
                  <a:rPr lang="en-US" dirty="0"/>
                </a:br>
                <a:r>
                  <a:rPr lang="en-US" dirty="0" err="1"/>
                  <a:t>B</a:t>
                </a:r>
                <a:r>
                  <a:rPr lang="en-US" dirty="0" err="1">
                    <a:latin typeface="Atpos"/>
                  </a:rPr>
                  <a:t>utun</a:t>
                </a:r>
                <a:r>
                  <a:rPr lang="en-US" dirty="0">
                    <a:latin typeface="Atpos"/>
                  </a:rPr>
                  <a:t> (1 </a:t>
                </a:r>
                <a:r>
                  <a:rPr lang="en-US" dirty="0" err="1">
                    <a:latin typeface="Atpos"/>
                  </a:rPr>
                  <a:t>birlik</a:t>
                </a:r>
                <a:r>
                  <a:rPr lang="en-US" dirty="0">
                    <a:latin typeface="Atpos"/>
                  </a:rPr>
                  <a:t>)  4 ta </a:t>
                </a:r>
                <a:r>
                  <a:rPr lang="en-US" dirty="0" err="1">
                    <a:latin typeface="Atpos"/>
                  </a:rPr>
                  <a:t>teng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qismga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 smtClean="0">
                    <a:latin typeface="Atpos"/>
                  </a:rPr>
                  <a:t>bo‘linganda</a:t>
                </a:r>
                <a:r>
                  <a:rPr lang="en-US" dirty="0"/>
                  <a:t>, </a:t>
                </a:r>
                <a:br>
                  <a:rPr lang="en-US" dirty="0"/>
                </a:br>
                <a:r>
                  <a:rPr lang="en-US" sz="300" dirty="0"/>
                  <a:t/>
                </a:r>
                <a:br>
                  <a:rPr lang="en-US" sz="300" dirty="0"/>
                </a:br>
                <a14:m>
                  <m:oMath xmlns:m="http://schemas.openxmlformats.org/officeDocument/2006/math">
                    <m:f>
                      <m:fPr>
                        <m:ctrlPr>
                          <a:rPr lang="en-SG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SG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SG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kasr</a:t>
                </a:r>
                <a:r>
                  <a:rPr lang="en-US" dirty="0">
                    <a:latin typeface="Atpos"/>
                  </a:rPr>
                  <a:t> 4 ta </a:t>
                </a:r>
                <a:r>
                  <a:rPr lang="en-US" dirty="0" err="1">
                    <a:latin typeface="Atpos"/>
                  </a:rPr>
                  <a:t>teng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qismdan</a:t>
                </a:r>
                <a:r>
                  <a:rPr lang="en-US" dirty="0">
                    <a:latin typeface="Atpos"/>
                  </a:rPr>
                  <a:t> 1 </a:t>
                </a:r>
                <a:r>
                  <a:rPr lang="en-US" dirty="0" err="1">
                    <a:latin typeface="Atpos"/>
                  </a:rPr>
                  <a:t>tasini</a:t>
                </a:r>
                <a:r>
                  <a:rPr lang="en-US" dirty="0">
                    <a:latin typeface="Atpos"/>
                  </a:rPr>
                  <a:t> (</a:t>
                </a:r>
                <a:r>
                  <a:rPr lang="en-US" dirty="0" err="1">
                    <a:latin typeface="Atpos"/>
                  </a:rPr>
                  <a:t>ya’ni</a:t>
                </a:r>
                <a:r>
                  <a:rPr lang="en-US" dirty="0">
                    <a:latin typeface="Atpo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SG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SG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SG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dirty="0">
                    <a:latin typeface="Atpos"/>
                  </a:rPr>
                  <a:t>  ni), </a:t>
                </a:r>
              </a:p>
              <a:p>
                <a:pPr marL="0" indent="0">
                  <a:spcBef>
                    <a:spcPts val="400"/>
                  </a:spcBef>
                  <a:spcAft>
                    <a:spcPts val="600"/>
                  </a:spcAft>
                  <a:buFont typeface="Arial" panose="020B0604020202020204" pitchFamily="34" charset="0"/>
                  <a:buNone/>
                </a:pPr>
                <a:r>
                  <a:rPr lang="en-US" dirty="0">
                    <a:latin typeface="Atpos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SG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SG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SG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kasr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esa</a:t>
                </a:r>
                <a:r>
                  <a:rPr lang="en-US" dirty="0">
                    <a:latin typeface="Atpos"/>
                  </a:rPr>
                  <a:t> 4 ta </a:t>
                </a:r>
                <a:r>
                  <a:rPr lang="en-US" dirty="0" err="1">
                    <a:latin typeface="Atpos"/>
                  </a:rPr>
                  <a:t>teng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qismdan</a:t>
                </a:r>
                <a:r>
                  <a:rPr lang="en-US" dirty="0">
                    <a:latin typeface="Atpos"/>
                  </a:rPr>
                  <a:t> 3 </a:t>
                </a:r>
                <a:r>
                  <a:rPr lang="en-US" dirty="0" err="1">
                    <a:latin typeface="Atpos"/>
                  </a:rPr>
                  <a:t>tasi</a:t>
                </a:r>
                <a:r>
                  <a:rPr lang="en-US" dirty="0">
                    <a:latin typeface="Atpos"/>
                  </a:rPr>
                  <a:t> </a:t>
                </a:r>
                <a:r>
                  <a:rPr lang="en-US" dirty="0" err="1">
                    <a:latin typeface="Atpos"/>
                  </a:rPr>
                  <a:t>olinganini</a:t>
                </a:r>
                <a:r>
                  <a:rPr lang="en-US" dirty="0">
                    <a:latin typeface="Atpos"/>
                  </a:rPr>
                  <a:t> (</a:t>
                </a:r>
                <a:r>
                  <a:rPr lang="en-US" dirty="0" err="1">
                    <a:latin typeface="Atpos"/>
                  </a:rPr>
                  <a:t>ya’ni</a:t>
                </a:r>
                <a:r>
                  <a:rPr lang="en-US" dirty="0">
                    <a:latin typeface="Atpos"/>
                  </a:rPr>
                  <a:t>, </a:t>
                </a:r>
                <a14:m>
                  <m:oMath xmlns:m="http://schemas.openxmlformats.org/officeDocument/2006/math">
                    <m:r>
                      <a:rPr lang="en-US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SG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SG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SG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dirty="0">
                    <a:latin typeface="Atpos"/>
                  </a:rPr>
                  <a:t> ni) </a:t>
                </a:r>
                <a:r>
                  <a:rPr lang="en-US" dirty="0" err="1">
                    <a:latin typeface="Atpos"/>
                  </a:rPr>
                  <a:t>bildiradi</a:t>
                </a:r>
                <a:r>
                  <a:rPr lang="en-US" dirty="0" smtClean="0">
                    <a:latin typeface="Atpos"/>
                  </a:rPr>
                  <a:t>.</a:t>
                </a:r>
                <a:endParaRPr lang="en-US" dirty="0"/>
              </a:p>
              <a:p>
                <a:pPr marL="0" indent="0">
                  <a:spcAft>
                    <a:spcPts val="600"/>
                  </a:spcAft>
                  <a:buFont typeface="Arial" panose="020B0604020202020204" pitchFamily="34" charset="0"/>
                  <a:buNone/>
                </a:pPr>
                <a:endParaRPr lang="en-US" dirty="0"/>
              </a:p>
              <a:p>
                <a:pPr marL="0" indent="0">
                  <a:spcAft>
                    <a:spcPts val="600"/>
                  </a:spcAft>
                  <a:buFont typeface="Arial" panose="020B0604020202020204" pitchFamily="34" charset="0"/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4" name="Content Placeholder 2">
                <a:extLst>
                  <a:ext uri="{FF2B5EF4-FFF2-40B4-BE49-F238E27FC236}">
                    <a16:creationId xmlns:a16="http://schemas.microsoft.com/office/drawing/2014/main" id="{01B280C8-F7EC-4963-526D-2539F7BF51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025" y="673001"/>
                <a:ext cx="11502598" cy="5231054"/>
              </a:xfrm>
              <a:prstGeom prst="rect">
                <a:avLst/>
              </a:prstGeom>
              <a:blipFill>
                <a:blip r:embed="rId2"/>
                <a:stretch>
                  <a:fillRect l="-954" t="-19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6B19161D-54B6-CA4F-755B-B8C36000AD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31315" y="4893215"/>
          <a:ext cx="5950224" cy="684735"/>
        </p:xfrm>
        <a:graphic>
          <a:graphicData uri="http://schemas.openxmlformats.org/drawingml/2006/table">
            <a:tbl>
              <a:tblPr firstRow="1" bandRow="1"/>
              <a:tblGrid>
                <a:gridCol w="1487556">
                  <a:extLst>
                    <a:ext uri="{9D8B030D-6E8A-4147-A177-3AD203B41FA5}">
                      <a16:colId xmlns:a16="http://schemas.microsoft.com/office/drawing/2014/main" val="2362342244"/>
                    </a:ext>
                  </a:extLst>
                </a:gridCol>
                <a:gridCol w="1487556">
                  <a:extLst>
                    <a:ext uri="{9D8B030D-6E8A-4147-A177-3AD203B41FA5}">
                      <a16:colId xmlns:a16="http://schemas.microsoft.com/office/drawing/2014/main" val="454154694"/>
                    </a:ext>
                  </a:extLst>
                </a:gridCol>
                <a:gridCol w="1487556">
                  <a:extLst>
                    <a:ext uri="{9D8B030D-6E8A-4147-A177-3AD203B41FA5}">
                      <a16:colId xmlns:a16="http://schemas.microsoft.com/office/drawing/2014/main" val="3212859515"/>
                    </a:ext>
                  </a:extLst>
                </a:gridCol>
                <a:gridCol w="1487556">
                  <a:extLst>
                    <a:ext uri="{9D8B030D-6E8A-4147-A177-3AD203B41FA5}">
                      <a16:colId xmlns:a16="http://schemas.microsoft.com/office/drawing/2014/main" val="3803230631"/>
                    </a:ext>
                  </a:extLst>
                </a:gridCol>
              </a:tblGrid>
              <a:tr h="684735"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SG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4722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54554F9-33BB-A1A1-1551-39460E1548B9}"/>
              </a:ext>
            </a:extLst>
          </p:cNvPr>
          <p:cNvSpPr txBox="1"/>
          <p:nvPr/>
        </p:nvSpPr>
        <p:spPr>
          <a:xfrm>
            <a:off x="5210579" y="4447048"/>
            <a:ext cx="1290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     </a:t>
            </a:r>
            <a:r>
              <a:rPr lang="en-US" dirty="0"/>
              <a:t>1 </a:t>
            </a:r>
            <a:r>
              <a:rPr lang="en-US" dirty="0" err="1"/>
              <a:t>birlik</a:t>
            </a:r>
            <a:endParaRPr lang="en-SG" dirty="0"/>
          </a:p>
        </p:txBody>
      </p:sp>
      <p:cxnSp>
        <p:nvCxnSpPr>
          <p:cNvPr id="7" name="Straight Arrow Connector 8">
            <a:extLst>
              <a:ext uri="{FF2B5EF4-FFF2-40B4-BE49-F238E27FC236}">
                <a16:creationId xmlns:a16="http://schemas.microsoft.com/office/drawing/2014/main" id="{D558A45A-7509-8AFC-E38F-2F0477C65B0D}"/>
              </a:ext>
            </a:extLst>
          </p:cNvPr>
          <p:cNvCxnSpPr>
            <a:cxnSpLocks/>
          </p:cNvCxnSpPr>
          <p:nvPr/>
        </p:nvCxnSpPr>
        <p:spPr>
          <a:xfrm flipH="1">
            <a:off x="2971764" y="4657421"/>
            <a:ext cx="2467421" cy="1488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9">
            <a:extLst>
              <a:ext uri="{FF2B5EF4-FFF2-40B4-BE49-F238E27FC236}">
                <a16:creationId xmlns:a16="http://schemas.microsoft.com/office/drawing/2014/main" id="{666904DE-4076-1822-FF1F-5A0175F13C0E}"/>
              </a:ext>
            </a:extLst>
          </p:cNvPr>
          <p:cNvCxnSpPr>
            <a:cxnSpLocks/>
          </p:cNvCxnSpPr>
          <p:nvPr/>
        </p:nvCxnSpPr>
        <p:spPr>
          <a:xfrm>
            <a:off x="6287324" y="4672306"/>
            <a:ext cx="2594215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19">
            <a:extLst>
              <a:ext uri="{FF2B5EF4-FFF2-40B4-BE49-F238E27FC236}">
                <a16:creationId xmlns:a16="http://schemas.microsoft.com/office/drawing/2014/main" id="{ADE8ED68-01EF-6B52-CBD7-1836DA3746FA}"/>
              </a:ext>
            </a:extLst>
          </p:cNvPr>
          <p:cNvCxnSpPr>
            <a:cxnSpLocks/>
          </p:cNvCxnSpPr>
          <p:nvPr/>
        </p:nvCxnSpPr>
        <p:spPr>
          <a:xfrm flipV="1">
            <a:off x="2945766" y="5885062"/>
            <a:ext cx="1473002" cy="11276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22">
            <a:extLst>
              <a:ext uri="{FF2B5EF4-FFF2-40B4-BE49-F238E27FC236}">
                <a16:creationId xmlns:a16="http://schemas.microsoft.com/office/drawing/2014/main" id="{A1CBDDCF-7AE1-480F-682F-B300B315059F}"/>
              </a:ext>
            </a:extLst>
          </p:cNvPr>
          <p:cNvCxnSpPr>
            <a:cxnSpLocks/>
          </p:cNvCxnSpPr>
          <p:nvPr/>
        </p:nvCxnSpPr>
        <p:spPr>
          <a:xfrm>
            <a:off x="2931315" y="6222041"/>
            <a:ext cx="4508948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6C35898-D6C3-3E28-2721-1251A8C03851}"/>
                  </a:ext>
                </a:extLst>
              </p:cNvPr>
              <p:cNvSpPr txBox="1"/>
              <p:nvPr/>
            </p:nvSpPr>
            <p:spPr>
              <a:xfrm>
                <a:off x="4652558" y="5904055"/>
                <a:ext cx="892138" cy="48404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SG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SG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SG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dirty="0"/>
                  <a:t> birlik</a:t>
                </a:r>
                <a:endParaRPr lang="en-SG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6C35898-D6C3-3E28-2721-1251A8C038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2558" y="5904055"/>
                <a:ext cx="892138" cy="484043"/>
              </a:xfrm>
              <a:prstGeom prst="rect">
                <a:avLst/>
              </a:prstGeom>
              <a:blipFill>
                <a:blip r:embed="rId3"/>
                <a:stretch>
                  <a:fillRect r="-680" b="-88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290A192-9353-60AC-E482-B2288B97CF02}"/>
                  </a:ext>
                </a:extLst>
              </p:cNvPr>
              <p:cNvSpPr txBox="1"/>
              <p:nvPr/>
            </p:nvSpPr>
            <p:spPr>
              <a:xfrm>
                <a:off x="3236198" y="5590009"/>
                <a:ext cx="892138" cy="48346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SG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SG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SG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dirty="0"/>
                  <a:t> birlik</a:t>
                </a:r>
                <a:endParaRPr lang="en-SG" b="1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290A192-9353-60AC-E482-B2288B97CF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6198" y="5590009"/>
                <a:ext cx="892138" cy="483466"/>
              </a:xfrm>
              <a:prstGeom prst="rect">
                <a:avLst/>
              </a:prstGeom>
              <a:blipFill>
                <a:blip r:embed="rId4"/>
                <a:stretch>
                  <a:fillRect r="-685" b="-88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8065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5614" y="1288949"/>
            <a:ext cx="5708649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/>
            <a:r>
              <a:rPr lang="en-US" sz="4400" dirty="0" err="1" smtClean="0">
                <a:solidFill>
                  <a:schemeClr val="tx1"/>
                </a:solidFill>
                <a:latin typeface="+mn-lt"/>
                <a:cs typeface="+mj-cs"/>
              </a:rPr>
              <a:t>Taqqoslash</a:t>
            </a:r>
            <a:r>
              <a:rPr lang="en-US" sz="4400" kern="1200" dirty="0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44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/>
            </a:r>
            <a:br>
              <a:rPr lang="en-US" sz="44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r>
              <a:rPr lang="en-US" sz="44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(</a:t>
            </a:r>
            <a:r>
              <a:rPr lang="en-US" sz="4400" kern="120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f</a:t>
            </a:r>
            <a:r>
              <a:rPr lang="en-US" sz="4400" dirty="0" err="1">
                <a:solidFill>
                  <a:schemeClr val="tx1"/>
                </a:solidFill>
                <a:latin typeface="+mn-lt"/>
                <a:cs typeface="+mj-cs"/>
              </a:rPr>
              <a:t>arqlash</a:t>
            </a:r>
            <a:r>
              <a:rPr lang="en-US" sz="44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) </a:t>
            </a:r>
            <a:r>
              <a:rPr lang="en-US" sz="4400" kern="1200" dirty="0" err="1">
                <a:solidFill>
                  <a:schemeClr val="tx1"/>
                </a:solidFill>
                <a:latin typeface="+mn-lt"/>
                <a:ea typeface="+mj-ea"/>
                <a:cs typeface="+mj-cs"/>
              </a:rPr>
              <a:t>modeli</a:t>
            </a:r>
            <a:endParaRPr lang="en-US" sz="4400" kern="1200" dirty="0">
              <a:solidFill>
                <a:schemeClr val="tx1"/>
              </a:solidFill>
              <a:latin typeface="+mn-lt"/>
              <a:ea typeface="+mj-ea"/>
              <a:cs typeface="+mj-cs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671B541-3AC2-4D1C-9294-0E2D33402650}"/>
              </a:ext>
            </a:extLst>
          </p:cNvPr>
          <p:cNvGrpSpPr/>
          <p:nvPr/>
        </p:nvGrpSpPr>
        <p:grpSpPr>
          <a:xfrm>
            <a:off x="5581042" y="1676400"/>
            <a:ext cx="5802086" cy="2879749"/>
            <a:chOff x="3344049" y="1698528"/>
            <a:chExt cx="5503899" cy="2518328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8C93DB9-D988-4E58-8272-342A829B881C}"/>
                </a:ext>
              </a:extLst>
            </p:cNvPr>
            <p:cNvSpPr txBox="1"/>
            <p:nvPr/>
          </p:nvSpPr>
          <p:spPr>
            <a:xfrm>
              <a:off x="3659023" y="3866962"/>
              <a:ext cx="1916286" cy="3498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b="1" dirty="0" err="1">
                  <a:solidFill>
                    <a:srgbClr val="000000"/>
                  </a:solidFill>
                  <a:latin typeface="Calibri" panose="020F0502020204030204"/>
                </a:rPr>
                <a:t>Kichikroq</a:t>
              </a:r>
              <a:r>
                <a:rPr lang="en-US" sz="2000" b="1" dirty="0">
                  <a:solidFill>
                    <a:srgbClr val="000000"/>
                  </a:solidFill>
                  <a:latin typeface="Calibri" panose="020F0502020204030204"/>
                </a:rPr>
                <a:t> </a:t>
              </a:r>
              <a:r>
                <a:rPr lang="en-US" sz="2000" b="1" dirty="0" err="1">
                  <a:solidFill>
                    <a:srgbClr val="000000"/>
                  </a:solidFill>
                  <a:latin typeface="Calibri" panose="020F0502020204030204"/>
                </a:rPr>
                <a:t>miqdor</a:t>
              </a: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4D02FCB9-AE76-4780-841F-70B387CEA064}"/>
                </a:ext>
              </a:extLst>
            </p:cNvPr>
            <p:cNvGrpSpPr/>
            <p:nvPr/>
          </p:nvGrpSpPr>
          <p:grpSpPr>
            <a:xfrm>
              <a:off x="3344049" y="1698528"/>
              <a:ext cx="5503899" cy="2399034"/>
              <a:chOff x="3354350" y="1712138"/>
              <a:chExt cx="5503899" cy="2399034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FAFEB49-FF2D-49F8-8912-D54375F75F09}"/>
                  </a:ext>
                </a:extLst>
              </p:cNvPr>
              <p:cNvSpPr/>
              <p:nvPr/>
            </p:nvSpPr>
            <p:spPr>
              <a:xfrm>
                <a:off x="3354350" y="3075939"/>
                <a:ext cx="2524125" cy="826997"/>
              </a:xfrm>
              <a:prstGeom prst="rect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1" name="Straight Arrow Connector 10">
                <a:extLst>
                  <a:ext uri="{FF2B5EF4-FFF2-40B4-BE49-F238E27FC236}">
                    <a16:creationId xmlns:a16="http://schemas.microsoft.com/office/drawing/2014/main" id="{8523B913-C2D4-4CE5-8A94-862D9F734E5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032582" y="3489437"/>
                <a:ext cx="825667" cy="302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6F53E2B-373F-468E-BFD8-0585F1192141}"/>
                  </a:ext>
                </a:extLst>
              </p:cNvPr>
              <p:cNvSpPr txBox="1"/>
              <p:nvPr/>
            </p:nvSpPr>
            <p:spPr>
              <a:xfrm>
                <a:off x="6501394" y="3186463"/>
                <a:ext cx="1697293" cy="4054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Orasidagi</a:t>
                </a:r>
                <a:r>
                  <a:rPr lang="en-US" sz="2000" b="1" dirty="0">
                    <a:solidFill>
                      <a:srgbClr val="000000"/>
                    </a:solidFill>
                    <a:latin typeface="Calibri" panose="020F0502020204030204"/>
                  </a:rPr>
                  <a:t> </a:t>
                </a: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farq</a:t>
                </a:r>
                <a:endParaRPr kumimoji="0" lang="en-SG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4" name="Straight Arrow Connector 13">
                <a:extLst>
                  <a:ext uri="{FF2B5EF4-FFF2-40B4-BE49-F238E27FC236}">
                    <a16:creationId xmlns:a16="http://schemas.microsoft.com/office/drawing/2014/main" id="{8C011E4F-1C95-4DF5-AF01-C15B45D4AD5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905499" y="3489437"/>
                <a:ext cx="762000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79D5682-4B4A-4233-9CD2-8AD591299195}"/>
                  </a:ext>
                </a:extLst>
              </p:cNvPr>
              <p:cNvSpPr txBox="1"/>
              <p:nvPr/>
            </p:nvSpPr>
            <p:spPr>
              <a:xfrm>
                <a:off x="5336965" y="1712138"/>
                <a:ext cx="1841896" cy="3498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Kattaroq</a:t>
                </a:r>
                <a:r>
                  <a:rPr lang="en-US" sz="2000" b="1" dirty="0">
                    <a:solidFill>
                      <a:srgbClr val="000000"/>
                    </a:solidFill>
                    <a:latin typeface="Calibri" panose="020F0502020204030204"/>
                  </a:rPr>
                  <a:t> </a:t>
                </a: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miqdor</a:t>
                </a:r>
                <a:endParaRPr kumimoji="0" lang="en-SG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F4C98E55-7381-4301-A52C-977362A8D0C3}"/>
                  </a:ext>
                </a:extLst>
              </p:cNvPr>
              <p:cNvSpPr/>
              <p:nvPr/>
            </p:nvSpPr>
            <p:spPr>
              <a:xfrm>
                <a:off x="3354350" y="2116905"/>
                <a:ext cx="5503899" cy="82699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1CBECFBB-235E-4513-B506-1D5EB2C4E2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43373" y="1942123"/>
                <a:ext cx="1614876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>
                <a:extLst>
                  <a:ext uri="{FF2B5EF4-FFF2-40B4-BE49-F238E27FC236}">
                    <a16:creationId xmlns:a16="http://schemas.microsoft.com/office/drawing/2014/main" id="{9A913751-7014-43A1-8C4C-43A550A75D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354350" y="1930821"/>
                <a:ext cx="1855572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11B99CB8-7A2C-4276-ABA8-E2701C48AF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354350" y="4111172"/>
                <a:ext cx="206997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Arrow Connector 19">
                <a:extLst>
                  <a:ext uri="{FF2B5EF4-FFF2-40B4-BE49-F238E27FC236}">
                    <a16:creationId xmlns:a16="http://schemas.microsoft.com/office/drawing/2014/main" id="{15BBDD25-690A-4EA4-A7C6-C833AF5455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631025" y="4109712"/>
                <a:ext cx="274474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3935867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20000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en-US" sz="3600" dirty="0" err="1" smtClean="0">
                <a:solidFill>
                  <a:schemeClr val="bg1"/>
                </a:solidFill>
                <a:latin typeface="+mn-lt"/>
              </a:rPr>
              <a:t>Taqqoslash</a:t>
            </a:r>
            <a:r>
              <a:rPr lang="en-US" sz="36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dirty="0">
                <a:solidFill>
                  <a:schemeClr val="bg1"/>
                </a:solidFill>
                <a:latin typeface="+mn-lt"/>
              </a:rPr>
              <a:t>(</a:t>
            </a:r>
            <a:r>
              <a:rPr lang="en-US" sz="3600" dirty="0" err="1">
                <a:solidFill>
                  <a:schemeClr val="bg1"/>
                </a:solidFill>
                <a:latin typeface="+mn-lt"/>
              </a:rPr>
              <a:t>farqlash</a:t>
            </a:r>
            <a:r>
              <a:rPr lang="en-US" sz="3600" dirty="0">
                <a:solidFill>
                  <a:schemeClr val="bg1"/>
                </a:solidFill>
                <a:latin typeface="+mn-lt"/>
              </a:rPr>
              <a:t>) </a:t>
            </a:r>
            <a:r>
              <a:rPr lang="en-US" sz="3600" dirty="0" err="1">
                <a:solidFill>
                  <a:schemeClr val="bg1"/>
                </a:solidFill>
                <a:latin typeface="+mn-lt"/>
              </a:rPr>
              <a:t>modeli</a:t>
            </a:r>
            <a:endParaRPr lang="en-US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A0FD3-0E6F-3807-1B67-912644EF0E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8130" y="1479884"/>
            <a:ext cx="11615737" cy="5154596"/>
          </a:xfrm>
        </p:spPr>
        <p:txBody>
          <a:bodyPr/>
          <a:lstStyle/>
          <a:p>
            <a:r>
              <a:rPr lang="en-US" sz="2800" b="1" dirty="0" err="1">
                <a:latin typeface="+mn-lt"/>
              </a:rPr>
              <a:t>Ikki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miqdorni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solishtirganda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ular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 smtClean="0">
                <a:latin typeface="+mn-lt"/>
              </a:rPr>
              <a:t>o‘rtasidagi</a:t>
            </a:r>
            <a:r>
              <a:rPr lang="en-US" sz="2800" b="1" dirty="0" smtClean="0">
                <a:latin typeface="+mn-lt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munosabatlarni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 smtClean="0">
                <a:latin typeface="+mn-lt"/>
              </a:rPr>
              <a:t>ko‘rsatadi</a:t>
            </a:r>
            <a:r>
              <a:rPr lang="en-US" sz="2800" b="1" dirty="0">
                <a:latin typeface="+mn-lt"/>
              </a:rPr>
              <a:t>.</a:t>
            </a:r>
          </a:p>
          <a:p>
            <a:pPr marL="0" indent="0">
              <a:buNone/>
            </a:pPr>
            <a:endParaRPr lang="en-US" sz="2800" b="1" dirty="0">
              <a:latin typeface="+mn-lt"/>
            </a:endParaRPr>
          </a:p>
          <a:p>
            <a:r>
              <a:rPr lang="en-US" sz="2800" b="1" dirty="0" err="1">
                <a:latin typeface="+mn-lt"/>
              </a:rPr>
              <a:t>Ikki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miqdorning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farqlarini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 </a:t>
            </a:r>
            <a:r>
              <a:rPr lang="en-US" sz="2800" b="1" dirty="0" err="1" smtClean="0">
                <a:latin typeface="+mn-lt"/>
              </a:rPr>
              <a:t>ko‘rsatib</a:t>
            </a:r>
            <a:r>
              <a:rPr lang="en-US" sz="2800" b="1" dirty="0" smtClean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solishtiradi</a:t>
            </a:r>
            <a:r>
              <a:rPr lang="en-US" sz="2800" b="1" dirty="0">
                <a:latin typeface="+mn-lt"/>
              </a:rPr>
              <a:t>.</a:t>
            </a:r>
          </a:p>
          <a:p>
            <a:pPr marL="0" indent="0">
              <a:buNone/>
            </a:pPr>
            <a:endParaRPr lang="en-US" sz="2800" b="1" dirty="0">
              <a:latin typeface="+mn-lt"/>
            </a:endParaRPr>
          </a:p>
          <a:p>
            <a:r>
              <a:rPr lang="en-US" sz="2800" b="1" dirty="0" err="1">
                <a:solidFill>
                  <a:schemeClr val="tx1"/>
                </a:solidFill>
                <a:latin typeface="+mn-lt"/>
              </a:rPr>
              <a:t>Taqqoslash</a:t>
            </a:r>
            <a:r>
              <a:rPr lang="en-US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(</a:t>
            </a:r>
            <a:r>
              <a:rPr lang="en-US" sz="2800" b="1" dirty="0" err="1">
                <a:solidFill>
                  <a:schemeClr val="accent1"/>
                </a:solidFill>
                <a:latin typeface="+mn-lt"/>
              </a:rPr>
              <a:t>farqlash</a:t>
            </a:r>
            <a:r>
              <a:rPr lang="en-US" sz="2800" b="1" dirty="0">
                <a:solidFill>
                  <a:schemeClr val="accent1"/>
                </a:solidFill>
                <a:latin typeface="+mn-lt"/>
              </a:rPr>
              <a:t>)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modellarining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ikki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xil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turi</a:t>
            </a:r>
            <a:r>
              <a:rPr lang="en-US" sz="2800" b="1" dirty="0">
                <a:latin typeface="+mn-lt"/>
              </a:rPr>
              <a:t>:</a:t>
            </a:r>
          </a:p>
          <a:p>
            <a:pPr marL="234950" lvl="1" indent="0">
              <a:buNone/>
            </a:pPr>
            <a:r>
              <a:rPr lang="en-US" sz="2800" b="1" dirty="0">
                <a:latin typeface="+mn-lt"/>
              </a:rPr>
              <a:t>(</a:t>
            </a:r>
            <a:r>
              <a:rPr lang="en-US" sz="2800" b="1" dirty="0" err="1">
                <a:latin typeface="+mn-lt"/>
              </a:rPr>
              <a:t>i</a:t>
            </a:r>
            <a:r>
              <a:rPr lang="en-US" sz="2800" b="1" dirty="0">
                <a:latin typeface="+mn-lt"/>
              </a:rPr>
              <a:t>) </a:t>
            </a:r>
            <a:r>
              <a:rPr lang="en-US" sz="2800" b="1" dirty="0" err="1" smtClean="0">
                <a:latin typeface="+mn-lt"/>
              </a:rPr>
              <a:t>Qo‘shish</a:t>
            </a:r>
            <a:r>
              <a:rPr lang="en-US" sz="2800" b="1" dirty="0" smtClean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va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ayirishga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oid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taqqoslash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modeli</a:t>
            </a:r>
            <a:endParaRPr lang="en-US" sz="2800" b="1" dirty="0">
              <a:latin typeface="+mn-lt"/>
            </a:endParaRPr>
          </a:p>
          <a:p>
            <a:pPr marL="234950" lvl="1" indent="0">
              <a:buNone/>
            </a:pPr>
            <a:r>
              <a:rPr lang="en-US" sz="2800" b="1" dirty="0">
                <a:latin typeface="+mn-lt"/>
              </a:rPr>
              <a:t>(ii) </a:t>
            </a:r>
            <a:r>
              <a:rPr lang="en-US" sz="2800" b="1" dirty="0" err="1" smtClean="0">
                <a:latin typeface="+mn-lt"/>
              </a:rPr>
              <a:t>Ko‘paytirish</a:t>
            </a:r>
            <a:r>
              <a:rPr lang="en-US" sz="2800" b="1" dirty="0" smtClean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va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 smtClean="0">
                <a:latin typeface="+mn-lt"/>
              </a:rPr>
              <a:t>bo’lishga</a:t>
            </a:r>
            <a:r>
              <a:rPr lang="en-US" sz="2800" b="1" dirty="0" smtClean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oid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taqqoslash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modeli</a:t>
            </a:r>
            <a:endParaRPr lang="en-US" sz="2800" b="1" dirty="0">
              <a:latin typeface="+mn-lt"/>
            </a:endParaRPr>
          </a:p>
          <a:p>
            <a:pPr marL="0" indent="0">
              <a:buNone/>
            </a:pPr>
            <a:endParaRPr lang="en-US" sz="2800" dirty="0">
              <a:latin typeface="+mn-lt"/>
            </a:endParaRPr>
          </a:p>
          <a:p>
            <a:endParaRPr lang="en-US" sz="2800" dirty="0">
              <a:latin typeface="Atpos"/>
            </a:endParaRPr>
          </a:p>
          <a:p>
            <a:pPr marL="0" indent="0">
              <a:buNone/>
            </a:pPr>
            <a:endParaRPr lang="en-US" sz="2800" b="1" dirty="0">
              <a:latin typeface="Atpos"/>
            </a:endParaRPr>
          </a:p>
          <a:p>
            <a:pPr marL="0" indent="0">
              <a:buNone/>
            </a:pPr>
            <a:endParaRPr lang="en-US" sz="2800" b="1" dirty="0">
              <a:latin typeface="Atpo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455ABC-3611-4CFF-E1FE-26324BB6C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 Light" pitchFamily="2" charset="77"/>
                <a:ea typeface="+mn-ea"/>
                <a:cs typeface="Poppins Light" pitchFamily="2" charset="77"/>
              </a:rPr>
              <a:t>©️ All rights reserved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EE5F38-709D-B321-5969-8FCBD1C69C9F}"/>
              </a:ext>
            </a:extLst>
          </p:cNvPr>
          <p:cNvSpPr/>
          <p:nvPr/>
        </p:nvSpPr>
        <p:spPr>
          <a:xfrm>
            <a:off x="144064" y="6063025"/>
            <a:ext cx="11903869" cy="794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10753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4D7DF13-D1F6-A983-BDC0-71093CFAF7ED}"/>
              </a:ext>
            </a:extLst>
          </p:cNvPr>
          <p:cNvSpPr/>
          <p:nvPr/>
        </p:nvSpPr>
        <p:spPr>
          <a:xfrm>
            <a:off x="144064" y="6063025"/>
            <a:ext cx="11903869" cy="794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02" y="-3207"/>
            <a:ext cx="12155698" cy="847160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+mn-lt"/>
              </a:rPr>
              <a:t>Qo'shish</a:t>
            </a:r>
            <a:r>
              <a:rPr lang="en-US" sz="3600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+mn-lt"/>
              </a:rPr>
              <a:t>va</a:t>
            </a:r>
            <a:r>
              <a:rPr lang="en-US" sz="36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+mn-lt"/>
              </a:rPr>
              <a:t>a</a:t>
            </a:r>
            <a:r>
              <a:rPr lang="en-US" sz="3600" b="1" dirty="0" err="1" smtClean="0">
                <a:solidFill>
                  <a:schemeClr val="bg1"/>
                </a:solidFill>
                <a:latin typeface="+mn-lt"/>
              </a:rPr>
              <a:t>yirishga</a:t>
            </a:r>
            <a:r>
              <a:rPr lang="en-US" sz="3600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+mn-lt"/>
              </a:rPr>
              <a:t>oid</a:t>
            </a:r>
            <a:r>
              <a:rPr lang="en-US" sz="36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+mn-lt"/>
              </a:rPr>
              <a:t>taqqoslash</a:t>
            </a:r>
            <a:r>
              <a:rPr lang="en-US" sz="36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+mn-lt"/>
              </a:rPr>
              <a:t>modeli</a:t>
            </a:r>
            <a:endParaRPr lang="en-US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A0FD3-0E6F-3807-1B67-912644EF0E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-1119281" y="5786708"/>
            <a:ext cx="11615737" cy="1938993"/>
          </a:xfrm>
        </p:spPr>
        <p:txBody>
          <a:bodyPr/>
          <a:lstStyle/>
          <a:p>
            <a:pPr marL="0" indent="0">
              <a:buNone/>
            </a:pPr>
            <a:endParaRPr lang="en-US" sz="2800" b="1" dirty="0">
              <a:latin typeface="Atpos"/>
            </a:endParaRPr>
          </a:p>
          <a:p>
            <a:pPr marL="0" indent="0">
              <a:buNone/>
            </a:pPr>
            <a:endParaRPr lang="en-US" sz="2800" b="1" dirty="0">
              <a:latin typeface="Atpos"/>
            </a:endParaRPr>
          </a:p>
          <a:p>
            <a:pPr marL="0" indent="0">
              <a:buNone/>
            </a:pPr>
            <a:endParaRPr lang="en-US" sz="2800" b="1" dirty="0">
              <a:latin typeface="Atpo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4F63C29-EAB4-B589-B94C-FEBE3087E324}"/>
                  </a:ext>
                </a:extLst>
              </p:cNvPr>
              <p:cNvSpPr txBox="1"/>
              <p:nvPr/>
            </p:nvSpPr>
            <p:spPr>
              <a:xfrm>
                <a:off x="880940" y="5069891"/>
                <a:ext cx="10538900" cy="13849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00050" marR="0" lvl="1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katta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miqdor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 (Body)"/>
                    <a:ea typeface="+mn-ea"/>
                    <a:cs typeface="+mn-cs"/>
                  </a:rPr>
                  <a:t> –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kichik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miqdor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 (Body)"/>
                    <a:ea typeface="+mn-ea"/>
                    <a:cs typeface="+mn-cs"/>
                  </a:rPr>
                  <a:t> =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orasidagi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farq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E05329"/>
                  </a:solidFill>
                  <a:effectLst/>
                  <a:uLnTx/>
                  <a:uFillTx/>
                  <a:latin typeface="Calibri (Body)"/>
                  <a:ea typeface="+mn-ea"/>
                  <a:cs typeface="+mn-cs"/>
                </a:endParaRPr>
              </a:p>
              <a:p>
                <a:pPr marL="400050" marR="0" lvl="1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 (Body)"/>
                    <a:ea typeface="+mn-ea"/>
                    <a:cs typeface="+mn-cs"/>
                  </a:rPr>
                  <a:t>       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katta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miqdor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 (Body)"/>
                    <a:ea typeface="+mn-ea"/>
                    <a:cs typeface="+mn-cs"/>
                  </a:rPr>
                  <a:t>–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orasidagi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farq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 (Body)"/>
                    <a:ea typeface="+mn-ea"/>
                    <a:cs typeface="+mn-cs"/>
                  </a:rPr>
                  <a:t>=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kichik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miqdor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E05329"/>
                  </a:solidFill>
                  <a:effectLst/>
                  <a:uLnTx/>
                  <a:uFillTx/>
                  <a:latin typeface="Calibri (Body)"/>
                  <a:ea typeface="+mn-ea"/>
                  <a:cs typeface="+mn-cs"/>
                </a:endParaRPr>
              </a:p>
              <a:p>
                <a:pPr marL="400050" lvl="1">
                  <a:defRPr/>
                </a:pP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                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kichik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miqdor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E0532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 (Body)"/>
                    <a:ea typeface="+mn-ea"/>
                    <a:cs typeface="+mn-cs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orasidagi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farq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=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 (Body)"/>
                    <a:ea typeface="+mn-ea"/>
                    <a:cs typeface="+mn-cs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katta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r>
                  <a:rPr lang="en-US" sz="2800" dirty="0" err="1">
                    <a:solidFill>
                      <a:srgbClr val="E05329"/>
                    </a:solidFill>
                    <a:latin typeface="Calibri (Body)"/>
                  </a:rPr>
                  <a:t>miqdor</a:t>
                </a:r>
                <a:r>
                  <a:rPr lang="en-US" sz="2800" dirty="0">
                    <a:solidFill>
                      <a:srgbClr val="E05329"/>
                    </a:solidFill>
                    <a:latin typeface="Calibri (Body)"/>
                  </a:rPr>
                  <a:t> 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E05329"/>
                  </a:solidFill>
                  <a:effectLst/>
                  <a:uLnTx/>
                  <a:uFillTx/>
                  <a:latin typeface="Calibri (Body)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4F63C29-EAB4-B589-B94C-FEBE3087E3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940" y="5069891"/>
                <a:ext cx="10538900" cy="1384995"/>
              </a:xfrm>
              <a:prstGeom prst="rect">
                <a:avLst/>
              </a:prstGeom>
              <a:blipFill>
                <a:blip r:embed="rId3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E4E754A-E3B1-C259-1344-0FEF86234009}"/>
              </a:ext>
            </a:extLst>
          </p:cNvPr>
          <p:cNvSpPr txBox="1">
            <a:spLocks/>
          </p:cNvSpPr>
          <p:nvPr/>
        </p:nvSpPr>
        <p:spPr>
          <a:xfrm>
            <a:off x="288131" y="1154463"/>
            <a:ext cx="11615737" cy="500522"/>
          </a:xfrm>
          <a:prstGeom prst="rect">
            <a:avLst/>
          </a:prstGeom>
        </p:spPr>
        <p:txBody>
          <a:bodyPr/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594" marR="0" lvl="0" indent="-228594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Poppins" pitchFamily="2" charset="77"/>
              </a:rPr>
              <a:t>Ikki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Poppins" pitchFamily="2" charset="77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Poppins" pitchFamily="2" charset="77"/>
              </a:rPr>
              <a:t>miqdorning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Poppins" pitchFamily="2" charset="77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Poppins" pitchFamily="2" charset="77"/>
              </a:rPr>
              <a:t>farqini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Poppins" pitchFamily="2" charset="77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Poppins" pitchFamily="2" charset="77"/>
              </a:rPr>
              <a:t>ko‘rsatib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Poppins" pitchFamily="2" charset="77"/>
              </a:rPr>
              <a:t>,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Poppins" pitchFamily="2" charset="77"/>
              </a:rPr>
              <a:t>solishtiradi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Poppins" pitchFamily="2" charset="77"/>
            </a:endParaRPr>
          </a:p>
          <a:p>
            <a:pPr marL="228594" marR="0" lvl="0" indent="-228594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Atpos"/>
              <a:ea typeface="+mn-ea"/>
              <a:cs typeface="Poppins" pitchFamily="2" charset="77"/>
            </a:endParaRPr>
          </a:p>
          <a:p>
            <a:pPr marL="0" marR="0" lvl="0" indent="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Atpos"/>
              <a:ea typeface="+mn-ea"/>
              <a:cs typeface="Poppins" pitchFamily="2" charset="77"/>
            </a:endParaRPr>
          </a:p>
          <a:p>
            <a:pPr marL="0" marR="0" lvl="0" indent="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Atpos"/>
              <a:ea typeface="+mn-ea"/>
              <a:cs typeface="Poppins" pitchFamily="2" charset="77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D8FB118-89C3-834B-AFE7-3146A8CE946A}"/>
              </a:ext>
            </a:extLst>
          </p:cNvPr>
          <p:cNvGrpSpPr/>
          <p:nvPr/>
        </p:nvGrpSpPr>
        <p:grpSpPr>
          <a:xfrm>
            <a:off x="1956444" y="2049034"/>
            <a:ext cx="5464284" cy="2540132"/>
            <a:chOff x="3344049" y="1698528"/>
            <a:chExt cx="5503899" cy="2573856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206050C-590D-E8BD-9B00-05F72DE876D6}"/>
                </a:ext>
              </a:extLst>
            </p:cNvPr>
            <p:cNvSpPr txBox="1"/>
            <p:nvPr/>
          </p:nvSpPr>
          <p:spPr>
            <a:xfrm>
              <a:off x="3659023" y="3866962"/>
              <a:ext cx="1665001" cy="4054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b="1" dirty="0" err="1">
                  <a:solidFill>
                    <a:srgbClr val="000000"/>
                  </a:solidFill>
                  <a:latin typeface="Calibri" panose="020F0502020204030204"/>
                </a:rPr>
                <a:t>Kichik</a:t>
              </a:r>
              <a:r>
                <a:rPr lang="en-US" sz="2000" b="1" dirty="0">
                  <a:solidFill>
                    <a:srgbClr val="000000"/>
                  </a:solidFill>
                  <a:latin typeface="Calibri" panose="020F0502020204030204"/>
                </a:rPr>
                <a:t> </a:t>
              </a:r>
              <a:r>
                <a:rPr lang="en-US" sz="2000" b="1" dirty="0" err="1">
                  <a:solidFill>
                    <a:srgbClr val="000000"/>
                  </a:solidFill>
                  <a:latin typeface="Calibri" panose="020F0502020204030204"/>
                </a:rPr>
                <a:t>miqdor</a:t>
              </a: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019BFBEF-6B5F-7048-9A54-96E6EC74986E}"/>
                </a:ext>
              </a:extLst>
            </p:cNvPr>
            <p:cNvGrpSpPr/>
            <p:nvPr/>
          </p:nvGrpSpPr>
          <p:grpSpPr>
            <a:xfrm>
              <a:off x="3344049" y="1698528"/>
              <a:ext cx="5503899" cy="2399034"/>
              <a:chOff x="3354350" y="1712138"/>
              <a:chExt cx="5503899" cy="2399034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13E8DD1-EE3D-13D7-74B7-89B619995C89}"/>
                  </a:ext>
                </a:extLst>
              </p:cNvPr>
              <p:cNvSpPr/>
              <p:nvPr/>
            </p:nvSpPr>
            <p:spPr>
              <a:xfrm>
                <a:off x="3354350" y="3075939"/>
                <a:ext cx="2524125" cy="826997"/>
              </a:xfrm>
              <a:prstGeom prst="rect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8" name="Straight Arrow Connector 7">
                <a:extLst>
                  <a:ext uri="{FF2B5EF4-FFF2-40B4-BE49-F238E27FC236}">
                    <a16:creationId xmlns:a16="http://schemas.microsoft.com/office/drawing/2014/main" id="{24DA2D7E-9D7B-7E0D-0E82-F50FED51DC7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032582" y="3489437"/>
                <a:ext cx="825667" cy="302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4F2A283-593E-F3C8-CEE5-2D4526CA9258}"/>
                  </a:ext>
                </a:extLst>
              </p:cNvPr>
              <p:cNvSpPr txBox="1"/>
              <p:nvPr/>
            </p:nvSpPr>
            <p:spPr>
              <a:xfrm>
                <a:off x="6427804" y="3142056"/>
                <a:ext cx="1697293" cy="4054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Orasidagi</a:t>
                </a:r>
                <a:r>
                  <a:rPr lang="en-US" sz="2000" b="1" dirty="0">
                    <a:solidFill>
                      <a:srgbClr val="000000"/>
                    </a:solidFill>
                    <a:latin typeface="Calibri" panose="020F0502020204030204"/>
                  </a:rPr>
                  <a:t> </a:t>
                </a: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farq</a:t>
                </a:r>
                <a:endParaRPr kumimoji="0" lang="en-SG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0" name="Straight Arrow Connector 9">
                <a:extLst>
                  <a:ext uri="{FF2B5EF4-FFF2-40B4-BE49-F238E27FC236}">
                    <a16:creationId xmlns:a16="http://schemas.microsoft.com/office/drawing/2014/main" id="{0C58948D-8B27-2DA0-D042-3F35A28E98E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905499" y="3489437"/>
                <a:ext cx="762000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4A8FAA5-AE65-63BC-834B-203F22EF254A}"/>
                  </a:ext>
                </a:extLst>
              </p:cNvPr>
              <p:cNvSpPr txBox="1"/>
              <p:nvPr/>
            </p:nvSpPr>
            <p:spPr>
              <a:xfrm>
                <a:off x="5336965" y="1712138"/>
                <a:ext cx="1600416" cy="4054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000" b="1" dirty="0">
                    <a:solidFill>
                      <a:srgbClr val="000000"/>
                    </a:solidFill>
                    <a:latin typeface="Calibri" panose="020F0502020204030204"/>
                  </a:rPr>
                  <a:t>Katta </a:t>
                </a: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miqdor</a:t>
                </a:r>
                <a:endParaRPr kumimoji="0" lang="en-SG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3B1D1B52-4454-C779-DEAF-94B3C8E471BB}"/>
                  </a:ext>
                </a:extLst>
              </p:cNvPr>
              <p:cNvSpPr/>
              <p:nvPr/>
            </p:nvSpPr>
            <p:spPr>
              <a:xfrm>
                <a:off x="3354350" y="2116905"/>
                <a:ext cx="5503899" cy="82699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6" name="Straight Arrow Connector 15">
                <a:extLst>
                  <a:ext uri="{FF2B5EF4-FFF2-40B4-BE49-F238E27FC236}">
                    <a16:creationId xmlns:a16="http://schemas.microsoft.com/office/drawing/2014/main" id="{E58A456A-DE8E-7296-0D3A-CD2E08BC4C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43373" y="1942123"/>
                <a:ext cx="1614876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B31538C7-E3CD-4BBD-0285-866DCA684E5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354350" y="1930821"/>
                <a:ext cx="1855572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Arrow Connector 21">
                <a:extLst>
                  <a:ext uri="{FF2B5EF4-FFF2-40B4-BE49-F238E27FC236}">
                    <a16:creationId xmlns:a16="http://schemas.microsoft.com/office/drawing/2014/main" id="{6B991A9B-3285-7399-03DA-CBCF39A9C26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354350" y="4111172"/>
                <a:ext cx="206997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1D0B9AA5-B988-9F12-E22C-07ACCB2194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631025" y="4109712"/>
                <a:ext cx="274474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3595148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4AE00CC-14BB-A3BE-1A7B-F8153E1B3450}"/>
              </a:ext>
            </a:extLst>
          </p:cNvPr>
          <p:cNvSpPr/>
          <p:nvPr/>
        </p:nvSpPr>
        <p:spPr>
          <a:xfrm>
            <a:off x="144064" y="6063025"/>
            <a:ext cx="11903869" cy="794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026"/>
            <a:ext cx="12192000" cy="720000"/>
          </a:xfrm>
          <a:solidFill>
            <a:srgbClr val="002060"/>
          </a:solidFill>
        </p:spPr>
        <p:txBody>
          <a:bodyPr/>
          <a:lstStyle/>
          <a:p>
            <a:pPr algn="ctr"/>
            <a:r>
              <a:rPr lang="en-US" sz="3600" dirty="0" err="1" smtClean="0">
                <a:solidFill>
                  <a:schemeClr val="bg1"/>
                </a:solidFill>
                <a:latin typeface="+mn-lt"/>
              </a:rPr>
              <a:t>Ko‘paytirish</a:t>
            </a:r>
            <a:r>
              <a:rPr lang="en-US" sz="36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+mn-lt"/>
              </a:rPr>
              <a:t>va</a:t>
            </a:r>
            <a:r>
              <a:rPr lang="en-US" sz="36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+mn-lt"/>
              </a:rPr>
              <a:t>bo‘lishga</a:t>
            </a:r>
            <a:r>
              <a:rPr lang="en-US" sz="36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+mn-lt"/>
              </a:rPr>
              <a:t>oid</a:t>
            </a:r>
            <a:r>
              <a:rPr lang="en-US" sz="36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+mn-lt"/>
              </a:rPr>
              <a:t>taqqoslash</a:t>
            </a:r>
            <a:r>
              <a:rPr lang="en-US" sz="36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+mn-lt"/>
              </a:rPr>
              <a:t>modeli</a:t>
            </a:r>
            <a:endParaRPr lang="en-US" sz="3600" dirty="0">
              <a:solidFill>
                <a:schemeClr val="bg1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5B4EFC0-B34F-B41C-952B-A78E41D523BE}"/>
                  </a:ext>
                </a:extLst>
              </p:cNvPr>
              <p:cNvSpPr txBox="1"/>
              <p:nvPr/>
            </p:nvSpPr>
            <p:spPr>
              <a:xfrm>
                <a:off x="1650643" y="4995817"/>
                <a:ext cx="10874232" cy="1846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00050" lvl="1">
                  <a:defRPr/>
                </a:pPr>
                <a:r>
                  <a:rPr lang="en-US" sz="3200" dirty="0">
                    <a:solidFill>
                      <a:srgbClr val="E05329"/>
                    </a:solidFill>
                    <a:latin typeface="Calibri" panose="020F0502020204030204"/>
                  </a:rPr>
                  <a:t>Katta </a:t>
                </a:r>
                <a:r>
                  <a:rPr lang="en-US" sz="3200" dirty="0" err="1">
                    <a:solidFill>
                      <a:srgbClr val="E05329"/>
                    </a:solidFill>
                    <a:latin typeface="Calibri" panose="020F0502020204030204"/>
                  </a:rPr>
                  <a:t>miqdor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" panose="020F0502020204030204"/>
                  </a:rPr>
                  <a:t>  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E0532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/>
                      </a:rPr>
                      <m:t>÷</m:t>
                    </m:r>
                    <m:r>
                      <m:rPr>
                        <m:nor/>
                      </m:rPr>
                      <a:rPr kumimoji="0" lang="en-US" sz="32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E0532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/>
                      </a:rPr>
                      <m:t> 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E05329"/>
                        </a:solidFill>
                      </a:rPr>
                      <m:t>k</m:t>
                    </m:r>
                    <m:r>
                      <m:rPr>
                        <m:nor/>
                      </m:rPr>
                      <a:rPr lang="en-US" sz="3200" b="0" i="0" dirty="0" smtClean="0">
                        <a:solidFill>
                          <a:srgbClr val="E05329"/>
                        </a:solidFill>
                      </a:rPr>
                      <m:t>ichik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E05329"/>
                        </a:solidFill>
                      </a:rPr>
                      <m:t> 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E05329"/>
                        </a:solidFill>
                      </a:rPr>
                      <m:t>miqdor</m:t>
                    </m:r>
                    <m:r>
                      <m:rPr>
                        <m:nor/>
                      </m:rPr>
                      <a:rPr lang="en-US" sz="3200" b="0" i="0" dirty="0" smtClean="0">
                        <a:solidFill>
                          <a:srgbClr val="E05329"/>
                        </a:solidFill>
                      </a:rPr>
                      <m:t>  </m:t>
                    </m:r>
                  </m:oMath>
                </a14:m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 panose="020F0502020204030204"/>
                  </a:rPr>
                  <a:t>= </a:t>
                </a:r>
                <a:r>
                  <a:rPr lang="en-US" sz="3200" dirty="0" err="1">
                    <a:solidFill>
                      <a:srgbClr val="E05329"/>
                    </a:solidFill>
                  </a:rPr>
                  <a:t>karra</a:t>
                </a:r>
                <a:r>
                  <a:rPr lang="en-US" sz="3200" dirty="0">
                    <a:solidFill>
                      <a:srgbClr val="E05329"/>
                    </a:solidFill>
                  </a:rPr>
                  <a:t> </a:t>
                </a:r>
                <a:r>
                  <a:rPr lang="en-US" sz="3200" dirty="0" err="1">
                    <a:solidFill>
                      <a:srgbClr val="E05329"/>
                    </a:solidFill>
                  </a:rPr>
                  <a:t>soni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E05329"/>
                  </a:solidFill>
                  <a:effectLst/>
                  <a:uLnTx/>
                  <a:uFillTx/>
                  <a:latin typeface="Calibri" panose="020F0502020204030204"/>
                </a:endParaRPr>
              </a:p>
              <a:p>
                <a:pPr marL="400050" lvl="1"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b="0" i="0" dirty="0" smtClean="0">
                        <a:solidFill>
                          <a:srgbClr val="E05329"/>
                        </a:solidFill>
                      </a:rPr>
                      <m:t>K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E05329"/>
                        </a:solidFill>
                      </a:rPr>
                      <m:t>ichik</m:t>
                    </m:r>
                    <m:r>
                      <m:rPr>
                        <m:nor/>
                      </m:rPr>
                      <a:rPr lang="en-US" sz="3200" b="0" i="0" dirty="0" smtClean="0">
                        <a:solidFill>
                          <a:srgbClr val="E05329"/>
                        </a:solidFill>
                      </a:rPr>
                      <m:t> 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E05329"/>
                        </a:solidFill>
                      </a:rPr>
                      <m:t>miqdor</m:t>
                    </m:r>
                    <m:r>
                      <a:rPr lang="en-US" sz="3200" b="0" i="1" dirty="0" smtClean="0">
                        <a:solidFill>
                          <a:srgbClr val="E05329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E0532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" panose="020F0502020204030204"/>
                  </a:rPr>
                  <a:t>  </a:t>
                </a:r>
                <a:r>
                  <a:rPr lang="en-US" sz="3200" dirty="0">
                    <a:solidFill>
                      <a:srgbClr val="E05329"/>
                    </a:solidFill>
                  </a:rPr>
                  <a:t>karra </a:t>
                </a:r>
                <a:r>
                  <a:rPr lang="en-US" sz="3200" dirty="0" err="1">
                    <a:solidFill>
                      <a:srgbClr val="E05329"/>
                    </a:solidFill>
                  </a:rPr>
                  <a:t>soni</a:t>
                </a:r>
                <a:r>
                  <a:rPr lang="en-US" sz="3200" dirty="0">
                    <a:solidFill>
                      <a:srgbClr val="E05329"/>
                    </a:solidFill>
                    <a:latin typeface="Calibri" panose="020F0502020204030204"/>
                  </a:rPr>
                  <a:t> 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" panose="020F0502020204030204"/>
                  </a:rPr>
                  <a:t>        = </a:t>
                </a:r>
                <a:r>
                  <a:rPr lang="en-US" sz="3200" dirty="0" err="1">
                    <a:solidFill>
                      <a:srgbClr val="E05329"/>
                    </a:solidFill>
                  </a:rPr>
                  <a:t>katta</a:t>
                </a:r>
                <a:r>
                  <a:rPr lang="en-US" sz="3200" dirty="0">
                    <a:solidFill>
                      <a:srgbClr val="E05329"/>
                    </a:solidFill>
                  </a:rPr>
                  <a:t> </a:t>
                </a:r>
                <a:r>
                  <a:rPr lang="en-US" sz="3200" dirty="0" err="1">
                    <a:solidFill>
                      <a:srgbClr val="E05329"/>
                    </a:solidFill>
                  </a:rPr>
                  <a:t>miqdor</a:t>
                </a:r>
                <a:r>
                  <a:rPr lang="en-US" sz="3200" dirty="0">
                    <a:solidFill>
                      <a:srgbClr val="E05329"/>
                    </a:solidFill>
                  </a:rPr>
                  <a:t> 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E05329"/>
                  </a:solidFill>
                  <a:effectLst/>
                  <a:uLnTx/>
                  <a:uFillTx/>
                  <a:latin typeface="Calibri" panose="020F0502020204030204"/>
                </a:endParaRPr>
              </a:p>
              <a:p>
                <a:pPr marL="400050" lvl="1">
                  <a:defRPr/>
                </a:pPr>
                <a:r>
                  <a:rPr lang="en-US" sz="3200" dirty="0">
                    <a:solidFill>
                      <a:srgbClr val="E05329"/>
                    </a:solidFill>
                  </a:rPr>
                  <a:t>Katta </a:t>
                </a:r>
                <a:r>
                  <a:rPr lang="en-US" sz="3200" dirty="0" err="1">
                    <a:solidFill>
                      <a:srgbClr val="E05329"/>
                    </a:solidFill>
                  </a:rPr>
                  <a:t>miqdor</a:t>
                </a:r>
                <a:r>
                  <a:rPr lang="en-US" sz="3200" dirty="0">
                    <a:solidFill>
                      <a:srgbClr val="E05329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E0532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/>
                      </a:rPr>
                      <m:t>   </m:t>
                    </m:r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E05329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/>
                      </a:rPr>
                      <m:t>÷</m:t>
                    </m:r>
                  </m:oMath>
                </a14:m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:r>
                  <a:rPr lang="en-US" sz="3200" dirty="0">
                    <a:solidFill>
                      <a:srgbClr val="E05329"/>
                    </a:solidFill>
                  </a:rPr>
                  <a:t>karra </a:t>
                </a:r>
                <a:r>
                  <a:rPr lang="en-US" sz="3200" dirty="0" err="1">
                    <a:solidFill>
                      <a:srgbClr val="E05329"/>
                    </a:solidFill>
                  </a:rPr>
                  <a:t>soni</a:t>
                </a:r>
                <a:r>
                  <a:rPr kumimoji="0" 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E05329"/>
                    </a:solidFill>
                    <a:effectLst/>
                    <a:uLnTx/>
                    <a:uFillTx/>
                    <a:latin typeface="Calibri" panose="020F0502020204030204"/>
                  </a:rPr>
                  <a:t>        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dirty="0">
                        <a:solidFill>
                          <a:srgbClr val="E05329"/>
                        </a:solidFill>
                      </a:rPr>
                      <m:t>kichik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E05329"/>
                        </a:solidFill>
                      </a:rPr>
                      <m:t> </m:t>
                    </m:r>
                    <m:r>
                      <m:rPr>
                        <m:nor/>
                      </m:rPr>
                      <a:rPr lang="en-US" sz="3200" dirty="0">
                        <a:solidFill>
                          <a:srgbClr val="E05329"/>
                        </a:solidFill>
                      </a:rPr>
                      <m:t>miqdor</m:t>
                    </m:r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E05329"/>
                  </a:solidFill>
                  <a:effectLst/>
                  <a:uLnTx/>
                  <a:uFillTx/>
                  <a:latin typeface="Calibri" panose="020F0502020204030204"/>
                </a:endParaRPr>
              </a:p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E05329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15B4EFC0-B34F-B41C-952B-A78E41D523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0643" y="4995817"/>
                <a:ext cx="10874232" cy="1846659"/>
              </a:xfrm>
              <a:prstGeom prst="rect">
                <a:avLst/>
              </a:prstGeom>
              <a:blipFill>
                <a:blip r:embed="rId3"/>
                <a:stretch>
                  <a:fillRect t="-39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>
            <a:extLst>
              <a:ext uri="{FF2B5EF4-FFF2-40B4-BE49-F238E27FC236}">
                <a16:creationId xmlns:a16="http://schemas.microsoft.com/office/drawing/2014/main" id="{8402F8C1-CA06-250A-5D0B-90F00D1DFB9A}"/>
              </a:ext>
            </a:extLst>
          </p:cNvPr>
          <p:cNvGrpSpPr/>
          <p:nvPr/>
        </p:nvGrpSpPr>
        <p:grpSpPr>
          <a:xfrm>
            <a:off x="787884" y="2194684"/>
            <a:ext cx="5147880" cy="2647645"/>
            <a:chOff x="642007" y="1992638"/>
            <a:chExt cx="5147880" cy="308483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5719B60-5F34-B8BE-8FFE-8CCDFE7D9321}"/>
                </a:ext>
              </a:extLst>
            </p:cNvPr>
            <p:cNvSpPr/>
            <p:nvPr/>
          </p:nvSpPr>
          <p:spPr>
            <a:xfrm>
              <a:off x="646387" y="2661204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BE723E1-B0A2-D5F6-C013-4536F4363B56}"/>
                </a:ext>
              </a:extLst>
            </p:cNvPr>
            <p:cNvSpPr/>
            <p:nvPr/>
          </p:nvSpPr>
          <p:spPr>
            <a:xfrm>
              <a:off x="1675087" y="2661203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44B613D-7FAD-B418-449B-DB67B330918E}"/>
                </a:ext>
              </a:extLst>
            </p:cNvPr>
            <p:cNvSpPr/>
            <p:nvPr/>
          </p:nvSpPr>
          <p:spPr>
            <a:xfrm>
              <a:off x="2703787" y="2661204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52DFAEB-35F2-DE59-3A97-68D48D610BBA}"/>
                </a:ext>
              </a:extLst>
            </p:cNvPr>
            <p:cNvSpPr/>
            <p:nvPr/>
          </p:nvSpPr>
          <p:spPr>
            <a:xfrm>
              <a:off x="3732487" y="2661202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F557581-6496-59D4-54B4-352C8FCEE6AE}"/>
                </a:ext>
              </a:extLst>
            </p:cNvPr>
            <p:cNvSpPr/>
            <p:nvPr/>
          </p:nvSpPr>
          <p:spPr>
            <a:xfrm>
              <a:off x="4761187" y="2661202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D0F240E-E6E3-FEE1-C4F6-23D04B1B147C}"/>
                </a:ext>
              </a:extLst>
            </p:cNvPr>
            <p:cNvSpPr/>
            <p:nvPr/>
          </p:nvSpPr>
          <p:spPr>
            <a:xfrm>
              <a:off x="646387" y="3455635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141480F3-10B4-3C7E-8E1F-54DDC20D3B28}"/>
                </a:ext>
              </a:extLst>
            </p:cNvPr>
            <p:cNvCxnSpPr/>
            <p:nvPr/>
          </p:nvCxnSpPr>
          <p:spPr>
            <a:xfrm flipH="1">
              <a:off x="646387" y="2449617"/>
              <a:ext cx="17526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277567B6-220F-6040-9540-A786A83FDE1D}"/>
                </a:ext>
              </a:extLst>
            </p:cNvPr>
            <p:cNvCxnSpPr/>
            <p:nvPr/>
          </p:nvCxnSpPr>
          <p:spPr>
            <a:xfrm>
              <a:off x="4246837" y="2449617"/>
              <a:ext cx="154305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C0CBAE4-6AED-F610-E093-F428BE69BC82}"/>
                </a:ext>
              </a:extLst>
            </p:cNvPr>
            <p:cNvSpPr txBox="1"/>
            <p:nvPr/>
          </p:nvSpPr>
          <p:spPr>
            <a:xfrm>
              <a:off x="2263840" y="1992638"/>
              <a:ext cx="1717650" cy="502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200" b="1" dirty="0">
                  <a:solidFill>
                    <a:srgbClr val="000000"/>
                  </a:solidFill>
                  <a:latin typeface="Calibri" panose="020F0502020204030204"/>
                </a:rPr>
                <a:t>Katta </a:t>
              </a:r>
              <a:r>
                <a:rPr lang="en-US" sz="2200" b="1" dirty="0" err="1">
                  <a:solidFill>
                    <a:srgbClr val="000000"/>
                  </a:solidFill>
                  <a:latin typeface="Calibri" panose="020F0502020204030204"/>
                </a:rPr>
                <a:t>miqdor</a:t>
              </a:r>
              <a:endParaRPr kumimoji="0" lang="en-SG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425208-1A0A-F16A-815B-AC1A4599ACA6}"/>
                </a:ext>
              </a:extLst>
            </p:cNvPr>
            <p:cNvSpPr txBox="1"/>
            <p:nvPr/>
          </p:nvSpPr>
          <p:spPr>
            <a:xfrm>
              <a:off x="642007" y="4180979"/>
              <a:ext cx="1037463" cy="8964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200" b="1" dirty="0" err="1">
                  <a:solidFill>
                    <a:srgbClr val="000000"/>
                  </a:solidFill>
                  <a:latin typeface="Calibri" panose="020F0502020204030204"/>
                </a:rPr>
                <a:t>Kichik</a:t>
              </a:r>
              <a:endParaRPr lang="en-US" sz="2200" b="1" dirty="0">
                <a:solidFill>
                  <a:srgbClr val="000000"/>
                </a:solidFill>
                <a:latin typeface="Calibri" panose="020F0502020204030204"/>
              </a:endParaRPr>
            </a:p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200" b="1" dirty="0" err="1">
                  <a:solidFill>
                    <a:srgbClr val="000000"/>
                  </a:solidFill>
                  <a:latin typeface="Calibri" panose="020F0502020204030204"/>
                </a:rPr>
                <a:t>miqdor</a:t>
              </a:r>
              <a:endPara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7B1AAE7E-232E-11CB-4644-E3A8AA4F1FD1}"/>
                </a:ext>
              </a:extLst>
            </p:cNvPr>
            <p:cNvCxnSpPr/>
            <p:nvPr/>
          </p:nvCxnSpPr>
          <p:spPr>
            <a:xfrm>
              <a:off x="646387" y="4154070"/>
              <a:ext cx="1028700" cy="0"/>
            </a:xfrm>
            <a:prstGeom prst="straightConnector1">
              <a:avLst/>
            </a:prstGeom>
            <a:ln w="28575">
              <a:headEnd type="triangle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FCC19CE3-59A6-13DE-D27E-B4E40E117758}"/>
              </a:ext>
            </a:extLst>
          </p:cNvPr>
          <p:cNvSpPr txBox="1"/>
          <p:nvPr/>
        </p:nvSpPr>
        <p:spPr>
          <a:xfrm>
            <a:off x="0" y="938853"/>
            <a:ext cx="1204793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err="1"/>
              <a:t>Quyidagi</a:t>
            </a:r>
            <a:r>
              <a:rPr lang="en-US" sz="3200" dirty="0"/>
              <a:t> </a:t>
            </a:r>
            <a:r>
              <a:rPr lang="en-US" sz="3200" dirty="0" err="1"/>
              <a:t>uch</a:t>
            </a:r>
            <a:r>
              <a:rPr lang="en-US" sz="3200" dirty="0"/>
              <a:t> </a:t>
            </a:r>
            <a:r>
              <a:rPr lang="en-US" sz="3200" dirty="0" err="1"/>
              <a:t>kattaliklar</a:t>
            </a:r>
            <a:r>
              <a:rPr lang="en-US" sz="3200" dirty="0"/>
              <a:t> </a:t>
            </a:r>
            <a:r>
              <a:rPr lang="en-US" sz="3200" dirty="0" err="1" smtClean="0"/>
              <a:t>o‘rtasidagi</a:t>
            </a:r>
            <a:r>
              <a:rPr lang="en-US" sz="3200" dirty="0" smtClean="0"/>
              <a:t> </a:t>
            </a:r>
            <a:r>
              <a:rPr lang="en-US" sz="3200" dirty="0" err="1"/>
              <a:t>miqdoriy</a:t>
            </a:r>
            <a:r>
              <a:rPr lang="en-US" sz="3200" dirty="0"/>
              <a:t> </a:t>
            </a:r>
            <a:r>
              <a:rPr lang="en-US" sz="3200" dirty="0" err="1"/>
              <a:t>munosabatni</a:t>
            </a:r>
            <a:r>
              <a:rPr lang="en-US" sz="3200" dirty="0"/>
              <a:t> </a:t>
            </a:r>
            <a:r>
              <a:rPr lang="en-US" sz="3200" dirty="0" err="1" smtClean="0"/>
              <a:t>ko‘rsatadi</a:t>
            </a:r>
            <a:r>
              <a:rPr lang="en-US" sz="3200" dirty="0"/>
              <a:t>: </a:t>
            </a:r>
            <a:r>
              <a:rPr lang="en-US" sz="3200" dirty="0" err="1"/>
              <a:t>katta</a:t>
            </a:r>
            <a:r>
              <a:rPr lang="en-US" sz="3200" dirty="0"/>
              <a:t> </a:t>
            </a:r>
            <a:r>
              <a:rPr lang="en-US" sz="3200" dirty="0" err="1"/>
              <a:t>miqdor</a:t>
            </a:r>
            <a:r>
              <a:rPr lang="en-US" sz="3200" dirty="0"/>
              <a:t>, </a:t>
            </a:r>
            <a:r>
              <a:rPr lang="en-US" sz="3200" dirty="0" err="1"/>
              <a:t>kichik</a:t>
            </a:r>
            <a:r>
              <a:rPr lang="en-US" sz="3200" dirty="0"/>
              <a:t> </a:t>
            </a:r>
            <a:r>
              <a:rPr lang="en-US" sz="3200" dirty="0" err="1"/>
              <a:t>miqdor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karra</a:t>
            </a:r>
            <a:r>
              <a:rPr lang="en-US" sz="3200" dirty="0"/>
              <a:t> </a:t>
            </a:r>
            <a:r>
              <a:rPr lang="en-US" sz="3200" dirty="0" err="1"/>
              <a:t>soni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448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9B5417-E071-ED1C-B8D0-FDBCB6235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EB940-4D68-8B9B-2C58-DF065C0B3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805" y="1000849"/>
            <a:ext cx="5086199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/>
            <a:r>
              <a:rPr lang="en-US" sz="4000" dirty="0" err="1" smtClean="0">
                <a:solidFill>
                  <a:srgbClr val="002060"/>
                </a:solidFill>
                <a:latin typeface="+mn-lt"/>
                <a:cs typeface="+mj-cs"/>
              </a:rPr>
              <a:t>Oldin</a:t>
            </a:r>
            <a:r>
              <a:rPr lang="en-US" sz="40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-keyin</a:t>
            </a:r>
            <a:r>
              <a:rPr lang="en-US" sz="4000" kern="1200" dirty="0" smtClean="0">
                <a:solidFill>
                  <a:srgbClr val="002060"/>
                </a:solidFill>
                <a:latin typeface="+mn-lt"/>
                <a:cs typeface="+mj-cs"/>
              </a:rPr>
              <a:t> </a:t>
            </a:r>
            <a:r>
              <a:rPr lang="en-US" sz="4000" kern="1200" dirty="0">
                <a:solidFill>
                  <a:srgbClr val="002060"/>
                </a:solidFill>
                <a:latin typeface="+mn-lt"/>
                <a:cs typeface="+mj-cs"/>
              </a:rPr>
              <a:t>(</a:t>
            </a:r>
            <a:r>
              <a:rPr lang="en-US" sz="40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o</a:t>
            </a:r>
            <a:r>
              <a:rPr lang="en-US" sz="4000" dirty="0" err="1" smtClean="0">
                <a:solidFill>
                  <a:srgbClr val="002060"/>
                </a:solidFill>
                <a:latin typeface="+mn-lt"/>
                <a:cs typeface="+mj-cs"/>
              </a:rPr>
              <a:t>‘</a:t>
            </a:r>
            <a:r>
              <a:rPr lang="en-US" sz="4000" dirty="0" err="1" smtClean="0">
                <a:solidFill>
                  <a:srgbClr val="002060"/>
                </a:solidFill>
                <a:latin typeface="+mn-lt"/>
                <a:cs typeface="+mj-cs"/>
              </a:rPr>
              <a:t>zgarish</a:t>
            </a:r>
            <a:r>
              <a:rPr lang="en-US" sz="4000" kern="1200" dirty="0">
                <a:solidFill>
                  <a:srgbClr val="002060"/>
                </a:solidFill>
                <a:latin typeface="+mn-lt"/>
                <a:cs typeface="+mj-cs"/>
              </a:rPr>
              <a:t>) </a:t>
            </a:r>
            <a:r>
              <a:rPr lang="en-US" sz="40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modeli</a:t>
            </a:r>
            <a:endParaRPr lang="en-US" sz="4000" kern="1200" dirty="0">
              <a:solidFill>
                <a:srgbClr val="002060"/>
              </a:solidFill>
              <a:latin typeface="+mn-lt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EBB3A8-D7ED-6B35-03D9-A164659E13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2037" y="1861788"/>
            <a:ext cx="6224394" cy="37472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886783-C7C9-D8EA-3526-8A1D1A4B341A}"/>
              </a:ext>
            </a:extLst>
          </p:cNvPr>
          <p:cNvSpPr txBox="1"/>
          <p:nvPr/>
        </p:nvSpPr>
        <p:spPr>
          <a:xfrm>
            <a:off x="5557782" y="2029097"/>
            <a:ext cx="8478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b="1" dirty="0" err="1">
                <a:solidFill>
                  <a:srgbClr val="002060"/>
                </a:solidFill>
                <a:latin typeface="☞GILROY-MEDIUM" pitchFamily="2" charset="77"/>
              </a:rPr>
              <a:t>Oldin</a:t>
            </a:r>
            <a:endParaRPr lang="en-US" b="1" dirty="0">
              <a:solidFill>
                <a:srgbClr val="002060"/>
              </a:solidFill>
              <a:latin typeface="☞GILROY-MEDIUM" pitchFamily="2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93668A-93FC-39B7-8501-1202934A1493}"/>
              </a:ext>
            </a:extLst>
          </p:cNvPr>
          <p:cNvSpPr txBox="1"/>
          <p:nvPr/>
        </p:nvSpPr>
        <p:spPr>
          <a:xfrm>
            <a:off x="5557782" y="4043285"/>
            <a:ext cx="8478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b="1" dirty="0" err="1">
                <a:solidFill>
                  <a:srgbClr val="002060"/>
                </a:solidFill>
                <a:latin typeface="☞GILROY-MEDIUM" pitchFamily="2" charset="77"/>
              </a:rPr>
              <a:t>Keyin</a:t>
            </a:r>
            <a:endParaRPr lang="en-US" b="1" dirty="0">
              <a:solidFill>
                <a:srgbClr val="002060"/>
              </a:solidFill>
              <a:latin typeface="☞GILROY-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942910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88EB940-4D68-8B9B-2C58-DF065C0B3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9966" y="776562"/>
            <a:ext cx="4292569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/>
            <a:r>
              <a:rPr lang="en-US" dirty="0" err="1" smtClean="0">
                <a:solidFill>
                  <a:srgbClr val="002060"/>
                </a:solidFill>
                <a:latin typeface="+mn-lt"/>
                <a:cs typeface="+mj-cs"/>
              </a:rPr>
              <a:t>Oldin</a:t>
            </a:r>
            <a:r>
              <a:rPr lang="en-US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-keyin</a:t>
            </a:r>
            <a:r>
              <a:rPr lang="en-US" kern="1200" dirty="0" smtClean="0">
                <a:solidFill>
                  <a:srgbClr val="002060"/>
                </a:solidFill>
                <a:latin typeface="+mn-lt"/>
                <a:cs typeface="+mj-cs"/>
              </a:rPr>
              <a:t> </a:t>
            </a:r>
            <a:r>
              <a:rPr lang="en-US" kern="1200" dirty="0">
                <a:solidFill>
                  <a:srgbClr val="002060"/>
                </a:solidFill>
                <a:latin typeface="+mn-lt"/>
                <a:cs typeface="+mj-cs"/>
              </a:rPr>
              <a:t>(</a:t>
            </a:r>
            <a:r>
              <a:rPr lang="en-US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o</a:t>
            </a:r>
            <a:r>
              <a:rPr lang="en-US" dirty="0" err="1" smtClean="0">
                <a:solidFill>
                  <a:srgbClr val="002060"/>
                </a:solidFill>
                <a:latin typeface="+mn-lt"/>
                <a:cs typeface="+mj-cs"/>
              </a:rPr>
              <a:t>‘</a:t>
            </a:r>
            <a:r>
              <a:rPr lang="en-US" dirty="0" err="1" smtClean="0">
                <a:solidFill>
                  <a:srgbClr val="002060"/>
                </a:solidFill>
                <a:latin typeface="+mn-lt"/>
                <a:cs typeface="+mj-cs"/>
              </a:rPr>
              <a:t>zgarish</a:t>
            </a:r>
            <a:r>
              <a:rPr lang="en-US" kern="1200" dirty="0">
                <a:solidFill>
                  <a:srgbClr val="002060"/>
                </a:solidFill>
                <a:latin typeface="+mn-lt"/>
                <a:cs typeface="+mj-cs"/>
              </a:rPr>
              <a:t>) </a:t>
            </a:r>
            <a:r>
              <a:rPr lang="en-US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modeli</a:t>
            </a:r>
            <a:endParaRPr lang="en-US" kern="1200" dirty="0">
              <a:solidFill>
                <a:srgbClr val="002060"/>
              </a:solidFill>
              <a:latin typeface="+mn-lt"/>
              <a:cs typeface="+mj-cs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F3A0FD3-0E6F-3807-1B67-912644EF0E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68436" y="126528"/>
            <a:ext cx="8239534" cy="65503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rgbClr val="002060"/>
                </a:solidFill>
                <a:latin typeface="+mn-lt"/>
              </a:rPr>
              <a:t>Oldin</a:t>
            </a:r>
            <a:r>
              <a:rPr lang="en-US" sz="24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</a:rPr>
              <a:t>modeli</a:t>
            </a:r>
            <a:r>
              <a:rPr lang="en-US" sz="2400" b="1" dirty="0">
                <a:solidFill>
                  <a:srgbClr val="002060"/>
                </a:solidFill>
                <a:latin typeface="+mn-lt"/>
              </a:rPr>
              <a:t>:</a:t>
            </a:r>
          </a:p>
          <a:p>
            <a:r>
              <a:rPr lang="en-SG" dirty="0" err="1"/>
              <a:t>Oldin</a:t>
            </a:r>
            <a:r>
              <a:rPr lang="en-SG" dirty="0"/>
              <a:t> </a:t>
            </a:r>
            <a:r>
              <a:rPr lang="en-SG" dirty="0" err="1"/>
              <a:t>modeli</a:t>
            </a:r>
            <a:r>
              <a:rPr lang="en-SG" dirty="0"/>
              <a:t> </a:t>
            </a:r>
            <a:r>
              <a:rPr lang="en-SG" dirty="0" err="1"/>
              <a:t>har</a:t>
            </a:r>
            <a:r>
              <a:rPr lang="en-SG" dirty="0"/>
              <a:t> </a:t>
            </a:r>
            <a:r>
              <a:rPr lang="en-SG" dirty="0" err="1"/>
              <a:t>qanday</a:t>
            </a:r>
            <a:r>
              <a:rPr lang="en-SG" dirty="0"/>
              <a:t> </a:t>
            </a:r>
            <a:r>
              <a:rPr lang="en-SG" dirty="0" err="1" smtClean="0">
                <a:solidFill>
                  <a:schemeClr val="accent1"/>
                </a:solidFill>
              </a:rPr>
              <a:t>o‘zgarishlar</a:t>
            </a:r>
            <a:r>
              <a:rPr lang="en-SG" dirty="0" smtClean="0"/>
              <a:t> </a:t>
            </a:r>
            <a:r>
              <a:rPr lang="en-SG" dirty="0" err="1"/>
              <a:t>sodir</a:t>
            </a:r>
            <a:r>
              <a:rPr lang="en-SG" dirty="0"/>
              <a:t> </a:t>
            </a:r>
            <a:r>
              <a:rPr lang="en-SG" dirty="0" err="1" smtClean="0"/>
              <a:t>bo‘lgunga</a:t>
            </a:r>
            <a:r>
              <a:rPr lang="en-SG" dirty="0" smtClean="0"/>
              <a:t> </a:t>
            </a:r>
            <a:r>
              <a:rPr lang="en-SG" dirty="0" err="1"/>
              <a:t>qadar</a:t>
            </a:r>
            <a:r>
              <a:rPr lang="en-SG" dirty="0"/>
              <a:t> </a:t>
            </a:r>
            <a:r>
              <a:rPr lang="en-SG" dirty="0" err="1"/>
              <a:t>dastlabki</a:t>
            </a:r>
            <a:r>
              <a:rPr lang="en-SG" dirty="0"/>
              <a:t> </a:t>
            </a:r>
            <a:r>
              <a:rPr lang="en-SG" dirty="0" err="1"/>
              <a:t>holatni</a:t>
            </a:r>
            <a:r>
              <a:rPr lang="en-SG" dirty="0"/>
              <a:t> </a:t>
            </a:r>
            <a:r>
              <a:rPr lang="en-SG" dirty="0" err="1"/>
              <a:t>tasvirlaydi</a:t>
            </a:r>
            <a:r>
              <a:rPr lang="en-SG" dirty="0"/>
              <a:t>.</a:t>
            </a:r>
          </a:p>
          <a:p>
            <a:r>
              <a:rPr lang="en-SG" dirty="0"/>
              <a:t>Har </a:t>
            </a:r>
            <a:r>
              <a:rPr lang="en-SG" dirty="0" err="1"/>
              <a:t>qanday</a:t>
            </a:r>
            <a:r>
              <a:rPr lang="en-SG" dirty="0"/>
              <a:t> </a:t>
            </a:r>
            <a:r>
              <a:rPr lang="en-SG" dirty="0" err="1"/>
              <a:t>hodisa</a:t>
            </a:r>
            <a:r>
              <a:rPr lang="en-SG" dirty="0"/>
              <a:t>, </a:t>
            </a:r>
            <a:r>
              <a:rPr lang="en-SG" dirty="0" err="1" smtClean="0"/>
              <a:t>o’tkazishlar</a:t>
            </a:r>
            <a:r>
              <a:rPr lang="en-SG" dirty="0" smtClean="0"/>
              <a:t> </a:t>
            </a:r>
            <a:r>
              <a:rPr lang="en-SG" dirty="0" err="1"/>
              <a:t>yoki</a:t>
            </a:r>
            <a:r>
              <a:rPr lang="en-SG" dirty="0"/>
              <a:t> </a:t>
            </a:r>
            <a:r>
              <a:rPr lang="en-SG" dirty="0" err="1" smtClean="0"/>
              <a:t>o‘zgarishlardan</a:t>
            </a:r>
            <a:r>
              <a:rPr lang="en-SG" dirty="0" smtClean="0"/>
              <a:t> </a:t>
            </a:r>
            <a:r>
              <a:rPr lang="en-SG" dirty="0" err="1"/>
              <a:t>oldin</a:t>
            </a:r>
            <a:r>
              <a:rPr lang="en-SG" dirty="0"/>
              <a:t> </a:t>
            </a:r>
            <a:r>
              <a:rPr lang="en-SG" dirty="0" err="1"/>
              <a:t>muammodagi</a:t>
            </a:r>
            <a:r>
              <a:rPr lang="en-SG" dirty="0"/>
              <a:t> </a:t>
            </a:r>
            <a:r>
              <a:rPr lang="en-SG" dirty="0" err="1"/>
              <a:t>berilgan</a:t>
            </a:r>
            <a:r>
              <a:rPr lang="en-SG" dirty="0"/>
              <a:t> </a:t>
            </a:r>
            <a:r>
              <a:rPr lang="en-SG" dirty="0" err="1"/>
              <a:t>miqdorlar</a:t>
            </a:r>
            <a:r>
              <a:rPr lang="en-SG" dirty="0"/>
              <a:t> </a:t>
            </a:r>
            <a:r>
              <a:rPr lang="en-SG" dirty="0" err="1"/>
              <a:t>yoki</a:t>
            </a:r>
            <a:r>
              <a:rPr lang="en-SG" dirty="0"/>
              <a:t> </a:t>
            </a:r>
            <a:r>
              <a:rPr lang="en-SG" dirty="0" err="1"/>
              <a:t>munosabatlarni</a:t>
            </a:r>
            <a:r>
              <a:rPr lang="en-SG" dirty="0"/>
              <a:t> </a:t>
            </a:r>
            <a:r>
              <a:rPr lang="en-SG" dirty="0" err="1"/>
              <a:t>ifodalash</a:t>
            </a:r>
            <a:r>
              <a:rPr lang="en-SG" dirty="0"/>
              <a:t> </a:t>
            </a:r>
            <a:r>
              <a:rPr lang="en-SG" dirty="0" err="1"/>
              <a:t>uchun</a:t>
            </a:r>
            <a:r>
              <a:rPr lang="en-SG" dirty="0"/>
              <a:t> </a:t>
            </a:r>
            <a:r>
              <a:rPr lang="en-SG" dirty="0" err="1">
                <a:solidFill>
                  <a:srgbClr val="F28058"/>
                </a:solidFill>
              </a:rPr>
              <a:t>tasma</a:t>
            </a:r>
            <a:r>
              <a:rPr lang="en-SG" dirty="0"/>
              <a:t> </a:t>
            </a:r>
            <a:r>
              <a:rPr lang="en-SG" dirty="0" err="1">
                <a:solidFill>
                  <a:schemeClr val="accent1"/>
                </a:solidFill>
              </a:rPr>
              <a:t>yoki</a:t>
            </a:r>
            <a:r>
              <a:rPr lang="en-SG" dirty="0">
                <a:solidFill>
                  <a:schemeClr val="accent1"/>
                </a:solidFill>
              </a:rPr>
              <a:t> </a:t>
            </a:r>
            <a:r>
              <a:rPr lang="en-SG" dirty="0" err="1">
                <a:solidFill>
                  <a:schemeClr val="accent1"/>
                </a:solidFill>
              </a:rPr>
              <a:t>chiziqlar</a:t>
            </a:r>
            <a:r>
              <a:rPr lang="en-SG" dirty="0">
                <a:solidFill>
                  <a:schemeClr val="accent1"/>
                </a:solidFill>
              </a:rPr>
              <a:t> </a:t>
            </a:r>
            <a:r>
              <a:rPr lang="en-SG" dirty="0" err="1"/>
              <a:t>to'plami</a:t>
            </a:r>
            <a:r>
              <a:rPr lang="en-SG" dirty="0"/>
              <a:t> </a:t>
            </a:r>
            <a:r>
              <a:rPr lang="en-SG" dirty="0" err="1"/>
              <a:t>ishlatiladi</a:t>
            </a:r>
            <a:r>
              <a:rPr lang="en-SG" dirty="0"/>
              <a:t>.</a:t>
            </a:r>
          </a:p>
          <a:p>
            <a:r>
              <a:rPr lang="en-SG" dirty="0" err="1"/>
              <a:t>Ushbu</a:t>
            </a:r>
            <a:r>
              <a:rPr lang="en-SG" dirty="0"/>
              <a:t> model </a:t>
            </a:r>
            <a:r>
              <a:rPr lang="en-SG" dirty="0" err="1"/>
              <a:t>muammoning</a:t>
            </a:r>
            <a:r>
              <a:rPr lang="en-SG" dirty="0"/>
              <a:t> </a:t>
            </a:r>
            <a:r>
              <a:rPr lang="en-SG" dirty="0" err="1"/>
              <a:t>asosiy</a:t>
            </a:r>
            <a:r>
              <a:rPr lang="en-SG" dirty="0"/>
              <a:t> </a:t>
            </a:r>
            <a:r>
              <a:rPr lang="en-SG" dirty="0" err="1">
                <a:solidFill>
                  <a:schemeClr val="accent1"/>
                </a:solidFill>
              </a:rPr>
              <a:t>chizmasini</a:t>
            </a:r>
            <a:r>
              <a:rPr lang="en-SG" dirty="0"/>
              <a:t> </a:t>
            </a:r>
            <a:r>
              <a:rPr lang="en-SG" dirty="0" err="1"/>
              <a:t>belgilaydi</a:t>
            </a:r>
            <a:r>
              <a:rPr lang="en-SG" dirty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 smtClean="0"/>
              <a:t>o‘quvchilarga</a:t>
            </a:r>
            <a:r>
              <a:rPr lang="en-SG" dirty="0" smtClean="0"/>
              <a:t> </a:t>
            </a:r>
            <a:r>
              <a:rPr lang="en-SG" dirty="0" err="1"/>
              <a:t>har</a:t>
            </a:r>
            <a:r>
              <a:rPr lang="en-SG" dirty="0"/>
              <a:t> </a:t>
            </a:r>
            <a:r>
              <a:rPr lang="en-SG" dirty="0" err="1"/>
              <a:t>qanday</a:t>
            </a:r>
            <a:r>
              <a:rPr lang="en-SG" dirty="0"/>
              <a:t> </a:t>
            </a:r>
            <a:r>
              <a:rPr lang="en-SG" dirty="0" err="1"/>
              <a:t>amallar</a:t>
            </a:r>
            <a:r>
              <a:rPr lang="en-SG" dirty="0"/>
              <a:t> </a:t>
            </a:r>
            <a:r>
              <a:rPr lang="en-SG" dirty="0" err="1" smtClean="0"/>
              <a:t>ya’ni</a:t>
            </a:r>
            <a:r>
              <a:rPr lang="en-SG" dirty="0"/>
              <a:t>, </a:t>
            </a:r>
            <a:r>
              <a:rPr lang="en-SG" dirty="0" err="1" smtClean="0"/>
              <a:t>qo‘shish</a:t>
            </a:r>
            <a:r>
              <a:rPr lang="en-SG" dirty="0" smtClean="0"/>
              <a:t> </a:t>
            </a:r>
            <a:r>
              <a:rPr lang="en-SG" dirty="0" err="1"/>
              <a:t>yoki</a:t>
            </a:r>
            <a:r>
              <a:rPr lang="en-SG" dirty="0"/>
              <a:t> </a:t>
            </a:r>
            <a:r>
              <a:rPr lang="en-SG" dirty="0" err="1"/>
              <a:t>ayirish</a:t>
            </a:r>
            <a:r>
              <a:rPr lang="en-SG" dirty="0"/>
              <a:t> </a:t>
            </a:r>
            <a:r>
              <a:rPr lang="en-SG" dirty="0" err="1"/>
              <a:t>kabi</a:t>
            </a:r>
            <a:r>
              <a:rPr lang="en-SG" dirty="0"/>
              <a:t> </a:t>
            </a:r>
            <a:r>
              <a:rPr lang="en-SG" dirty="0" err="1"/>
              <a:t>amalga</a:t>
            </a:r>
            <a:r>
              <a:rPr lang="en-SG" dirty="0"/>
              <a:t> </a:t>
            </a:r>
            <a:r>
              <a:rPr lang="en-SG" dirty="0" err="1"/>
              <a:t>oshirilishidan</a:t>
            </a:r>
            <a:r>
              <a:rPr lang="en-SG" dirty="0"/>
              <a:t> </a:t>
            </a:r>
            <a:r>
              <a:rPr lang="en-SG" dirty="0" err="1"/>
              <a:t>oldin</a:t>
            </a:r>
            <a:r>
              <a:rPr lang="en-SG" dirty="0"/>
              <a:t> </a:t>
            </a:r>
            <a:r>
              <a:rPr lang="en-SG" dirty="0">
                <a:solidFill>
                  <a:schemeClr val="accent1"/>
                </a:solidFill>
              </a:rPr>
              <a:t>“</a:t>
            </a:r>
            <a:r>
              <a:rPr lang="en-SG" dirty="0" err="1">
                <a:solidFill>
                  <a:schemeClr val="accent1"/>
                </a:solidFill>
              </a:rPr>
              <a:t>dastlabki</a:t>
            </a:r>
            <a:r>
              <a:rPr lang="en-SG" dirty="0">
                <a:solidFill>
                  <a:schemeClr val="accent1"/>
                </a:solidFill>
              </a:rPr>
              <a:t>"</a:t>
            </a:r>
            <a:r>
              <a:rPr lang="en-SG" dirty="0"/>
              <a:t> </a:t>
            </a:r>
            <a:r>
              <a:rPr lang="en-SG" dirty="0" err="1"/>
              <a:t>holatini</a:t>
            </a:r>
            <a:r>
              <a:rPr lang="en-SG" dirty="0"/>
              <a:t> </a:t>
            </a:r>
            <a:r>
              <a:rPr lang="en-SG" dirty="0" err="1" smtClean="0"/>
              <a:t>ko‘rishlariga</a:t>
            </a:r>
            <a:r>
              <a:rPr lang="en-SG" dirty="0" smtClean="0"/>
              <a:t> </a:t>
            </a:r>
            <a:r>
              <a:rPr lang="en-SG" dirty="0" err="1"/>
              <a:t>yordam</a:t>
            </a:r>
            <a:r>
              <a:rPr lang="en-SG" dirty="0"/>
              <a:t> </a:t>
            </a:r>
            <a:r>
              <a:rPr lang="en-SG" dirty="0" err="1"/>
              <a:t>beradi</a:t>
            </a:r>
            <a:r>
              <a:rPr lang="en-SG" dirty="0"/>
              <a:t>.</a:t>
            </a:r>
          </a:p>
          <a:p>
            <a:pPr marL="0" indent="0">
              <a:buNone/>
            </a:pPr>
            <a:endParaRPr lang="en-US" dirty="0" smtClean="0">
              <a:latin typeface="+mn-lt"/>
            </a:endParaRPr>
          </a:p>
          <a:p>
            <a:pPr marL="0" indent="0">
              <a:buNone/>
            </a:pPr>
            <a:r>
              <a:rPr lang="en-US" sz="2400" b="1" dirty="0" err="1" smtClean="0">
                <a:solidFill>
                  <a:srgbClr val="002060"/>
                </a:solidFill>
                <a:latin typeface="+mn-lt"/>
              </a:rPr>
              <a:t>Keyin</a:t>
            </a:r>
            <a:r>
              <a:rPr lang="en-US" sz="2400" b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n-lt"/>
              </a:rPr>
              <a:t>modeli</a:t>
            </a:r>
            <a:r>
              <a:rPr lang="en-US" sz="2400" b="1" dirty="0">
                <a:solidFill>
                  <a:srgbClr val="002060"/>
                </a:solidFill>
                <a:latin typeface="+mn-lt"/>
              </a:rPr>
              <a:t>:</a:t>
            </a:r>
          </a:p>
          <a:p>
            <a:r>
              <a:rPr lang="en-SG" dirty="0" err="1"/>
              <a:t>Keyin</a:t>
            </a:r>
            <a:r>
              <a:rPr lang="en-SG" dirty="0"/>
              <a:t> model </a:t>
            </a:r>
            <a:r>
              <a:rPr lang="en-SG" dirty="0" err="1" smtClean="0">
                <a:solidFill>
                  <a:schemeClr val="accent1"/>
                </a:solidFill>
              </a:rPr>
              <a:t>o‘zgarishlar</a:t>
            </a:r>
            <a:r>
              <a:rPr lang="en-SG" dirty="0" smtClean="0"/>
              <a:t> </a:t>
            </a:r>
            <a:r>
              <a:rPr lang="en-SG" dirty="0" err="1" smtClean="0"/>
              <a:t>qo‘llanilgandan</a:t>
            </a:r>
            <a:r>
              <a:rPr lang="en-SG" dirty="0" smtClean="0"/>
              <a:t> </a:t>
            </a:r>
            <a:r>
              <a:rPr lang="en-SG" dirty="0" err="1"/>
              <a:t>keyingi</a:t>
            </a:r>
            <a:r>
              <a:rPr lang="en-SG" dirty="0"/>
              <a:t> </a:t>
            </a:r>
            <a:r>
              <a:rPr lang="en-SG" dirty="0" err="1"/>
              <a:t>vaziyatni</a:t>
            </a:r>
            <a:r>
              <a:rPr lang="en-SG" dirty="0"/>
              <a:t> </a:t>
            </a:r>
            <a:r>
              <a:rPr lang="en-SG" dirty="0" err="1"/>
              <a:t>tasvirlaydi</a:t>
            </a:r>
            <a:r>
              <a:rPr lang="en-SG" dirty="0"/>
              <a:t>.</a:t>
            </a:r>
          </a:p>
          <a:p>
            <a:r>
              <a:rPr lang="en-SG" dirty="0"/>
              <a:t>Bu </a:t>
            </a:r>
            <a:r>
              <a:rPr lang="en-SG" dirty="0" err="1"/>
              <a:t>berilgan</a:t>
            </a:r>
            <a:r>
              <a:rPr lang="en-SG" dirty="0"/>
              <a:t> </a:t>
            </a:r>
            <a:r>
              <a:rPr lang="en-SG" dirty="0" err="1"/>
              <a:t>qiymatlarni</a:t>
            </a:r>
            <a:r>
              <a:rPr lang="en-SG" dirty="0"/>
              <a:t> </a:t>
            </a:r>
            <a:r>
              <a:rPr lang="en-SG" dirty="0" err="1"/>
              <a:t>oshirish</a:t>
            </a:r>
            <a:r>
              <a:rPr lang="en-SG" dirty="0"/>
              <a:t>, </a:t>
            </a:r>
            <a:r>
              <a:rPr lang="en-SG" dirty="0" err="1"/>
              <a:t>kamaytirish</a:t>
            </a:r>
            <a:r>
              <a:rPr lang="en-SG" dirty="0"/>
              <a:t> </a:t>
            </a:r>
            <a:r>
              <a:rPr lang="en-SG" dirty="0" err="1"/>
              <a:t>yoki</a:t>
            </a:r>
            <a:r>
              <a:rPr lang="en-SG" dirty="0"/>
              <a:t> </a:t>
            </a:r>
            <a:r>
              <a:rPr lang="en-SG" dirty="0" err="1"/>
              <a:t>solishtirish</a:t>
            </a:r>
            <a:r>
              <a:rPr lang="en-SG" dirty="0"/>
              <a:t> </a:t>
            </a:r>
            <a:r>
              <a:rPr lang="en-SG" dirty="0" err="1"/>
              <a:t>orqali</a:t>
            </a:r>
            <a:r>
              <a:rPr lang="en-SG" dirty="0"/>
              <a:t> </a:t>
            </a:r>
            <a:r>
              <a:rPr lang="en-SG" dirty="0" err="1"/>
              <a:t>miqdorlar</a:t>
            </a:r>
            <a:r>
              <a:rPr lang="en-SG" dirty="0"/>
              <a:t> </a:t>
            </a:r>
            <a:r>
              <a:rPr lang="en-SG" dirty="0" err="1"/>
              <a:t>qanday</a:t>
            </a:r>
            <a:r>
              <a:rPr lang="en-SG" dirty="0"/>
              <a:t> </a:t>
            </a:r>
            <a:r>
              <a:rPr lang="en-SG" dirty="0" err="1" smtClean="0"/>
              <a:t>o‘zgarganligini</a:t>
            </a:r>
            <a:r>
              <a:rPr lang="en-SG" dirty="0" smtClean="0"/>
              <a:t> </a:t>
            </a:r>
            <a:r>
              <a:rPr lang="en-SG" dirty="0" err="1" smtClean="0"/>
              <a:t>ko‘rsatish</a:t>
            </a:r>
            <a:r>
              <a:rPr lang="en-SG" dirty="0" smtClean="0"/>
              <a:t> </a:t>
            </a:r>
            <a:r>
              <a:rPr lang="en-SG" dirty="0" err="1"/>
              <a:t>uchun</a:t>
            </a:r>
            <a:r>
              <a:rPr lang="en-SG" dirty="0"/>
              <a:t> </a:t>
            </a:r>
            <a:r>
              <a:rPr lang="en-SG" dirty="0" err="1"/>
              <a:t>oldin</a:t>
            </a:r>
            <a:r>
              <a:rPr lang="en-SG" dirty="0"/>
              <a:t> </a:t>
            </a:r>
            <a:r>
              <a:rPr lang="en-SG" dirty="0" err="1">
                <a:solidFill>
                  <a:schemeClr val="accent1"/>
                </a:solidFill>
              </a:rPr>
              <a:t>modelidagi</a:t>
            </a:r>
            <a:r>
              <a:rPr lang="en-SG" dirty="0">
                <a:solidFill>
                  <a:schemeClr val="accent1"/>
                </a:solidFill>
              </a:rPr>
              <a:t> </a:t>
            </a:r>
            <a:r>
              <a:rPr lang="en-SG" dirty="0" err="1">
                <a:solidFill>
                  <a:schemeClr val="accent1"/>
                </a:solidFill>
              </a:rPr>
              <a:t>tasma</a:t>
            </a:r>
            <a:r>
              <a:rPr lang="en-SG" dirty="0">
                <a:solidFill>
                  <a:schemeClr val="accent1"/>
                </a:solidFill>
              </a:rPr>
              <a:t> </a:t>
            </a:r>
            <a:r>
              <a:rPr lang="en-SG" dirty="0" err="1">
                <a:solidFill>
                  <a:schemeClr val="accent1"/>
                </a:solidFill>
              </a:rPr>
              <a:t>yoki</a:t>
            </a:r>
            <a:r>
              <a:rPr lang="en-SG" dirty="0">
                <a:solidFill>
                  <a:schemeClr val="accent1"/>
                </a:solidFill>
              </a:rPr>
              <a:t> </a:t>
            </a:r>
            <a:r>
              <a:rPr lang="en-SG" dirty="0" err="1">
                <a:solidFill>
                  <a:schemeClr val="accent1"/>
                </a:solidFill>
              </a:rPr>
              <a:t>chiziqlarni</a:t>
            </a:r>
            <a:r>
              <a:rPr lang="en-SG" dirty="0">
                <a:solidFill>
                  <a:schemeClr val="accent1"/>
                </a:solidFill>
              </a:rPr>
              <a:t> </a:t>
            </a:r>
            <a:r>
              <a:rPr lang="en-SG" dirty="0" err="1" smtClean="0">
                <a:solidFill>
                  <a:schemeClr val="accent1"/>
                </a:solidFill>
              </a:rPr>
              <a:t>o‘zgartirishni</a:t>
            </a:r>
            <a:r>
              <a:rPr lang="en-SG" dirty="0" smtClean="0">
                <a:solidFill>
                  <a:schemeClr val="accent1"/>
                </a:solidFill>
              </a:rPr>
              <a:t> </a:t>
            </a:r>
            <a:r>
              <a:rPr lang="en-SG" dirty="0" err="1" smtClean="0"/>
              <a:t>o‘z</a:t>
            </a:r>
            <a:r>
              <a:rPr lang="en-SG" dirty="0" smtClean="0"/>
              <a:t> </a:t>
            </a:r>
            <a:r>
              <a:rPr lang="en-SG" dirty="0" err="1"/>
              <a:t>ichiga</a:t>
            </a:r>
            <a:r>
              <a:rPr lang="en-SG" dirty="0"/>
              <a:t> </a:t>
            </a:r>
            <a:r>
              <a:rPr lang="en-SG" dirty="0" err="1"/>
              <a:t>oladi</a:t>
            </a:r>
            <a:r>
              <a:rPr lang="en-SG" dirty="0"/>
              <a:t>.</a:t>
            </a:r>
          </a:p>
          <a:p>
            <a:r>
              <a:rPr lang="en-SG" dirty="0"/>
              <a:t>Bu </a:t>
            </a:r>
            <a:r>
              <a:rPr lang="en-SG" dirty="0" err="1" smtClean="0"/>
              <a:t>o‘quvchilarga</a:t>
            </a:r>
            <a:r>
              <a:rPr lang="en-SG" dirty="0" smtClean="0"/>
              <a:t> </a:t>
            </a:r>
            <a:r>
              <a:rPr lang="en-SG" dirty="0" err="1" smtClean="0"/>
              <a:t>o‘zgarishlarning</a:t>
            </a:r>
            <a:r>
              <a:rPr lang="en-SG" dirty="0" smtClean="0"/>
              <a:t> </a:t>
            </a:r>
            <a:r>
              <a:rPr lang="en-SG" dirty="0" err="1" smtClean="0"/>
              <a:t>ta’sirini</a:t>
            </a:r>
            <a:r>
              <a:rPr lang="en-SG" dirty="0" smtClean="0"/>
              <a:t> </a:t>
            </a:r>
            <a:r>
              <a:rPr lang="en-SG" dirty="0" err="1"/>
              <a:t>va</a:t>
            </a:r>
            <a:r>
              <a:rPr lang="en-SG" dirty="0"/>
              <a:t> </a:t>
            </a:r>
            <a:r>
              <a:rPr lang="en-SG" dirty="0" err="1"/>
              <a:t>yangi</a:t>
            </a:r>
            <a:r>
              <a:rPr lang="en-SG" dirty="0"/>
              <a:t> </a:t>
            </a:r>
            <a:r>
              <a:rPr lang="en-SG" dirty="0" err="1"/>
              <a:t>miqdorlarning</a:t>
            </a:r>
            <a:r>
              <a:rPr lang="en-SG" dirty="0"/>
              <a:t> </a:t>
            </a:r>
            <a:r>
              <a:rPr lang="en-SG" dirty="0" err="1"/>
              <a:t>dastlabki</a:t>
            </a:r>
            <a:r>
              <a:rPr lang="en-SG" dirty="0"/>
              <a:t> </a:t>
            </a:r>
            <a:r>
              <a:rPr lang="en-SG" dirty="0" err="1"/>
              <a:t>miqdorlar</a:t>
            </a:r>
            <a:r>
              <a:rPr lang="en-SG" dirty="0"/>
              <a:t> </a:t>
            </a:r>
            <a:r>
              <a:rPr lang="en-SG" dirty="0" err="1"/>
              <a:t>bilan</a:t>
            </a:r>
            <a:r>
              <a:rPr lang="en-SG" dirty="0"/>
              <a:t> </a:t>
            </a:r>
            <a:r>
              <a:rPr lang="en-SG" dirty="0" err="1"/>
              <a:t>qanday</a:t>
            </a:r>
            <a:r>
              <a:rPr lang="en-SG" dirty="0"/>
              <a:t> </a:t>
            </a:r>
            <a:r>
              <a:rPr lang="en-SG" dirty="0" err="1" smtClean="0">
                <a:solidFill>
                  <a:schemeClr val="accent1"/>
                </a:solidFill>
              </a:rPr>
              <a:t>bog‘liqligini</a:t>
            </a:r>
            <a:r>
              <a:rPr lang="en-SG" dirty="0" smtClean="0">
                <a:solidFill>
                  <a:schemeClr val="accent1"/>
                </a:solidFill>
              </a:rPr>
              <a:t> </a:t>
            </a:r>
            <a:r>
              <a:rPr lang="en-SG" dirty="0" err="1" smtClean="0"/>
              <a:t>ko‘rishga</a:t>
            </a:r>
            <a:r>
              <a:rPr lang="en-SG" dirty="0" smtClean="0"/>
              <a:t> </a:t>
            </a:r>
            <a:r>
              <a:rPr lang="en-SG" dirty="0" err="1"/>
              <a:t>yordam</a:t>
            </a:r>
            <a:r>
              <a:rPr lang="en-SG" dirty="0"/>
              <a:t> </a:t>
            </a:r>
            <a:r>
              <a:rPr lang="en-SG" dirty="0" err="1"/>
              <a:t>beradi</a:t>
            </a:r>
            <a:r>
              <a:rPr lang="en-SG" dirty="0"/>
              <a:t>.</a:t>
            </a:r>
          </a:p>
          <a:p>
            <a:pPr marL="0" indent="0">
              <a:buNone/>
            </a:pPr>
            <a:endParaRPr lang="en-US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06411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33"/>
          <p:cNvSpPr/>
          <p:nvPr/>
        </p:nvSpPr>
        <p:spPr>
          <a:xfrm>
            <a:off x="7366292" y="5147614"/>
            <a:ext cx="119771" cy="142563"/>
          </a:xfrm>
          <a:custGeom>
            <a:avLst/>
            <a:gdLst/>
            <a:ahLst/>
            <a:cxnLst/>
            <a:rect l="l" t="t" r="r" b="b"/>
            <a:pathLst>
              <a:path w="1051" h="1251" fill="none" extrusionOk="0">
                <a:moveTo>
                  <a:pt x="1" y="1251"/>
                </a:moveTo>
                <a:lnTo>
                  <a:pt x="1" y="1051"/>
                </a:lnTo>
                <a:cubicBezTo>
                  <a:pt x="1" y="467"/>
                  <a:pt x="468" y="1"/>
                  <a:pt x="1051" y="1"/>
                </a:cubicBezTo>
              </a:path>
            </a:pathLst>
          </a:custGeom>
          <a:noFill/>
          <a:ln w="381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677" name="Google Shape;677;p33"/>
          <p:cNvSpPr/>
          <p:nvPr/>
        </p:nvSpPr>
        <p:spPr>
          <a:xfrm>
            <a:off x="4508233" y="5387934"/>
            <a:ext cx="3490978" cy="1407222"/>
          </a:xfrm>
          <a:custGeom>
            <a:avLst/>
            <a:gdLst/>
            <a:ahLst/>
            <a:cxnLst/>
            <a:rect l="l" t="t" r="r" b="b"/>
            <a:pathLst>
              <a:path w="9166" h="3217" extrusionOk="0">
                <a:moveTo>
                  <a:pt x="1617" y="1"/>
                </a:moveTo>
                <a:cubicBezTo>
                  <a:pt x="717" y="1"/>
                  <a:pt x="1" y="734"/>
                  <a:pt x="1" y="1617"/>
                </a:cubicBezTo>
                <a:cubicBezTo>
                  <a:pt x="1" y="2500"/>
                  <a:pt x="717" y="3217"/>
                  <a:pt x="1617" y="3217"/>
                </a:cubicBezTo>
                <a:lnTo>
                  <a:pt x="7549" y="3217"/>
                </a:lnTo>
                <a:cubicBezTo>
                  <a:pt x="8449" y="3217"/>
                  <a:pt x="9165" y="2500"/>
                  <a:pt x="9165" y="1617"/>
                </a:cubicBezTo>
                <a:cubicBezTo>
                  <a:pt x="9165" y="734"/>
                  <a:pt x="8449" y="1"/>
                  <a:pt x="7549" y="1"/>
                </a:cubicBezTo>
                <a:close/>
              </a:path>
            </a:pathLst>
          </a:custGeom>
          <a:solidFill>
            <a:schemeClr val="accent4"/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680" name="Google Shape;680;p33"/>
          <p:cNvSpPr txBox="1"/>
          <p:nvPr/>
        </p:nvSpPr>
        <p:spPr>
          <a:xfrm>
            <a:off x="4660525" y="5292914"/>
            <a:ext cx="3380123" cy="14969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marL="15869" algn="ctr"/>
            <a:r>
              <a:rPr lang="en-US" b="1" dirty="0"/>
              <a:t>“</a:t>
            </a:r>
            <a:r>
              <a:rPr lang="en-US" b="1" dirty="0" err="1"/>
              <a:t>Taqqoslash</a:t>
            </a:r>
            <a:r>
              <a:rPr lang="en-US" b="1" dirty="0"/>
              <a:t> (</a:t>
            </a:r>
            <a:r>
              <a:rPr lang="en-US" b="1" dirty="0" err="1"/>
              <a:t>Farqlash</a:t>
            </a:r>
            <a:r>
              <a:rPr lang="en-US" b="1" dirty="0"/>
              <a:t>)” </a:t>
            </a:r>
            <a:r>
              <a:rPr lang="en-US" b="1" dirty="0" err="1" smtClean="0"/>
              <a:t>modeliga</a:t>
            </a:r>
            <a:r>
              <a:rPr lang="en-US" b="1" dirty="0" smtClean="0"/>
              <a:t> </a:t>
            </a:r>
            <a:r>
              <a:rPr lang="en-US" b="1" dirty="0" err="1" smtClean="0"/>
              <a:t>oid</a:t>
            </a:r>
            <a:r>
              <a:rPr lang="en-US" b="1" dirty="0" smtClean="0"/>
              <a:t> </a:t>
            </a:r>
            <a:r>
              <a:rPr lang="en-US" b="1" dirty="0" err="1" smtClean="0"/>
              <a:t>masalarni</a:t>
            </a:r>
            <a:r>
              <a:rPr lang="en-US" b="1" dirty="0" smtClean="0"/>
              <a:t> </a:t>
            </a:r>
            <a:r>
              <a:rPr lang="en-US" b="1" dirty="0" err="1" smtClean="0"/>
              <a:t>yechish</a:t>
            </a:r>
            <a:endParaRPr lang="ru-RU" b="1" dirty="0"/>
          </a:p>
        </p:txBody>
      </p:sp>
      <p:sp>
        <p:nvSpPr>
          <p:cNvPr id="681" name="Google Shape;681;p33"/>
          <p:cNvSpPr/>
          <p:nvPr/>
        </p:nvSpPr>
        <p:spPr>
          <a:xfrm>
            <a:off x="543168" y="1487501"/>
            <a:ext cx="3431619" cy="1414605"/>
          </a:xfrm>
          <a:custGeom>
            <a:avLst/>
            <a:gdLst/>
            <a:ahLst/>
            <a:cxnLst/>
            <a:rect l="l" t="t" r="r" b="b"/>
            <a:pathLst>
              <a:path w="9166" h="3217" extrusionOk="0">
                <a:moveTo>
                  <a:pt x="1617" y="1"/>
                </a:moveTo>
                <a:cubicBezTo>
                  <a:pt x="717" y="1"/>
                  <a:pt x="1" y="734"/>
                  <a:pt x="1" y="1617"/>
                </a:cubicBezTo>
                <a:cubicBezTo>
                  <a:pt x="1" y="2500"/>
                  <a:pt x="717" y="3217"/>
                  <a:pt x="1617" y="3217"/>
                </a:cubicBezTo>
                <a:lnTo>
                  <a:pt x="7549" y="3217"/>
                </a:lnTo>
                <a:cubicBezTo>
                  <a:pt x="8449" y="3217"/>
                  <a:pt x="9165" y="2500"/>
                  <a:pt x="9165" y="1617"/>
                </a:cubicBezTo>
                <a:cubicBezTo>
                  <a:pt x="9165" y="734"/>
                  <a:pt x="8449" y="1"/>
                  <a:pt x="7549" y="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683" name="Google Shape;683;p33"/>
          <p:cNvSpPr txBox="1"/>
          <p:nvPr/>
        </p:nvSpPr>
        <p:spPr>
          <a:xfrm>
            <a:off x="641965" y="1487501"/>
            <a:ext cx="3281326" cy="1364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-US" b="1" dirty="0"/>
              <a:t>“</a:t>
            </a:r>
            <a:r>
              <a:rPr lang="en-US" b="1" dirty="0" err="1"/>
              <a:t>Qism-Butun</a:t>
            </a:r>
            <a:r>
              <a:rPr lang="en-US" b="1" dirty="0"/>
              <a:t>” </a:t>
            </a:r>
            <a:r>
              <a:rPr lang="en-US" b="1" dirty="0" smtClean="0"/>
              <a:t>(</a:t>
            </a:r>
            <a:r>
              <a:rPr lang="en-US" b="1" dirty="0" err="1"/>
              <a:t>Qism+Qism</a:t>
            </a:r>
            <a:r>
              <a:rPr lang="en-US" b="1" dirty="0"/>
              <a:t>= </a:t>
            </a:r>
            <a:r>
              <a:rPr lang="en-US" b="1" dirty="0" err="1"/>
              <a:t>Butun</a:t>
            </a:r>
            <a:r>
              <a:rPr lang="en-US" b="1" dirty="0"/>
              <a:t>) </a:t>
            </a:r>
            <a:r>
              <a:rPr lang="en-US" b="1" dirty="0" err="1" smtClean="0"/>
              <a:t>modeliga</a:t>
            </a:r>
            <a:r>
              <a:rPr lang="en-US" b="1" dirty="0" smtClean="0"/>
              <a:t> </a:t>
            </a:r>
            <a:r>
              <a:rPr lang="en-US" b="1" dirty="0" err="1" smtClean="0"/>
              <a:t>oid</a:t>
            </a:r>
            <a:r>
              <a:rPr lang="en-US" b="1" dirty="0" smtClean="0"/>
              <a:t> </a:t>
            </a:r>
            <a:r>
              <a:rPr lang="en-US" b="1" dirty="0" err="1" smtClean="0"/>
              <a:t>masalalarni</a:t>
            </a:r>
            <a:r>
              <a:rPr lang="en-US" b="1" dirty="0" smtClean="0"/>
              <a:t> </a:t>
            </a:r>
            <a:r>
              <a:rPr lang="en-US" b="1" dirty="0" err="1" smtClean="0"/>
              <a:t>yechish</a:t>
            </a:r>
            <a:endParaRPr lang="en-US" b="1" dirty="0"/>
          </a:p>
        </p:txBody>
      </p:sp>
      <p:cxnSp>
        <p:nvCxnSpPr>
          <p:cNvPr id="686" name="Google Shape;686;p33"/>
          <p:cNvCxnSpPr/>
          <p:nvPr/>
        </p:nvCxnSpPr>
        <p:spPr>
          <a:xfrm>
            <a:off x="4016378" y="2209105"/>
            <a:ext cx="1315980" cy="1099906"/>
          </a:xfrm>
          <a:prstGeom prst="bentConnector3">
            <a:avLst>
              <a:gd name="adj1" fmla="val 50000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687" name="Google Shape;687;p33"/>
          <p:cNvCxnSpPr/>
          <p:nvPr/>
        </p:nvCxnSpPr>
        <p:spPr>
          <a:xfrm rot="5400000" flipH="1">
            <a:off x="5351048" y="4141741"/>
            <a:ext cx="1532644" cy="828931"/>
          </a:xfrm>
          <a:prstGeom prst="bentConnector3">
            <a:avLst>
              <a:gd name="adj1" fmla="val 50000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696" name="Google Shape;696;p33"/>
          <p:cNvSpPr/>
          <p:nvPr/>
        </p:nvSpPr>
        <p:spPr>
          <a:xfrm flipH="1">
            <a:off x="8317101" y="1633168"/>
            <a:ext cx="3342642" cy="1407252"/>
          </a:xfrm>
          <a:custGeom>
            <a:avLst/>
            <a:gdLst/>
            <a:ahLst/>
            <a:cxnLst/>
            <a:rect l="l" t="t" r="r" b="b"/>
            <a:pathLst>
              <a:path w="9166" h="3217" extrusionOk="0">
                <a:moveTo>
                  <a:pt x="1617" y="1"/>
                </a:moveTo>
                <a:cubicBezTo>
                  <a:pt x="717" y="1"/>
                  <a:pt x="1" y="734"/>
                  <a:pt x="1" y="1617"/>
                </a:cubicBezTo>
                <a:cubicBezTo>
                  <a:pt x="1" y="2500"/>
                  <a:pt x="717" y="3217"/>
                  <a:pt x="1617" y="3217"/>
                </a:cubicBezTo>
                <a:lnTo>
                  <a:pt x="7549" y="3217"/>
                </a:lnTo>
                <a:cubicBezTo>
                  <a:pt x="8449" y="3217"/>
                  <a:pt x="9165" y="2500"/>
                  <a:pt x="9165" y="1617"/>
                </a:cubicBezTo>
                <a:cubicBezTo>
                  <a:pt x="9165" y="734"/>
                  <a:pt x="8449" y="1"/>
                  <a:pt x="7549" y="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698" name="Google Shape;698;p33"/>
          <p:cNvSpPr txBox="1"/>
          <p:nvPr/>
        </p:nvSpPr>
        <p:spPr>
          <a:xfrm flipH="1">
            <a:off x="8426568" y="1504133"/>
            <a:ext cx="3199850" cy="1788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 algn="ctr">
              <a:lnSpc>
                <a:spcPct val="107000"/>
              </a:lnSpc>
            </a:pPr>
            <a:r>
              <a:rPr lang="en-US" b="1" dirty="0" smtClean="0"/>
              <a:t>“</a:t>
            </a:r>
            <a:r>
              <a:rPr lang="en-US" b="1" dirty="0" err="1" smtClean="0"/>
              <a:t>Oldin</a:t>
            </a:r>
            <a:r>
              <a:rPr lang="en-US" b="1" dirty="0" smtClean="0"/>
              <a:t> - </a:t>
            </a:r>
            <a:r>
              <a:rPr lang="en-US" b="1" dirty="0" err="1" smtClean="0"/>
              <a:t>Keyin</a:t>
            </a:r>
            <a:r>
              <a:rPr lang="en-US" b="1" dirty="0" smtClean="0"/>
              <a:t> (</a:t>
            </a:r>
            <a:r>
              <a:rPr lang="en-US" b="1" dirty="0" err="1" smtClean="0"/>
              <a:t>O‘zgarish</a:t>
            </a:r>
            <a:r>
              <a:rPr lang="en-US" b="1" dirty="0" smtClean="0"/>
              <a:t>)” </a:t>
            </a:r>
            <a:r>
              <a:rPr lang="en-US" b="1" dirty="0" err="1" smtClean="0"/>
              <a:t>modeliga</a:t>
            </a:r>
            <a:r>
              <a:rPr lang="en-US" b="1" dirty="0" smtClean="0"/>
              <a:t> </a:t>
            </a:r>
            <a:r>
              <a:rPr lang="en-US" b="1" dirty="0" err="1" smtClean="0"/>
              <a:t>oid</a:t>
            </a:r>
            <a:r>
              <a:rPr lang="en-US" b="1" dirty="0" smtClean="0"/>
              <a:t> </a:t>
            </a:r>
            <a:r>
              <a:rPr lang="en-US" b="1" dirty="0" err="1" smtClean="0"/>
              <a:t>masalarni</a:t>
            </a:r>
            <a:r>
              <a:rPr lang="en-US" b="1" dirty="0" smtClean="0"/>
              <a:t> </a:t>
            </a:r>
            <a:r>
              <a:rPr lang="en-US" b="1" dirty="0" err="1" smtClean="0"/>
              <a:t>yechish</a:t>
            </a:r>
            <a:endParaRPr lang="ru-RU" sz="1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01" name="Google Shape;701;p33"/>
          <p:cNvCxnSpPr/>
          <p:nvPr/>
        </p:nvCxnSpPr>
        <p:spPr>
          <a:xfrm rot="10800000" flipV="1">
            <a:off x="6868457" y="2213428"/>
            <a:ext cx="1427662" cy="1104517"/>
          </a:xfrm>
          <a:prstGeom prst="bentConnector3">
            <a:avLst>
              <a:gd name="adj1" fmla="val 50000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oval" w="med" len="med"/>
            <a:tailEnd type="none" w="med" len="med"/>
          </a:ln>
        </p:spPr>
      </p:cxnSp>
      <p:grpSp>
        <p:nvGrpSpPr>
          <p:cNvPr id="703" name="Google Shape;703;p33"/>
          <p:cNvGrpSpPr/>
          <p:nvPr/>
        </p:nvGrpSpPr>
        <p:grpSpPr>
          <a:xfrm>
            <a:off x="5047817" y="2040886"/>
            <a:ext cx="2083169" cy="2276917"/>
            <a:chOff x="3737319" y="2169109"/>
            <a:chExt cx="1667123" cy="1822176"/>
          </a:xfrm>
        </p:grpSpPr>
        <p:sp>
          <p:nvSpPr>
            <p:cNvPr id="704" name="Google Shape;704;p33"/>
            <p:cNvSpPr/>
            <p:nvPr/>
          </p:nvSpPr>
          <p:spPr>
            <a:xfrm>
              <a:off x="3750999" y="3184257"/>
              <a:ext cx="150571" cy="431650"/>
            </a:xfrm>
            <a:custGeom>
              <a:avLst/>
              <a:gdLst/>
              <a:ahLst/>
              <a:cxnLst/>
              <a:rect l="l" t="t" r="r" b="b"/>
              <a:pathLst>
                <a:path w="1651" h="4733" fill="none" extrusionOk="0">
                  <a:moveTo>
                    <a:pt x="651" y="1"/>
                  </a:moveTo>
                  <a:cubicBezTo>
                    <a:pt x="1" y="1634"/>
                    <a:pt x="401" y="3500"/>
                    <a:pt x="1650" y="4733"/>
                  </a:cubicBezTo>
                </a:path>
              </a:pathLst>
            </a:custGeom>
            <a:noFill/>
            <a:ln w="15825" cap="rnd" cmpd="sng">
              <a:solidFill>
                <a:srgbClr val="F2547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5" name="Google Shape;705;p33"/>
            <p:cNvSpPr/>
            <p:nvPr/>
          </p:nvSpPr>
          <p:spPr>
            <a:xfrm>
              <a:off x="4057973" y="3726807"/>
              <a:ext cx="500050" cy="252350"/>
            </a:xfrm>
            <a:custGeom>
              <a:avLst/>
              <a:gdLst/>
              <a:ahLst/>
              <a:cxnLst/>
              <a:rect l="l" t="t" r="r" b="b"/>
              <a:pathLst>
                <a:path w="5483" h="2767" fill="none" extrusionOk="0">
                  <a:moveTo>
                    <a:pt x="1" y="0"/>
                  </a:moveTo>
                  <a:cubicBezTo>
                    <a:pt x="467" y="217"/>
                    <a:pt x="650" y="717"/>
                    <a:pt x="884" y="1150"/>
                  </a:cubicBezTo>
                  <a:cubicBezTo>
                    <a:pt x="1117" y="1550"/>
                    <a:pt x="1417" y="1900"/>
                    <a:pt x="1783" y="2183"/>
                  </a:cubicBezTo>
                  <a:cubicBezTo>
                    <a:pt x="2283" y="2566"/>
                    <a:pt x="2917" y="2766"/>
                    <a:pt x="3550" y="2750"/>
                  </a:cubicBezTo>
                  <a:cubicBezTo>
                    <a:pt x="4183" y="2733"/>
                    <a:pt x="4766" y="2400"/>
                    <a:pt x="5133" y="1883"/>
                  </a:cubicBezTo>
                  <a:cubicBezTo>
                    <a:pt x="5483" y="1333"/>
                    <a:pt x="5483" y="650"/>
                    <a:pt x="5116" y="100"/>
                  </a:cubicBezTo>
                </a:path>
              </a:pathLst>
            </a:custGeom>
            <a:noFill/>
            <a:ln w="15825" cap="rnd" cmpd="sng">
              <a:solidFill>
                <a:srgbClr val="F2547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6" name="Google Shape;706;p33"/>
            <p:cNvSpPr/>
            <p:nvPr/>
          </p:nvSpPr>
          <p:spPr>
            <a:xfrm>
              <a:off x="4401427" y="3254208"/>
              <a:ext cx="95851" cy="211310"/>
            </a:xfrm>
            <a:custGeom>
              <a:avLst/>
              <a:gdLst/>
              <a:ahLst/>
              <a:cxnLst/>
              <a:rect l="l" t="t" r="r" b="b"/>
              <a:pathLst>
                <a:path w="1051" h="2317" fill="none" extrusionOk="0">
                  <a:moveTo>
                    <a:pt x="34" y="0"/>
                  </a:moveTo>
                  <a:cubicBezTo>
                    <a:pt x="0" y="183"/>
                    <a:pt x="84" y="367"/>
                    <a:pt x="234" y="483"/>
                  </a:cubicBezTo>
                  <a:cubicBezTo>
                    <a:pt x="384" y="600"/>
                    <a:pt x="517" y="733"/>
                    <a:pt x="634" y="883"/>
                  </a:cubicBezTo>
                  <a:cubicBezTo>
                    <a:pt x="767" y="1166"/>
                    <a:pt x="667" y="1516"/>
                    <a:pt x="650" y="1816"/>
                  </a:cubicBezTo>
                  <a:cubicBezTo>
                    <a:pt x="634" y="1950"/>
                    <a:pt x="667" y="2066"/>
                    <a:pt x="734" y="2183"/>
                  </a:cubicBezTo>
                  <a:cubicBezTo>
                    <a:pt x="800" y="2283"/>
                    <a:pt x="950" y="2316"/>
                    <a:pt x="1050" y="2266"/>
                  </a:cubicBezTo>
                </a:path>
              </a:pathLst>
            </a:custGeom>
            <a:noFill/>
            <a:ln w="15825" cap="rnd" cmpd="sng">
              <a:solidFill>
                <a:srgbClr val="F2547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7" name="Google Shape;707;p33"/>
            <p:cNvSpPr/>
            <p:nvPr/>
          </p:nvSpPr>
          <p:spPr>
            <a:xfrm>
              <a:off x="3971335" y="2173669"/>
              <a:ext cx="563890" cy="389150"/>
            </a:xfrm>
            <a:custGeom>
              <a:avLst/>
              <a:gdLst/>
              <a:ahLst/>
              <a:cxnLst/>
              <a:rect l="l" t="t" r="r" b="b"/>
              <a:pathLst>
                <a:path w="6183" h="4267" fill="none" extrusionOk="0">
                  <a:moveTo>
                    <a:pt x="4950" y="1767"/>
                  </a:moveTo>
                  <a:cubicBezTo>
                    <a:pt x="5749" y="1834"/>
                    <a:pt x="6183" y="834"/>
                    <a:pt x="5566" y="301"/>
                  </a:cubicBezTo>
                  <a:cubicBezTo>
                    <a:pt x="5216" y="1"/>
                    <a:pt x="4683" y="51"/>
                    <a:pt x="4216" y="184"/>
                  </a:cubicBezTo>
                  <a:cubicBezTo>
                    <a:pt x="2234" y="767"/>
                    <a:pt x="651" y="2284"/>
                    <a:pt x="1" y="4266"/>
                  </a:cubicBezTo>
                </a:path>
              </a:pathLst>
            </a:custGeom>
            <a:solidFill>
              <a:srgbClr val="EF255F"/>
            </a:solidFill>
            <a:ln w="158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8" name="Google Shape;708;p33"/>
            <p:cNvSpPr/>
            <p:nvPr/>
          </p:nvSpPr>
          <p:spPr>
            <a:xfrm>
              <a:off x="4462165" y="2637148"/>
              <a:ext cx="86731" cy="389150"/>
            </a:xfrm>
            <a:custGeom>
              <a:avLst/>
              <a:gdLst/>
              <a:ahLst/>
              <a:cxnLst/>
              <a:rect l="l" t="t" r="r" b="b"/>
              <a:pathLst>
                <a:path w="951" h="4267" fill="none" extrusionOk="0">
                  <a:moveTo>
                    <a:pt x="1" y="4267"/>
                  </a:moveTo>
                  <a:cubicBezTo>
                    <a:pt x="351" y="4117"/>
                    <a:pt x="617" y="3833"/>
                    <a:pt x="751" y="3467"/>
                  </a:cubicBezTo>
                  <a:cubicBezTo>
                    <a:pt x="884" y="3117"/>
                    <a:pt x="951" y="2750"/>
                    <a:pt x="934" y="2367"/>
                  </a:cubicBezTo>
                  <a:cubicBezTo>
                    <a:pt x="917" y="1551"/>
                    <a:pt x="767" y="751"/>
                    <a:pt x="451" y="1"/>
                  </a:cubicBezTo>
                </a:path>
              </a:pathLst>
            </a:custGeom>
            <a:noFill/>
            <a:ln w="158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9" name="Google Shape;709;p33"/>
            <p:cNvSpPr/>
            <p:nvPr/>
          </p:nvSpPr>
          <p:spPr>
            <a:xfrm>
              <a:off x="4550354" y="2169109"/>
              <a:ext cx="854088" cy="1822176"/>
            </a:xfrm>
            <a:custGeom>
              <a:avLst/>
              <a:gdLst/>
              <a:ahLst/>
              <a:cxnLst/>
              <a:rect l="l" t="t" r="r" b="b"/>
              <a:pathLst>
                <a:path w="9365" h="19980" extrusionOk="0">
                  <a:moveTo>
                    <a:pt x="1914" y="0"/>
                  </a:moveTo>
                  <a:cubicBezTo>
                    <a:pt x="1596" y="0"/>
                    <a:pt x="1334" y="80"/>
                    <a:pt x="1133" y="251"/>
                  </a:cubicBezTo>
                  <a:cubicBezTo>
                    <a:pt x="817" y="517"/>
                    <a:pt x="700" y="967"/>
                    <a:pt x="867" y="1351"/>
                  </a:cubicBezTo>
                  <a:cubicBezTo>
                    <a:pt x="517" y="1850"/>
                    <a:pt x="267" y="2417"/>
                    <a:pt x="134" y="3017"/>
                  </a:cubicBezTo>
                  <a:cubicBezTo>
                    <a:pt x="0" y="3633"/>
                    <a:pt x="117" y="4283"/>
                    <a:pt x="467" y="4816"/>
                  </a:cubicBezTo>
                  <a:cubicBezTo>
                    <a:pt x="567" y="4966"/>
                    <a:pt x="683" y="5066"/>
                    <a:pt x="817" y="5166"/>
                  </a:cubicBezTo>
                  <a:cubicBezTo>
                    <a:pt x="517" y="5916"/>
                    <a:pt x="350" y="6699"/>
                    <a:pt x="350" y="7499"/>
                  </a:cubicBezTo>
                  <a:cubicBezTo>
                    <a:pt x="334" y="7899"/>
                    <a:pt x="400" y="8282"/>
                    <a:pt x="534" y="8649"/>
                  </a:cubicBezTo>
                  <a:cubicBezTo>
                    <a:pt x="650" y="8932"/>
                    <a:pt x="833" y="9182"/>
                    <a:pt x="1083" y="9365"/>
                  </a:cubicBezTo>
                  <a:cubicBezTo>
                    <a:pt x="1067" y="9365"/>
                    <a:pt x="1050" y="9382"/>
                    <a:pt x="1050" y="9382"/>
                  </a:cubicBezTo>
                  <a:cubicBezTo>
                    <a:pt x="400" y="9682"/>
                    <a:pt x="250" y="10482"/>
                    <a:pt x="317" y="11098"/>
                  </a:cubicBezTo>
                  <a:cubicBezTo>
                    <a:pt x="334" y="11315"/>
                    <a:pt x="384" y="11531"/>
                    <a:pt x="417" y="11748"/>
                  </a:cubicBezTo>
                  <a:cubicBezTo>
                    <a:pt x="584" y="12265"/>
                    <a:pt x="600" y="12831"/>
                    <a:pt x="434" y="13364"/>
                  </a:cubicBezTo>
                  <a:cubicBezTo>
                    <a:pt x="400" y="13498"/>
                    <a:pt x="367" y="13648"/>
                    <a:pt x="350" y="13798"/>
                  </a:cubicBezTo>
                  <a:cubicBezTo>
                    <a:pt x="300" y="14064"/>
                    <a:pt x="334" y="14314"/>
                    <a:pt x="434" y="14564"/>
                  </a:cubicBezTo>
                  <a:cubicBezTo>
                    <a:pt x="400" y="14881"/>
                    <a:pt x="400" y="15197"/>
                    <a:pt x="434" y="15497"/>
                  </a:cubicBezTo>
                  <a:cubicBezTo>
                    <a:pt x="434" y="15747"/>
                    <a:pt x="450" y="15964"/>
                    <a:pt x="434" y="16097"/>
                  </a:cubicBezTo>
                  <a:cubicBezTo>
                    <a:pt x="417" y="16297"/>
                    <a:pt x="434" y="16497"/>
                    <a:pt x="484" y="16680"/>
                  </a:cubicBezTo>
                  <a:cubicBezTo>
                    <a:pt x="534" y="16830"/>
                    <a:pt x="617" y="16947"/>
                    <a:pt x="717" y="17064"/>
                  </a:cubicBezTo>
                  <a:cubicBezTo>
                    <a:pt x="683" y="17064"/>
                    <a:pt x="650" y="17080"/>
                    <a:pt x="617" y="17114"/>
                  </a:cubicBezTo>
                  <a:cubicBezTo>
                    <a:pt x="234" y="17680"/>
                    <a:pt x="217" y="18447"/>
                    <a:pt x="600" y="19030"/>
                  </a:cubicBezTo>
                  <a:cubicBezTo>
                    <a:pt x="983" y="19596"/>
                    <a:pt x="1617" y="19946"/>
                    <a:pt x="2300" y="19980"/>
                  </a:cubicBezTo>
                  <a:lnTo>
                    <a:pt x="2416" y="19980"/>
                  </a:lnTo>
                  <a:cubicBezTo>
                    <a:pt x="3033" y="19963"/>
                    <a:pt x="3649" y="19746"/>
                    <a:pt x="4133" y="19363"/>
                  </a:cubicBezTo>
                  <a:cubicBezTo>
                    <a:pt x="4466" y="19113"/>
                    <a:pt x="4749" y="18796"/>
                    <a:pt x="4982" y="18447"/>
                  </a:cubicBezTo>
                  <a:cubicBezTo>
                    <a:pt x="4999" y="18463"/>
                    <a:pt x="5032" y="18480"/>
                    <a:pt x="5066" y="18480"/>
                  </a:cubicBezTo>
                  <a:lnTo>
                    <a:pt x="5116" y="18480"/>
                  </a:lnTo>
                  <a:cubicBezTo>
                    <a:pt x="6166" y="18130"/>
                    <a:pt x="7032" y="17313"/>
                    <a:pt x="7449" y="16280"/>
                  </a:cubicBezTo>
                  <a:cubicBezTo>
                    <a:pt x="7482" y="16197"/>
                    <a:pt x="7515" y="16097"/>
                    <a:pt x="7549" y="16014"/>
                  </a:cubicBezTo>
                  <a:cubicBezTo>
                    <a:pt x="7582" y="16014"/>
                    <a:pt x="7615" y="15997"/>
                    <a:pt x="7649" y="15980"/>
                  </a:cubicBezTo>
                  <a:cubicBezTo>
                    <a:pt x="8948" y="14714"/>
                    <a:pt x="9365" y="12798"/>
                    <a:pt x="8698" y="11098"/>
                  </a:cubicBezTo>
                  <a:cubicBezTo>
                    <a:pt x="9065" y="9949"/>
                    <a:pt x="9032" y="8715"/>
                    <a:pt x="8632" y="7582"/>
                  </a:cubicBezTo>
                  <a:cubicBezTo>
                    <a:pt x="8498" y="7166"/>
                    <a:pt x="8282" y="6783"/>
                    <a:pt x="7982" y="6483"/>
                  </a:cubicBezTo>
                  <a:lnTo>
                    <a:pt x="7915" y="6433"/>
                  </a:lnTo>
                  <a:cubicBezTo>
                    <a:pt x="7915" y="6433"/>
                    <a:pt x="7915" y="6416"/>
                    <a:pt x="7915" y="6416"/>
                  </a:cubicBezTo>
                  <a:cubicBezTo>
                    <a:pt x="8198" y="5533"/>
                    <a:pt x="7765" y="4600"/>
                    <a:pt x="6915" y="4250"/>
                  </a:cubicBezTo>
                  <a:cubicBezTo>
                    <a:pt x="6266" y="2334"/>
                    <a:pt x="4766" y="834"/>
                    <a:pt x="2866" y="184"/>
                  </a:cubicBezTo>
                  <a:cubicBezTo>
                    <a:pt x="2842" y="160"/>
                    <a:pt x="2809" y="144"/>
                    <a:pt x="2779" y="144"/>
                  </a:cubicBezTo>
                  <a:cubicBezTo>
                    <a:pt x="2769" y="144"/>
                    <a:pt x="2759" y="146"/>
                    <a:pt x="2750" y="151"/>
                  </a:cubicBezTo>
                  <a:lnTo>
                    <a:pt x="2616" y="101"/>
                  </a:lnTo>
                  <a:cubicBezTo>
                    <a:pt x="2358" y="35"/>
                    <a:pt x="2124" y="0"/>
                    <a:pt x="19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0" name="Google Shape;710;p33"/>
            <p:cNvSpPr/>
            <p:nvPr/>
          </p:nvSpPr>
          <p:spPr>
            <a:xfrm>
              <a:off x="4591393" y="3422837"/>
              <a:ext cx="323760" cy="314275"/>
            </a:xfrm>
            <a:custGeom>
              <a:avLst/>
              <a:gdLst/>
              <a:ahLst/>
              <a:cxnLst/>
              <a:rect l="l" t="t" r="r" b="b"/>
              <a:pathLst>
                <a:path w="3550" h="3446" extrusionOk="0">
                  <a:moveTo>
                    <a:pt x="3433" y="1"/>
                  </a:moveTo>
                  <a:cubicBezTo>
                    <a:pt x="3233" y="101"/>
                    <a:pt x="3066" y="234"/>
                    <a:pt x="2950" y="401"/>
                  </a:cubicBezTo>
                  <a:cubicBezTo>
                    <a:pt x="2406" y="919"/>
                    <a:pt x="1681" y="1207"/>
                    <a:pt x="948" y="1207"/>
                  </a:cubicBezTo>
                  <a:cubicBezTo>
                    <a:pt x="714" y="1207"/>
                    <a:pt x="480" y="1177"/>
                    <a:pt x="250" y="1117"/>
                  </a:cubicBezTo>
                  <a:lnTo>
                    <a:pt x="250" y="1117"/>
                  </a:lnTo>
                  <a:cubicBezTo>
                    <a:pt x="117" y="1817"/>
                    <a:pt x="0" y="2583"/>
                    <a:pt x="350" y="3200"/>
                  </a:cubicBezTo>
                  <a:cubicBezTo>
                    <a:pt x="383" y="3300"/>
                    <a:pt x="467" y="3383"/>
                    <a:pt x="567" y="3433"/>
                  </a:cubicBezTo>
                  <a:cubicBezTo>
                    <a:pt x="591" y="3441"/>
                    <a:pt x="616" y="3445"/>
                    <a:pt x="641" y="3445"/>
                  </a:cubicBezTo>
                  <a:cubicBezTo>
                    <a:pt x="719" y="3445"/>
                    <a:pt x="795" y="3405"/>
                    <a:pt x="833" y="3317"/>
                  </a:cubicBezTo>
                  <a:cubicBezTo>
                    <a:pt x="850" y="3217"/>
                    <a:pt x="767" y="3133"/>
                    <a:pt x="700" y="3050"/>
                  </a:cubicBezTo>
                  <a:cubicBezTo>
                    <a:pt x="533" y="2850"/>
                    <a:pt x="450" y="2600"/>
                    <a:pt x="450" y="2350"/>
                  </a:cubicBezTo>
                  <a:cubicBezTo>
                    <a:pt x="467" y="2083"/>
                    <a:pt x="617" y="1850"/>
                    <a:pt x="833" y="1717"/>
                  </a:cubicBezTo>
                  <a:cubicBezTo>
                    <a:pt x="976" y="1645"/>
                    <a:pt x="1138" y="1636"/>
                    <a:pt x="1300" y="1636"/>
                  </a:cubicBezTo>
                  <a:cubicBezTo>
                    <a:pt x="1353" y="1636"/>
                    <a:pt x="1406" y="1637"/>
                    <a:pt x="1458" y="1637"/>
                  </a:cubicBezTo>
                  <a:cubicBezTo>
                    <a:pt x="1506" y="1637"/>
                    <a:pt x="1554" y="1637"/>
                    <a:pt x="1600" y="1634"/>
                  </a:cubicBezTo>
                  <a:cubicBezTo>
                    <a:pt x="1950" y="1617"/>
                    <a:pt x="2300" y="1500"/>
                    <a:pt x="2583" y="1300"/>
                  </a:cubicBezTo>
                  <a:cubicBezTo>
                    <a:pt x="2816" y="1100"/>
                    <a:pt x="3033" y="900"/>
                    <a:pt x="3216" y="650"/>
                  </a:cubicBezTo>
                  <a:cubicBezTo>
                    <a:pt x="3383" y="467"/>
                    <a:pt x="3549" y="217"/>
                    <a:pt x="343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1" name="Google Shape;711;p33"/>
            <p:cNvSpPr/>
            <p:nvPr/>
          </p:nvSpPr>
          <p:spPr>
            <a:xfrm>
              <a:off x="4871008" y="3442353"/>
              <a:ext cx="237120" cy="337896"/>
            </a:xfrm>
            <a:custGeom>
              <a:avLst/>
              <a:gdLst/>
              <a:ahLst/>
              <a:cxnLst/>
              <a:rect l="l" t="t" r="r" b="b"/>
              <a:pathLst>
                <a:path w="2600" h="3705" extrusionOk="0">
                  <a:moveTo>
                    <a:pt x="675" y="0"/>
                  </a:moveTo>
                  <a:cubicBezTo>
                    <a:pt x="646" y="0"/>
                    <a:pt x="619" y="11"/>
                    <a:pt x="600" y="37"/>
                  </a:cubicBezTo>
                  <a:cubicBezTo>
                    <a:pt x="567" y="87"/>
                    <a:pt x="550" y="137"/>
                    <a:pt x="567" y="203"/>
                  </a:cubicBezTo>
                  <a:cubicBezTo>
                    <a:pt x="650" y="570"/>
                    <a:pt x="867" y="920"/>
                    <a:pt x="933" y="1303"/>
                  </a:cubicBezTo>
                  <a:cubicBezTo>
                    <a:pt x="1017" y="1670"/>
                    <a:pt x="900" y="2153"/>
                    <a:pt x="533" y="2286"/>
                  </a:cubicBezTo>
                  <a:cubicBezTo>
                    <a:pt x="433" y="2319"/>
                    <a:pt x="317" y="2319"/>
                    <a:pt x="200" y="2369"/>
                  </a:cubicBezTo>
                  <a:cubicBezTo>
                    <a:pt x="100" y="2419"/>
                    <a:pt x="0" y="2519"/>
                    <a:pt x="50" y="2653"/>
                  </a:cubicBezTo>
                  <a:cubicBezTo>
                    <a:pt x="72" y="2741"/>
                    <a:pt x="161" y="2779"/>
                    <a:pt x="258" y="2779"/>
                  </a:cubicBezTo>
                  <a:cubicBezTo>
                    <a:pt x="306" y="2779"/>
                    <a:pt x="356" y="2769"/>
                    <a:pt x="400" y="2753"/>
                  </a:cubicBezTo>
                  <a:cubicBezTo>
                    <a:pt x="517" y="2686"/>
                    <a:pt x="650" y="2653"/>
                    <a:pt x="800" y="2636"/>
                  </a:cubicBezTo>
                  <a:lnTo>
                    <a:pt x="800" y="2636"/>
                  </a:lnTo>
                  <a:cubicBezTo>
                    <a:pt x="867" y="2819"/>
                    <a:pt x="733" y="3003"/>
                    <a:pt x="633" y="3153"/>
                  </a:cubicBezTo>
                  <a:cubicBezTo>
                    <a:pt x="533" y="3302"/>
                    <a:pt x="450" y="3519"/>
                    <a:pt x="567" y="3669"/>
                  </a:cubicBezTo>
                  <a:cubicBezTo>
                    <a:pt x="583" y="3686"/>
                    <a:pt x="600" y="3702"/>
                    <a:pt x="633" y="3702"/>
                  </a:cubicBezTo>
                  <a:cubicBezTo>
                    <a:pt x="640" y="3704"/>
                    <a:pt x="646" y="3704"/>
                    <a:pt x="652" y="3704"/>
                  </a:cubicBezTo>
                  <a:cubicBezTo>
                    <a:pt x="724" y="3704"/>
                    <a:pt x="769" y="3614"/>
                    <a:pt x="800" y="3552"/>
                  </a:cubicBezTo>
                  <a:cubicBezTo>
                    <a:pt x="983" y="3036"/>
                    <a:pt x="1516" y="2769"/>
                    <a:pt x="2033" y="2586"/>
                  </a:cubicBezTo>
                  <a:cubicBezTo>
                    <a:pt x="2183" y="2553"/>
                    <a:pt x="2333" y="2486"/>
                    <a:pt x="2450" y="2386"/>
                  </a:cubicBezTo>
                  <a:cubicBezTo>
                    <a:pt x="2566" y="2269"/>
                    <a:pt x="2600" y="2103"/>
                    <a:pt x="2516" y="1969"/>
                  </a:cubicBezTo>
                  <a:cubicBezTo>
                    <a:pt x="2500" y="1967"/>
                    <a:pt x="2484" y="1966"/>
                    <a:pt x="2468" y="1966"/>
                  </a:cubicBezTo>
                  <a:cubicBezTo>
                    <a:pt x="2203" y="1966"/>
                    <a:pt x="1970" y="2300"/>
                    <a:pt x="1720" y="2300"/>
                  </a:cubicBezTo>
                  <a:cubicBezTo>
                    <a:pt x="1691" y="2300"/>
                    <a:pt x="1662" y="2296"/>
                    <a:pt x="1633" y="2286"/>
                  </a:cubicBezTo>
                  <a:cubicBezTo>
                    <a:pt x="1433" y="2219"/>
                    <a:pt x="1383" y="1936"/>
                    <a:pt x="1350" y="1736"/>
                  </a:cubicBezTo>
                  <a:cubicBezTo>
                    <a:pt x="1317" y="1403"/>
                    <a:pt x="1267" y="1086"/>
                    <a:pt x="1183" y="770"/>
                  </a:cubicBezTo>
                  <a:cubicBezTo>
                    <a:pt x="1133" y="503"/>
                    <a:pt x="1017" y="253"/>
                    <a:pt x="817" y="70"/>
                  </a:cubicBezTo>
                  <a:cubicBezTo>
                    <a:pt x="775" y="29"/>
                    <a:pt x="722" y="0"/>
                    <a:pt x="6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2" name="Google Shape;712;p33"/>
            <p:cNvSpPr/>
            <p:nvPr/>
          </p:nvSpPr>
          <p:spPr>
            <a:xfrm>
              <a:off x="5091344" y="3236241"/>
              <a:ext cx="191520" cy="158141"/>
            </a:xfrm>
            <a:custGeom>
              <a:avLst/>
              <a:gdLst/>
              <a:ahLst/>
              <a:cxnLst/>
              <a:rect l="l" t="t" r="r" b="b"/>
              <a:pathLst>
                <a:path w="2100" h="1734" extrusionOk="0">
                  <a:moveTo>
                    <a:pt x="361" y="1"/>
                  </a:moveTo>
                  <a:cubicBezTo>
                    <a:pt x="232" y="1"/>
                    <a:pt x="107" y="73"/>
                    <a:pt x="50" y="214"/>
                  </a:cubicBezTo>
                  <a:cubicBezTo>
                    <a:pt x="17" y="297"/>
                    <a:pt x="0" y="380"/>
                    <a:pt x="17" y="464"/>
                  </a:cubicBezTo>
                  <a:lnTo>
                    <a:pt x="34" y="914"/>
                  </a:lnTo>
                  <a:cubicBezTo>
                    <a:pt x="17" y="1014"/>
                    <a:pt x="34" y="1097"/>
                    <a:pt x="67" y="1180"/>
                  </a:cubicBezTo>
                  <a:cubicBezTo>
                    <a:pt x="150" y="1380"/>
                    <a:pt x="317" y="1513"/>
                    <a:pt x="533" y="1580"/>
                  </a:cubicBezTo>
                  <a:cubicBezTo>
                    <a:pt x="825" y="1682"/>
                    <a:pt x="1142" y="1733"/>
                    <a:pt x="1451" y="1733"/>
                  </a:cubicBezTo>
                  <a:cubicBezTo>
                    <a:pt x="1495" y="1733"/>
                    <a:pt x="1539" y="1732"/>
                    <a:pt x="1583" y="1730"/>
                  </a:cubicBezTo>
                  <a:cubicBezTo>
                    <a:pt x="1717" y="1730"/>
                    <a:pt x="1833" y="1680"/>
                    <a:pt x="1950" y="1613"/>
                  </a:cubicBezTo>
                  <a:cubicBezTo>
                    <a:pt x="2050" y="1547"/>
                    <a:pt x="2100" y="1413"/>
                    <a:pt x="2050" y="1280"/>
                  </a:cubicBezTo>
                  <a:cubicBezTo>
                    <a:pt x="2005" y="1190"/>
                    <a:pt x="1893" y="1128"/>
                    <a:pt x="1786" y="1128"/>
                  </a:cubicBezTo>
                  <a:cubicBezTo>
                    <a:pt x="1774" y="1128"/>
                    <a:pt x="1762" y="1128"/>
                    <a:pt x="1750" y="1130"/>
                  </a:cubicBezTo>
                  <a:cubicBezTo>
                    <a:pt x="1633" y="1164"/>
                    <a:pt x="1517" y="1197"/>
                    <a:pt x="1400" y="1230"/>
                  </a:cubicBezTo>
                  <a:cubicBezTo>
                    <a:pt x="1342" y="1255"/>
                    <a:pt x="1279" y="1268"/>
                    <a:pt x="1217" y="1268"/>
                  </a:cubicBezTo>
                  <a:cubicBezTo>
                    <a:pt x="1154" y="1268"/>
                    <a:pt x="1092" y="1255"/>
                    <a:pt x="1033" y="1230"/>
                  </a:cubicBezTo>
                  <a:cubicBezTo>
                    <a:pt x="933" y="1164"/>
                    <a:pt x="867" y="1064"/>
                    <a:pt x="833" y="947"/>
                  </a:cubicBezTo>
                  <a:cubicBezTo>
                    <a:pt x="783" y="797"/>
                    <a:pt x="750" y="664"/>
                    <a:pt x="733" y="530"/>
                  </a:cubicBezTo>
                  <a:cubicBezTo>
                    <a:pt x="733" y="380"/>
                    <a:pt x="700" y="247"/>
                    <a:pt x="633" y="130"/>
                  </a:cubicBezTo>
                  <a:cubicBezTo>
                    <a:pt x="561" y="43"/>
                    <a:pt x="460" y="1"/>
                    <a:pt x="36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3" name="Google Shape;713;p33"/>
            <p:cNvSpPr/>
            <p:nvPr/>
          </p:nvSpPr>
          <p:spPr>
            <a:xfrm>
              <a:off x="4886147" y="2980060"/>
              <a:ext cx="402830" cy="289742"/>
            </a:xfrm>
            <a:custGeom>
              <a:avLst/>
              <a:gdLst/>
              <a:ahLst/>
              <a:cxnLst/>
              <a:rect l="l" t="t" r="r" b="b"/>
              <a:pathLst>
                <a:path w="4417" h="3177" extrusionOk="0">
                  <a:moveTo>
                    <a:pt x="1775" y="0"/>
                  </a:moveTo>
                  <a:cubicBezTo>
                    <a:pt x="1646" y="0"/>
                    <a:pt x="1525" y="91"/>
                    <a:pt x="1467" y="207"/>
                  </a:cubicBezTo>
                  <a:cubicBezTo>
                    <a:pt x="1400" y="457"/>
                    <a:pt x="1650" y="657"/>
                    <a:pt x="1834" y="857"/>
                  </a:cubicBezTo>
                  <a:cubicBezTo>
                    <a:pt x="2034" y="1090"/>
                    <a:pt x="2134" y="1406"/>
                    <a:pt x="2100" y="1740"/>
                  </a:cubicBezTo>
                  <a:cubicBezTo>
                    <a:pt x="2100" y="1790"/>
                    <a:pt x="2084" y="1856"/>
                    <a:pt x="2050" y="1890"/>
                  </a:cubicBezTo>
                  <a:cubicBezTo>
                    <a:pt x="2000" y="1940"/>
                    <a:pt x="1934" y="1973"/>
                    <a:pt x="1884" y="1990"/>
                  </a:cubicBezTo>
                  <a:cubicBezTo>
                    <a:pt x="1567" y="2106"/>
                    <a:pt x="1400" y="2473"/>
                    <a:pt x="1084" y="2573"/>
                  </a:cubicBezTo>
                  <a:cubicBezTo>
                    <a:pt x="992" y="2589"/>
                    <a:pt x="896" y="2598"/>
                    <a:pt x="801" y="2598"/>
                  </a:cubicBezTo>
                  <a:cubicBezTo>
                    <a:pt x="705" y="2598"/>
                    <a:pt x="609" y="2589"/>
                    <a:pt x="517" y="2573"/>
                  </a:cubicBezTo>
                  <a:cubicBezTo>
                    <a:pt x="481" y="2566"/>
                    <a:pt x="443" y="2563"/>
                    <a:pt x="406" y="2563"/>
                  </a:cubicBezTo>
                  <a:cubicBezTo>
                    <a:pt x="257" y="2563"/>
                    <a:pt x="107" y="2616"/>
                    <a:pt x="1" y="2723"/>
                  </a:cubicBezTo>
                  <a:cubicBezTo>
                    <a:pt x="93" y="2999"/>
                    <a:pt x="355" y="3177"/>
                    <a:pt x="643" y="3177"/>
                  </a:cubicBezTo>
                  <a:cubicBezTo>
                    <a:pt x="668" y="3177"/>
                    <a:pt x="692" y="3175"/>
                    <a:pt x="717" y="3173"/>
                  </a:cubicBezTo>
                  <a:cubicBezTo>
                    <a:pt x="1201" y="3106"/>
                    <a:pt x="1450" y="2556"/>
                    <a:pt x="1867" y="2323"/>
                  </a:cubicBezTo>
                  <a:cubicBezTo>
                    <a:pt x="2117" y="2184"/>
                    <a:pt x="2402" y="2115"/>
                    <a:pt x="2682" y="2115"/>
                  </a:cubicBezTo>
                  <a:cubicBezTo>
                    <a:pt x="2739" y="2115"/>
                    <a:pt x="2795" y="2117"/>
                    <a:pt x="2850" y="2123"/>
                  </a:cubicBezTo>
                  <a:cubicBezTo>
                    <a:pt x="2933" y="2131"/>
                    <a:pt x="3018" y="2135"/>
                    <a:pt x="3102" y="2135"/>
                  </a:cubicBezTo>
                  <a:cubicBezTo>
                    <a:pt x="3356" y="2135"/>
                    <a:pt x="3612" y="2098"/>
                    <a:pt x="3850" y="2023"/>
                  </a:cubicBezTo>
                  <a:cubicBezTo>
                    <a:pt x="4183" y="1923"/>
                    <a:pt x="4416" y="1623"/>
                    <a:pt x="4416" y="1273"/>
                  </a:cubicBezTo>
                  <a:cubicBezTo>
                    <a:pt x="4402" y="1118"/>
                    <a:pt x="4257" y="975"/>
                    <a:pt x="4142" y="975"/>
                  </a:cubicBezTo>
                  <a:cubicBezTo>
                    <a:pt x="4121" y="975"/>
                    <a:pt x="4101" y="980"/>
                    <a:pt x="4083" y="990"/>
                  </a:cubicBezTo>
                  <a:cubicBezTo>
                    <a:pt x="3950" y="1057"/>
                    <a:pt x="3950" y="1240"/>
                    <a:pt x="3933" y="1390"/>
                  </a:cubicBezTo>
                  <a:cubicBezTo>
                    <a:pt x="3886" y="1718"/>
                    <a:pt x="3601" y="1922"/>
                    <a:pt x="3308" y="1922"/>
                  </a:cubicBezTo>
                  <a:cubicBezTo>
                    <a:pt x="3184" y="1922"/>
                    <a:pt x="3059" y="1886"/>
                    <a:pt x="2950" y="1806"/>
                  </a:cubicBezTo>
                  <a:cubicBezTo>
                    <a:pt x="2900" y="1756"/>
                    <a:pt x="2850" y="1723"/>
                    <a:pt x="2817" y="1673"/>
                  </a:cubicBezTo>
                  <a:cubicBezTo>
                    <a:pt x="2800" y="1606"/>
                    <a:pt x="2800" y="1556"/>
                    <a:pt x="2800" y="1490"/>
                  </a:cubicBezTo>
                  <a:cubicBezTo>
                    <a:pt x="2800" y="1240"/>
                    <a:pt x="2883" y="990"/>
                    <a:pt x="3050" y="790"/>
                  </a:cubicBezTo>
                  <a:cubicBezTo>
                    <a:pt x="3117" y="690"/>
                    <a:pt x="3183" y="607"/>
                    <a:pt x="3250" y="507"/>
                  </a:cubicBezTo>
                  <a:cubicBezTo>
                    <a:pt x="3317" y="390"/>
                    <a:pt x="3317" y="273"/>
                    <a:pt x="3250" y="157"/>
                  </a:cubicBezTo>
                  <a:cubicBezTo>
                    <a:pt x="3193" y="88"/>
                    <a:pt x="3095" y="50"/>
                    <a:pt x="2997" y="50"/>
                  </a:cubicBezTo>
                  <a:cubicBezTo>
                    <a:pt x="2953" y="50"/>
                    <a:pt x="2908" y="58"/>
                    <a:pt x="2867" y="73"/>
                  </a:cubicBezTo>
                  <a:cubicBezTo>
                    <a:pt x="2750" y="140"/>
                    <a:pt x="2634" y="223"/>
                    <a:pt x="2550" y="340"/>
                  </a:cubicBezTo>
                  <a:cubicBezTo>
                    <a:pt x="2491" y="400"/>
                    <a:pt x="2418" y="459"/>
                    <a:pt x="2355" y="459"/>
                  </a:cubicBezTo>
                  <a:cubicBezTo>
                    <a:pt x="2348" y="459"/>
                    <a:pt x="2341" y="458"/>
                    <a:pt x="2334" y="457"/>
                  </a:cubicBezTo>
                  <a:cubicBezTo>
                    <a:pt x="2250" y="423"/>
                    <a:pt x="2217" y="340"/>
                    <a:pt x="2184" y="257"/>
                  </a:cubicBezTo>
                  <a:cubicBezTo>
                    <a:pt x="2117" y="123"/>
                    <a:pt x="1984" y="23"/>
                    <a:pt x="1834" y="7"/>
                  </a:cubicBezTo>
                  <a:cubicBezTo>
                    <a:pt x="1814" y="2"/>
                    <a:pt x="1794" y="0"/>
                    <a:pt x="17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4" name="Google Shape;714;p33"/>
            <p:cNvSpPr/>
            <p:nvPr/>
          </p:nvSpPr>
          <p:spPr>
            <a:xfrm>
              <a:off x="4595953" y="2650463"/>
              <a:ext cx="296400" cy="380486"/>
            </a:xfrm>
            <a:custGeom>
              <a:avLst/>
              <a:gdLst/>
              <a:ahLst/>
              <a:cxnLst/>
              <a:rect l="l" t="t" r="r" b="b"/>
              <a:pathLst>
                <a:path w="3250" h="4172" extrusionOk="0">
                  <a:moveTo>
                    <a:pt x="673" y="1"/>
                  </a:moveTo>
                  <a:cubicBezTo>
                    <a:pt x="512" y="1"/>
                    <a:pt x="395" y="168"/>
                    <a:pt x="333" y="322"/>
                  </a:cubicBezTo>
                  <a:cubicBezTo>
                    <a:pt x="117" y="855"/>
                    <a:pt x="17" y="1421"/>
                    <a:pt x="17" y="2004"/>
                  </a:cubicBezTo>
                  <a:cubicBezTo>
                    <a:pt x="0" y="2221"/>
                    <a:pt x="0" y="2421"/>
                    <a:pt x="34" y="2638"/>
                  </a:cubicBezTo>
                  <a:cubicBezTo>
                    <a:pt x="100" y="3154"/>
                    <a:pt x="350" y="3637"/>
                    <a:pt x="750" y="3987"/>
                  </a:cubicBezTo>
                  <a:cubicBezTo>
                    <a:pt x="817" y="4037"/>
                    <a:pt x="883" y="4071"/>
                    <a:pt x="967" y="4087"/>
                  </a:cubicBezTo>
                  <a:cubicBezTo>
                    <a:pt x="1017" y="4071"/>
                    <a:pt x="1083" y="4054"/>
                    <a:pt x="1133" y="4037"/>
                  </a:cubicBezTo>
                  <a:cubicBezTo>
                    <a:pt x="1217" y="4037"/>
                    <a:pt x="1300" y="4054"/>
                    <a:pt x="1383" y="4087"/>
                  </a:cubicBezTo>
                  <a:cubicBezTo>
                    <a:pt x="1537" y="4144"/>
                    <a:pt x="1698" y="4172"/>
                    <a:pt x="1859" y="4172"/>
                  </a:cubicBezTo>
                  <a:cubicBezTo>
                    <a:pt x="2170" y="4172"/>
                    <a:pt x="2480" y="4068"/>
                    <a:pt x="2733" y="3871"/>
                  </a:cubicBezTo>
                  <a:cubicBezTo>
                    <a:pt x="3116" y="3554"/>
                    <a:pt x="3249" y="3021"/>
                    <a:pt x="3049" y="2571"/>
                  </a:cubicBezTo>
                  <a:lnTo>
                    <a:pt x="3049" y="2571"/>
                  </a:lnTo>
                  <a:cubicBezTo>
                    <a:pt x="2750" y="2604"/>
                    <a:pt x="2600" y="2971"/>
                    <a:pt x="2400" y="3204"/>
                  </a:cubicBezTo>
                  <a:cubicBezTo>
                    <a:pt x="2178" y="3463"/>
                    <a:pt x="1865" y="3593"/>
                    <a:pt x="1550" y="3593"/>
                  </a:cubicBezTo>
                  <a:cubicBezTo>
                    <a:pt x="1296" y="3593"/>
                    <a:pt x="1041" y="3508"/>
                    <a:pt x="833" y="3337"/>
                  </a:cubicBezTo>
                  <a:cubicBezTo>
                    <a:pt x="567" y="3071"/>
                    <a:pt x="383" y="2721"/>
                    <a:pt x="333" y="2338"/>
                  </a:cubicBezTo>
                  <a:cubicBezTo>
                    <a:pt x="283" y="2138"/>
                    <a:pt x="267" y="1954"/>
                    <a:pt x="283" y="1755"/>
                  </a:cubicBezTo>
                  <a:cubicBezTo>
                    <a:pt x="333" y="1371"/>
                    <a:pt x="583" y="1038"/>
                    <a:pt x="783" y="705"/>
                  </a:cubicBezTo>
                  <a:cubicBezTo>
                    <a:pt x="883" y="588"/>
                    <a:pt x="933" y="455"/>
                    <a:pt x="950" y="322"/>
                  </a:cubicBezTo>
                  <a:cubicBezTo>
                    <a:pt x="950" y="172"/>
                    <a:pt x="867" y="38"/>
                    <a:pt x="717" y="5"/>
                  </a:cubicBezTo>
                  <a:cubicBezTo>
                    <a:pt x="702" y="2"/>
                    <a:pt x="688" y="1"/>
                    <a:pt x="67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5" name="Google Shape;715;p33"/>
            <p:cNvSpPr/>
            <p:nvPr/>
          </p:nvSpPr>
          <p:spPr>
            <a:xfrm>
              <a:off x="4674931" y="2640158"/>
              <a:ext cx="460560" cy="211402"/>
            </a:xfrm>
            <a:custGeom>
              <a:avLst/>
              <a:gdLst/>
              <a:ahLst/>
              <a:cxnLst/>
              <a:rect l="l" t="t" r="r" b="b"/>
              <a:pathLst>
                <a:path w="5050" h="2318" extrusionOk="0">
                  <a:moveTo>
                    <a:pt x="4630" y="1"/>
                  </a:moveTo>
                  <a:cubicBezTo>
                    <a:pt x="4343" y="1"/>
                    <a:pt x="4194" y="355"/>
                    <a:pt x="3950" y="535"/>
                  </a:cubicBezTo>
                  <a:cubicBezTo>
                    <a:pt x="3825" y="625"/>
                    <a:pt x="3680" y="657"/>
                    <a:pt x="3527" y="657"/>
                  </a:cubicBezTo>
                  <a:cubicBezTo>
                    <a:pt x="3312" y="657"/>
                    <a:pt x="3081" y="593"/>
                    <a:pt x="2867" y="535"/>
                  </a:cubicBezTo>
                  <a:cubicBezTo>
                    <a:pt x="2450" y="418"/>
                    <a:pt x="2017" y="351"/>
                    <a:pt x="1584" y="335"/>
                  </a:cubicBezTo>
                  <a:cubicBezTo>
                    <a:pt x="1523" y="328"/>
                    <a:pt x="1462" y="325"/>
                    <a:pt x="1401" y="325"/>
                  </a:cubicBezTo>
                  <a:cubicBezTo>
                    <a:pt x="1295" y="325"/>
                    <a:pt x="1189" y="336"/>
                    <a:pt x="1084" y="368"/>
                  </a:cubicBezTo>
                  <a:cubicBezTo>
                    <a:pt x="834" y="485"/>
                    <a:pt x="634" y="651"/>
                    <a:pt x="484" y="868"/>
                  </a:cubicBezTo>
                  <a:cubicBezTo>
                    <a:pt x="301" y="1068"/>
                    <a:pt x="167" y="1301"/>
                    <a:pt x="84" y="1568"/>
                  </a:cubicBezTo>
                  <a:cubicBezTo>
                    <a:pt x="1" y="1834"/>
                    <a:pt x="67" y="2117"/>
                    <a:pt x="267" y="2317"/>
                  </a:cubicBezTo>
                  <a:cubicBezTo>
                    <a:pt x="434" y="2267"/>
                    <a:pt x="501" y="2067"/>
                    <a:pt x="551" y="1901"/>
                  </a:cubicBezTo>
                  <a:cubicBezTo>
                    <a:pt x="617" y="1618"/>
                    <a:pt x="734" y="1351"/>
                    <a:pt x="900" y="1101"/>
                  </a:cubicBezTo>
                  <a:cubicBezTo>
                    <a:pt x="1059" y="880"/>
                    <a:pt x="1322" y="733"/>
                    <a:pt x="1605" y="733"/>
                  </a:cubicBezTo>
                  <a:cubicBezTo>
                    <a:pt x="1620" y="733"/>
                    <a:pt x="1635" y="734"/>
                    <a:pt x="1650" y="734"/>
                  </a:cubicBezTo>
                  <a:cubicBezTo>
                    <a:pt x="1767" y="751"/>
                    <a:pt x="1884" y="768"/>
                    <a:pt x="1984" y="818"/>
                  </a:cubicBezTo>
                  <a:cubicBezTo>
                    <a:pt x="2514" y="998"/>
                    <a:pt x="3083" y="1156"/>
                    <a:pt x="3633" y="1156"/>
                  </a:cubicBezTo>
                  <a:cubicBezTo>
                    <a:pt x="3895" y="1156"/>
                    <a:pt x="4152" y="1120"/>
                    <a:pt x="4400" y="1034"/>
                  </a:cubicBezTo>
                  <a:cubicBezTo>
                    <a:pt x="4650" y="951"/>
                    <a:pt x="4850" y="784"/>
                    <a:pt x="4950" y="568"/>
                  </a:cubicBezTo>
                  <a:cubicBezTo>
                    <a:pt x="5049" y="335"/>
                    <a:pt x="4900" y="18"/>
                    <a:pt x="4650" y="1"/>
                  </a:cubicBezTo>
                  <a:cubicBezTo>
                    <a:pt x="4643" y="1"/>
                    <a:pt x="4636" y="1"/>
                    <a:pt x="46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6" name="Google Shape;716;p33"/>
            <p:cNvSpPr/>
            <p:nvPr/>
          </p:nvSpPr>
          <p:spPr>
            <a:xfrm>
              <a:off x="4787379" y="2287669"/>
              <a:ext cx="249341" cy="369451"/>
            </a:xfrm>
            <a:custGeom>
              <a:avLst/>
              <a:gdLst/>
              <a:ahLst/>
              <a:cxnLst/>
              <a:rect l="l" t="t" r="r" b="b"/>
              <a:pathLst>
                <a:path w="2734" h="4051" extrusionOk="0">
                  <a:moveTo>
                    <a:pt x="1784" y="1"/>
                  </a:moveTo>
                  <a:lnTo>
                    <a:pt x="1784" y="1"/>
                  </a:lnTo>
                  <a:cubicBezTo>
                    <a:pt x="1884" y="67"/>
                    <a:pt x="1917" y="184"/>
                    <a:pt x="1850" y="267"/>
                  </a:cubicBezTo>
                  <a:cubicBezTo>
                    <a:pt x="1784" y="350"/>
                    <a:pt x="1717" y="434"/>
                    <a:pt x="1617" y="484"/>
                  </a:cubicBezTo>
                  <a:cubicBezTo>
                    <a:pt x="1534" y="534"/>
                    <a:pt x="1484" y="634"/>
                    <a:pt x="1484" y="750"/>
                  </a:cubicBezTo>
                  <a:cubicBezTo>
                    <a:pt x="1500" y="867"/>
                    <a:pt x="1600" y="934"/>
                    <a:pt x="1700" y="1000"/>
                  </a:cubicBezTo>
                  <a:cubicBezTo>
                    <a:pt x="1850" y="1067"/>
                    <a:pt x="1950" y="1184"/>
                    <a:pt x="2034" y="1334"/>
                  </a:cubicBezTo>
                  <a:cubicBezTo>
                    <a:pt x="2100" y="1467"/>
                    <a:pt x="2067" y="1633"/>
                    <a:pt x="1934" y="1750"/>
                  </a:cubicBezTo>
                  <a:cubicBezTo>
                    <a:pt x="1886" y="1782"/>
                    <a:pt x="1832" y="1793"/>
                    <a:pt x="1774" y="1793"/>
                  </a:cubicBezTo>
                  <a:cubicBezTo>
                    <a:pt x="1648" y="1793"/>
                    <a:pt x="1504" y="1740"/>
                    <a:pt x="1367" y="1717"/>
                  </a:cubicBezTo>
                  <a:cubicBezTo>
                    <a:pt x="1340" y="1714"/>
                    <a:pt x="1313" y="1713"/>
                    <a:pt x="1286" y="1713"/>
                  </a:cubicBezTo>
                  <a:cubicBezTo>
                    <a:pt x="1147" y="1713"/>
                    <a:pt x="1012" y="1750"/>
                    <a:pt x="901" y="1833"/>
                  </a:cubicBezTo>
                  <a:cubicBezTo>
                    <a:pt x="767" y="1933"/>
                    <a:pt x="701" y="2100"/>
                    <a:pt x="734" y="2267"/>
                  </a:cubicBezTo>
                  <a:cubicBezTo>
                    <a:pt x="917" y="2350"/>
                    <a:pt x="1117" y="2517"/>
                    <a:pt x="1050" y="2700"/>
                  </a:cubicBezTo>
                  <a:cubicBezTo>
                    <a:pt x="984" y="2833"/>
                    <a:pt x="801" y="2867"/>
                    <a:pt x="651" y="2917"/>
                  </a:cubicBezTo>
                  <a:cubicBezTo>
                    <a:pt x="284" y="3050"/>
                    <a:pt x="17" y="3400"/>
                    <a:pt x="1" y="3800"/>
                  </a:cubicBezTo>
                  <a:cubicBezTo>
                    <a:pt x="1" y="3910"/>
                    <a:pt x="61" y="4051"/>
                    <a:pt x="152" y="4051"/>
                  </a:cubicBezTo>
                  <a:cubicBezTo>
                    <a:pt x="157" y="4051"/>
                    <a:pt x="162" y="4050"/>
                    <a:pt x="167" y="4050"/>
                  </a:cubicBezTo>
                  <a:cubicBezTo>
                    <a:pt x="284" y="4033"/>
                    <a:pt x="301" y="3950"/>
                    <a:pt x="351" y="3866"/>
                  </a:cubicBezTo>
                  <a:cubicBezTo>
                    <a:pt x="467" y="3733"/>
                    <a:pt x="634" y="3633"/>
                    <a:pt x="817" y="3616"/>
                  </a:cubicBezTo>
                  <a:cubicBezTo>
                    <a:pt x="1082" y="3547"/>
                    <a:pt x="1362" y="3510"/>
                    <a:pt x="1642" y="3510"/>
                  </a:cubicBezTo>
                  <a:cubicBezTo>
                    <a:pt x="1768" y="3510"/>
                    <a:pt x="1893" y="3518"/>
                    <a:pt x="2017" y="3533"/>
                  </a:cubicBezTo>
                  <a:cubicBezTo>
                    <a:pt x="2092" y="3550"/>
                    <a:pt x="2167" y="3558"/>
                    <a:pt x="2242" y="3558"/>
                  </a:cubicBezTo>
                  <a:cubicBezTo>
                    <a:pt x="2317" y="3558"/>
                    <a:pt x="2392" y="3550"/>
                    <a:pt x="2467" y="3533"/>
                  </a:cubicBezTo>
                  <a:cubicBezTo>
                    <a:pt x="2617" y="3500"/>
                    <a:pt x="2733" y="3366"/>
                    <a:pt x="2733" y="3200"/>
                  </a:cubicBezTo>
                  <a:cubicBezTo>
                    <a:pt x="2706" y="3047"/>
                    <a:pt x="2538" y="2975"/>
                    <a:pt x="2377" y="2975"/>
                  </a:cubicBezTo>
                  <a:cubicBezTo>
                    <a:pt x="2345" y="2975"/>
                    <a:pt x="2314" y="2978"/>
                    <a:pt x="2284" y="2983"/>
                  </a:cubicBezTo>
                  <a:cubicBezTo>
                    <a:pt x="2117" y="3050"/>
                    <a:pt x="1950" y="3116"/>
                    <a:pt x="1784" y="3183"/>
                  </a:cubicBezTo>
                  <a:cubicBezTo>
                    <a:pt x="1724" y="3210"/>
                    <a:pt x="1662" y="3223"/>
                    <a:pt x="1603" y="3223"/>
                  </a:cubicBezTo>
                  <a:cubicBezTo>
                    <a:pt x="1481" y="3223"/>
                    <a:pt x="1368" y="3168"/>
                    <a:pt x="1300" y="3066"/>
                  </a:cubicBezTo>
                  <a:cubicBezTo>
                    <a:pt x="1267" y="2983"/>
                    <a:pt x="1250" y="2900"/>
                    <a:pt x="1250" y="2833"/>
                  </a:cubicBezTo>
                  <a:lnTo>
                    <a:pt x="1250" y="2100"/>
                  </a:lnTo>
                  <a:cubicBezTo>
                    <a:pt x="1342" y="2120"/>
                    <a:pt x="1437" y="2129"/>
                    <a:pt x="1531" y="2129"/>
                  </a:cubicBezTo>
                  <a:cubicBezTo>
                    <a:pt x="1676" y="2129"/>
                    <a:pt x="1819" y="2107"/>
                    <a:pt x="1950" y="2067"/>
                  </a:cubicBezTo>
                  <a:cubicBezTo>
                    <a:pt x="2184" y="1983"/>
                    <a:pt x="2367" y="1800"/>
                    <a:pt x="2433" y="1567"/>
                  </a:cubicBezTo>
                  <a:cubicBezTo>
                    <a:pt x="2483" y="1334"/>
                    <a:pt x="2367" y="1084"/>
                    <a:pt x="2150" y="984"/>
                  </a:cubicBezTo>
                  <a:cubicBezTo>
                    <a:pt x="2084" y="967"/>
                    <a:pt x="2000" y="950"/>
                    <a:pt x="1967" y="884"/>
                  </a:cubicBezTo>
                  <a:cubicBezTo>
                    <a:pt x="1917" y="767"/>
                    <a:pt x="2067" y="684"/>
                    <a:pt x="2150" y="584"/>
                  </a:cubicBezTo>
                  <a:cubicBezTo>
                    <a:pt x="2234" y="467"/>
                    <a:pt x="2234" y="317"/>
                    <a:pt x="2150" y="200"/>
                  </a:cubicBezTo>
                  <a:cubicBezTo>
                    <a:pt x="2050" y="84"/>
                    <a:pt x="1917" y="17"/>
                    <a:pt x="178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7" name="Google Shape;717;p33"/>
            <p:cNvSpPr/>
            <p:nvPr/>
          </p:nvSpPr>
          <p:spPr>
            <a:xfrm>
              <a:off x="4568594" y="2295239"/>
              <a:ext cx="171821" cy="327955"/>
            </a:xfrm>
            <a:custGeom>
              <a:avLst/>
              <a:gdLst/>
              <a:ahLst/>
              <a:cxnLst/>
              <a:rect l="l" t="t" r="r" b="b"/>
              <a:pathLst>
                <a:path w="1884" h="3596" extrusionOk="0">
                  <a:moveTo>
                    <a:pt x="867" y="1"/>
                  </a:moveTo>
                  <a:cubicBezTo>
                    <a:pt x="550" y="384"/>
                    <a:pt x="217" y="767"/>
                    <a:pt x="100" y="1234"/>
                  </a:cubicBezTo>
                  <a:cubicBezTo>
                    <a:pt x="17" y="1634"/>
                    <a:pt x="0" y="2034"/>
                    <a:pt x="67" y="2417"/>
                  </a:cubicBezTo>
                  <a:cubicBezTo>
                    <a:pt x="67" y="2767"/>
                    <a:pt x="184" y="3117"/>
                    <a:pt x="384" y="3417"/>
                  </a:cubicBezTo>
                  <a:cubicBezTo>
                    <a:pt x="462" y="3517"/>
                    <a:pt x="593" y="3596"/>
                    <a:pt x="711" y="3596"/>
                  </a:cubicBezTo>
                  <a:cubicBezTo>
                    <a:pt x="769" y="3596"/>
                    <a:pt x="823" y="3577"/>
                    <a:pt x="867" y="3533"/>
                  </a:cubicBezTo>
                  <a:cubicBezTo>
                    <a:pt x="933" y="3450"/>
                    <a:pt x="950" y="3333"/>
                    <a:pt x="917" y="3233"/>
                  </a:cubicBezTo>
                  <a:cubicBezTo>
                    <a:pt x="867" y="3133"/>
                    <a:pt x="817" y="3033"/>
                    <a:pt x="750" y="2950"/>
                  </a:cubicBezTo>
                  <a:cubicBezTo>
                    <a:pt x="334" y="2317"/>
                    <a:pt x="417" y="1500"/>
                    <a:pt x="917" y="934"/>
                  </a:cubicBezTo>
                  <a:cubicBezTo>
                    <a:pt x="933" y="917"/>
                    <a:pt x="967" y="884"/>
                    <a:pt x="1017" y="867"/>
                  </a:cubicBezTo>
                  <a:cubicBezTo>
                    <a:pt x="1083" y="867"/>
                    <a:pt x="1150" y="884"/>
                    <a:pt x="1217" y="917"/>
                  </a:cubicBezTo>
                  <a:cubicBezTo>
                    <a:pt x="1267" y="934"/>
                    <a:pt x="1319" y="942"/>
                    <a:pt x="1370" y="942"/>
                  </a:cubicBezTo>
                  <a:cubicBezTo>
                    <a:pt x="1573" y="942"/>
                    <a:pt x="1770" y="817"/>
                    <a:pt x="1850" y="617"/>
                  </a:cubicBezTo>
                  <a:cubicBezTo>
                    <a:pt x="1883" y="551"/>
                    <a:pt x="1867" y="451"/>
                    <a:pt x="1817" y="384"/>
                  </a:cubicBezTo>
                  <a:cubicBezTo>
                    <a:pt x="1783" y="351"/>
                    <a:pt x="1733" y="334"/>
                    <a:pt x="1700" y="334"/>
                  </a:cubicBezTo>
                  <a:cubicBezTo>
                    <a:pt x="1400" y="251"/>
                    <a:pt x="1033" y="251"/>
                    <a:pt x="86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8" name="Google Shape;718;p33"/>
            <p:cNvSpPr/>
            <p:nvPr/>
          </p:nvSpPr>
          <p:spPr>
            <a:xfrm>
              <a:off x="4606532" y="2173669"/>
              <a:ext cx="565440" cy="389150"/>
            </a:xfrm>
            <a:custGeom>
              <a:avLst/>
              <a:gdLst/>
              <a:ahLst/>
              <a:cxnLst/>
              <a:rect l="l" t="t" r="r" b="b"/>
              <a:pathLst>
                <a:path w="6200" h="4267" fill="none" extrusionOk="0">
                  <a:moveTo>
                    <a:pt x="1234" y="1767"/>
                  </a:moveTo>
                  <a:cubicBezTo>
                    <a:pt x="434" y="1834"/>
                    <a:pt x="1" y="834"/>
                    <a:pt x="617" y="301"/>
                  </a:cubicBezTo>
                  <a:cubicBezTo>
                    <a:pt x="967" y="1"/>
                    <a:pt x="1517" y="51"/>
                    <a:pt x="1967" y="184"/>
                  </a:cubicBezTo>
                  <a:cubicBezTo>
                    <a:pt x="3967" y="767"/>
                    <a:pt x="5533" y="2284"/>
                    <a:pt x="6199" y="42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9" name="Google Shape;719;p33"/>
            <p:cNvSpPr/>
            <p:nvPr/>
          </p:nvSpPr>
          <p:spPr>
            <a:xfrm>
              <a:off x="5045745" y="2504999"/>
              <a:ext cx="240221" cy="244781"/>
            </a:xfrm>
            <a:custGeom>
              <a:avLst/>
              <a:gdLst/>
              <a:ahLst/>
              <a:cxnLst/>
              <a:rect l="l" t="t" r="r" b="b"/>
              <a:pathLst>
                <a:path w="2634" h="2684" fill="none" extrusionOk="0">
                  <a:moveTo>
                    <a:pt x="0" y="0"/>
                  </a:moveTo>
                  <a:cubicBezTo>
                    <a:pt x="117" y="234"/>
                    <a:pt x="334" y="400"/>
                    <a:pt x="584" y="450"/>
                  </a:cubicBezTo>
                  <a:cubicBezTo>
                    <a:pt x="834" y="534"/>
                    <a:pt x="1083" y="567"/>
                    <a:pt x="1333" y="650"/>
                  </a:cubicBezTo>
                  <a:cubicBezTo>
                    <a:pt x="2183" y="933"/>
                    <a:pt x="2633" y="1833"/>
                    <a:pt x="2366" y="268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0" name="Google Shape;720;p33"/>
            <p:cNvSpPr/>
            <p:nvPr/>
          </p:nvSpPr>
          <p:spPr>
            <a:xfrm>
              <a:off x="5167312" y="2728348"/>
              <a:ext cx="203741" cy="519840"/>
            </a:xfrm>
            <a:custGeom>
              <a:avLst/>
              <a:gdLst/>
              <a:ahLst/>
              <a:cxnLst/>
              <a:rect l="l" t="t" r="r" b="b"/>
              <a:pathLst>
                <a:path w="2234" h="5700" fill="none" extrusionOk="0">
                  <a:moveTo>
                    <a:pt x="0" y="34"/>
                  </a:moveTo>
                  <a:cubicBezTo>
                    <a:pt x="417" y="1"/>
                    <a:pt x="834" y="151"/>
                    <a:pt x="1117" y="451"/>
                  </a:cubicBezTo>
                  <a:cubicBezTo>
                    <a:pt x="1400" y="751"/>
                    <a:pt x="1617" y="1100"/>
                    <a:pt x="1733" y="1500"/>
                  </a:cubicBezTo>
                  <a:cubicBezTo>
                    <a:pt x="2233" y="2867"/>
                    <a:pt x="2150" y="4383"/>
                    <a:pt x="1517" y="5699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1" name="Google Shape;721;p33"/>
            <p:cNvSpPr/>
            <p:nvPr/>
          </p:nvSpPr>
          <p:spPr>
            <a:xfrm>
              <a:off x="5240271" y="3184257"/>
              <a:ext cx="152030" cy="431650"/>
            </a:xfrm>
            <a:custGeom>
              <a:avLst/>
              <a:gdLst/>
              <a:ahLst/>
              <a:cxnLst/>
              <a:rect l="l" t="t" r="r" b="b"/>
              <a:pathLst>
                <a:path w="1667" h="4733" fill="none" extrusionOk="0">
                  <a:moveTo>
                    <a:pt x="1017" y="1"/>
                  </a:moveTo>
                  <a:cubicBezTo>
                    <a:pt x="1666" y="1634"/>
                    <a:pt x="1267" y="3500"/>
                    <a:pt x="0" y="473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2" name="Google Shape;722;p33"/>
            <p:cNvSpPr/>
            <p:nvPr/>
          </p:nvSpPr>
          <p:spPr>
            <a:xfrm>
              <a:off x="5010816" y="3463877"/>
              <a:ext cx="224990" cy="380030"/>
            </a:xfrm>
            <a:custGeom>
              <a:avLst/>
              <a:gdLst/>
              <a:ahLst/>
              <a:cxnLst/>
              <a:rect l="l" t="t" r="r" b="b"/>
              <a:pathLst>
                <a:path w="2467" h="4167" fill="none" extrusionOk="0">
                  <a:moveTo>
                    <a:pt x="0" y="1"/>
                  </a:moveTo>
                  <a:lnTo>
                    <a:pt x="1100" y="51"/>
                  </a:lnTo>
                  <a:cubicBezTo>
                    <a:pt x="1416" y="34"/>
                    <a:pt x="1716" y="100"/>
                    <a:pt x="2000" y="250"/>
                  </a:cubicBezTo>
                  <a:cubicBezTo>
                    <a:pt x="2266" y="450"/>
                    <a:pt x="2433" y="750"/>
                    <a:pt x="2450" y="1084"/>
                  </a:cubicBezTo>
                  <a:cubicBezTo>
                    <a:pt x="2466" y="1417"/>
                    <a:pt x="2416" y="1733"/>
                    <a:pt x="2283" y="2033"/>
                  </a:cubicBezTo>
                  <a:cubicBezTo>
                    <a:pt x="1866" y="3033"/>
                    <a:pt x="1050" y="3816"/>
                    <a:pt x="17" y="41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3" name="Google Shape;723;p33"/>
            <p:cNvSpPr/>
            <p:nvPr/>
          </p:nvSpPr>
          <p:spPr>
            <a:xfrm>
              <a:off x="4583733" y="3726807"/>
              <a:ext cx="500050" cy="252350"/>
            </a:xfrm>
            <a:custGeom>
              <a:avLst/>
              <a:gdLst/>
              <a:ahLst/>
              <a:cxnLst/>
              <a:rect l="l" t="t" r="r" b="b"/>
              <a:pathLst>
                <a:path w="5483" h="2767" fill="none" extrusionOk="0">
                  <a:moveTo>
                    <a:pt x="5483" y="0"/>
                  </a:moveTo>
                  <a:cubicBezTo>
                    <a:pt x="5016" y="217"/>
                    <a:pt x="4833" y="717"/>
                    <a:pt x="4600" y="1150"/>
                  </a:cubicBezTo>
                  <a:cubicBezTo>
                    <a:pt x="4367" y="1550"/>
                    <a:pt x="4067" y="1900"/>
                    <a:pt x="3700" y="2183"/>
                  </a:cubicBezTo>
                  <a:cubicBezTo>
                    <a:pt x="3200" y="2566"/>
                    <a:pt x="2584" y="2766"/>
                    <a:pt x="1934" y="2750"/>
                  </a:cubicBezTo>
                  <a:cubicBezTo>
                    <a:pt x="1301" y="2733"/>
                    <a:pt x="717" y="2400"/>
                    <a:pt x="351" y="1883"/>
                  </a:cubicBezTo>
                  <a:cubicBezTo>
                    <a:pt x="1" y="1333"/>
                    <a:pt x="18" y="650"/>
                    <a:pt x="367" y="10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4" name="Google Shape;724;p33"/>
            <p:cNvSpPr/>
            <p:nvPr/>
          </p:nvSpPr>
          <p:spPr>
            <a:xfrm>
              <a:off x="4595953" y="3495797"/>
              <a:ext cx="106430" cy="250800"/>
            </a:xfrm>
            <a:custGeom>
              <a:avLst/>
              <a:gdLst/>
              <a:ahLst/>
              <a:cxnLst/>
              <a:rect l="l" t="t" r="r" b="b"/>
              <a:pathLst>
                <a:path w="1167" h="2750" fill="none" extrusionOk="0">
                  <a:moveTo>
                    <a:pt x="1167" y="2616"/>
                  </a:moveTo>
                  <a:cubicBezTo>
                    <a:pt x="733" y="2750"/>
                    <a:pt x="267" y="2517"/>
                    <a:pt x="117" y="2100"/>
                  </a:cubicBezTo>
                  <a:cubicBezTo>
                    <a:pt x="67" y="1917"/>
                    <a:pt x="67" y="1733"/>
                    <a:pt x="84" y="1567"/>
                  </a:cubicBezTo>
                  <a:cubicBezTo>
                    <a:pt x="100" y="1200"/>
                    <a:pt x="0" y="350"/>
                    <a:pt x="84" y="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5" name="Google Shape;725;p33"/>
            <p:cNvSpPr/>
            <p:nvPr/>
          </p:nvSpPr>
          <p:spPr>
            <a:xfrm>
              <a:off x="4588293" y="2918318"/>
              <a:ext cx="313181" cy="621619"/>
            </a:xfrm>
            <a:custGeom>
              <a:avLst/>
              <a:gdLst/>
              <a:ahLst/>
              <a:cxnLst/>
              <a:rect l="l" t="t" r="r" b="b"/>
              <a:pathLst>
                <a:path w="3434" h="6816" fill="none" extrusionOk="0">
                  <a:moveTo>
                    <a:pt x="3433" y="5433"/>
                  </a:moveTo>
                  <a:cubicBezTo>
                    <a:pt x="2934" y="6033"/>
                    <a:pt x="2250" y="6466"/>
                    <a:pt x="1484" y="6682"/>
                  </a:cubicBezTo>
                  <a:cubicBezTo>
                    <a:pt x="1067" y="6799"/>
                    <a:pt x="567" y="6816"/>
                    <a:pt x="284" y="6499"/>
                  </a:cubicBezTo>
                  <a:cubicBezTo>
                    <a:pt x="84" y="6249"/>
                    <a:pt x="1" y="5933"/>
                    <a:pt x="68" y="5616"/>
                  </a:cubicBezTo>
                  <a:cubicBezTo>
                    <a:pt x="118" y="5299"/>
                    <a:pt x="234" y="4999"/>
                    <a:pt x="267" y="4683"/>
                  </a:cubicBezTo>
                  <a:cubicBezTo>
                    <a:pt x="334" y="4083"/>
                    <a:pt x="101" y="3483"/>
                    <a:pt x="51" y="2883"/>
                  </a:cubicBezTo>
                  <a:cubicBezTo>
                    <a:pt x="1" y="2267"/>
                    <a:pt x="151" y="1550"/>
                    <a:pt x="701" y="1300"/>
                  </a:cubicBezTo>
                  <a:cubicBezTo>
                    <a:pt x="1251" y="1034"/>
                    <a:pt x="1917" y="1367"/>
                    <a:pt x="2500" y="1184"/>
                  </a:cubicBezTo>
                  <a:cubicBezTo>
                    <a:pt x="3000" y="1017"/>
                    <a:pt x="3300" y="517"/>
                    <a:pt x="3233" y="1"/>
                  </a:cubicBezTo>
                </a:path>
              </a:pathLst>
            </a:custGeom>
            <a:solidFill>
              <a:schemeClr val="accent2"/>
            </a:solidFill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6" name="Google Shape;726;p33"/>
            <p:cNvSpPr/>
            <p:nvPr/>
          </p:nvSpPr>
          <p:spPr>
            <a:xfrm>
              <a:off x="4594403" y="2637148"/>
              <a:ext cx="85181" cy="389150"/>
            </a:xfrm>
            <a:custGeom>
              <a:avLst/>
              <a:gdLst/>
              <a:ahLst/>
              <a:cxnLst/>
              <a:rect l="l" t="t" r="r" b="b"/>
              <a:pathLst>
                <a:path w="934" h="4267" fill="none" extrusionOk="0">
                  <a:moveTo>
                    <a:pt x="934" y="4267"/>
                  </a:moveTo>
                  <a:cubicBezTo>
                    <a:pt x="584" y="4117"/>
                    <a:pt x="317" y="3833"/>
                    <a:pt x="184" y="3467"/>
                  </a:cubicBezTo>
                  <a:cubicBezTo>
                    <a:pt x="51" y="3117"/>
                    <a:pt x="1" y="2750"/>
                    <a:pt x="17" y="2367"/>
                  </a:cubicBezTo>
                  <a:cubicBezTo>
                    <a:pt x="17" y="1551"/>
                    <a:pt x="167" y="751"/>
                    <a:pt x="484" y="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7" name="Google Shape;727;p33"/>
            <p:cNvSpPr/>
            <p:nvPr/>
          </p:nvSpPr>
          <p:spPr>
            <a:xfrm>
              <a:off x="4564034" y="2298340"/>
              <a:ext cx="243230" cy="348019"/>
            </a:xfrm>
            <a:custGeom>
              <a:avLst/>
              <a:gdLst/>
              <a:ahLst/>
              <a:cxnLst/>
              <a:rect l="l" t="t" r="r" b="b"/>
              <a:pathLst>
                <a:path w="2667" h="3816" fill="none" extrusionOk="0">
                  <a:moveTo>
                    <a:pt x="2083" y="917"/>
                  </a:moveTo>
                  <a:cubicBezTo>
                    <a:pt x="1983" y="1150"/>
                    <a:pt x="2033" y="1400"/>
                    <a:pt x="2183" y="1600"/>
                  </a:cubicBezTo>
                  <a:cubicBezTo>
                    <a:pt x="2350" y="1783"/>
                    <a:pt x="2483" y="1983"/>
                    <a:pt x="2583" y="2216"/>
                  </a:cubicBezTo>
                  <a:cubicBezTo>
                    <a:pt x="2666" y="2433"/>
                    <a:pt x="2600" y="2750"/>
                    <a:pt x="2383" y="2833"/>
                  </a:cubicBezTo>
                  <a:cubicBezTo>
                    <a:pt x="2200" y="2899"/>
                    <a:pt x="2000" y="2800"/>
                    <a:pt x="1850" y="2899"/>
                  </a:cubicBezTo>
                  <a:cubicBezTo>
                    <a:pt x="1633" y="3016"/>
                    <a:pt x="1683" y="3333"/>
                    <a:pt x="1567" y="3533"/>
                  </a:cubicBezTo>
                  <a:cubicBezTo>
                    <a:pt x="1433" y="3733"/>
                    <a:pt x="1183" y="3816"/>
                    <a:pt x="967" y="3749"/>
                  </a:cubicBezTo>
                  <a:cubicBezTo>
                    <a:pt x="750" y="3666"/>
                    <a:pt x="567" y="3516"/>
                    <a:pt x="450" y="3333"/>
                  </a:cubicBezTo>
                  <a:cubicBezTo>
                    <a:pt x="117" y="2816"/>
                    <a:pt x="0" y="2200"/>
                    <a:pt x="134" y="1616"/>
                  </a:cubicBezTo>
                  <a:cubicBezTo>
                    <a:pt x="267" y="1033"/>
                    <a:pt x="500" y="483"/>
                    <a:pt x="850" y="0"/>
                  </a:cubicBezTo>
                </a:path>
              </a:pathLst>
            </a:custGeom>
            <a:solidFill>
              <a:schemeClr val="accent1"/>
            </a:solidFill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8" name="Google Shape;728;p33"/>
            <p:cNvSpPr/>
            <p:nvPr/>
          </p:nvSpPr>
          <p:spPr>
            <a:xfrm>
              <a:off x="4881587" y="3460867"/>
              <a:ext cx="85181" cy="215870"/>
            </a:xfrm>
            <a:custGeom>
              <a:avLst/>
              <a:gdLst/>
              <a:ahLst/>
              <a:cxnLst/>
              <a:rect l="l" t="t" r="r" b="b"/>
              <a:pathLst>
                <a:path w="934" h="2367" fill="none" extrusionOk="0">
                  <a:moveTo>
                    <a:pt x="534" y="0"/>
                  </a:moveTo>
                  <a:cubicBezTo>
                    <a:pt x="684" y="283"/>
                    <a:pt x="801" y="583"/>
                    <a:pt x="867" y="900"/>
                  </a:cubicBezTo>
                  <a:cubicBezTo>
                    <a:pt x="917" y="1117"/>
                    <a:pt x="934" y="1350"/>
                    <a:pt x="884" y="1566"/>
                  </a:cubicBezTo>
                  <a:cubicBezTo>
                    <a:pt x="851" y="1800"/>
                    <a:pt x="701" y="1983"/>
                    <a:pt x="501" y="2100"/>
                  </a:cubicBezTo>
                  <a:cubicBezTo>
                    <a:pt x="434" y="2133"/>
                    <a:pt x="351" y="2150"/>
                    <a:pt x="284" y="2183"/>
                  </a:cubicBezTo>
                  <a:cubicBezTo>
                    <a:pt x="184" y="2216"/>
                    <a:pt x="84" y="2283"/>
                    <a:pt x="1" y="23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9" name="Google Shape;729;p33"/>
            <p:cNvSpPr/>
            <p:nvPr/>
          </p:nvSpPr>
          <p:spPr>
            <a:xfrm>
              <a:off x="5018385" y="3551976"/>
              <a:ext cx="147470" cy="89832"/>
            </a:xfrm>
            <a:custGeom>
              <a:avLst/>
              <a:gdLst/>
              <a:ahLst/>
              <a:cxnLst/>
              <a:rect l="l" t="t" r="r" b="b"/>
              <a:pathLst>
                <a:path w="1617" h="985" fill="none" extrusionOk="0">
                  <a:moveTo>
                    <a:pt x="0" y="118"/>
                  </a:moveTo>
                  <a:cubicBezTo>
                    <a:pt x="250" y="134"/>
                    <a:pt x="500" y="118"/>
                    <a:pt x="750" y="51"/>
                  </a:cubicBezTo>
                  <a:cubicBezTo>
                    <a:pt x="834" y="34"/>
                    <a:pt x="917" y="18"/>
                    <a:pt x="1000" y="1"/>
                  </a:cubicBezTo>
                  <a:cubicBezTo>
                    <a:pt x="1233" y="1"/>
                    <a:pt x="1433" y="134"/>
                    <a:pt x="1533" y="351"/>
                  </a:cubicBezTo>
                  <a:cubicBezTo>
                    <a:pt x="1617" y="551"/>
                    <a:pt x="1617" y="767"/>
                    <a:pt x="1550" y="984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0" name="Google Shape;730;p33"/>
            <p:cNvSpPr/>
            <p:nvPr/>
          </p:nvSpPr>
          <p:spPr>
            <a:xfrm>
              <a:off x="4927186" y="3640166"/>
              <a:ext cx="174830" cy="144461"/>
            </a:xfrm>
            <a:custGeom>
              <a:avLst/>
              <a:gdLst/>
              <a:ahLst/>
              <a:cxnLst/>
              <a:rect l="l" t="t" r="r" b="b"/>
              <a:pathLst>
                <a:path w="1917" h="1584" fill="none" extrusionOk="0">
                  <a:moveTo>
                    <a:pt x="1917" y="0"/>
                  </a:moveTo>
                  <a:lnTo>
                    <a:pt x="1684" y="250"/>
                  </a:lnTo>
                  <a:cubicBezTo>
                    <a:pt x="1567" y="384"/>
                    <a:pt x="1450" y="484"/>
                    <a:pt x="1300" y="567"/>
                  </a:cubicBezTo>
                  <a:cubicBezTo>
                    <a:pt x="1184" y="617"/>
                    <a:pt x="1067" y="650"/>
                    <a:pt x="950" y="684"/>
                  </a:cubicBezTo>
                  <a:cubicBezTo>
                    <a:pt x="517" y="834"/>
                    <a:pt x="184" y="1167"/>
                    <a:pt x="1" y="158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1" name="Google Shape;731;p33"/>
            <p:cNvSpPr/>
            <p:nvPr/>
          </p:nvSpPr>
          <p:spPr>
            <a:xfrm>
              <a:off x="4954546" y="3628037"/>
              <a:ext cx="33562" cy="85181"/>
            </a:xfrm>
            <a:custGeom>
              <a:avLst/>
              <a:gdLst/>
              <a:ahLst/>
              <a:cxnLst/>
              <a:rect l="l" t="t" r="r" b="b"/>
              <a:pathLst>
                <a:path w="368" h="934" fill="none" extrusionOk="0">
                  <a:moveTo>
                    <a:pt x="1" y="0"/>
                  </a:moveTo>
                  <a:cubicBezTo>
                    <a:pt x="217" y="267"/>
                    <a:pt x="351" y="583"/>
                    <a:pt x="367" y="93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2" name="Google Shape;732;p33"/>
            <p:cNvSpPr/>
            <p:nvPr/>
          </p:nvSpPr>
          <p:spPr>
            <a:xfrm>
              <a:off x="4775250" y="3655397"/>
              <a:ext cx="110990" cy="77520"/>
            </a:xfrm>
            <a:custGeom>
              <a:avLst/>
              <a:gdLst/>
              <a:ahLst/>
              <a:cxnLst/>
              <a:rect l="l" t="t" r="r" b="b"/>
              <a:pathLst>
                <a:path w="1217" h="850" fill="none" extrusionOk="0">
                  <a:moveTo>
                    <a:pt x="1217" y="733"/>
                  </a:moveTo>
                  <a:cubicBezTo>
                    <a:pt x="1050" y="817"/>
                    <a:pt x="867" y="850"/>
                    <a:pt x="684" y="800"/>
                  </a:cubicBezTo>
                  <a:cubicBezTo>
                    <a:pt x="334" y="700"/>
                    <a:pt x="117" y="350"/>
                    <a:pt x="0" y="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3" name="Google Shape;733;p33"/>
            <p:cNvSpPr/>
            <p:nvPr/>
          </p:nvSpPr>
          <p:spPr>
            <a:xfrm>
              <a:off x="4740321" y="3697896"/>
              <a:ext cx="54720" cy="19882"/>
            </a:xfrm>
            <a:custGeom>
              <a:avLst/>
              <a:gdLst/>
              <a:ahLst/>
              <a:cxnLst/>
              <a:rect l="l" t="t" r="r" b="b"/>
              <a:pathLst>
                <a:path w="600" h="218" fill="none" extrusionOk="0">
                  <a:moveTo>
                    <a:pt x="600" y="1"/>
                  </a:moveTo>
                  <a:cubicBezTo>
                    <a:pt x="433" y="151"/>
                    <a:pt x="200" y="217"/>
                    <a:pt x="0" y="15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4" name="Google Shape;734;p33"/>
            <p:cNvSpPr/>
            <p:nvPr/>
          </p:nvSpPr>
          <p:spPr>
            <a:xfrm>
              <a:off x="4650672" y="3782986"/>
              <a:ext cx="129230" cy="147470"/>
            </a:xfrm>
            <a:custGeom>
              <a:avLst/>
              <a:gdLst/>
              <a:ahLst/>
              <a:cxnLst/>
              <a:rect l="l" t="t" r="r" b="b"/>
              <a:pathLst>
                <a:path w="1417" h="1617" fill="none" extrusionOk="0">
                  <a:moveTo>
                    <a:pt x="0" y="201"/>
                  </a:moveTo>
                  <a:cubicBezTo>
                    <a:pt x="150" y="67"/>
                    <a:pt x="333" y="1"/>
                    <a:pt x="517" y="17"/>
                  </a:cubicBezTo>
                  <a:cubicBezTo>
                    <a:pt x="767" y="17"/>
                    <a:pt x="1050" y="51"/>
                    <a:pt x="1183" y="267"/>
                  </a:cubicBezTo>
                  <a:cubicBezTo>
                    <a:pt x="1216" y="317"/>
                    <a:pt x="1250" y="367"/>
                    <a:pt x="1266" y="434"/>
                  </a:cubicBezTo>
                  <a:cubicBezTo>
                    <a:pt x="1383" y="834"/>
                    <a:pt x="1416" y="1300"/>
                    <a:pt x="1150" y="1617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5" name="Google Shape;735;p33"/>
            <p:cNvSpPr/>
            <p:nvPr/>
          </p:nvSpPr>
          <p:spPr>
            <a:xfrm>
              <a:off x="5092803" y="3252657"/>
              <a:ext cx="176381" cy="149021"/>
            </a:xfrm>
            <a:custGeom>
              <a:avLst/>
              <a:gdLst/>
              <a:ahLst/>
              <a:cxnLst/>
              <a:rect l="l" t="t" r="r" b="b"/>
              <a:pathLst>
                <a:path w="1934" h="1634" fill="none" extrusionOk="0">
                  <a:moveTo>
                    <a:pt x="134" y="0"/>
                  </a:moveTo>
                  <a:cubicBezTo>
                    <a:pt x="68" y="434"/>
                    <a:pt x="1" y="934"/>
                    <a:pt x="268" y="1283"/>
                  </a:cubicBezTo>
                  <a:cubicBezTo>
                    <a:pt x="401" y="1467"/>
                    <a:pt x="601" y="1583"/>
                    <a:pt x="817" y="1617"/>
                  </a:cubicBezTo>
                  <a:cubicBezTo>
                    <a:pt x="951" y="1633"/>
                    <a:pt x="1084" y="1633"/>
                    <a:pt x="1217" y="1617"/>
                  </a:cubicBezTo>
                  <a:cubicBezTo>
                    <a:pt x="1484" y="1617"/>
                    <a:pt x="1751" y="1517"/>
                    <a:pt x="1934" y="133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6" name="Google Shape;736;p33"/>
            <p:cNvSpPr/>
            <p:nvPr/>
          </p:nvSpPr>
          <p:spPr>
            <a:xfrm>
              <a:off x="4887698" y="3087038"/>
              <a:ext cx="407390" cy="193070"/>
            </a:xfrm>
            <a:custGeom>
              <a:avLst/>
              <a:gdLst/>
              <a:ahLst/>
              <a:cxnLst/>
              <a:rect l="l" t="t" r="r" b="b"/>
              <a:pathLst>
                <a:path w="4467" h="2117" fill="none" extrusionOk="0">
                  <a:moveTo>
                    <a:pt x="4383" y="0"/>
                  </a:moveTo>
                  <a:cubicBezTo>
                    <a:pt x="4466" y="267"/>
                    <a:pt x="4366" y="567"/>
                    <a:pt x="4149" y="750"/>
                  </a:cubicBezTo>
                  <a:cubicBezTo>
                    <a:pt x="3916" y="933"/>
                    <a:pt x="3650" y="1017"/>
                    <a:pt x="3366" y="1033"/>
                  </a:cubicBezTo>
                  <a:cubicBezTo>
                    <a:pt x="3133" y="1033"/>
                    <a:pt x="2900" y="1033"/>
                    <a:pt x="2683" y="1033"/>
                  </a:cubicBezTo>
                  <a:cubicBezTo>
                    <a:pt x="2167" y="1067"/>
                    <a:pt x="1683" y="1267"/>
                    <a:pt x="1317" y="1633"/>
                  </a:cubicBezTo>
                  <a:cubicBezTo>
                    <a:pt x="1200" y="1750"/>
                    <a:pt x="1084" y="1850"/>
                    <a:pt x="950" y="1950"/>
                  </a:cubicBezTo>
                  <a:cubicBezTo>
                    <a:pt x="634" y="2116"/>
                    <a:pt x="234" y="2050"/>
                    <a:pt x="0" y="17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7" name="Google Shape;737;p33"/>
            <p:cNvSpPr/>
            <p:nvPr/>
          </p:nvSpPr>
          <p:spPr>
            <a:xfrm>
              <a:off x="5097363" y="3004958"/>
              <a:ext cx="70042" cy="177840"/>
            </a:xfrm>
            <a:custGeom>
              <a:avLst/>
              <a:gdLst/>
              <a:ahLst/>
              <a:cxnLst/>
              <a:rect l="l" t="t" r="r" b="b"/>
              <a:pathLst>
                <a:path w="768" h="1950" fill="none" extrusionOk="0">
                  <a:moveTo>
                    <a:pt x="767" y="0"/>
                  </a:moveTo>
                  <a:cubicBezTo>
                    <a:pt x="517" y="117"/>
                    <a:pt x="334" y="334"/>
                    <a:pt x="251" y="600"/>
                  </a:cubicBezTo>
                  <a:cubicBezTo>
                    <a:pt x="68" y="1017"/>
                    <a:pt x="1" y="1483"/>
                    <a:pt x="84" y="195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8" name="Google Shape;738;p33"/>
            <p:cNvSpPr/>
            <p:nvPr/>
          </p:nvSpPr>
          <p:spPr>
            <a:xfrm>
              <a:off x="5041185" y="2992828"/>
              <a:ext cx="68491" cy="103421"/>
            </a:xfrm>
            <a:custGeom>
              <a:avLst/>
              <a:gdLst/>
              <a:ahLst/>
              <a:cxnLst/>
              <a:rect l="l" t="t" r="r" b="b"/>
              <a:pathLst>
                <a:path w="751" h="1134" fill="none" extrusionOk="0">
                  <a:moveTo>
                    <a:pt x="0" y="0"/>
                  </a:moveTo>
                  <a:cubicBezTo>
                    <a:pt x="150" y="50"/>
                    <a:pt x="284" y="167"/>
                    <a:pt x="384" y="317"/>
                  </a:cubicBezTo>
                  <a:cubicBezTo>
                    <a:pt x="550" y="567"/>
                    <a:pt x="567" y="900"/>
                    <a:pt x="750" y="113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9" name="Google Shape;739;p33"/>
            <p:cNvSpPr/>
            <p:nvPr/>
          </p:nvSpPr>
          <p:spPr>
            <a:xfrm>
              <a:off x="4810179" y="2799758"/>
              <a:ext cx="180941" cy="246331"/>
            </a:xfrm>
            <a:custGeom>
              <a:avLst/>
              <a:gdLst/>
              <a:ahLst/>
              <a:cxnLst/>
              <a:rect l="l" t="t" r="r" b="b"/>
              <a:pathLst>
                <a:path w="1984" h="2701" fill="none" extrusionOk="0">
                  <a:moveTo>
                    <a:pt x="1" y="1"/>
                  </a:moveTo>
                  <a:lnTo>
                    <a:pt x="434" y="34"/>
                  </a:lnTo>
                  <a:cubicBezTo>
                    <a:pt x="517" y="34"/>
                    <a:pt x="601" y="34"/>
                    <a:pt x="667" y="51"/>
                  </a:cubicBezTo>
                  <a:cubicBezTo>
                    <a:pt x="767" y="84"/>
                    <a:pt x="850" y="134"/>
                    <a:pt x="917" y="201"/>
                  </a:cubicBezTo>
                  <a:cubicBezTo>
                    <a:pt x="1684" y="784"/>
                    <a:pt x="1984" y="1784"/>
                    <a:pt x="1667" y="270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0" name="Google Shape;740;p33"/>
            <p:cNvSpPr/>
            <p:nvPr/>
          </p:nvSpPr>
          <p:spPr>
            <a:xfrm>
              <a:off x="4968226" y="2877278"/>
              <a:ext cx="267581" cy="194621"/>
            </a:xfrm>
            <a:custGeom>
              <a:avLst/>
              <a:gdLst/>
              <a:ahLst/>
              <a:cxnLst/>
              <a:rect l="l" t="t" r="r" b="b"/>
              <a:pathLst>
                <a:path w="2934" h="2134" fill="none" extrusionOk="0">
                  <a:moveTo>
                    <a:pt x="1" y="434"/>
                  </a:moveTo>
                  <a:cubicBezTo>
                    <a:pt x="517" y="117"/>
                    <a:pt x="1117" y="1"/>
                    <a:pt x="1700" y="134"/>
                  </a:cubicBezTo>
                  <a:cubicBezTo>
                    <a:pt x="1983" y="184"/>
                    <a:pt x="2267" y="317"/>
                    <a:pt x="2483" y="534"/>
                  </a:cubicBezTo>
                  <a:cubicBezTo>
                    <a:pt x="2800" y="884"/>
                    <a:pt x="2867" y="1400"/>
                    <a:pt x="2917" y="1884"/>
                  </a:cubicBezTo>
                  <a:lnTo>
                    <a:pt x="2933" y="2134"/>
                  </a:ln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1" name="Google Shape;741;p33"/>
            <p:cNvSpPr/>
            <p:nvPr/>
          </p:nvSpPr>
          <p:spPr>
            <a:xfrm>
              <a:off x="5177982" y="2877278"/>
              <a:ext cx="76061" cy="35021"/>
            </a:xfrm>
            <a:custGeom>
              <a:avLst/>
              <a:gdLst/>
              <a:ahLst/>
              <a:cxnLst/>
              <a:rect l="l" t="t" r="r" b="b"/>
              <a:pathLst>
                <a:path w="834" h="384" fill="none" extrusionOk="0">
                  <a:moveTo>
                    <a:pt x="0" y="384"/>
                  </a:moveTo>
                  <a:cubicBezTo>
                    <a:pt x="133" y="234"/>
                    <a:pt x="317" y="117"/>
                    <a:pt x="517" y="51"/>
                  </a:cubicBezTo>
                  <a:cubicBezTo>
                    <a:pt x="617" y="17"/>
                    <a:pt x="733" y="1"/>
                    <a:pt x="833" y="34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2" name="Google Shape;742;p33"/>
            <p:cNvSpPr/>
            <p:nvPr/>
          </p:nvSpPr>
          <p:spPr>
            <a:xfrm>
              <a:off x="4708401" y="2684298"/>
              <a:ext cx="407299" cy="159691"/>
            </a:xfrm>
            <a:custGeom>
              <a:avLst/>
              <a:gdLst/>
              <a:ahLst/>
              <a:cxnLst/>
              <a:rect l="l" t="t" r="r" b="b"/>
              <a:pathLst>
                <a:path w="4466" h="1751" fill="none" extrusionOk="0">
                  <a:moveTo>
                    <a:pt x="0" y="1750"/>
                  </a:moveTo>
                  <a:cubicBezTo>
                    <a:pt x="50" y="1467"/>
                    <a:pt x="150" y="1200"/>
                    <a:pt x="267" y="934"/>
                  </a:cubicBezTo>
                  <a:cubicBezTo>
                    <a:pt x="400" y="667"/>
                    <a:pt x="617" y="467"/>
                    <a:pt x="900" y="367"/>
                  </a:cubicBezTo>
                  <a:cubicBezTo>
                    <a:pt x="1317" y="234"/>
                    <a:pt x="1750" y="434"/>
                    <a:pt x="2150" y="584"/>
                  </a:cubicBezTo>
                  <a:cubicBezTo>
                    <a:pt x="2566" y="767"/>
                    <a:pt x="3016" y="834"/>
                    <a:pt x="3466" y="784"/>
                  </a:cubicBezTo>
                  <a:cubicBezTo>
                    <a:pt x="3933" y="734"/>
                    <a:pt x="4316" y="434"/>
                    <a:pt x="4466" y="1"/>
                  </a:cubicBezTo>
                </a:path>
              </a:pathLst>
            </a:custGeom>
            <a:solidFill>
              <a:schemeClr val="accent1"/>
            </a:solidFill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3" name="Google Shape;743;p33"/>
            <p:cNvSpPr/>
            <p:nvPr/>
          </p:nvSpPr>
          <p:spPr>
            <a:xfrm>
              <a:off x="4790480" y="2547498"/>
              <a:ext cx="246240" cy="98861"/>
            </a:xfrm>
            <a:custGeom>
              <a:avLst/>
              <a:gdLst/>
              <a:ahLst/>
              <a:cxnLst/>
              <a:rect l="l" t="t" r="r" b="b"/>
              <a:pathLst>
                <a:path w="2700" h="1084" fill="none" extrusionOk="0">
                  <a:moveTo>
                    <a:pt x="33" y="1051"/>
                  </a:moveTo>
                  <a:cubicBezTo>
                    <a:pt x="50" y="1051"/>
                    <a:pt x="33" y="1084"/>
                    <a:pt x="17" y="1067"/>
                  </a:cubicBezTo>
                  <a:cubicBezTo>
                    <a:pt x="0" y="1067"/>
                    <a:pt x="17" y="1051"/>
                    <a:pt x="17" y="1034"/>
                  </a:cubicBezTo>
                  <a:cubicBezTo>
                    <a:pt x="50" y="834"/>
                    <a:pt x="150" y="634"/>
                    <a:pt x="300" y="484"/>
                  </a:cubicBezTo>
                  <a:cubicBezTo>
                    <a:pt x="650" y="217"/>
                    <a:pt x="1200" y="484"/>
                    <a:pt x="1583" y="284"/>
                  </a:cubicBezTo>
                  <a:cubicBezTo>
                    <a:pt x="1683" y="217"/>
                    <a:pt x="1766" y="134"/>
                    <a:pt x="1883" y="68"/>
                  </a:cubicBezTo>
                  <a:cubicBezTo>
                    <a:pt x="2016" y="1"/>
                    <a:pt x="2183" y="1"/>
                    <a:pt x="2333" y="68"/>
                  </a:cubicBezTo>
                  <a:cubicBezTo>
                    <a:pt x="2483" y="151"/>
                    <a:pt x="2599" y="251"/>
                    <a:pt x="2699" y="367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4" name="Google Shape;744;p33"/>
            <p:cNvSpPr/>
            <p:nvPr/>
          </p:nvSpPr>
          <p:spPr>
            <a:xfrm>
              <a:off x="4886147" y="2447269"/>
              <a:ext cx="22891" cy="124670"/>
            </a:xfrm>
            <a:custGeom>
              <a:avLst/>
              <a:gdLst/>
              <a:ahLst/>
              <a:cxnLst/>
              <a:rect l="l" t="t" r="r" b="b"/>
              <a:pathLst>
                <a:path w="251" h="1367" fill="none" extrusionOk="0">
                  <a:moveTo>
                    <a:pt x="1" y="0"/>
                  </a:moveTo>
                  <a:cubicBezTo>
                    <a:pt x="134" y="450"/>
                    <a:pt x="234" y="900"/>
                    <a:pt x="251" y="13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5" name="Google Shape;745;p33"/>
            <p:cNvSpPr/>
            <p:nvPr/>
          </p:nvSpPr>
          <p:spPr>
            <a:xfrm>
              <a:off x="4848209" y="2278549"/>
              <a:ext cx="127680" cy="202190"/>
            </a:xfrm>
            <a:custGeom>
              <a:avLst/>
              <a:gdLst/>
              <a:ahLst/>
              <a:cxnLst/>
              <a:rect l="l" t="t" r="r" b="b"/>
              <a:pathLst>
                <a:path w="1400" h="2217" fill="none" extrusionOk="0">
                  <a:moveTo>
                    <a:pt x="0" y="2217"/>
                  </a:moveTo>
                  <a:cubicBezTo>
                    <a:pt x="150" y="1917"/>
                    <a:pt x="467" y="1750"/>
                    <a:pt x="800" y="1800"/>
                  </a:cubicBezTo>
                  <a:cubicBezTo>
                    <a:pt x="883" y="1817"/>
                    <a:pt x="983" y="1833"/>
                    <a:pt x="1067" y="1833"/>
                  </a:cubicBezTo>
                  <a:cubicBezTo>
                    <a:pt x="1300" y="1800"/>
                    <a:pt x="1400" y="1517"/>
                    <a:pt x="1233" y="1350"/>
                  </a:cubicBezTo>
                  <a:cubicBezTo>
                    <a:pt x="1150" y="1250"/>
                    <a:pt x="983" y="1234"/>
                    <a:pt x="900" y="1134"/>
                  </a:cubicBezTo>
                  <a:cubicBezTo>
                    <a:pt x="800" y="1000"/>
                    <a:pt x="800" y="817"/>
                    <a:pt x="917" y="717"/>
                  </a:cubicBezTo>
                  <a:cubicBezTo>
                    <a:pt x="950" y="684"/>
                    <a:pt x="1000" y="650"/>
                    <a:pt x="1033" y="617"/>
                  </a:cubicBezTo>
                  <a:cubicBezTo>
                    <a:pt x="1233" y="450"/>
                    <a:pt x="1233" y="167"/>
                    <a:pt x="1050" y="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6" name="Google Shape;746;p33"/>
            <p:cNvSpPr/>
            <p:nvPr/>
          </p:nvSpPr>
          <p:spPr>
            <a:xfrm>
              <a:off x="4635442" y="3083937"/>
              <a:ext cx="110990" cy="150571"/>
            </a:xfrm>
            <a:custGeom>
              <a:avLst/>
              <a:gdLst/>
              <a:ahLst/>
              <a:cxnLst/>
              <a:rect l="l" t="t" r="r" b="b"/>
              <a:pathLst>
                <a:path w="1217" h="1651" fill="none" extrusionOk="0">
                  <a:moveTo>
                    <a:pt x="0" y="1650"/>
                  </a:moveTo>
                  <a:cubicBezTo>
                    <a:pt x="34" y="1301"/>
                    <a:pt x="284" y="1017"/>
                    <a:pt x="617" y="934"/>
                  </a:cubicBezTo>
                  <a:cubicBezTo>
                    <a:pt x="717" y="917"/>
                    <a:pt x="800" y="901"/>
                    <a:pt x="884" y="867"/>
                  </a:cubicBezTo>
                  <a:cubicBezTo>
                    <a:pt x="1034" y="801"/>
                    <a:pt x="1150" y="667"/>
                    <a:pt x="1183" y="501"/>
                  </a:cubicBezTo>
                  <a:cubicBezTo>
                    <a:pt x="1217" y="334"/>
                    <a:pt x="1217" y="167"/>
                    <a:pt x="1183" y="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7" name="Google Shape;747;p33"/>
            <p:cNvSpPr/>
            <p:nvPr/>
          </p:nvSpPr>
          <p:spPr>
            <a:xfrm>
              <a:off x="4734210" y="3141758"/>
              <a:ext cx="69950" cy="275059"/>
            </a:xfrm>
            <a:custGeom>
              <a:avLst/>
              <a:gdLst/>
              <a:ahLst/>
              <a:cxnLst/>
              <a:rect l="l" t="t" r="r" b="b"/>
              <a:pathLst>
                <a:path w="767" h="3016" fill="none" extrusionOk="0">
                  <a:moveTo>
                    <a:pt x="1" y="0"/>
                  </a:moveTo>
                  <a:cubicBezTo>
                    <a:pt x="400" y="167"/>
                    <a:pt x="684" y="533"/>
                    <a:pt x="734" y="966"/>
                  </a:cubicBezTo>
                  <a:cubicBezTo>
                    <a:pt x="767" y="1383"/>
                    <a:pt x="734" y="1816"/>
                    <a:pt x="634" y="2233"/>
                  </a:cubicBezTo>
                  <a:cubicBezTo>
                    <a:pt x="567" y="2483"/>
                    <a:pt x="517" y="2749"/>
                    <a:pt x="467" y="301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8" name="Google Shape;748;p33"/>
            <p:cNvSpPr/>
            <p:nvPr/>
          </p:nvSpPr>
          <p:spPr>
            <a:xfrm>
              <a:off x="4787379" y="3129537"/>
              <a:ext cx="218971" cy="56362"/>
            </a:xfrm>
            <a:custGeom>
              <a:avLst/>
              <a:gdLst/>
              <a:ahLst/>
              <a:cxnLst/>
              <a:rect l="l" t="t" r="r" b="b"/>
              <a:pathLst>
                <a:path w="2401" h="618" fill="none" extrusionOk="0">
                  <a:moveTo>
                    <a:pt x="1" y="617"/>
                  </a:moveTo>
                  <a:cubicBezTo>
                    <a:pt x="17" y="284"/>
                    <a:pt x="284" y="17"/>
                    <a:pt x="617" y="17"/>
                  </a:cubicBezTo>
                  <a:cubicBezTo>
                    <a:pt x="767" y="17"/>
                    <a:pt x="917" y="51"/>
                    <a:pt x="1050" y="117"/>
                  </a:cubicBezTo>
                  <a:lnTo>
                    <a:pt x="1484" y="267"/>
                  </a:lnTo>
                  <a:cubicBezTo>
                    <a:pt x="1600" y="317"/>
                    <a:pt x="1700" y="334"/>
                    <a:pt x="1834" y="351"/>
                  </a:cubicBezTo>
                  <a:cubicBezTo>
                    <a:pt x="2067" y="351"/>
                    <a:pt x="2300" y="217"/>
                    <a:pt x="2400" y="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9" name="Google Shape;749;p33"/>
            <p:cNvSpPr/>
            <p:nvPr/>
          </p:nvSpPr>
          <p:spPr>
            <a:xfrm>
              <a:off x="4644562" y="3254208"/>
              <a:ext cx="95851" cy="211310"/>
            </a:xfrm>
            <a:custGeom>
              <a:avLst/>
              <a:gdLst/>
              <a:ahLst/>
              <a:cxnLst/>
              <a:rect l="l" t="t" r="r" b="b"/>
              <a:pathLst>
                <a:path w="1051" h="2317" fill="none" extrusionOk="0">
                  <a:moveTo>
                    <a:pt x="1017" y="0"/>
                  </a:moveTo>
                  <a:cubicBezTo>
                    <a:pt x="1050" y="183"/>
                    <a:pt x="967" y="367"/>
                    <a:pt x="817" y="483"/>
                  </a:cubicBezTo>
                  <a:cubicBezTo>
                    <a:pt x="667" y="600"/>
                    <a:pt x="534" y="733"/>
                    <a:pt x="434" y="883"/>
                  </a:cubicBezTo>
                  <a:cubicBezTo>
                    <a:pt x="284" y="1166"/>
                    <a:pt x="384" y="1516"/>
                    <a:pt x="400" y="1816"/>
                  </a:cubicBezTo>
                  <a:cubicBezTo>
                    <a:pt x="417" y="1950"/>
                    <a:pt x="384" y="2066"/>
                    <a:pt x="317" y="2183"/>
                  </a:cubicBezTo>
                  <a:cubicBezTo>
                    <a:pt x="250" y="2283"/>
                    <a:pt x="117" y="2316"/>
                    <a:pt x="0" y="22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50" name="Google Shape;750;p33"/>
            <p:cNvSpPr/>
            <p:nvPr/>
          </p:nvSpPr>
          <p:spPr>
            <a:xfrm>
              <a:off x="4773699" y="2195010"/>
              <a:ext cx="80621" cy="164160"/>
            </a:xfrm>
            <a:custGeom>
              <a:avLst/>
              <a:gdLst/>
              <a:ahLst/>
              <a:cxnLst/>
              <a:rect l="l" t="t" r="r" b="b"/>
              <a:pathLst>
                <a:path w="884" h="1800" fill="none" extrusionOk="0">
                  <a:moveTo>
                    <a:pt x="334" y="0"/>
                  </a:moveTo>
                  <a:cubicBezTo>
                    <a:pt x="151" y="200"/>
                    <a:pt x="51" y="467"/>
                    <a:pt x="51" y="750"/>
                  </a:cubicBezTo>
                  <a:cubicBezTo>
                    <a:pt x="1" y="967"/>
                    <a:pt x="34" y="1183"/>
                    <a:pt x="117" y="1400"/>
                  </a:cubicBezTo>
                  <a:cubicBezTo>
                    <a:pt x="267" y="1666"/>
                    <a:pt x="584" y="1800"/>
                    <a:pt x="884" y="171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grpSp>
          <p:nvGrpSpPr>
            <p:cNvPr id="751" name="Google Shape;751;p33"/>
            <p:cNvGrpSpPr/>
            <p:nvPr/>
          </p:nvGrpSpPr>
          <p:grpSpPr>
            <a:xfrm>
              <a:off x="3737319" y="2169109"/>
              <a:ext cx="854179" cy="1822176"/>
              <a:chOff x="3737319" y="2169109"/>
              <a:chExt cx="854179" cy="1822176"/>
            </a:xfrm>
          </p:grpSpPr>
          <p:grpSp>
            <p:nvGrpSpPr>
              <p:cNvPr id="752" name="Google Shape;752;p33"/>
              <p:cNvGrpSpPr/>
              <p:nvPr/>
            </p:nvGrpSpPr>
            <p:grpSpPr>
              <a:xfrm>
                <a:off x="3737319" y="2169109"/>
                <a:ext cx="854179" cy="1822176"/>
                <a:chOff x="3729722" y="2169109"/>
                <a:chExt cx="854179" cy="1822176"/>
              </a:xfrm>
            </p:grpSpPr>
            <p:sp>
              <p:nvSpPr>
                <p:cNvPr id="753" name="Google Shape;753;p33"/>
                <p:cNvSpPr/>
                <p:nvPr/>
              </p:nvSpPr>
              <p:spPr>
                <a:xfrm>
                  <a:off x="3729722" y="2169109"/>
                  <a:ext cx="854179" cy="18221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66" h="19980" extrusionOk="0">
                      <a:moveTo>
                        <a:pt x="7451" y="0"/>
                      </a:moveTo>
                      <a:cubicBezTo>
                        <a:pt x="7241" y="0"/>
                        <a:pt x="7007" y="35"/>
                        <a:pt x="6749" y="101"/>
                      </a:cubicBezTo>
                      <a:lnTo>
                        <a:pt x="6616" y="151"/>
                      </a:lnTo>
                      <a:cubicBezTo>
                        <a:pt x="6607" y="146"/>
                        <a:pt x="6597" y="144"/>
                        <a:pt x="6586" y="144"/>
                      </a:cubicBezTo>
                      <a:cubicBezTo>
                        <a:pt x="6557" y="144"/>
                        <a:pt x="6524" y="160"/>
                        <a:pt x="6499" y="184"/>
                      </a:cubicBezTo>
                      <a:cubicBezTo>
                        <a:pt x="4600" y="834"/>
                        <a:pt x="3083" y="2334"/>
                        <a:pt x="2450" y="4250"/>
                      </a:cubicBezTo>
                      <a:cubicBezTo>
                        <a:pt x="1600" y="4600"/>
                        <a:pt x="1184" y="5550"/>
                        <a:pt x="1450" y="6416"/>
                      </a:cubicBezTo>
                      <a:cubicBezTo>
                        <a:pt x="1450" y="6416"/>
                        <a:pt x="1450" y="6433"/>
                        <a:pt x="1450" y="6433"/>
                      </a:cubicBezTo>
                      <a:lnTo>
                        <a:pt x="1400" y="6483"/>
                      </a:lnTo>
                      <a:cubicBezTo>
                        <a:pt x="1100" y="6783"/>
                        <a:pt x="867" y="7166"/>
                        <a:pt x="734" y="7582"/>
                      </a:cubicBezTo>
                      <a:cubicBezTo>
                        <a:pt x="334" y="8715"/>
                        <a:pt x="301" y="9949"/>
                        <a:pt x="667" y="11098"/>
                      </a:cubicBezTo>
                      <a:cubicBezTo>
                        <a:pt x="1" y="12798"/>
                        <a:pt x="417" y="14714"/>
                        <a:pt x="1717" y="15980"/>
                      </a:cubicBezTo>
                      <a:cubicBezTo>
                        <a:pt x="1734" y="15997"/>
                        <a:pt x="1767" y="16014"/>
                        <a:pt x="1800" y="16014"/>
                      </a:cubicBezTo>
                      <a:cubicBezTo>
                        <a:pt x="1834" y="16097"/>
                        <a:pt x="1867" y="16197"/>
                        <a:pt x="1900" y="16297"/>
                      </a:cubicBezTo>
                      <a:cubicBezTo>
                        <a:pt x="2334" y="17330"/>
                        <a:pt x="3183" y="18130"/>
                        <a:pt x="4250" y="18497"/>
                      </a:cubicBezTo>
                      <a:lnTo>
                        <a:pt x="4283" y="18497"/>
                      </a:lnTo>
                      <a:cubicBezTo>
                        <a:pt x="4316" y="18497"/>
                        <a:pt x="4350" y="18480"/>
                        <a:pt x="4383" y="18463"/>
                      </a:cubicBezTo>
                      <a:cubicBezTo>
                        <a:pt x="4600" y="18813"/>
                        <a:pt x="4900" y="19113"/>
                        <a:pt x="5233" y="19363"/>
                      </a:cubicBezTo>
                      <a:cubicBezTo>
                        <a:pt x="5716" y="19746"/>
                        <a:pt x="6333" y="19963"/>
                        <a:pt x="6949" y="19980"/>
                      </a:cubicBezTo>
                      <a:lnTo>
                        <a:pt x="7066" y="19980"/>
                      </a:lnTo>
                      <a:cubicBezTo>
                        <a:pt x="7749" y="19946"/>
                        <a:pt x="8382" y="19596"/>
                        <a:pt x="8765" y="19030"/>
                      </a:cubicBezTo>
                      <a:cubicBezTo>
                        <a:pt x="9149" y="18447"/>
                        <a:pt x="9132" y="17680"/>
                        <a:pt x="8749" y="17114"/>
                      </a:cubicBezTo>
                      <a:cubicBezTo>
                        <a:pt x="8715" y="17080"/>
                        <a:pt x="8682" y="17064"/>
                        <a:pt x="8649" y="17064"/>
                      </a:cubicBezTo>
                      <a:cubicBezTo>
                        <a:pt x="8749" y="16947"/>
                        <a:pt x="8832" y="16830"/>
                        <a:pt x="8882" y="16680"/>
                      </a:cubicBezTo>
                      <a:cubicBezTo>
                        <a:pt x="8932" y="16497"/>
                        <a:pt x="8949" y="16297"/>
                        <a:pt x="8915" y="16097"/>
                      </a:cubicBezTo>
                      <a:cubicBezTo>
                        <a:pt x="8915" y="15964"/>
                        <a:pt x="8932" y="15747"/>
                        <a:pt x="8932" y="15497"/>
                      </a:cubicBezTo>
                      <a:cubicBezTo>
                        <a:pt x="8965" y="15197"/>
                        <a:pt x="8965" y="14881"/>
                        <a:pt x="8932" y="14564"/>
                      </a:cubicBezTo>
                      <a:cubicBezTo>
                        <a:pt x="9032" y="14314"/>
                        <a:pt x="9065" y="14064"/>
                        <a:pt x="9015" y="13798"/>
                      </a:cubicBezTo>
                      <a:cubicBezTo>
                        <a:pt x="8999" y="13648"/>
                        <a:pt x="8965" y="13498"/>
                        <a:pt x="8932" y="13364"/>
                      </a:cubicBezTo>
                      <a:cubicBezTo>
                        <a:pt x="8882" y="13198"/>
                        <a:pt x="8849" y="13031"/>
                        <a:pt x="8832" y="12881"/>
                      </a:cubicBezTo>
                      <a:cubicBezTo>
                        <a:pt x="8815" y="12498"/>
                        <a:pt x="8849" y="12115"/>
                        <a:pt x="8949" y="11748"/>
                      </a:cubicBezTo>
                      <a:cubicBezTo>
                        <a:pt x="8982" y="11531"/>
                        <a:pt x="9032" y="11315"/>
                        <a:pt x="9049" y="11098"/>
                      </a:cubicBezTo>
                      <a:cubicBezTo>
                        <a:pt x="9115" y="10482"/>
                        <a:pt x="8965" y="9682"/>
                        <a:pt x="8315" y="9382"/>
                      </a:cubicBezTo>
                      <a:cubicBezTo>
                        <a:pt x="8315" y="9382"/>
                        <a:pt x="8299" y="9365"/>
                        <a:pt x="8282" y="9365"/>
                      </a:cubicBezTo>
                      <a:cubicBezTo>
                        <a:pt x="8532" y="9182"/>
                        <a:pt x="8715" y="8932"/>
                        <a:pt x="8832" y="8649"/>
                      </a:cubicBezTo>
                      <a:cubicBezTo>
                        <a:pt x="8965" y="8282"/>
                        <a:pt x="9032" y="7899"/>
                        <a:pt x="9015" y="7499"/>
                      </a:cubicBezTo>
                      <a:cubicBezTo>
                        <a:pt x="9015" y="6699"/>
                        <a:pt x="8849" y="5916"/>
                        <a:pt x="8565" y="5166"/>
                      </a:cubicBezTo>
                      <a:cubicBezTo>
                        <a:pt x="8682" y="5066"/>
                        <a:pt x="8799" y="4950"/>
                        <a:pt x="8899" y="4816"/>
                      </a:cubicBezTo>
                      <a:cubicBezTo>
                        <a:pt x="9249" y="4283"/>
                        <a:pt x="9365" y="3633"/>
                        <a:pt x="9232" y="3017"/>
                      </a:cubicBezTo>
                      <a:cubicBezTo>
                        <a:pt x="9099" y="2417"/>
                        <a:pt x="8849" y="1850"/>
                        <a:pt x="8499" y="1351"/>
                      </a:cubicBezTo>
                      <a:cubicBezTo>
                        <a:pt x="8665" y="967"/>
                        <a:pt x="8549" y="517"/>
                        <a:pt x="8232" y="251"/>
                      </a:cubicBezTo>
                      <a:cubicBezTo>
                        <a:pt x="8031" y="80"/>
                        <a:pt x="7770" y="0"/>
                        <a:pt x="745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9050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4" name="Google Shape;754;p33"/>
                <p:cNvSpPr/>
                <p:nvPr/>
              </p:nvSpPr>
              <p:spPr>
                <a:xfrm>
                  <a:off x="4219093" y="3422837"/>
                  <a:ext cx="323760" cy="3140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50" h="3444" extrusionOk="0">
                      <a:moveTo>
                        <a:pt x="133" y="1"/>
                      </a:moveTo>
                      <a:lnTo>
                        <a:pt x="133" y="1"/>
                      </a:lnTo>
                      <a:cubicBezTo>
                        <a:pt x="0" y="217"/>
                        <a:pt x="167" y="467"/>
                        <a:pt x="333" y="650"/>
                      </a:cubicBezTo>
                      <a:cubicBezTo>
                        <a:pt x="517" y="900"/>
                        <a:pt x="733" y="1100"/>
                        <a:pt x="967" y="1300"/>
                      </a:cubicBezTo>
                      <a:cubicBezTo>
                        <a:pt x="1267" y="1500"/>
                        <a:pt x="1600" y="1617"/>
                        <a:pt x="1950" y="1634"/>
                      </a:cubicBezTo>
                      <a:cubicBezTo>
                        <a:pt x="1996" y="1637"/>
                        <a:pt x="2043" y="1637"/>
                        <a:pt x="2091" y="1637"/>
                      </a:cubicBezTo>
                      <a:cubicBezTo>
                        <a:pt x="2143" y="1637"/>
                        <a:pt x="2197" y="1636"/>
                        <a:pt x="2250" y="1636"/>
                      </a:cubicBezTo>
                      <a:cubicBezTo>
                        <a:pt x="2411" y="1636"/>
                        <a:pt x="2573" y="1645"/>
                        <a:pt x="2716" y="1717"/>
                      </a:cubicBezTo>
                      <a:cubicBezTo>
                        <a:pt x="2949" y="1850"/>
                        <a:pt x="3083" y="2083"/>
                        <a:pt x="3099" y="2350"/>
                      </a:cubicBezTo>
                      <a:cubicBezTo>
                        <a:pt x="3099" y="2600"/>
                        <a:pt x="3016" y="2850"/>
                        <a:pt x="2849" y="3050"/>
                      </a:cubicBezTo>
                      <a:cubicBezTo>
                        <a:pt x="2783" y="3133"/>
                        <a:pt x="2700" y="3217"/>
                        <a:pt x="2716" y="3317"/>
                      </a:cubicBezTo>
                      <a:cubicBezTo>
                        <a:pt x="2756" y="3396"/>
                        <a:pt x="2837" y="3443"/>
                        <a:pt x="2919" y="3443"/>
                      </a:cubicBezTo>
                      <a:cubicBezTo>
                        <a:pt x="2940" y="3443"/>
                        <a:pt x="2962" y="3440"/>
                        <a:pt x="2983" y="3433"/>
                      </a:cubicBezTo>
                      <a:cubicBezTo>
                        <a:pt x="3083" y="3383"/>
                        <a:pt x="3166" y="3300"/>
                        <a:pt x="3216" y="3200"/>
                      </a:cubicBezTo>
                      <a:cubicBezTo>
                        <a:pt x="3549" y="2583"/>
                        <a:pt x="3433" y="1817"/>
                        <a:pt x="3299" y="1117"/>
                      </a:cubicBezTo>
                      <a:lnTo>
                        <a:pt x="3299" y="1117"/>
                      </a:lnTo>
                      <a:cubicBezTo>
                        <a:pt x="3070" y="1177"/>
                        <a:pt x="2835" y="1207"/>
                        <a:pt x="2602" y="1207"/>
                      </a:cubicBezTo>
                      <a:cubicBezTo>
                        <a:pt x="1870" y="1207"/>
                        <a:pt x="1147" y="919"/>
                        <a:pt x="617" y="401"/>
                      </a:cubicBezTo>
                      <a:cubicBezTo>
                        <a:pt x="483" y="234"/>
                        <a:pt x="317" y="101"/>
                        <a:pt x="133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5" name="Google Shape;755;p33"/>
                <p:cNvSpPr/>
                <p:nvPr/>
              </p:nvSpPr>
              <p:spPr>
                <a:xfrm>
                  <a:off x="4027576" y="3442353"/>
                  <a:ext cx="234110" cy="3378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67" h="3705" extrusionOk="0">
                      <a:moveTo>
                        <a:pt x="1920" y="0"/>
                      </a:moveTo>
                      <a:cubicBezTo>
                        <a:pt x="1868" y="0"/>
                        <a:pt x="1808" y="29"/>
                        <a:pt x="1767" y="70"/>
                      </a:cubicBezTo>
                      <a:cubicBezTo>
                        <a:pt x="1584" y="253"/>
                        <a:pt x="1450" y="503"/>
                        <a:pt x="1417" y="770"/>
                      </a:cubicBezTo>
                      <a:cubicBezTo>
                        <a:pt x="1334" y="1086"/>
                        <a:pt x="1267" y="1403"/>
                        <a:pt x="1234" y="1736"/>
                      </a:cubicBezTo>
                      <a:cubicBezTo>
                        <a:pt x="1217" y="1936"/>
                        <a:pt x="1167" y="2219"/>
                        <a:pt x="950" y="2286"/>
                      </a:cubicBezTo>
                      <a:cubicBezTo>
                        <a:pt x="921" y="2296"/>
                        <a:pt x="893" y="2300"/>
                        <a:pt x="864" y="2300"/>
                      </a:cubicBezTo>
                      <a:cubicBezTo>
                        <a:pt x="616" y="2300"/>
                        <a:pt x="395" y="1966"/>
                        <a:pt x="118" y="1966"/>
                      </a:cubicBezTo>
                      <a:cubicBezTo>
                        <a:pt x="101" y="1966"/>
                        <a:pt x="84" y="1967"/>
                        <a:pt x="67" y="1969"/>
                      </a:cubicBezTo>
                      <a:cubicBezTo>
                        <a:pt x="1" y="2103"/>
                        <a:pt x="17" y="2269"/>
                        <a:pt x="134" y="2386"/>
                      </a:cubicBezTo>
                      <a:cubicBezTo>
                        <a:pt x="251" y="2486"/>
                        <a:pt x="401" y="2553"/>
                        <a:pt x="550" y="2586"/>
                      </a:cubicBezTo>
                      <a:cubicBezTo>
                        <a:pt x="1067" y="2769"/>
                        <a:pt x="1600" y="3036"/>
                        <a:pt x="1800" y="3552"/>
                      </a:cubicBezTo>
                      <a:cubicBezTo>
                        <a:pt x="1831" y="3614"/>
                        <a:pt x="1876" y="3704"/>
                        <a:pt x="1949" y="3704"/>
                      </a:cubicBezTo>
                      <a:cubicBezTo>
                        <a:pt x="1955" y="3704"/>
                        <a:pt x="1961" y="3704"/>
                        <a:pt x="1967" y="3702"/>
                      </a:cubicBezTo>
                      <a:cubicBezTo>
                        <a:pt x="1983" y="3702"/>
                        <a:pt x="2017" y="3686"/>
                        <a:pt x="2017" y="3669"/>
                      </a:cubicBezTo>
                      <a:cubicBezTo>
                        <a:pt x="2150" y="3519"/>
                        <a:pt x="2067" y="3302"/>
                        <a:pt x="1967" y="3153"/>
                      </a:cubicBezTo>
                      <a:cubicBezTo>
                        <a:pt x="1850" y="3003"/>
                        <a:pt x="1734" y="2819"/>
                        <a:pt x="1800" y="2636"/>
                      </a:cubicBezTo>
                      <a:lnTo>
                        <a:pt x="1800" y="2636"/>
                      </a:lnTo>
                      <a:cubicBezTo>
                        <a:pt x="1934" y="2653"/>
                        <a:pt x="2083" y="2686"/>
                        <a:pt x="2200" y="2753"/>
                      </a:cubicBezTo>
                      <a:cubicBezTo>
                        <a:pt x="2245" y="2769"/>
                        <a:pt x="2295" y="2779"/>
                        <a:pt x="2343" y="2779"/>
                      </a:cubicBezTo>
                      <a:cubicBezTo>
                        <a:pt x="2439" y="2779"/>
                        <a:pt x="2528" y="2741"/>
                        <a:pt x="2550" y="2653"/>
                      </a:cubicBezTo>
                      <a:cubicBezTo>
                        <a:pt x="2567" y="2519"/>
                        <a:pt x="2500" y="2419"/>
                        <a:pt x="2383" y="2369"/>
                      </a:cubicBezTo>
                      <a:cubicBezTo>
                        <a:pt x="2283" y="2336"/>
                        <a:pt x="2167" y="2319"/>
                        <a:pt x="2050" y="2286"/>
                      </a:cubicBezTo>
                      <a:cubicBezTo>
                        <a:pt x="1700" y="2153"/>
                        <a:pt x="1584" y="1670"/>
                        <a:pt x="1667" y="1303"/>
                      </a:cubicBezTo>
                      <a:cubicBezTo>
                        <a:pt x="1734" y="920"/>
                        <a:pt x="1950" y="570"/>
                        <a:pt x="2017" y="203"/>
                      </a:cubicBezTo>
                      <a:cubicBezTo>
                        <a:pt x="2050" y="137"/>
                        <a:pt x="2033" y="87"/>
                        <a:pt x="2000" y="37"/>
                      </a:cubicBezTo>
                      <a:cubicBezTo>
                        <a:pt x="1981" y="11"/>
                        <a:pt x="1952" y="0"/>
                        <a:pt x="192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6" name="Google Shape;756;p33"/>
                <p:cNvSpPr/>
                <p:nvPr/>
              </p:nvSpPr>
              <p:spPr>
                <a:xfrm>
                  <a:off x="3851289" y="3236241"/>
                  <a:ext cx="191611" cy="1581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01" h="1734" extrusionOk="0">
                      <a:moveTo>
                        <a:pt x="1740" y="1"/>
                      </a:moveTo>
                      <a:cubicBezTo>
                        <a:pt x="1641" y="1"/>
                        <a:pt x="1540" y="43"/>
                        <a:pt x="1467" y="130"/>
                      </a:cubicBezTo>
                      <a:cubicBezTo>
                        <a:pt x="1400" y="247"/>
                        <a:pt x="1367" y="380"/>
                        <a:pt x="1367" y="530"/>
                      </a:cubicBezTo>
                      <a:cubicBezTo>
                        <a:pt x="1350" y="664"/>
                        <a:pt x="1317" y="797"/>
                        <a:pt x="1267" y="947"/>
                      </a:cubicBezTo>
                      <a:cubicBezTo>
                        <a:pt x="1234" y="1064"/>
                        <a:pt x="1167" y="1164"/>
                        <a:pt x="1067" y="1230"/>
                      </a:cubicBezTo>
                      <a:cubicBezTo>
                        <a:pt x="1009" y="1255"/>
                        <a:pt x="946" y="1268"/>
                        <a:pt x="884" y="1268"/>
                      </a:cubicBezTo>
                      <a:cubicBezTo>
                        <a:pt x="821" y="1268"/>
                        <a:pt x="759" y="1255"/>
                        <a:pt x="701" y="1230"/>
                      </a:cubicBezTo>
                      <a:cubicBezTo>
                        <a:pt x="584" y="1197"/>
                        <a:pt x="467" y="1164"/>
                        <a:pt x="351" y="1130"/>
                      </a:cubicBezTo>
                      <a:cubicBezTo>
                        <a:pt x="339" y="1128"/>
                        <a:pt x="326" y="1128"/>
                        <a:pt x="314" y="1128"/>
                      </a:cubicBezTo>
                      <a:cubicBezTo>
                        <a:pt x="207" y="1128"/>
                        <a:pt x="94" y="1190"/>
                        <a:pt x="34" y="1280"/>
                      </a:cubicBezTo>
                      <a:cubicBezTo>
                        <a:pt x="1" y="1413"/>
                        <a:pt x="51" y="1547"/>
                        <a:pt x="151" y="1613"/>
                      </a:cubicBezTo>
                      <a:cubicBezTo>
                        <a:pt x="267" y="1680"/>
                        <a:pt x="384" y="1730"/>
                        <a:pt x="517" y="1730"/>
                      </a:cubicBezTo>
                      <a:cubicBezTo>
                        <a:pt x="561" y="1732"/>
                        <a:pt x="605" y="1733"/>
                        <a:pt x="649" y="1733"/>
                      </a:cubicBezTo>
                      <a:cubicBezTo>
                        <a:pt x="958" y="1733"/>
                        <a:pt x="1275" y="1682"/>
                        <a:pt x="1567" y="1580"/>
                      </a:cubicBezTo>
                      <a:cubicBezTo>
                        <a:pt x="1784" y="1513"/>
                        <a:pt x="1950" y="1380"/>
                        <a:pt x="2034" y="1180"/>
                      </a:cubicBezTo>
                      <a:cubicBezTo>
                        <a:pt x="2067" y="1097"/>
                        <a:pt x="2084" y="1014"/>
                        <a:pt x="2067" y="914"/>
                      </a:cubicBezTo>
                      <a:lnTo>
                        <a:pt x="2084" y="464"/>
                      </a:lnTo>
                      <a:cubicBezTo>
                        <a:pt x="2100" y="380"/>
                        <a:pt x="2084" y="297"/>
                        <a:pt x="2050" y="214"/>
                      </a:cubicBezTo>
                      <a:cubicBezTo>
                        <a:pt x="1994" y="73"/>
                        <a:pt x="1868" y="1"/>
                        <a:pt x="1740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7" name="Google Shape;757;p33"/>
                <p:cNvSpPr/>
                <p:nvPr/>
              </p:nvSpPr>
              <p:spPr>
                <a:xfrm>
                  <a:off x="3845270" y="2980060"/>
                  <a:ext cx="402739" cy="289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16" h="3177" extrusionOk="0">
                      <a:moveTo>
                        <a:pt x="2642" y="0"/>
                      </a:moveTo>
                      <a:cubicBezTo>
                        <a:pt x="2622" y="0"/>
                        <a:pt x="2603" y="2"/>
                        <a:pt x="2583" y="7"/>
                      </a:cubicBezTo>
                      <a:cubicBezTo>
                        <a:pt x="2433" y="23"/>
                        <a:pt x="2316" y="123"/>
                        <a:pt x="2250" y="257"/>
                      </a:cubicBezTo>
                      <a:cubicBezTo>
                        <a:pt x="2200" y="340"/>
                        <a:pt x="2166" y="423"/>
                        <a:pt x="2100" y="457"/>
                      </a:cubicBezTo>
                      <a:cubicBezTo>
                        <a:pt x="2091" y="458"/>
                        <a:pt x="2082" y="459"/>
                        <a:pt x="2073" y="459"/>
                      </a:cubicBezTo>
                      <a:cubicBezTo>
                        <a:pt x="1999" y="459"/>
                        <a:pt x="1926" y="400"/>
                        <a:pt x="1866" y="340"/>
                      </a:cubicBezTo>
                      <a:cubicBezTo>
                        <a:pt x="1783" y="223"/>
                        <a:pt x="1683" y="140"/>
                        <a:pt x="1550" y="73"/>
                      </a:cubicBezTo>
                      <a:cubicBezTo>
                        <a:pt x="1508" y="52"/>
                        <a:pt x="1464" y="43"/>
                        <a:pt x="1421" y="43"/>
                      </a:cubicBezTo>
                      <a:cubicBezTo>
                        <a:pt x="1327" y="43"/>
                        <a:pt x="1235" y="88"/>
                        <a:pt x="1166" y="157"/>
                      </a:cubicBezTo>
                      <a:cubicBezTo>
                        <a:pt x="1117" y="273"/>
                        <a:pt x="1117" y="390"/>
                        <a:pt x="1166" y="507"/>
                      </a:cubicBezTo>
                      <a:cubicBezTo>
                        <a:pt x="1233" y="607"/>
                        <a:pt x="1300" y="690"/>
                        <a:pt x="1383" y="790"/>
                      </a:cubicBezTo>
                      <a:cubicBezTo>
                        <a:pt x="1533" y="990"/>
                        <a:pt x="1616" y="1240"/>
                        <a:pt x="1616" y="1490"/>
                      </a:cubicBezTo>
                      <a:cubicBezTo>
                        <a:pt x="1616" y="1556"/>
                        <a:pt x="1616" y="1606"/>
                        <a:pt x="1600" y="1673"/>
                      </a:cubicBezTo>
                      <a:cubicBezTo>
                        <a:pt x="1566" y="1723"/>
                        <a:pt x="1516" y="1773"/>
                        <a:pt x="1466" y="1806"/>
                      </a:cubicBezTo>
                      <a:cubicBezTo>
                        <a:pt x="1357" y="1886"/>
                        <a:pt x="1232" y="1922"/>
                        <a:pt x="1109" y="1922"/>
                      </a:cubicBezTo>
                      <a:cubicBezTo>
                        <a:pt x="816" y="1922"/>
                        <a:pt x="530" y="1718"/>
                        <a:pt x="483" y="1390"/>
                      </a:cubicBezTo>
                      <a:cubicBezTo>
                        <a:pt x="467" y="1240"/>
                        <a:pt x="467" y="1057"/>
                        <a:pt x="350" y="990"/>
                      </a:cubicBezTo>
                      <a:cubicBezTo>
                        <a:pt x="330" y="980"/>
                        <a:pt x="307" y="975"/>
                        <a:pt x="285" y="975"/>
                      </a:cubicBezTo>
                      <a:cubicBezTo>
                        <a:pt x="160" y="975"/>
                        <a:pt x="14" y="1118"/>
                        <a:pt x="0" y="1273"/>
                      </a:cubicBezTo>
                      <a:cubicBezTo>
                        <a:pt x="0" y="1623"/>
                        <a:pt x="233" y="1923"/>
                        <a:pt x="567" y="2023"/>
                      </a:cubicBezTo>
                      <a:cubicBezTo>
                        <a:pt x="804" y="2098"/>
                        <a:pt x="1060" y="2135"/>
                        <a:pt x="1314" y="2135"/>
                      </a:cubicBezTo>
                      <a:cubicBezTo>
                        <a:pt x="1399" y="2135"/>
                        <a:pt x="1483" y="2131"/>
                        <a:pt x="1566" y="2123"/>
                      </a:cubicBezTo>
                      <a:cubicBezTo>
                        <a:pt x="1622" y="2117"/>
                        <a:pt x="1678" y="2115"/>
                        <a:pt x="1734" y="2115"/>
                      </a:cubicBezTo>
                      <a:cubicBezTo>
                        <a:pt x="2015" y="2115"/>
                        <a:pt x="2300" y="2184"/>
                        <a:pt x="2549" y="2323"/>
                      </a:cubicBezTo>
                      <a:cubicBezTo>
                        <a:pt x="2966" y="2556"/>
                        <a:pt x="3216" y="3106"/>
                        <a:pt x="3699" y="3173"/>
                      </a:cubicBezTo>
                      <a:cubicBezTo>
                        <a:pt x="3724" y="3175"/>
                        <a:pt x="3749" y="3177"/>
                        <a:pt x="3773" y="3177"/>
                      </a:cubicBezTo>
                      <a:cubicBezTo>
                        <a:pt x="4062" y="3177"/>
                        <a:pt x="4324" y="2999"/>
                        <a:pt x="4416" y="2723"/>
                      </a:cubicBezTo>
                      <a:cubicBezTo>
                        <a:pt x="4309" y="2616"/>
                        <a:pt x="4160" y="2563"/>
                        <a:pt x="4010" y="2563"/>
                      </a:cubicBezTo>
                      <a:cubicBezTo>
                        <a:pt x="3973" y="2563"/>
                        <a:pt x="3936" y="2566"/>
                        <a:pt x="3899" y="2573"/>
                      </a:cubicBezTo>
                      <a:cubicBezTo>
                        <a:pt x="3808" y="2589"/>
                        <a:pt x="3712" y="2598"/>
                        <a:pt x="3616" y="2598"/>
                      </a:cubicBezTo>
                      <a:cubicBezTo>
                        <a:pt x="3520" y="2598"/>
                        <a:pt x="3424" y="2589"/>
                        <a:pt x="3333" y="2573"/>
                      </a:cubicBezTo>
                      <a:cubicBezTo>
                        <a:pt x="3016" y="2473"/>
                        <a:pt x="2849" y="2106"/>
                        <a:pt x="2533" y="1990"/>
                      </a:cubicBezTo>
                      <a:cubicBezTo>
                        <a:pt x="2483" y="1973"/>
                        <a:pt x="2416" y="1940"/>
                        <a:pt x="2366" y="1890"/>
                      </a:cubicBezTo>
                      <a:cubicBezTo>
                        <a:pt x="2333" y="1856"/>
                        <a:pt x="2316" y="1790"/>
                        <a:pt x="2316" y="1740"/>
                      </a:cubicBezTo>
                      <a:cubicBezTo>
                        <a:pt x="2283" y="1406"/>
                        <a:pt x="2383" y="1090"/>
                        <a:pt x="2599" y="857"/>
                      </a:cubicBezTo>
                      <a:cubicBezTo>
                        <a:pt x="2766" y="657"/>
                        <a:pt x="3016" y="457"/>
                        <a:pt x="2949" y="207"/>
                      </a:cubicBezTo>
                      <a:cubicBezTo>
                        <a:pt x="2892" y="91"/>
                        <a:pt x="2771" y="0"/>
                        <a:pt x="2642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8" name="Google Shape;758;p33"/>
                <p:cNvSpPr/>
                <p:nvPr/>
              </p:nvSpPr>
              <p:spPr>
                <a:xfrm>
                  <a:off x="4241893" y="2650463"/>
                  <a:ext cx="296400" cy="3804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50" h="4172" extrusionOk="0">
                      <a:moveTo>
                        <a:pt x="2576" y="1"/>
                      </a:moveTo>
                      <a:cubicBezTo>
                        <a:pt x="2562" y="1"/>
                        <a:pt x="2548" y="2"/>
                        <a:pt x="2533" y="5"/>
                      </a:cubicBezTo>
                      <a:cubicBezTo>
                        <a:pt x="2400" y="38"/>
                        <a:pt x="2300" y="172"/>
                        <a:pt x="2316" y="322"/>
                      </a:cubicBezTo>
                      <a:cubicBezTo>
                        <a:pt x="2333" y="455"/>
                        <a:pt x="2383" y="588"/>
                        <a:pt x="2466" y="705"/>
                      </a:cubicBezTo>
                      <a:cubicBezTo>
                        <a:pt x="2683" y="1038"/>
                        <a:pt x="2933" y="1371"/>
                        <a:pt x="2966" y="1755"/>
                      </a:cubicBezTo>
                      <a:cubicBezTo>
                        <a:pt x="2999" y="2338"/>
                        <a:pt x="2816" y="2904"/>
                        <a:pt x="2416" y="3337"/>
                      </a:cubicBezTo>
                      <a:cubicBezTo>
                        <a:pt x="2208" y="3508"/>
                        <a:pt x="1953" y="3593"/>
                        <a:pt x="1700" y="3593"/>
                      </a:cubicBezTo>
                      <a:cubicBezTo>
                        <a:pt x="1385" y="3593"/>
                        <a:pt x="1071" y="3463"/>
                        <a:pt x="850" y="3204"/>
                      </a:cubicBezTo>
                      <a:cubicBezTo>
                        <a:pt x="650" y="2971"/>
                        <a:pt x="517" y="2604"/>
                        <a:pt x="200" y="2571"/>
                      </a:cubicBezTo>
                      <a:lnTo>
                        <a:pt x="200" y="2571"/>
                      </a:lnTo>
                      <a:cubicBezTo>
                        <a:pt x="0" y="3021"/>
                        <a:pt x="133" y="3554"/>
                        <a:pt x="517" y="3871"/>
                      </a:cubicBezTo>
                      <a:cubicBezTo>
                        <a:pt x="769" y="4068"/>
                        <a:pt x="1080" y="4172"/>
                        <a:pt x="1395" y="4172"/>
                      </a:cubicBezTo>
                      <a:cubicBezTo>
                        <a:pt x="1559" y="4172"/>
                        <a:pt x="1724" y="4144"/>
                        <a:pt x="1883" y="4087"/>
                      </a:cubicBezTo>
                      <a:cubicBezTo>
                        <a:pt x="1950" y="4054"/>
                        <a:pt x="2033" y="4037"/>
                        <a:pt x="2116" y="4037"/>
                      </a:cubicBezTo>
                      <a:cubicBezTo>
                        <a:pt x="2166" y="4054"/>
                        <a:pt x="2233" y="4071"/>
                        <a:pt x="2300" y="4087"/>
                      </a:cubicBezTo>
                      <a:cubicBezTo>
                        <a:pt x="2366" y="4071"/>
                        <a:pt x="2450" y="4037"/>
                        <a:pt x="2499" y="3987"/>
                      </a:cubicBezTo>
                      <a:cubicBezTo>
                        <a:pt x="2899" y="3637"/>
                        <a:pt x="3166" y="3154"/>
                        <a:pt x="3233" y="2638"/>
                      </a:cubicBezTo>
                      <a:cubicBezTo>
                        <a:pt x="3249" y="2421"/>
                        <a:pt x="3249" y="2221"/>
                        <a:pt x="3249" y="2004"/>
                      </a:cubicBezTo>
                      <a:cubicBezTo>
                        <a:pt x="3249" y="1421"/>
                        <a:pt x="3133" y="855"/>
                        <a:pt x="2933" y="322"/>
                      </a:cubicBezTo>
                      <a:cubicBezTo>
                        <a:pt x="2856" y="168"/>
                        <a:pt x="2737" y="1"/>
                        <a:pt x="2576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9" name="Google Shape;759;p33"/>
                <p:cNvSpPr/>
                <p:nvPr/>
              </p:nvSpPr>
              <p:spPr>
                <a:xfrm>
                  <a:off x="4000216" y="2640158"/>
                  <a:ext cx="459010" cy="2114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33" h="2318" extrusionOk="0">
                      <a:moveTo>
                        <a:pt x="404" y="1"/>
                      </a:moveTo>
                      <a:cubicBezTo>
                        <a:pt x="397" y="1"/>
                        <a:pt x="391" y="1"/>
                        <a:pt x="384" y="1"/>
                      </a:cubicBezTo>
                      <a:cubicBezTo>
                        <a:pt x="134" y="18"/>
                        <a:pt x="1" y="335"/>
                        <a:pt x="84" y="568"/>
                      </a:cubicBezTo>
                      <a:cubicBezTo>
                        <a:pt x="184" y="784"/>
                        <a:pt x="384" y="951"/>
                        <a:pt x="634" y="1034"/>
                      </a:cubicBezTo>
                      <a:cubicBezTo>
                        <a:pt x="881" y="1120"/>
                        <a:pt x="1139" y="1156"/>
                        <a:pt x="1400" y="1156"/>
                      </a:cubicBezTo>
                      <a:cubicBezTo>
                        <a:pt x="1951" y="1156"/>
                        <a:pt x="2519" y="998"/>
                        <a:pt x="3050" y="818"/>
                      </a:cubicBezTo>
                      <a:cubicBezTo>
                        <a:pt x="3150" y="768"/>
                        <a:pt x="3267" y="751"/>
                        <a:pt x="3383" y="734"/>
                      </a:cubicBezTo>
                      <a:cubicBezTo>
                        <a:pt x="3398" y="734"/>
                        <a:pt x="3414" y="733"/>
                        <a:pt x="3429" y="733"/>
                      </a:cubicBezTo>
                      <a:cubicBezTo>
                        <a:pt x="3712" y="733"/>
                        <a:pt x="3975" y="880"/>
                        <a:pt x="4133" y="1101"/>
                      </a:cubicBezTo>
                      <a:cubicBezTo>
                        <a:pt x="4300" y="1351"/>
                        <a:pt x="4416" y="1618"/>
                        <a:pt x="4483" y="1901"/>
                      </a:cubicBezTo>
                      <a:cubicBezTo>
                        <a:pt x="4533" y="2067"/>
                        <a:pt x="4600" y="2267"/>
                        <a:pt x="4766" y="2317"/>
                      </a:cubicBezTo>
                      <a:cubicBezTo>
                        <a:pt x="4966" y="2117"/>
                        <a:pt x="5033" y="1834"/>
                        <a:pt x="4950" y="1568"/>
                      </a:cubicBezTo>
                      <a:cubicBezTo>
                        <a:pt x="4866" y="1301"/>
                        <a:pt x="4733" y="1068"/>
                        <a:pt x="4550" y="868"/>
                      </a:cubicBezTo>
                      <a:cubicBezTo>
                        <a:pt x="4400" y="651"/>
                        <a:pt x="4200" y="485"/>
                        <a:pt x="3950" y="368"/>
                      </a:cubicBezTo>
                      <a:cubicBezTo>
                        <a:pt x="3844" y="336"/>
                        <a:pt x="3739" y="325"/>
                        <a:pt x="3633" y="325"/>
                      </a:cubicBezTo>
                      <a:cubicBezTo>
                        <a:pt x="3572" y="325"/>
                        <a:pt x="3511" y="328"/>
                        <a:pt x="3450" y="335"/>
                      </a:cubicBezTo>
                      <a:cubicBezTo>
                        <a:pt x="3017" y="351"/>
                        <a:pt x="2583" y="418"/>
                        <a:pt x="2167" y="535"/>
                      </a:cubicBezTo>
                      <a:cubicBezTo>
                        <a:pt x="1962" y="593"/>
                        <a:pt x="1730" y="657"/>
                        <a:pt x="1511" y="657"/>
                      </a:cubicBezTo>
                      <a:cubicBezTo>
                        <a:pt x="1356" y="657"/>
                        <a:pt x="1208" y="625"/>
                        <a:pt x="1084" y="535"/>
                      </a:cubicBezTo>
                      <a:cubicBezTo>
                        <a:pt x="839" y="355"/>
                        <a:pt x="691" y="1"/>
                        <a:pt x="404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60" name="Google Shape;760;p33"/>
                <p:cNvSpPr/>
                <p:nvPr/>
              </p:nvSpPr>
              <p:spPr>
                <a:xfrm>
                  <a:off x="4097525" y="2287669"/>
                  <a:ext cx="249250" cy="3694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33" h="4051" extrusionOk="0">
                      <a:moveTo>
                        <a:pt x="950" y="1"/>
                      </a:moveTo>
                      <a:lnTo>
                        <a:pt x="950" y="1"/>
                      </a:lnTo>
                      <a:cubicBezTo>
                        <a:pt x="800" y="17"/>
                        <a:pt x="683" y="84"/>
                        <a:pt x="583" y="200"/>
                      </a:cubicBezTo>
                      <a:cubicBezTo>
                        <a:pt x="500" y="317"/>
                        <a:pt x="500" y="467"/>
                        <a:pt x="583" y="584"/>
                      </a:cubicBezTo>
                      <a:cubicBezTo>
                        <a:pt x="667" y="684"/>
                        <a:pt x="817" y="767"/>
                        <a:pt x="767" y="884"/>
                      </a:cubicBezTo>
                      <a:cubicBezTo>
                        <a:pt x="733" y="950"/>
                        <a:pt x="650" y="967"/>
                        <a:pt x="583" y="984"/>
                      </a:cubicBezTo>
                      <a:cubicBezTo>
                        <a:pt x="367" y="1084"/>
                        <a:pt x="250" y="1334"/>
                        <a:pt x="300" y="1567"/>
                      </a:cubicBezTo>
                      <a:cubicBezTo>
                        <a:pt x="367" y="1800"/>
                        <a:pt x="550" y="1983"/>
                        <a:pt x="783" y="2067"/>
                      </a:cubicBezTo>
                      <a:cubicBezTo>
                        <a:pt x="914" y="2107"/>
                        <a:pt x="1058" y="2129"/>
                        <a:pt x="1202" y="2129"/>
                      </a:cubicBezTo>
                      <a:cubicBezTo>
                        <a:pt x="1296" y="2129"/>
                        <a:pt x="1391" y="2120"/>
                        <a:pt x="1483" y="2100"/>
                      </a:cubicBezTo>
                      <a:lnTo>
                        <a:pt x="1483" y="2833"/>
                      </a:lnTo>
                      <a:cubicBezTo>
                        <a:pt x="1483" y="2900"/>
                        <a:pt x="1466" y="2983"/>
                        <a:pt x="1450" y="3066"/>
                      </a:cubicBezTo>
                      <a:cubicBezTo>
                        <a:pt x="1371" y="3168"/>
                        <a:pt x="1255" y="3223"/>
                        <a:pt x="1131" y="3223"/>
                      </a:cubicBezTo>
                      <a:cubicBezTo>
                        <a:pt x="1071" y="3223"/>
                        <a:pt x="1010" y="3210"/>
                        <a:pt x="950" y="3183"/>
                      </a:cubicBezTo>
                      <a:cubicBezTo>
                        <a:pt x="783" y="3116"/>
                        <a:pt x="617" y="3033"/>
                        <a:pt x="450" y="2983"/>
                      </a:cubicBezTo>
                      <a:cubicBezTo>
                        <a:pt x="420" y="2978"/>
                        <a:pt x="388" y="2975"/>
                        <a:pt x="357" y="2975"/>
                      </a:cubicBezTo>
                      <a:cubicBezTo>
                        <a:pt x="196" y="2975"/>
                        <a:pt x="31" y="3047"/>
                        <a:pt x="17" y="3200"/>
                      </a:cubicBezTo>
                      <a:cubicBezTo>
                        <a:pt x="0" y="3366"/>
                        <a:pt x="117" y="3500"/>
                        <a:pt x="267" y="3533"/>
                      </a:cubicBezTo>
                      <a:cubicBezTo>
                        <a:pt x="342" y="3550"/>
                        <a:pt x="417" y="3558"/>
                        <a:pt x="494" y="3558"/>
                      </a:cubicBezTo>
                      <a:cubicBezTo>
                        <a:pt x="571" y="3558"/>
                        <a:pt x="650" y="3550"/>
                        <a:pt x="733" y="3533"/>
                      </a:cubicBezTo>
                      <a:cubicBezTo>
                        <a:pt x="852" y="3518"/>
                        <a:pt x="974" y="3510"/>
                        <a:pt x="1097" y="3510"/>
                      </a:cubicBezTo>
                      <a:cubicBezTo>
                        <a:pt x="1371" y="3510"/>
                        <a:pt x="1652" y="3547"/>
                        <a:pt x="1916" y="3616"/>
                      </a:cubicBezTo>
                      <a:cubicBezTo>
                        <a:pt x="2100" y="3633"/>
                        <a:pt x="2266" y="3733"/>
                        <a:pt x="2383" y="3866"/>
                      </a:cubicBezTo>
                      <a:cubicBezTo>
                        <a:pt x="2433" y="3950"/>
                        <a:pt x="2450" y="4033"/>
                        <a:pt x="2566" y="4050"/>
                      </a:cubicBezTo>
                      <a:cubicBezTo>
                        <a:pt x="2572" y="4050"/>
                        <a:pt x="2578" y="4051"/>
                        <a:pt x="2584" y="4051"/>
                      </a:cubicBezTo>
                      <a:cubicBezTo>
                        <a:pt x="2688" y="4051"/>
                        <a:pt x="2733" y="3910"/>
                        <a:pt x="2733" y="3800"/>
                      </a:cubicBezTo>
                      <a:cubicBezTo>
                        <a:pt x="2716" y="3400"/>
                        <a:pt x="2450" y="3050"/>
                        <a:pt x="2083" y="2917"/>
                      </a:cubicBezTo>
                      <a:cubicBezTo>
                        <a:pt x="1933" y="2867"/>
                        <a:pt x="1750" y="2833"/>
                        <a:pt x="1700" y="2683"/>
                      </a:cubicBezTo>
                      <a:cubicBezTo>
                        <a:pt x="1616" y="2500"/>
                        <a:pt x="1833" y="2333"/>
                        <a:pt x="2000" y="2250"/>
                      </a:cubicBezTo>
                      <a:cubicBezTo>
                        <a:pt x="2033" y="2083"/>
                        <a:pt x="1966" y="1917"/>
                        <a:pt x="1833" y="1817"/>
                      </a:cubicBezTo>
                      <a:cubicBezTo>
                        <a:pt x="1721" y="1733"/>
                        <a:pt x="1586" y="1696"/>
                        <a:pt x="1457" y="1696"/>
                      </a:cubicBezTo>
                      <a:cubicBezTo>
                        <a:pt x="1432" y="1696"/>
                        <a:pt x="1407" y="1697"/>
                        <a:pt x="1383" y="1700"/>
                      </a:cubicBezTo>
                      <a:cubicBezTo>
                        <a:pt x="1247" y="1723"/>
                        <a:pt x="1102" y="1777"/>
                        <a:pt x="971" y="1777"/>
                      </a:cubicBezTo>
                      <a:cubicBezTo>
                        <a:pt x="911" y="1777"/>
                        <a:pt x="853" y="1765"/>
                        <a:pt x="800" y="1733"/>
                      </a:cubicBezTo>
                      <a:cubicBezTo>
                        <a:pt x="667" y="1617"/>
                        <a:pt x="633" y="1450"/>
                        <a:pt x="717" y="1317"/>
                      </a:cubicBezTo>
                      <a:cubicBezTo>
                        <a:pt x="783" y="1184"/>
                        <a:pt x="900" y="1067"/>
                        <a:pt x="1033" y="1000"/>
                      </a:cubicBezTo>
                      <a:cubicBezTo>
                        <a:pt x="1133" y="934"/>
                        <a:pt x="1233" y="867"/>
                        <a:pt x="1250" y="750"/>
                      </a:cubicBezTo>
                      <a:cubicBezTo>
                        <a:pt x="1250" y="634"/>
                        <a:pt x="1200" y="534"/>
                        <a:pt x="1117" y="484"/>
                      </a:cubicBezTo>
                      <a:cubicBezTo>
                        <a:pt x="1017" y="434"/>
                        <a:pt x="950" y="350"/>
                        <a:pt x="883" y="267"/>
                      </a:cubicBezTo>
                      <a:cubicBezTo>
                        <a:pt x="833" y="184"/>
                        <a:pt x="850" y="51"/>
                        <a:pt x="950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61" name="Google Shape;761;p33"/>
                <p:cNvSpPr/>
                <p:nvPr/>
              </p:nvSpPr>
              <p:spPr>
                <a:xfrm>
                  <a:off x="4393829" y="2295239"/>
                  <a:ext cx="173280" cy="3279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00" h="3596" extrusionOk="0">
                      <a:moveTo>
                        <a:pt x="1033" y="1"/>
                      </a:moveTo>
                      <a:cubicBezTo>
                        <a:pt x="850" y="251"/>
                        <a:pt x="484" y="251"/>
                        <a:pt x="200" y="334"/>
                      </a:cubicBezTo>
                      <a:cubicBezTo>
                        <a:pt x="150" y="334"/>
                        <a:pt x="117" y="351"/>
                        <a:pt x="84" y="384"/>
                      </a:cubicBezTo>
                      <a:cubicBezTo>
                        <a:pt x="17" y="451"/>
                        <a:pt x="0" y="551"/>
                        <a:pt x="50" y="617"/>
                      </a:cubicBezTo>
                      <a:cubicBezTo>
                        <a:pt x="117" y="817"/>
                        <a:pt x="311" y="942"/>
                        <a:pt x="522" y="942"/>
                      </a:cubicBezTo>
                      <a:cubicBezTo>
                        <a:pt x="575" y="942"/>
                        <a:pt x="630" y="934"/>
                        <a:pt x="684" y="917"/>
                      </a:cubicBezTo>
                      <a:cubicBezTo>
                        <a:pt x="734" y="884"/>
                        <a:pt x="817" y="867"/>
                        <a:pt x="883" y="867"/>
                      </a:cubicBezTo>
                      <a:cubicBezTo>
                        <a:pt x="933" y="884"/>
                        <a:pt x="967" y="917"/>
                        <a:pt x="983" y="934"/>
                      </a:cubicBezTo>
                      <a:cubicBezTo>
                        <a:pt x="1483" y="1500"/>
                        <a:pt x="1550" y="2317"/>
                        <a:pt x="1150" y="2950"/>
                      </a:cubicBezTo>
                      <a:cubicBezTo>
                        <a:pt x="1083" y="3033"/>
                        <a:pt x="1033" y="3133"/>
                        <a:pt x="983" y="3233"/>
                      </a:cubicBezTo>
                      <a:cubicBezTo>
                        <a:pt x="933" y="3333"/>
                        <a:pt x="950" y="3450"/>
                        <a:pt x="1033" y="3533"/>
                      </a:cubicBezTo>
                      <a:cubicBezTo>
                        <a:pt x="1077" y="3577"/>
                        <a:pt x="1132" y="3596"/>
                        <a:pt x="1189" y="3596"/>
                      </a:cubicBezTo>
                      <a:cubicBezTo>
                        <a:pt x="1307" y="3596"/>
                        <a:pt x="1438" y="3517"/>
                        <a:pt x="1517" y="3417"/>
                      </a:cubicBezTo>
                      <a:cubicBezTo>
                        <a:pt x="1717" y="3117"/>
                        <a:pt x="1817" y="2767"/>
                        <a:pt x="1833" y="2417"/>
                      </a:cubicBezTo>
                      <a:cubicBezTo>
                        <a:pt x="1900" y="2034"/>
                        <a:pt x="1883" y="1634"/>
                        <a:pt x="1800" y="1234"/>
                      </a:cubicBezTo>
                      <a:cubicBezTo>
                        <a:pt x="1667" y="767"/>
                        <a:pt x="1333" y="384"/>
                        <a:pt x="1033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</p:grpSp>
          <p:sp>
            <p:nvSpPr>
              <p:cNvPr id="762" name="Google Shape;762;p33"/>
              <p:cNvSpPr/>
              <p:nvPr/>
            </p:nvSpPr>
            <p:spPr>
              <a:xfrm>
                <a:off x="3855877" y="2504999"/>
                <a:ext cx="240221" cy="244781"/>
              </a:xfrm>
              <a:custGeom>
                <a:avLst/>
                <a:gdLst/>
                <a:ahLst/>
                <a:cxnLst/>
                <a:rect l="l" t="t" r="r" b="b"/>
                <a:pathLst>
                  <a:path w="2634" h="2684" fill="none" extrusionOk="0">
                    <a:moveTo>
                      <a:pt x="2633" y="0"/>
                    </a:moveTo>
                    <a:cubicBezTo>
                      <a:pt x="2516" y="234"/>
                      <a:pt x="2300" y="400"/>
                      <a:pt x="2050" y="450"/>
                    </a:cubicBezTo>
                    <a:cubicBezTo>
                      <a:pt x="1800" y="534"/>
                      <a:pt x="1550" y="567"/>
                      <a:pt x="1300" y="650"/>
                    </a:cubicBezTo>
                    <a:cubicBezTo>
                      <a:pt x="450" y="933"/>
                      <a:pt x="0" y="1833"/>
                      <a:pt x="267" y="268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3" name="Google Shape;763;p33"/>
              <p:cNvSpPr/>
              <p:nvPr/>
            </p:nvSpPr>
            <p:spPr>
              <a:xfrm>
                <a:off x="3915217" y="3427022"/>
                <a:ext cx="226541" cy="380030"/>
              </a:xfrm>
              <a:custGeom>
                <a:avLst/>
                <a:gdLst/>
                <a:ahLst/>
                <a:cxnLst/>
                <a:rect l="l" t="t" r="r" b="b"/>
                <a:pathLst>
                  <a:path w="2484" h="4167" fill="none" extrusionOk="0">
                    <a:moveTo>
                      <a:pt x="2483" y="1"/>
                    </a:moveTo>
                    <a:lnTo>
                      <a:pt x="1384" y="51"/>
                    </a:lnTo>
                    <a:cubicBezTo>
                      <a:pt x="1067" y="34"/>
                      <a:pt x="767" y="100"/>
                      <a:pt x="484" y="250"/>
                    </a:cubicBezTo>
                    <a:cubicBezTo>
                      <a:pt x="217" y="450"/>
                      <a:pt x="51" y="750"/>
                      <a:pt x="34" y="1084"/>
                    </a:cubicBezTo>
                    <a:cubicBezTo>
                      <a:pt x="1" y="1417"/>
                      <a:pt x="67" y="1733"/>
                      <a:pt x="201" y="2033"/>
                    </a:cubicBezTo>
                    <a:cubicBezTo>
                      <a:pt x="617" y="3033"/>
                      <a:pt x="1434" y="3816"/>
                      <a:pt x="2450" y="416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4" name="Google Shape;764;p33"/>
              <p:cNvSpPr/>
              <p:nvPr/>
            </p:nvSpPr>
            <p:spPr>
              <a:xfrm>
                <a:off x="4334579" y="2332251"/>
                <a:ext cx="191497" cy="314104"/>
              </a:xfrm>
              <a:custGeom>
                <a:avLst/>
                <a:gdLst/>
                <a:ahLst/>
                <a:cxnLst/>
                <a:rect l="l" t="t" r="r" b="b"/>
                <a:pathLst>
                  <a:path w="2667" h="3816" fill="none" extrusionOk="0">
                    <a:moveTo>
                      <a:pt x="583" y="917"/>
                    </a:moveTo>
                    <a:cubicBezTo>
                      <a:pt x="683" y="1150"/>
                      <a:pt x="633" y="1400"/>
                      <a:pt x="483" y="1600"/>
                    </a:cubicBezTo>
                    <a:cubicBezTo>
                      <a:pt x="333" y="1783"/>
                      <a:pt x="183" y="1983"/>
                      <a:pt x="84" y="2216"/>
                    </a:cubicBezTo>
                    <a:cubicBezTo>
                      <a:pt x="0" y="2433"/>
                      <a:pt x="67" y="2750"/>
                      <a:pt x="283" y="2833"/>
                    </a:cubicBezTo>
                    <a:cubicBezTo>
                      <a:pt x="467" y="2899"/>
                      <a:pt x="667" y="2800"/>
                      <a:pt x="817" y="2899"/>
                    </a:cubicBezTo>
                    <a:cubicBezTo>
                      <a:pt x="1033" y="3016"/>
                      <a:pt x="983" y="3333"/>
                      <a:pt x="1100" y="3533"/>
                    </a:cubicBezTo>
                    <a:cubicBezTo>
                      <a:pt x="1233" y="3733"/>
                      <a:pt x="1483" y="3816"/>
                      <a:pt x="1700" y="3749"/>
                    </a:cubicBezTo>
                    <a:cubicBezTo>
                      <a:pt x="1916" y="3666"/>
                      <a:pt x="2100" y="3516"/>
                      <a:pt x="2216" y="3333"/>
                    </a:cubicBezTo>
                    <a:cubicBezTo>
                      <a:pt x="2550" y="2816"/>
                      <a:pt x="2666" y="2200"/>
                      <a:pt x="2533" y="1616"/>
                    </a:cubicBezTo>
                    <a:cubicBezTo>
                      <a:pt x="2400" y="1033"/>
                      <a:pt x="2166" y="483"/>
                      <a:pt x="1816" y="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5" name="Google Shape;765;p33"/>
              <p:cNvSpPr/>
              <p:nvPr/>
            </p:nvSpPr>
            <p:spPr>
              <a:xfrm>
                <a:off x="4176531" y="3460867"/>
                <a:ext cx="83630" cy="215870"/>
              </a:xfrm>
              <a:custGeom>
                <a:avLst/>
                <a:gdLst/>
                <a:ahLst/>
                <a:cxnLst/>
                <a:rect l="l" t="t" r="r" b="b"/>
                <a:pathLst>
                  <a:path w="917" h="2367" fill="none" extrusionOk="0">
                    <a:moveTo>
                      <a:pt x="400" y="0"/>
                    </a:moveTo>
                    <a:cubicBezTo>
                      <a:pt x="234" y="283"/>
                      <a:pt x="134" y="583"/>
                      <a:pt x="67" y="900"/>
                    </a:cubicBezTo>
                    <a:cubicBezTo>
                      <a:pt x="0" y="1117"/>
                      <a:pt x="0" y="1350"/>
                      <a:pt x="34" y="1566"/>
                    </a:cubicBezTo>
                    <a:cubicBezTo>
                      <a:pt x="84" y="1800"/>
                      <a:pt x="234" y="1983"/>
                      <a:pt x="433" y="2100"/>
                    </a:cubicBezTo>
                    <a:cubicBezTo>
                      <a:pt x="500" y="2133"/>
                      <a:pt x="567" y="2150"/>
                      <a:pt x="633" y="2183"/>
                    </a:cubicBezTo>
                    <a:cubicBezTo>
                      <a:pt x="733" y="2216"/>
                      <a:pt x="833" y="2283"/>
                      <a:pt x="917" y="236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6" name="Google Shape;766;p33"/>
              <p:cNvSpPr/>
              <p:nvPr/>
            </p:nvSpPr>
            <p:spPr>
              <a:xfrm>
                <a:off x="3975894" y="3551976"/>
                <a:ext cx="147562" cy="89832"/>
              </a:xfrm>
              <a:custGeom>
                <a:avLst/>
                <a:gdLst/>
                <a:ahLst/>
                <a:cxnLst/>
                <a:rect l="l" t="t" r="r" b="b"/>
                <a:pathLst>
                  <a:path w="1618" h="985" fill="none" extrusionOk="0">
                    <a:moveTo>
                      <a:pt x="1617" y="118"/>
                    </a:moveTo>
                    <a:cubicBezTo>
                      <a:pt x="1367" y="134"/>
                      <a:pt x="1117" y="118"/>
                      <a:pt x="884" y="51"/>
                    </a:cubicBezTo>
                    <a:cubicBezTo>
                      <a:pt x="784" y="34"/>
                      <a:pt x="701" y="18"/>
                      <a:pt x="617" y="1"/>
                    </a:cubicBezTo>
                    <a:cubicBezTo>
                      <a:pt x="384" y="1"/>
                      <a:pt x="184" y="134"/>
                      <a:pt x="101" y="351"/>
                    </a:cubicBezTo>
                    <a:cubicBezTo>
                      <a:pt x="1" y="551"/>
                      <a:pt x="1" y="767"/>
                      <a:pt x="67" y="984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7" name="Google Shape;767;p33"/>
              <p:cNvSpPr/>
              <p:nvPr/>
            </p:nvSpPr>
            <p:spPr>
              <a:xfrm>
                <a:off x="4039733" y="3640166"/>
                <a:ext cx="174830" cy="144461"/>
              </a:xfrm>
              <a:custGeom>
                <a:avLst/>
                <a:gdLst/>
                <a:ahLst/>
                <a:cxnLst/>
                <a:rect l="l" t="t" r="r" b="b"/>
                <a:pathLst>
                  <a:path w="1917" h="1584" fill="none" extrusionOk="0">
                    <a:moveTo>
                      <a:pt x="1" y="0"/>
                    </a:moveTo>
                    <a:lnTo>
                      <a:pt x="234" y="250"/>
                    </a:lnTo>
                    <a:cubicBezTo>
                      <a:pt x="351" y="384"/>
                      <a:pt x="467" y="484"/>
                      <a:pt x="617" y="567"/>
                    </a:cubicBezTo>
                    <a:cubicBezTo>
                      <a:pt x="734" y="617"/>
                      <a:pt x="850" y="650"/>
                      <a:pt x="967" y="684"/>
                    </a:cubicBezTo>
                    <a:cubicBezTo>
                      <a:pt x="1400" y="834"/>
                      <a:pt x="1734" y="1167"/>
                      <a:pt x="1917" y="158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8" name="Google Shape;768;p33"/>
              <p:cNvSpPr/>
              <p:nvPr/>
            </p:nvSpPr>
            <p:spPr>
              <a:xfrm>
                <a:off x="4153732" y="3628037"/>
                <a:ext cx="35021" cy="85181"/>
              </a:xfrm>
              <a:custGeom>
                <a:avLst/>
                <a:gdLst/>
                <a:ahLst/>
                <a:cxnLst/>
                <a:rect l="l" t="t" r="r" b="b"/>
                <a:pathLst>
                  <a:path w="384" h="934" fill="none" extrusionOk="0">
                    <a:moveTo>
                      <a:pt x="384" y="0"/>
                    </a:moveTo>
                    <a:cubicBezTo>
                      <a:pt x="150" y="267"/>
                      <a:pt x="17" y="583"/>
                      <a:pt x="0" y="93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9" name="Google Shape;769;p33"/>
              <p:cNvSpPr/>
              <p:nvPr/>
            </p:nvSpPr>
            <p:spPr>
              <a:xfrm>
                <a:off x="4255509" y="3655397"/>
                <a:ext cx="111082" cy="77520"/>
              </a:xfrm>
              <a:custGeom>
                <a:avLst/>
                <a:gdLst/>
                <a:ahLst/>
                <a:cxnLst/>
                <a:rect l="l" t="t" r="r" b="b"/>
                <a:pathLst>
                  <a:path w="1218" h="850" fill="none" extrusionOk="0">
                    <a:moveTo>
                      <a:pt x="1" y="733"/>
                    </a:moveTo>
                    <a:cubicBezTo>
                      <a:pt x="167" y="817"/>
                      <a:pt x="351" y="850"/>
                      <a:pt x="534" y="800"/>
                    </a:cubicBezTo>
                    <a:cubicBezTo>
                      <a:pt x="884" y="700"/>
                      <a:pt x="1100" y="350"/>
                      <a:pt x="1217" y="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0" name="Google Shape;770;p33"/>
              <p:cNvSpPr/>
              <p:nvPr/>
            </p:nvSpPr>
            <p:spPr>
              <a:xfrm>
                <a:off x="4346708" y="3697896"/>
                <a:ext cx="56362" cy="19882"/>
              </a:xfrm>
              <a:custGeom>
                <a:avLst/>
                <a:gdLst/>
                <a:ahLst/>
                <a:cxnLst/>
                <a:rect l="l" t="t" r="r" b="b"/>
                <a:pathLst>
                  <a:path w="618" h="218" fill="none" extrusionOk="0">
                    <a:moveTo>
                      <a:pt x="0" y="1"/>
                    </a:moveTo>
                    <a:cubicBezTo>
                      <a:pt x="167" y="151"/>
                      <a:pt x="400" y="217"/>
                      <a:pt x="617" y="15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1" name="Google Shape;771;p33"/>
              <p:cNvSpPr/>
              <p:nvPr/>
            </p:nvSpPr>
            <p:spPr>
              <a:xfrm>
                <a:off x="4361938" y="3782986"/>
                <a:ext cx="129230" cy="147470"/>
              </a:xfrm>
              <a:custGeom>
                <a:avLst/>
                <a:gdLst/>
                <a:ahLst/>
                <a:cxnLst/>
                <a:rect l="l" t="t" r="r" b="b"/>
                <a:pathLst>
                  <a:path w="1417" h="1617" fill="none" extrusionOk="0">
                    <a:moveTo>
                      <a:pt x="1416" y="201"/>
                    </a:moveTo>
                    <a:cubicBezTo>
                      <a:pt x="1283" y="67"/>
                      <a:pt x="1083" y="1"/>
                      <a:pt x="900" y="17"/>
                    </a:cubicBezTo>
                    <a:cubicBezTo>
                      <a:pt x="650" y="17"/>
                      <a:pt x="367" y="51"/>
                      <a:pt x="233" y="267"/>
                    </a:cubicBezTo>
                    <a:cubicBezTo>
                      <a:pt x="200" y="317"/>
                      <a:pt x="167" y="367"/>
                      <a:pt x="150" y="434"/>
                    </a:cubicBezTo>
                    <a:cubicBezTo>
                      <a:pt x="33" y="834"/>
                      <a:pt x="0" y="1300"/>
                      <a:pt x="267" y="1617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2" name="Google Shape;772;p33"/>
              <p:cNvSpPr/>
              <p:nvPr/>
            </p:nvSpPr>
            <p:spPr>
              <a:xfrm>
                <a:off x="3872567" y="3252657"/>
                <a:ext cx="176381" cy="149021"/>
              </a:xfrm>
              <a:custGeom>
                <a:avLst/>
                <a:gdLst/>
                <a:ahLst/>
                <a:cxnLst/>
                <a:rect l="l" t="t" r="r" b="b"/>
                <a:pathLst>
                  <a:path w="1934" h="1634" fill="none" extrusionOk="0">
                    <a:moveTo>
                      <a:pt x="1800" y="0"/>
                    </a:moveTo>
                    <a:cubicBezTo>
                      <a:pt x="1884" y="434"/>
                      <a:pt x="1934" y="934"/>
                      <a:pt x="1667" y="1283"/>
                    </a:cubicBezTo>
                    <a:cubicBezTo>
                      <a:pt x="1534" y="1467"/>
                      <a:pt x="1334" y="1583"/>
                      <a:pt x="1117" y="1617"/>
                    </a:cubicBezTo>
                    <a:cubicBezTo>
                      <a:pt x="984" y="1633"/>
                      <a:pt x="851" y="1633"/>
                      <a:pt x="717" y="1617"/>
                    </a:cubicBezTo>
                    <a:cubicBezTo>
                      <a:pt x="451" y="1617"/>
                      <a:pt x="201" y="1517"/>
                      <a:pt x="1" y="133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3" name="Google Shape;773;p33"/>
              <p:cNvSpPr/>
              <p:nvPr/>
            </p:nvSpPr>
            <p:spPr>
              <a:xfrm>
                <a:off x="3846757" y="3087038"/>
                <a:ext cx="407390" cy="193070"/>
              </a:xfrm>
              <a:custGeom>
                <a:avLst/>
                <a:gdLst/>
                <a:ahLst/>
                <a:cxnLst/>
                <a:rect l="l" t="t" r="r" b="b"/>
                <a:pathLst>
                  <a:path w="4467" h="2117" fill="none" extrusionOk="0">
                    <a:moveTo>
                      <a:pt x="100" y="0"/>
                    </a:moveTo>
                    <a:cubicBezTo>
                      <a:pt x="0" y="267"/>
                      <a:pt x="100" y="567"/>
                      <a:pt x="317" y="750"/>
                    </a:cubicBezTo>
                    <a:cubicBezTo>
                      <a:pt x="550" y="933"/>
                      <a:pt x="817" y="1017"/>
                      <a:pt x="1100" y="1033"/>
                    </a:cubicBezTo>
                    <a:cubicBezTo>
                      <a:pt x="1333" y="1033"/>
                      <a:pt x="1567" y="1033"/>
                      <a:pt x="1783" y="1033"/>
                    </a:cubicBezTo>
                    <a:cubicBezTo>
                      <a:pt x="2300" y="1067"/>
                      <a:pt x="2783" y="1267"/>
                      <a:pt x="3150" y="1633"/>
                    </a:cubicBezTo>
                    <a:cubicBezTo>
                      <a:pt x="3266" y="1750"/>
                      <a:pt x="3383" y="1850"/>
                      <a:pt x="3516" y="1950"/>
                    </a:cubicBezTo>
                    <a:cubicBezTo>
                      <a:pt x="3833" y="2116"/>
                      <a:pt x="4233" y="2050"/>
                      <a:pt x="4466" y="176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4" name="Google Shape;774;p33"/>
              <p:cNvSpPr/>
              <p:nvPr/>
            </p:nvSpPr>
            <p:spPr>
              <a:xfrm>
                <a:off x="3974435" y="3004958"/>
                <a:ext cx="69950" cy="177840"/>
              </a:xfrm>
              <a:custGeom>
                <a:avLst/>
                <a:gdLst/>
                <a:ahLst/>
                <a:cxnLst/>
                <a:rect l="l" t="t" r="r" b="b"/>
                <a:pathLst>
                  <a:path w="767" h="1950" fill="none" extrusionOk="0">
                    <a:moveTo>
                      <a:pt x="0" y="0"/>
                    </a:moveTo>
                    <a:cubicBezTo>
                      <a:pt x="250" y="117"/>
                      <a:pt x="433" y="334"/>
                      <a:pt x="517" y="600"/>
                    </a:cubicBezTo>
                    <a:cubicBezTo>
                      <a:pt x="700" y="1017"/>
                      <a:pt x="767" y="1483"/>
                      <a:pt x="700" y="195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5" name="Google Shape;775;p33"/>
              <p:cNvSpPr/>
              <p:nvPr/>
            </p:nvSpPr>
            <p:spPr>
              <a:xfrm>
                <a:off x="4032164" y="2992828"/>
                <a:ext cx="68491" cy="103421"/>
              </a:xfrm>
              <a:custGeom>
                <a:avLst/>
                <a:gdLst/>
                <a:ahLst/>
                <a:cxnLst/>
                <a:rect l="l" t="t" r="r" b="b"/>
                <a:pathLst>
                  <a:path w="751" h="1134" fill="none" extrusionOk="0">
                    <a:moveTo>
                      <a:pt x="750" y="0"/>
                    </a:moveTo>
                    <a:cubicBezTo>
                      <a:pt x="600" y="50"/>
                      <a:pt x="467" y="167"/>
                      <a:pt x="367" y="317"/>
                    </a:cubicBezTo>
                    <a:cubicBezTo>
                      <a:pt x="200" y="567"/>
                      <a:pt x="184" y="900"/>
                      <a:pt x="0" y="113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6" name="Google Shape;776;p33"/>
              <p:cNvSpPr/>
              <p:nvPr/>
            </p:nvSpPr>
            <p:spPr>
              <a:xfrm>
                <a:off x="4150631" y="2799758"/>
                <a:ext cx="182491" cy="246331"/>
              </a:xfrm>
              <a:custGeom>
                <a:avLst/>
                <a:gdLst/>
                <a:ahLst/>
                <a:cxnLst/>
                <a:rect l="l" t="t" r="r" b="b"/>
                <a:pathLst>
                  <a:path w="2001" h="2701" fill="none" extrusionOk="0">
                    <a:moveTo>
                      <a:pt x="2001" y="1"/>
                    </a:moveTo>
                    <a:lnTo>
                      <a:pt x="1551" y="34"/>
                    </a:lnTo>
                    <a:cubicBezTo>
                      <a:pt x="1467" y="34"/>
                      <a:pt x="1384" y="34"/>
                      <a:pt x="1317" y="51"/>
                    </a:cubicBezTo>
                    <a:cubicBezTo>
                      <a:pt x="1217" y="84"/>
                      <a:pt x="1134" y="134"/>
                      <a:pt x="1067" y="201"/>
                    </a:cubicBezTo>
                    <a:cubicBezTo>
                      <a:pt x="301" y="784"/>
                      <a:pt x="1" y="1784"/>
                      <a:pt x="318" y="270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7" name="Google Shape;777;p33"/>
              <p:cNvSpPr/>
              <p:nvPr/>
            </p:nvSpPr>
            <p:spPr>
              <a:xfrm>
                <a:off x="3887797" y="2877278"/>
                <a:ext cx="76061" cy="35021"/>
              </a:xfrm>
              <a:custGeom>
                <a:avLst/>
                <a:gdLst/>
                <a:ahLst/>
                <a:cxnLst/>
                <a:rect l="l" t="t" r="r" b="b"/>
                <a:pathLst>
                  <a:path w="834" h="384" fill="none" extrusionOk="0">
                    <a:moveTo>
                      <a:pt x="833" y="384"/>
                    </a:moveTo>
                    <a:cubicBezTo>
                      <a:pt x="700" y="234"/>
                      <a:pt x="517" y="117"/>
                      <a:pt x="334" y="51"/>
                    </a:cubicBezTo>
                    <a:cubicBezTo>
                      <a:pt x="217" y="17"/>
                      <a:pt x="100" y="1"/>
                      <a:pt x="0" y="34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8" name="Google Shape;778;p33"/>
              <p:cNvSpPr/>
              <p:nvPr/>
            </p:nvSpPr>
            <p:spPr>
              <a:xfrm>
                <a:off x="4026054" y="2684298"/>
                <a:ext cx="407390" cy="159691"/>
              </a:xfrm>
              <a:custGeom>
                <a:avLst/>
                <a:gdLst/>
                <a:ahLst/>
                <a:cxnLst/>
                <a:rect l="l" t="t" r="r" b="b"/>
                <a:pathLst>
                  <a:path w="4467" h="1751" fill="none" extrusionOk="0">
                    <a:moveTo>
                      <a:pt x="4466" y="1750"/>
                    </a:moveTo>
                    <a:cubicBezTo>
                      <a:pt x="4416" y="1467"/>
                      <a:pt x="4316" y="1200"/>
                      <a:pt x="4200" y="934"/>
                    </a:cubicBezTo>
                    <a:cubicBezTo>
                      <a:pt x="4066" y="667"/>
                      <a:pt x="3850" y="467"/>
                      <a:pt x="3566" y="367"/>
                    </a:cubicBezTo>
                    <a:cubicBezTo>
                      <a:pt x="3150" y="234"/>
                      <a:pt x="2717" y="434"/>
                      <a:pt x="2317" y="584"/>
                    </a:cubicBezTo>
                    <a:cubicBezTo>
                      <a:pt x="1900" y="767"/>
                      <a:pt x="1450" y="834"/>
                      <a:pt x="1000" y="784"/>
                    </a:cubicBezTo>
                    <a:cubicBezTo>
                      <a:pt x="534" y="734"/>
                      <a:pt x="151" y="434"/>
                      <a:pt x="1" y="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9" name="Google Shape;779;p33"/>
              <p:cNvSpPr/>
              <p:nvPr/>
            </p:nvSpPr>
            <p:spPr>
              <a:xfrm>
                <a:off x="4105123" y="2547498"/>
                <a:ext cx="246240" cy="98861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1084" fill="none" extrusionOk="0">
                    <a:moveTo>
                      <a:pt x="2666" y="1051"/>
                    </a:moveTo>
                    <a:cubicBezTo>
                      <a:pt x="2666" y="1051"/>
                      <a:pt x="2666" y="1084"/>
                      <a:pt x="2683" y="1067"/>
                    </a:cubicBezTo>
                    <a:cubicBezTo>
                      <a:pt x="2699" y="1067"/>
                      <a:pt x="2683" y="1051"/>
                      <a:pt x="2683" y="1034"/>
                    </a:cubicBezTo>
                    <a:cubicBezTo>
                      <a:pt x="2649" y="834"/>
                      <a:pt x="2550" y="634"/>
                      <a:pt x="2400" y="484"/>
                    </a:cubicBezTo>
                    <a:cubicBezTo>
                      <a:pt x="2050" y="217"/>
                      <a:pt x="1500" y="484"/>
                      <a:pt x="1117" y="284"/>
                    </a:cubicBezTo>
                    <a:cubicBezTo>
                      <a:pt x="1017" y="217"/>
                      <a:pt x="933" y="134"/>
                      <a:pt x="833" y="68"/>
                    </a:cubicBezTo>
                    <a:cubicBezTo>
                      <a:pt x="683" y="1"/>
                      <a:pt x="517" y="1"/>
                      <a:pt x="367" y="68"/>
                    </a:cubicBezTo>
                    <a:cubicBezTo>
                      <a:pt x="217" y="151"/>
                      <a:pt x="100" y="251"/>
                      <a:pt x="0" y="367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0" name="Google Shape;780;p33"/>
              <p:cNvSpPr/>
              <p:nvPr/>
            </p:nvSpPr>
            <p:spPr>
              <a:xfrm>
                <a:off x="4232710" y="2447269"/>
                <a:ext cx="22891" cy="124670"/>
              </a:xfrm>
              <a:custGeom>
                <a:avLst/>
                <a:gdLst/>
                <a:ahLst/>
                <a:cxnLst/>
                <a:rect l="l" t="t" r="r" b="b"/>
                <a:pathLst>
                  <a:path w="251" h="1367" fill="none" extrusionOk="0">
                    <a:moveTo>
                      <a:pt x="251" y="0"/>
                    </a:moveTo>
                    <a:cubicBezTo>
                      <a:pt x="117" y="450"/>
                      <a:pt x="34" y="900"/>
                      <a:pt x="1" y="136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1" name="Google Shape;781;p33"/>
              <p:cNvSpPr/>
              <p:nvPr/>
            </p:nvSpPr>
            <p:spPr>
              <a:xfrm>
                <a:off x="4167411" y="2278549"/>
                <a:ext cx="126221" cy="202190"/>
              </a:xfrm>
              <a:custGeom>
                <a:avLst/>
                <a:gdLst/>
                <a:ahLst/>
                <a:cxnLst/>
                <a:rect l="l" t="t" r="r" b="b"/>
                <a:pathLst>
                  <a:path w="1384" h="2217" fill="none" extrusionOk="0">
                    <a:moveTo>
                      <a:pt x="1383" y="2217"/>
                    </a:moveTo>
                    <a:cubicBezTo>
                      <a:pt x="1233" y="1917"/>
                      <a:pt x="917" y="1750"/>
                      <a:pt x="583" y="1800"/>
                    </a:cubicBezTo>
                    <a:cubicBezTo>
                      <a:pt x="500" y="1817"/>
                      <a:pt x="417" y="1833"/>
                      <a:pt x="317" y="1833"/>
                    </a:cubicBezTo>
                    <a:cubicBezTo>
                      <a:pt x="84" y="1800"/>
                      <a:pt x="0" y="1517"/>
                      <a:pt x="150" y="1350"/>
                    </a:cubicBezTo>
                    <a:cubicBezTo>
                      <a:pt x="234" y="1250"/>
                      <a:pt x="400" y="1234"/>
                      <a:pt x="484" y="1134"/>
                    </a:cubicBezTo>
                    <a:cubicBezTo>
                      <a:pt x="600" y="1000"/>
                      <a:pt x="583" y="817"/>
                      <a:pt x="467" y="717"/>
                    </a:cubicBezTo>
                    <a:cubicBezTo>
                      <a:pt x="434" y="684"/>
                      <a:pt x="384" y="650"/>
                      <a:pt x="350" y="617"/>
                    </a:cubicBezTo>
                    <a:cubicBezTo>
                      <a:pt x="150" y="450"/>
                      <a:pt x="150" y="167"/>
                      <a:pt x="334" y="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2" name="Google Shape;782;p33"/>
              <p:cNvSpPr/>
              <p:nvPr/>
            </p:nvSpPr>
            <p:spPr>
              <a:xfrm>
                <a:off x="4377051" y="2849715"/>
                <a:ext cx="86749" cy="117601"/>
              </a:xfrm>
              <a:custGeom>
                <a:avLst/>
                <a:gdLst/>
                <a:ahLst/>
                <a:cxnLst/>
                <a:rect l="l" t="t" r="r" b="b"/>
                <a:pathLst>
                  <a:path w="1218" h="1651" fill="none" extrusionOk="0">
                    <a:moveTo>
                      <a:pt x="1217" y="1650"/>
                    </a:moveTo>
                    <a:cubicBezTo>
                      <a:pt x="1184" y="1301"/>
                      <a:pt x="934" y="1017"/>
                      <a:pt x="601" y="934"/>
                    </a:cubicBezTo>
                    <a:cubicBezTo>
                      <a:pt x="517" y="917"/>
                      <a:pt x="417" y="884"/>
                      <a:pt x="351" y="867"/>
                    </a:cubicBezTo>
                    <a:cubicBezTo>
                      <a:pt x="184" y="801"/>
                      <a:pt x="84" y="667"/>
                      <a:pt x="34" y="501"/>
                    </a:cubicBezTo>
                    <a:cubicBezTo>
                      <a:pt x="1" y="334"/>
                      <a:pt x="1" y="167"/>
                      <a:pt x="34" y="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3" name="Google Shape;783;p33"/>
              <p:cNvSpPr/>
              <p:nvPr/>
            </p:nvSpPr>
            <p:spPr>
              <a:xfrm>
                <a:off x="4337588" y="3141758"/>
                <a:ext cx="69950" cy="275059"/>
              </a:xfrm>
              <a:custGeom>
                <a:avLst/>
                <a:gdLst/>
                <a:ahLst/>
                <a:cxnLst/>
                <a:rect l="l" t="t" r="r" b="b"/>
                <a:pathLst>
                  <a:path w="767" h="3016" fill="none" extrusionOk="0">
                    <a:moveTo>
                      <a:pt x="767" y="0"/>
                    </a:moveTo>
                    <a:cubicBezTo>
                      <a:pt x="367" y="167"/>
                      <a:pt x="84" y="533"/>
                      <a:pt x="34" y="966"/>
                    </a:cubicBezTo>
                    <a:cubicBezTo>
                      <a:pt x="1" y="1383"/>
                      <a:pt x="34" y="1816"/>
                      <a:pt x="150" y="2233"/>
                    </a:cubicBezTo>
                    <a:cubicBezTo>
                      <a:pt x="200" y="2483"/>
                      <a:pt x="250" y="2749"/>
                      <a:pt x="300" y="301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4" name="Google Shape;784;p33"/>
              <p:cNvSpPr/>
              <p:nvPr/>
            </p:nvSpPr>
            <p:spPr>
              <a:xfrm>
                <a:off x="4137042" y="3131088"/>
                <a:ext cx="218880" cy="54811"/>
              </a:xfrm>
              <a:custGeom>
                <a:avLst/>
                <a:gdLst/>
                <a:ahLst/>
                <a:cxnLst/>
                <a:rect l="l" t="t" r="r" b="b"/>
                <a:pathLst>
                  <a:path w="2400" h="601" fill="none" extrusionOk="0">
                    <a:moveTo>
                      <a:pt x="2399" y="600"/>
                    </a:moveTo>
                    <a:cubicBezTo>
                      <a:pt x="2366" y="267"/>
                      <a:pt x="2100" y="0"/>
                      <a:pt x="1766" y="0"/>
                    </a:cubicBezTo>
                    <a:cubicBezTo>
                      <a:pt x="1616" y="0"/>
                      <a:pt x="1466" y="34"/>
                      <a:pt x="1333" y="100"/>
                    </a:cubicBezTo>
                    <a:lnTo>
                      <a:pt x="900" y="250"/>
                    </a:lnTo>
                    <a:cubicBezTo>
                      <a:pt x="800" y="300"/>
                      <a:pt x="683" y="317"/>
                      <a:pt x="567" y="334"/>
                    </a:cubicBezTo>
                    <a:cubicBezTo>
                      <a:pt x="317" y="334"/>
                      <a:pt x="100" y="200"/>
                      <a:pt x="0" y="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5" name="Google Shape;785;p33"/>
              <p:cNvSpPr/>
              <p:nvPr/>
            </p:nvSpPr>
            <p:spPr>
              <a:xfrm>
                <a:off x="4288979" y="2195010"/>
                <a:ext cx="79070" cy="164160"/>
              </a:xfrm>
              <a:custGeom>
                <a:avLst/>
                <a:gdLst/>
                <a:ahLst/>
                <a:cxnLst/>
                <a:rect l="l" t="t" r="r" b="b"/>
                <a:pathLst>
                  <a:path w="867" h="1800" fill="none" extrusionOk="0">
                    <a:moveTo>
                      <a:pt x="550" y="0"/>
                    </a:moveTo>
                    <a:cubicBezTo>
                      <a:pt x="717" y="200"/>
                      <a:pt x="817" y="467"/>
                      <a:pt x="817" y="750"/>
                    </a:cubicBezTo>
                    <a:cubicBezTo>
                      <a:pt x="867" y="967"/>
                      <a:pt x="833" y="1183"/>
                      <a:pt x="750" y="1400"/>
                    </a:cubicBezTo>
                    <a:cubicBezTo>
                      <a:pt x="600" y="1666"/>
                      <a:pt x="284" y="1800"/>
                      <a:pt x="0" y="171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6" name="Google Shape;786;p33"/>
              <p:cNvSpPr/>
              <p:nvPr/>
            </p:nvSpPr>
            <p:spPr>
              <a:xfrm>
                <a:off x="3906036" y="2877278"/>
                <a:ext cx="267490" cy="194621"/>
              </a:xfrm>
              <a:custGeom>
                <a:avLst/>
                <a:gdLst/>
                <a:ahLst/>
                <a:cxnLst/>
                <a:rect l="l" t="t" r="r" b="b"/>
                <a:pathLst>
                  <a:path w="2933" h="2134" fill="none" extrusionOk="0">
                    <a:moveTo>
                      <a:pt x="2933" y="434"/>
                    </a:moveTo>
                    <a:cubicBezTo>
                      <a:pt x="2416" y="117"/>
                      <a:pt x="1817" y="1"/>
                      <a:pt x="1250" y="134"/>
                    </a:cubicBezTo>
                    <a:cubicBezTo>
                      <a:pt x="950" y="184"/>
                      <a:pt x="667" y="317"/>
                      <a:pt x="467" y="534"/>
                    </a:cubicBezTo>
                    <a:cubicBezTo>
                      <a:pt x="134" y="884"/>
                      <a:pt x="67" y="1400"/>
                      <a:pt x="34" y="1884"/>
                    </a:cubicBezTo>
                    <a:lnTo>
                      <a:pt x="0" y="2134"/>
                    </a:ln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7" name="Google Shape;787;p33"/>
              <p:cNvSpPr/>
              <p:nvPr/>
            </p:nvSpPr>
            <p:spPr>
              <a:xfrm>
                <a:off x="4240378" y="2945925"/>
                <a:ext cx="296397" cy="593997"/>
              </a:xfrm>
              <a:custGeom>
                <a:avLst/>
                <a:gdLst/>
                <a:ahLst/>
                <a:cxnLst/>
                <a:rect l="l" t="t" r="r" b="b"/>
                <a:pathLst>
                  <a:path w="3433" h="6816" fill="none" extrusionOk="0">
                    <a:moveTo>
                      <a:pt x="0" y="5433"/>
                    </a:moveTo>
                    <a:cubicBezTo>
                      <a:pt x="517" y="6033"/>
                      <a:pt x="1183" y="6466"/>
                      <a:pt x="1950" y="6682"/>
                    </a:cubicBezTo>
                    <a:cubicBezTo>
                      <a:pt x="2366" y="6799"/>
                      <a:pt x="2866" y="6816"/>
                      <a:pt x="3149" y="6499"/>
                    </a:cubicBezTo>
                    <a:cubicBezTo>
                      <a:pt x="3349" y="6249"/>
                      <a:pt x="3433" y="5933"/>
                      <a:pt x="3366" y="5616"/>
                    </a:cubicBezTo>
                    <a:cubicBezTo>
                      <a:pt x="3316" y="5299"/>
                      <a:pt x="3199" y="4999"/>
                      <a:pt x="3166" y="4683"/>
                    </a:cubicBezTo>
                    <a:cubicBezTo>
                      <a:pt x="3099" y="4083"/>
                      <a:pt x="3333" y="3483"/>
                      <a:pt x="3383" y="2883"/>
                    </a:cubicBezTo>
                    <a:cubicBezTo>
                      <a:pt x="3433" y="2267"/>
                      <a:pt x="3283" y="1550"/>
                      <a:pt x="2733" y="1300"/>
                    </a:cubicBezTo>
                    <a:cubicBezTo>
                      <a:pt x="2183" y="1034"/>
                      <a:pt x="1516" y="1367"/>
                      <a:pt x="933" y="1184"/>
                    </a:cubicBezTo>
                    <a:cubicBezTo>
                      <a:pt x="450" y="1017"/>
                      <a:pt x="133" y="517"/>
                      <a:pt x="200" y="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</p:grpSp>
      </p:grpSp>
      <p:sp>
        <p:nvSpPr>
          <p:cNvPr id="788" name="Google Shape;788;p33"/>
          <p:cNvSpPr txBox="1">
            <a:spLocks noGrp="1"/>
          </p:cNvSpPr>
          <p:nvPr>
            <p:ph type="ctrTitle"/>
          </p:nvPr>
        </p:nvSpPr>
        <p:spPr>
          <a:xfrm>
            <a:off x="734677" y="142945"/>
            <a:ext cx="10646993" cy="669514"/>
          </a:xfrm>
          <a:prstGeom prst="rect">
            <a:avLst/>
          </a:prstGeom>
        </p:spPr>
        <p:txBody>
          <a:bodyPr spcFirstLastPara="1" vert="horz" wrap="square" lIns="114241" tIns="114241" rIns="114241" bIns="114241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err="1" smtClean="0">
                <a:solidFill>
                  <a:srgbClr val="002060"/>
                </a:solidFill>
              </a:rPr>
              <a:t>Amaliy</a:t>
            </a:r>
            <a:r>
              <a:rPr lang="en-US" sz="4400" b="1" dirty="0" smtClean="0">
                <a:solidFill>
                  <a:srgbClr val="002060"/>
                </a:solidFill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</a:rPr>
              <a:t>topshiriq</a:t>
            </a:r>
            <a:endParaRPr sz="4373" b="1" dirty="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30439" y="868870"/>
            <a:ext cx="18261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</a:t>
            </a:r>
            <a:r>
              <a:rPr lang="en-US" sz="4000" b="0" cap="none" spc="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endParaRPr lang="ru-RU" sz="40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2" name="Прямоугольник 101"/>
          <p:cNvSpPr/>
          <p:nvPr/>
        </p:nvSpPr>
        <p:spPr>
          <a:xfrm>
            <a:off x="4532961" y="4753665"/>
            <a:ext cx="18085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r>
              <a:rPr lang="en-US" sz="4000" b="0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000" b="0" cap="none" spc="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endParaRPr lang="ru-RU" sz="40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9086571" y="868870"/>
            <a:ext cx="180370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sz="4000" b="0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000" b="0" cap="none" spc="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endParaRPr lang="ru-RU" sz="40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972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B578776-C2E0-A9CE-2B9F-8684EC870593}"/>
              </a:ext>
            </a:extLst>
          </p:cNvPr>
          <p:cNvSpPr txBox="1">
            <a:spLocks/>
          </p:cNvSpPr>
          <p:nvPr/>
        </p:nvSpPr>
        <p:spPr>
          <a:xfrm>
            <a:off x="67720" y="34390"/>
            <a:ext cx="11684000" cy="87743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SG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 </a:t>
            </a:r>
            <a:r>
              <a:rPr lang="en-SG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qaysi</a:t>
            </a:r>
            <a:r>
              <a:rPr lang="en-SG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model ???</a:t>
            </a:r>
            <a:endParaRPr lang="en-SG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B92615E-7E1B-5F0A-CB34-99D2F8762C8C}"/>
              </a:ext>
            </a:extLst>
          </p:cNvPr>
          <p:cNvSpPr txBox="1">
            <a:spLocks/>
          </p:cNvSpPr>
          <p:nvPr/>
        </p:nvSpPr>
        <p:spPr>
          <a:xfrm>
            <a:off x="4315535" y="3221438"/>
            <a:ext cx="4011613" cy="28848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Qism-Butun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”   (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Qoʻshish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Ayirish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514350" indent="-514350">
              <a:buFont typeface="+mj-lt"/>
              <a:buAutoNum type="alphaUcPeriod"/>
            </a:pP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Taqqoslash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(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Qoʻshish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Ayirish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514350" indent="-514350">
              <a:buFont typeface="+mj-lt"/>
              <a:buAutoNum type="alphaUcPeriod"/>
            </a:pP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Taqqoslash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(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Koʻpaytirish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514350" indent="-514350">
              <a:buFont typeface="+mj-lt"/>
              <a:buAutoNum type="alphaUcPeriod"/>
            </a:pPr>
            <a:endParaRPr lang="en-SG" sz="1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6" name="Group 18">
            <a:extLst>
              <a:ext uri="{FF2B5EF4-FFF2-40B4-BE49-F238E27FC236}">
                <a16:creationId xmlns:a16="http://schemas.microsoft.com/office/drawing/2014/main" id="{07A12273-BD7A-413C-928F-1324D8ABE1C0}"/>
              </a:ext>
            </a:extLst>
          </p:cNvPr>
          <p:cNvGrpSpPr/>
          <p:nvPr/>
        </p:nvGrpSpPr>
        <p:grpSpPr>
          <a:xfrm>
            <a:off x="3220357" y="1426029"/>
            <a:ext cx="5802086" cy="2879749"/>
            <a:chOff x="3344049" y="1698528"/>
            <a:chExt cx="5503899" cy="2518328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BD0C0D6-1AE5-43ED-BE13-D2798AE166E0}"/>
                </a:ext>
              </a:extLst>
            </p:cNvPr>
            <p:cNvSpPr txBox="1"/>
            <p:nvPr/>
          </p:nvSpPr>
          <p:spPr>
            <a:xfrm>
              <a:off x="3659023" y="3866962"/>
              <a:ext cx="1916286" cy="3498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b="1" dirty="0" err="1">
                  <a:solidFill>
                    <a:srgbClr val="000000"/>
                  </a:solidFill>
                  <a:latin typeface="Calibri" panose="020F0502020204030204"/>
                </a:rPr>
                <a:t>Kichikroq</a:t>
              </a:r>
              <a:r>
                <a:rPr lang="en-US" sz="2000" b="1" dirty="0">
                  <a:solidFill>
                    <a:srgbClr val="000000"/>
                  </a:solidFill>
                  <a:latin typeface="Calibri" panose="020F0502020204030204"/>
                </a:rPr>
                <a:t> </a:t>
              </a:r>
              <a:r>
                <a:rPr lang="en-US" sz="2000" b="1" dirty="0" err="1">
                  <a:solidFill>
                    <a:srgbClr val="000000"/>
                  </a:solidFill>
                  <a:latin typeface="Calibri" panose="020F0502020204030204"/>
                </a:rPr>
                <a:t>miqdor</a:t>
              </a: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8" name="Group 20">
              <a:extLst>
                <a:ext uri="{FF2B5EF4-FFF2-40B4-BE49-F238E27FC236}">
                  <a16:creationId xmlns:a16="http://schemas.microsoft.com/office/drawing/2014/main" id="{F72197B3-0EBE-4AD8-90BC-EBC25A8CF3EA}"/>
                </a:ext>
              </a:extLst>
            </p:cNvPr>
            <p:cNvGrpSpPr/>
            <p:nvPr/>
          </p:nvGrpSpPr>
          <p:grpSpPr>
            <a:xfrm>
              <a:off x="3344049" y="1698528"/>
              <a:ext cx="5503899" cy="2399034"/>
              <a:chOff x="3354350" y="1712138"/>
              <a:chExt cx="5503899" cy="2399034"/>
            </a:xfrm>
          </p:grpSpPr>
          <p:sp>
            <p:nvSpPr>
              <p:cNvPr id="9" name="Rectangle 21">
                <a:extLst>
                  <a:ext uri="{FF2B5EF4-FFF2-40B4-BE49-F238E27FC236}">
                    <a16:creationId xmlns:a16="http://schemas.microsoft.com/office/drawing/2014/main" id="{9AFEF6C2-084C-4631-BA10-B8128A0AA9CC}"/>
                  </a:ext>
                </a:extLst>
              </p:cNvPr>
              <p:cNvSpPr/>
              <p:nvPr/>
            </p:nvSpPr>
            <p:spPr>
              <a:xfrm>
                <a:off x="3354350" y="3075939"/>
                <a:ext cx="2524125" cy="826997"/>
              </a:xfrm>
              <a:prstGeom prst="rect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0" name="Straight Arrow Connector 22">
                <a:extLst>
                  <a:ext uri="{FF2B5EF4-FFF2-40B4-BE49-F238E27FC236}">
                    <a16:creationId xmlns:a16="http://schemas.microsoft.com/office/drawing/2014/main" id="{F662304B-663E-49B4-B8A3-F2B5A60F54C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032582" y="3489437"/>
                <a:ext cx="825667" cy="302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5457995-A1A8-4A66-9992-88C3E00DB495}"/>
                  </a:ext>
                </a:extLst>
              </p:cNvPr>
              <p:cNvSpPr txBox="1"/>
              <p:nvPr/>
            </p:nvSpPr>
            <p:spPr>
              <a:xfrm>
                <a:off x="6501394" y="3186463"/>
                <a:ext cx="1697293" cy="40542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Orasidagi</a:t>
                </a:r>
                <a:r>
                  <a:rPr lang="en-US" sz="2000" b="1" dirty="0">
                    <a:solidFill>
                      <a:srgbClr val="000000"/>
                    </a:solidFill>
                    <a:latin typeface="Calibri" panose="020F0502020204030204"/>
                  </a:rPr>
                  <a:t> </a:t>
                </a: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farq</a:t>
                </a:r>
                <a:endParaRPr kumimoji="0" lang="en-SG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2" name="Straight Arrow Connector 24">
                <a:extLst>
                  <a:ext uri="{FF2B5EF4-FFF2-40B4-BE49-F238E27FC236}">
                    <a16:creationId xmlns:a16="http://schemas.microsoft.com/office/drawing/2014/main" id="{4E15994F-BF09-4DFB-A51A-811F04399CE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905499" y="3489437"/>
                <a:ext cx="762000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36B81DA-F496-426F-8D57-1881A2F694DF}"/>
                  </a:ext>
                </a:extLst>
              </p:cNvPr>
              <p:cNvSpPr txBox="1"/>
              <p:nvPr/>
            </p:nvSpPr>
            <p:spPr>
              <a:xfrm>
                <a:off x="5336965" y="1712138"/>
                <a:ext cx="1841896" cy="3498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Kattaroq</a:t>
                </a:r>
                <a:r>
                  <a:rPr lang="en-US" sz="2000" b="1" dirty="0">
                    <a:solidFill>
                      <a:srgbClr val="000000"/>
                    </a:solidFill>
                    <a:latin typeface="Calibri" panose="020F0502020204030204"/>
                  </a:rPr>
                  <a:t> </a:t>
                </a:r>
                <a:r>
                  <a:rPr lang="en-US" sz="2000" b="1" dirty="0" err="1">
                    <a:solidFill>
                      <a:srgbClr val="000000"/>
                    </a:solidFill>
                    <a:latin typeface="Calibri" panose="020F0502020204030204"/>
                  </a:rPr>
                  <a:t>miqdor</a:t>
                </a:r>
                <a:endParaRPr kumimoji="0" lang="en-SG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4" name="Rectangle 26">
                <a:extLst>
                  <a:ext uri="{FF2B5EF4-FFF2-40B4-BE49-F238E27FC236}">
                    <a16:creationId xmlns:a16="http://schemas.microsoft.com/office/drawing/2014/main" id="{184A8915-3C7D-44F8-9C51-FBF3113BE8BB}"/>
                  </a:ext>
                </a:extLst>
              </p:cNvPr>
              <p:cNvSpPr/>
              <p:nvPr/>
            </p:nvSpPr>
            <p:spPr>
              <a:xfrm>
                <a:off x="3354350" y="2116905"/>
                <a:ext cx="5503899" cy="82699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SG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5" name="Straight Arrow Connector 27">
                <a:extLst>
                  <a:ext uri="{FF2B5EF4-FFF2-40B4-BE49-F238E27FC236}">
                    <a16:creationId xmlns:a16="http://schemas.microsoft.com/office/drawing/2014/main" id="{C4ED1EC5-03B0-4349-A2F1-A7FF2C79C2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43373" y="1942123"/>
                <a:ext cx="1614876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28">
                <a:extLst>
                  <a:ext uri="{FF2B5EF4-FFF2-40B4-BE49-F238E27FC236}">
                    <a16:creationId xmlns:a16="http://schemas.microsoft.com/office/drawing/2014/main" id="{63A26F14-7D37-4866-B6D3-78122109DD1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354350" y="1930821"/>
                <a:ext cx="1855572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29">
                <a:extLst>
                  <a:ext uri="{FF2B5EF4-FFF2-40B4-BE49-F238E27FC236}">
                    <a16:creationId xmlns:a16="http://schemas.microsoft.com/office/drawing/2014/main" id="{45C34AA5-725E-4688-BAD1-B1AA15CF264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354350" y="4111172"/>
                <a:ext cx="206997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30">
                <a:extLst>
                  <a:ext uri="{FF2B5EF4-FFF2-40B4-BE49-F238E27FC236}">
                    <a16:creationId xmlns:a16="http://schemas.microsoft.com/office/drawing/2014/main" id="{9FF87DB5-8823-43A6-9C4A-D656C8021E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631025" y="4109712"/>
                <a:ext cx="274474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3133925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8846CA0-AFA3-F4E0-7C3A-34C5629BA06F}"/>
              </a:ext>
            </a:extLst>
          </p:cNvPr>
          <p:cNvSpPr txBox="1">
            <a:spLocks/>
          </p:cNvSpPr>
          <p:nvPr/>
        </p:nvSpPr>
        <p:spPr>
          <a:xfrm>
            <a:off x="4323418" y="3066409"/>
            <a:ext cx="4011613" cy="3389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endParaRPr lang="en-SG" sz="1800" b="1" dirty="0" smtClean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lphaUcPeriod"/>
            </a:pP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Qism-Butun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” (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Qoʻshish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Ayirish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514350" indent="-514350">
              <a:buFont typeface="+mj-lt"/>
              <a:buAutoNum type="alphaUcPeriod"/>
            </a:pP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Taqqoslash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(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Qoʻshish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Ayirish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514350" indent="-514350">
              <a:buFont typeface="+mj-lt"/>
              <a:buAutoNum type="alphaUcPeriod"/>
            </a:pP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Taqqoslash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(</a:t>
            </a:r>
            <a:r>
              <a:rPr lang="en-SG" sz="18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Koʻpaytirish</a:t>
            </a:r>
            <a:r>
              <a:rPr lang="en-SG" sz="1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SG" sz="1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2F9930E-FC6A-54D0-6E31-9FF5C19419C1}"/>
              </a:ext>
            </a:extLst>
          </p:cNvPr>
          <p:cNvSpPr txBox="1">
            <a:spLocks/>
          </p:cNvSpPr>
          <p:nvPr/>
        </p:nvSpPr>
        <p:spPr>
          <a:xfrm>
            <a:off x="149508" y="164679"/>
            <a:ext cx="11684000" cy="87743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S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 </a:t>
            </a:r>
            <a:r>
              <a:rPr lang="en-SG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qaysi</a:t>
            </a:r>
            <a:r>
              <a:rPr lang="en-S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model ???</a:t>
            </a:r>
          </a:p>
        </p:txBody>
      </p:sp>
      <p:grpSp>
        <p:nvGrpSpPr>
          <p:cNvPr id="6" name="Group 15">
            <a:extLst>
              <a:ext uri="{FF2B5EF4-FFF2-40B4-BE49-F238E27FC236}">
                <a16:creationId xmlns:a16="http://schemas.microsoft.com/office/drawing/2014/main" id="{DBC7D3FB-EBC8-4A5E-A593-6F8570A32209}"/>
              </a:ext>
            </a:extLst>
          </p:cNvPr>
          <p:cNvGrpSpPr/>
          <p:nvPr/>
        </p:nvGrpSpPr>
        <p:grpSpPr>
          <a:xfrm>
            <a:off x="2808513" y="1561013"/>
            <a:ext cx="5750707" cy="2595517"/>
            <a:chOff x="642007" y="2053374"/>
            <a:chExt cx="5147880" cy="3024099"/>
          </a:xfrm>
        </p:grpSpPr>
        <p:sp>
          <p:nvSpPr>
            <p:cNvPr id="7" name="Rectangle 16">
              <a:extLst>
                <a:ext uri="{FF2B5EF4-FFF2-40B4-BE49-F238E27FC236}">
                  <a16:creationId xmlns:a16="http://schemas.microsoft.com/office/drawing/2014/main" id="{202C95D2-545B-4E37-B93A-29C204D148A8}"/>
                </a:ext>
              </a:extLst>
            </p:cNvPr>
            <p:cNvSpPr/>
            <p:nvPr/>
          </p:nvSpPr>
          <p:spPr>
            <a:xfrm>
              <a:off x="646387" y="2661204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Rectangle 17">
              <a:extLst>
                <a:ext uri="{FF2B5EF4-FFF2-40B4-BE49-F238E27FC236}">
                  <a16:creationId xmlns:a16="http://schemas.microsoft.com/office/drawing/2014/main" id="{B2144A6E-68C3-42A5-B824-A69F5056CE56}"/>
                </a:ext>
              </a:extLst>
            </p:cNvPr>
            <p:cNvSpPr/>
            <p:nvPr/>
          </p:nvSpPr>
          <p:spPr>
            <a:xfrm>
              <a:off x="1675087" y="2661203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Rectangle 30">
              <a:extLst>
                <a:ext uri="{FF2B5EF4-FFF2-40B4-BE49-F238E27FC236}">
                  <a16:creationId xmlns:a16="http://schemas.microsoft.com/office/drawing/2014/main" id="{F731D679-5810-480B-803E-6AB1204710C2}"/>
                </a:ext>
              </a:extLst>
            </p:cNvPr>
            <p:cNvSpPr/>
            <p:nvPr/>
          </p:nvSpPr>
          <p:spPr>
            <a:xfrm>
              <a:off x="2703787" y="2661204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Rectangle 31">
              <a:extLst>
                <a:ext uri="{FF2B5EF4-FFF2-40B4-BE49-F238E27FC236}">
                  <a16:creationId xmlns:a16="http://schemas.microsoft.com/office/drawing/2014/main" id="{67DFEE7E-8986-422D-A45C-A9405D5F839E}"/>
                </a:ext>
              </a:extLst>
            </p:cNvPr>
            <p:cNvSpPr/>
            <p:nvPr/>
          </p:nvSpPr>
          <p:spPr>
            <a:xfrm>
              <a:off x="3732487" y="2661202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Rectangle 32">
              <a:extLst>
                <a:ext uri="{FF2B5EF4-FFF2-40B4-BE49-F238E27FC236}">
                  <a16:creationId xmlns:a16="http://schemas.microsoft.com/office/drawing/2014/main" id="{0E6AFC65-C2AF-456E-A17B-B693C261750A}"/>
                </a:ext>
              </a:extLst>
            </p:cNvPr>
            <p:cNvSpPr/>
            <p:nvPr/>
          </p:nvSpPr>
          <p:spPr>
            <a:xfrm>
              <a:off x="4761187" y="2661202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33">
              <a:extLst>
                <a:ext uri="{FF2B5EF4-FFF2-40B4-BE49-F238E27FC236}">
                  <a16:creationId xmlns:a16="http://schemas.microsoft.com/office/drawing/2014/main" id="{85D34325-0552-472E-AD28-223472CE5A18}"/>
                </a:ext>
              </a:extLst>
            </p:cNvPr>
            <p:cNvSpPr/>
            <p:nvPr/>
          </p:nvSpPr>
          <p:spPr>
            <a:xfrm>
              <a:off x="646387" y="3455635"/>
              <a:ext cx="1028700" cy="540431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S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3" name="Straight Arrow Connector 34">
              <a:extLst>
                <a:ext uri="{FF2B5EF4-FFF2-40B4-BE49-F238E27FC236}">
                  <a16:creationId xmlns:a16="http://schemas.microsoft.com/office/drawing/2014/main" id="{1D97BD89-F6FB-42D0-9A1D-50373161EABB}"/>
                </a:ext>
              </a:extLst>
            </p:cNvPr>
            <p:cNvCxnSpPr/>
            <p:nvPr/>
          </p:nvCxnSpPr>
          <p:spPr>
            <a:xfrm flipH="1">
              <a:off x="646387" y="2449617"/>
              <a:ext cx="17526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35">
              <a:extLst>
                <a:ext uri="{FF2B5EF4-FFF2-40B4-BE49-F238E27FC236}">
                  <a16:creationId xmlns:a16="http://schemas.microsoft.com/office/drawing/2014/main" id="{72B85377-DE91-468A-8C10-FE4C92879FA7}"/>
                </a:ext>
              </a:extLst>
            </p:cNvPr>
            <p:cNvCxnSpPr/>
            <p:nvPr/>
          </p:nvCxnSpPr>
          <p:spPr>
            <a:xfrm>
              <a:off x="4246837" y="2449617"/>
              <a:ext cx="154305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448ED0A-037F-42E3-B7E2-D24BE770DF4C}"/>
                </a:ext>
              </a:extLst>
            </p:cNvPr>
            <p:cNvSpPr txBox="1"/>
            <p:nvPr/>
          </p:nvSpPr>
          <p:spPr>
            <a:xfrm>
              <a:off x="2529187" y="2053374"/>
              <a:ext cx="1717650" cy="5020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200" b="1" dirty="0">
                  <a:solidFill>
                    <a:srgbClr val="000000"/>
                  </a:solidFill>
                  <a:latin typeface="Calibri" panose="020F0502020204030204"/>
                </a:rPr>
                <a:t>Katta </a:t>
              </a:r>
              <a:r>
                <a:rPr lang="en-US" sz="2200" b="1" dirty="0" err="1">
                  <a:solidFill>
                    <a:srgbClr val="000000"/>
                  </a:solidFill>
                  <a:latin typeface="Calibri" panose="020F0502020204030204"/>
                </a:rPr>
                <a:t>miqdor</a:t>
              </a:r>
              <a:endParaRPr kumimoji="0" lang="en-SG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2D5E0D2-D3AF-4636-A3BC-492D099DAF33}"/>
                </a:ext>
              </a:extLst>
            </p:cNvPr>
            <p:cNvSpPr txBox="1"/>
            <p:nvPr/>
          </p:nvSpPr>
          <p:spPr>
            <a:xfrm>
              <a:off x="642007" y="4180979"/>
              <a:ext cx="1037463" cy="8964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200" b="1" dirty="0" err="1">
                  <a:solidFill>
                    <a:srgbClr val="000000"/>
                  </a:solidFill>
                  <a:latin typeface="Calibri" panose="020F0502020204030204"/>
                </a:rPr>
                <a:t>Kichik</a:t>
              </a:r>
              <a:endParaRPr lang="en-US" sz="2200" b="1" dirty="0">
                <a:solidFill>
                  <a:srgbClr val="000000"/>
                </a:solidFill>
                <a:latin typeface="Calibri" panose="020F0502020204030204"/>
              </a:endParaRPr>
            </a:p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200" b="1" dirty="0" err="1">
                  <a:solidFill>
                    <a:srgbClr val="000000"/>
                  </a:solidFill>
                  <a:latin typeface="Calibri" panose="020F0502020204030204"/>
                </a:rPr>
                <a:t>miqdor</a:t>
              </a:r>
              <a:endPara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7" name="Straight Arrow Connector 38">
              <a:extLst>
                <a:ext uri="{FF2B5EF4-FFF2-40B4-BE49-F238E27FC236}">
                  <a16:creationId xmlns:a16="http://schemas.microsoft.com/office/drawing/2014/main" id="{A50DA099-B960-4DDC-B30F-D08F4F250D23}"/>
                </a:ext>
              </a:extLst>
            </p:cNvPr>
            <p:cNvCxnSpPr/>
            <p:nvPr/>
          </p:nvCxnSpPr>
          <p:spPr>
            <a:xfrm>
              <a:off x="646387" y="4154070"/>
              <a:ext cx="1028700" cy="0"/>
            </a:xfrm>
            <a:prstGeom prst="straightConnector1">
              <a:avLst/>
            </a:prstGeom>
            <a:ln w="28575">
              <a:headEnd type="triangle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2474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837" y="2165048"/>
            <a:ext cx="4373832" cy="469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51776" y="1735667"/>
            <a:ext cx="4917952" cy="2175729"/>
          </a:xfrm>
          <a:prstGeom prst="rect">
            <a:avLst/>
          </a:prstGeom>
          <a:noFill/>
        </p:spPr>
        <p:txBody>
          <a:bodyPr spcFirstLastPara="1" wrap="none" lIns="58057" tIns="29029" rIns="58057" bIns="29029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8762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8762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481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Метод пяти пальцев | Тайм-блог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838200" y="2579272"/>
            <a:ext cx="2372430" cy="919238"/>
          </a:xfrm>
          <a:prstGeom prst="wedgeRoundRectCallout">
            <a:avLst>
              <a:gd name="adj1" fmla="val 63283"/>
              <a:gd name="adj2" fmla="val -90367"/>
              <a:gd name="adj3" fmla="val 16667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78" b="1" dirty="0" err="1">
                <a:solidFill>
                  <a:schemeClr val="tx1"/>
                </a:solidFill>
              </a:rPr>
              <a:t>Bilim</a:t>
            </a:r>
            <a:endParaRPr lang="en-US" sz="1778" b="1" dirty="0">
              <a:solidFill>
                <a:schemeClr val="tx1"/>
              </a:solidFill>
            </a:endParaRPr>
          </a:p>
          <a:p>
            <a:pPr algn="ctr"/>
            <a:r>
              <a:rPr lang="en-US" sz="1524" dirty="0" err="1">
                <a:solidFill>
                  <a:schemeClr val="tx1"/>
                </a:solidFill>
              </a:rPr>
              <a:t>Bugun</a:t>
            </a:r>
            <a:r>
              <a:rPr lang="en-US" sz="1524" dirty="0">
                <a:solidFill>
                  <a:schemeClr val="tx1"/>
                </a:solidFill>
              </a:rPr>
              <a:t> men </a:t>
            </a:r>
            <a:r>
              <a:rPr lang="en-US" sz="1524" dirty="0" err="1">
                <a:solidFill>
                  <a:schemeClr val="tx1"/>
                </a:solidFill>
              </a:rPr>
              <a:t>qanday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yangi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bilimlarni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oldim</a:t>
            </a:r>
            <a:r>
              <a:rPr lang="en-US" sz="1524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8466666" y="4381040"/>
            <a:ext cx="3291137" cy="1035657"/>
          </a:xfrm>
          <a:prstGeom prst="wedgeRoundRectCallout">
            <a:avLst>
              <a:gd name="adj1" fmla="val -46489"/>
              <a:gd name="adj2" fmla="val -81821"/>
              <a:gd name="adj3" fmla="val 16667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78" b="1" dirty="0" err="1">
                <a:solidFill>
                  <a:schemeClr val="tx1"/>
                </a:solidFill>
              </a:rPr>
              <a:t>Bilishim</a:t>
            </a:r>
            <a:r>
              <a:rPr lang="en-US" sz="1778" b="1" dirty="0">
                <a:solidFill>
                  <a:schemeClr val="tx1"/>
                </a:solidFill>
              </a:rPr>
              <a:t> </a:t>
            </a:r>
            <a:r>
              <a:rPr lang="en-US" sz="1778" b="1" dirty="0" err="1">
                <a:solidFill>
                  <a:schemeClr val="tx1"/>
                </a:solidFill>
              </a:rPr>
              <a:t>muhim</a:t>
            </a:r>
            <a:endParaRPr lang="en-US" sz="1778" b="1" dirty="0">
              <a:solidFill>
                <a:schemeClr val="tx1"/>
              </a:solidFill>
            </a:endParaRPr>
          </a:p>
          <a:p>
            <a:pPr algn="ctr"/>
            <a:r>
              <a:rPr lang="en-US" sz="1524" dirty="0" err="1">
                <a:solidFill>
                  <a:schemeClr val="tx1"/>
                </a:solidFill>
              </a:rPr>
              <a:t>Qanday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qiyinchiliklarga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duch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keldim</a:t>
            </a:r>
            <a:r>
              <a:rPr lang="en-US" sz="1524" dirty="0">
                <a:solidFill>
                  <a:schemeClr val="tx1"/>
                </a:solidFill>
              </a:rPr>
              <a:t>?</a:t>
            </a:r>
          </a:p>
          <a:p>
            <a:pPr algn="ctr"/>
            <a:r>
              <a:rPr lang="en-US" sz="1524" dirty="0" err="1">
                <a:solidFill>
                  <a:schemeClr val="tx1"/>
                </a:solidFill>
              </a:rPr>
              <a:t>Nima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ustida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ko’proq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ishlashim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kerak</a:t>
            </a:r>
            <a:r>
              <a:rPr lang="en-US" sz="1524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8204603" y="1980955"/>
            <a:ext cx="3386667" cy="1196634"/>
          </a:xfrm>
          <a:prstGeom prst="wedgeRoundRectCallout">
            <a:avLst>
              <a:gd name="adj1" fmla="val -89406"/>
              <a:gd name="adj2" fmla="val -102990"/>
              <a:gd name="adj3" fmla="val 16667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78" b="1" dirty="0" err="1">
                <a:solidFill>
                  <a:schemeClr val="tx1"/>
                </a:solidFill>
              </a:rPr>
              <a:t>Hamkorlik</a:t>
            </a:r>
            <a:endParaRPr lang="en-US" sz="1778" b="1" dirty="0">
              <a:solidFill>
                <a:schemeClr val="tx1"/>
              </a:solidFill>
            </a:endParaRPr>
          </a:p>
          <a:p>
            <a:pPr algn="ctr"/>
            <a:r>
              <a:rPr lang="en-US" sz="1524" dirty="0" err="1">
                <a:solidFill>
                  <a:schemeClr val="tx1"/>
                </a:solidFill>
              </a:rPr>
              <a:t>Bugun</a:t>
            </a:r>
            <a:r>
              <a:rPr lang="en-US" sz="1524" dirty="0">
                <a:solidFill>
                  <a:schemeClr val="tx1"/>
                </a:solidFill>
              </a:rPr>
              <a:t> men </a:t>
            </a:r>
            <a:r>
              <a:rPr lang="en-US" sz="1524" dirty="0" err="1">
                <a:solidFill>
                  <a:schemeClr val="tx1"/>
                </a:solidFill>
              </a:rPr>
              <a:t>boshqalarga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qanday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yordam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bera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oldim</a:t>
            </a:r>
            <a:r>
              <a:rPr lang="en-US" sz="1524" dirty="0">
                <a:solidFill>
                  <a:schemeClr val="tx1"/>
                </a:solidFill>
              </a:rPr>
              <a:t>?</a:t>
            </a:r>
          </a:p>
          <a:p>
            <a:pPr algn="ctr"/>
            <a:r>
              <a:rPr lang="en-US" sz="1524" dirty="0" err="1">
                <a:solidFill>
                  <a:schemeClr val="tx1"/>
                </a:solidFill>
              </a:rPr>
              <a:t>Atrofimdagilar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bilan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munosabatim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yaxshilandimi</a:t>
            </a:r>
            <a:r>
              <a:rPr lang="en-US" sz="1524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829599" y="620528"/>
            <a:ext cx="2660952" cy="1035657"/>
          </a:xfrm>
          <a:prstGeom prst="wedgeRoundRectCallout">
            <a:avLst>
              <a:gd name="adj1" fmla="val 83652"/>
              <a:gd name="adj2" fmla="val -2881"/>
              <a:gd name="adj3" fmla="val 16667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78" b="1" dirty="0" err="1">
                <a:solidFill>
                  <a:schemeClr val="tx1"/>
                </a:solidFill>
              </a:rPr>
              <a:t>Maqsadga</a:t>
            </a:r>
            <a:r>
              <a:rPr lang="en-US" sz="1778" b="1" dirty="0">
                <a:solidFill>
                  <a:schemeClr val="tx1"/>
                </a:solidFill>
              </a:rPr>
              <a:t> </a:t>
            </a:r>
            <a:r>
              <a:rPr lang="en-US" sz="1778" b="1" dirty="0" err="1">
                <a:solidFill>
                  <a:schemeClr val="tx1"/>
                </a:solidFill>
              </a:rPr>
              <a:t>erishganlik</a:t>
            </a:r>
            <a:endParaRPr lang="en-US" sz="1778" b="1" dirty="0">
              <a:solidFill>
                <a:schemeClr val="tx1"/>
              </a:solidFill>
            </a:endParaRPr>
          </a:p>
          <a:p>
            <a:pPr algn="ctr"/>
            <a:r>
              <a:rPr lang="en-US" sz="1524" dirty="0" err="1">
                <a:solidFill>
                  <a:schemeClr val="tx1"/>
                </a:solidFill>
              </a:rPr>
              <a:t>Bugun</a:t>
            </a:r>
            <a:r>
              <a:rPr lang="en-US" sz="1524" dirty="0">
                <a:solidFill>
                  <a:schemeClr val="tx1"/>
                </a:solidFill>
              </a:rPr>
              <a:t> men </a:t>
            </a:r>
            <a:r>
              <a:rPr lang="en-US" sz="1524" dirty="0" err="1">
                <a:solidFill>
                  <a:schemeClr val="tx1"/>
                </a:solidFill>
              </a:rPr>
              <a:t>nima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qildim</a:t>
            </a:r>
            <a:r>
              <a:rPr lang="en-US" sz="1524" dirty="0">
                <a:solidFill>
                  <a:schemeClr val="tx1"/>
                </a:solidFill>
              </a:rPr>
              <a:t>?</a:t>
            </a:r>
          </a:p>
          <a:p>
            <a:pPr algn="ctr"/>
            <a:r>
              <a:rPr lang="en-US" sz="1524" dirty="0" err="1">
                <a:solidFill>
                  <a:schemeClr val="tx1"/>
                </a:solidFill>
              </a:rPr>
              <a:t>Nimaga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erishdim</a:t>
            </a:r>
            <a:r>
              <a:rPr lang="en-US" sz="1524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7201852" y="151329"/>
            <a:ext cx="3837724" cy="808094"/>
          </a:xfrm>
          <a:prstGeom prst="wedgeRoundRectCallout">
            <a:avLst>
              <a:gd name="adj1" fmla="val -84027"/>
              <a:gd name="adj2" fmla="val 30509"/>
              <a:gd name="adj3" fmla="val 16667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78" b="1" dirty="0" err="1">
                <a:solidFill>
                  <a:schemeClr val="tx1"/>
                </a:solidFill>
              </a:rPr>
              <a:t>Kayfiyat</a:t>
            </a:r>
            <a:endParaRPr lang="en-US" sz="1778" b="1" dirty="0">
              <a:solidFill>
                <a:schemeClr val="tx1"/>
              </a:solidFill>
            </a:endParaRPr>
          </a:p>
          <a:p>
            <a:pPr algn="ctr"/>
            <a:r>
              <a:rPr lang="en-US" sz="1524" dirty="0" err="1">
                <a:solidFill>
                  <a:schemeClr val="tx1"/>
                </a:solidFill>
              </a:rPr>
              <a:t>Bugun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mening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kayfiyatim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qanday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bo‘ldi</a:t>
            </a:r>
            <a:r>
              <a:rPr lang="en-US" sz="1524" dirty="0">
                <a:solidFill>
                  <a:schemeClr val="tx1"/>
                </a:solidFill>
              </a:rPr>
              <a:t>?</a:t>
            </a:r>
          </a:p>
          <a:p>
            <a:pPr algn="ctr"/>
            <a:r>
              <a:rPr lang="en-US" sz="1524" dirty="0" err="1">
                <a:solidFill>
                  <a:schemeClr val="tx1"/>
                </a:solidFill>
              </a:rPr>
              <a:t>Menga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qaysi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topshiriq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ko’proq</a:t>
            </a:r>
            <a:r>
              <a:rPr lang="en-US" sz="1524" dirty="0">
                <a:solidFill>
                  <a:schemeClr val="tx1"/>
                </a:solidFill>
              </a:rPr>
              <a:t> </a:t>
            </a:r>
            <a:r>
              <a:rPr lang="en-US" sz="1524" dirty="0" err="1">
                <a:solidFill>
                  <a:schemeClr val="tx1"/>
                </a:solidFill>
              </a:rPr>
              <a:t>yoqdi</a:t>
            </a:r>
            <a:r>
              <a:rPr lang="en-US" sz="1524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90897" y="5991176"/>
            <a:ext cx="5679760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ru-RU" sz="419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 </a:t>
            </a:r>
            <a:r>
              <a:rPr lang="en-US" sz="419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barmoq</a:t>
            </a:r>
            <a:r>
              <a:rPr lang="en-US" sz="419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419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4190" b="1" dirty="0"/>
          </a:p>
        </p:txBody>
      </p:sp>
    </p:spTree>
    <p:extLst>
      <p:ext uri="{BB962C8B-B14F-4D97-AF65-F5344CB8AC3E}">
        <p14:creationId xmlns:p14="http://schemas.microsoft.com/office/powerpoint/2010/main" val="366941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105" y="118268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04278" y="2461381"/>
            <a:ext cx="9983442" cy="2855624"/>
          </a:xfrm>
          <a:prstGeom prst="rect">
            <a:avLst/>
          </a:prstGeom>
          <a:noFill/>
        </p:spPr>
        <p:txBody>
          <a:bodyPr wrap="none" lIns="85695" tIns="42848" rIns="85695" bIns="42848">
            <a:spAutoFit/>
          </a:bodyPr>
          <a:lstStyle/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8997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13254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1133</Words>
  <Application>Microsoft Office PowerPoint</Application>
  <PresentationFormat>Широкоэкранный</PresentationFormat>
  <Paragraphs>198</Paragraphs>
  <Slides>24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8" baseType="lpstr">
      <vt:lpstr>☞GILROY-MEDIUM</vt:lpstr>
      <vt:lpstr>Arial</vt:lpstr>
      <vt:lpstr>Atpos</vt:lpstr>
      <vt:lpstr>Calibri</vt:lpstr>
      <vt:lpstr>Calibri (Body)</vt:lpstr>
      <vt:lpstr>Calibri Light</vt:lpstr>
      <vt:lpstr>Cambria Math</vt:lpstr>
      <vt:lpstr>Fira Sans Extra Condensed</vt:lpstr>
      <vt:lpstr>Fredoka SemiBold</vt:lpstr>
      <vt:lpstr>Poppins</vt:lpstr>
      <vt:lpstr>Poppins Light</vt:lpstr>
      <vt:lpstr>Roboto</vt:lpstr>
      <vt:lpstr>Times New Roman</vt:lpstr>
      <vt:lpstr>Тема Office</vt:lpstr>
      <vt:lpstr>Muammo (masala)ni yechishda  chizma (tasmali)-model usuli   </vt:lpstr>
      <vt:lpstr>Презентация PowerPoint</vt:lpstr>
      <vt:lpstr>Chizma (tasmali)-model nima?</vt:lpstr>
      <vt:lpstr>Chizma-model nima?</vt:lpstr>
      <vt:lpstr>Chizma-model qanday chiziladi?</vt:lpstr>
      <vt:lpstr>Презентация PowerPoint</vt:lpstr>
      <vt:lpstr>Презентация PowerPoint</vt:lpstr>
      <vt:lpstr>Chizma-model nima uchun kerak?</vt:lpstr>
      <vt:lpstr>Презентация PowerPoint</vt:lpstr>
      <vt:lpstr>Презентация PowerPoint</vt:lpstr>
      <vt:lpstr>Презентация PowerPoint</vt:lpstr>
      <vt:lpstr>Kasr tushunchasi</vt:lpstr>
      <vt:lpstr>Taqqoslash  (farqlash) modeli</vt:lpstr>
      <vt:lpstr>Taqqoslash (farqlash) modeli</vt:lpstr>
      <vt:lpstr>Qo'shish va ayirishga oid taqqoslash modeli</vt:lpstr>
      <vt:lpstr>Ko‘paytirish va bo‘lishga oid taqqoslash modeli</vt:lpstr>
      <vt:lpstr>Oldin-keyin (o‘zgarish) modeli</vt:lpstr>
      <vt:lpstr>Oldin-keyin (o‘zgarish) modeli</vt:lpstr>
      <vt:lpstr>Amaliy topshiriq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MYCOM</dc:creator>
  <cp:lastModifiedBy>Erkinov</cp:lastModifiedBy>
  <cp:revision>27</cp:revision>
  <dcterms:created xsi:type="dcterms:W3CDTF">2025-01-03T04:26:28Z</dcterms:created>
  <dcterms:modified xsi:type="dcterms:W3CDTF">2025-01-19T09:26:38Z</dcterms:modified>
</cp:coreProperties>
</file>