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2" r:id="rId2"/>
    <p:sldId id="258" r:id="rId3"/>
    <p:sldId id="283" r:id="rId4"/>
    <p:sldId id="281" r:id="rId5"/>
    <p:sldId id="261" r:id="rId6"/>
    <p:sldId id="284" r:id="rId7"/>
    <p:sldId id="263" r:id="rId8"/>
    <p:sldId id="282" r:id="rId9"/>
    <p:sldId id="268" r:id="rId10"/>
    <p:sldId id="260" r:id="rId11"/>
    <p:sldId id="274" r:id="rId12"/>
    <p:sldId id="273" r:id="rId13"/>
    <p:sldId id="275" r:id="rId14"/>
    <p:sldId id="278" r:id="rId15"/>
    <p:sldId id="28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317" autoAdjust="0"/>
    <p:restoredTop sz="94660"/>
  </p:normalViewPr>
  <p:slideViewPr>
    <p:cSldViewPr snapToGrid="0">
      <p:cViewPr varScale="1">
        <p:scale>
          <a:sx n="83" d="100"/>
          <a:sy n="83" d="100"/>
        </p:scale>
        <p:origin x="92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59CF54-F91F-44CB-86C1-67DE4BE9E9C3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BC4673-25B0-4628-9C92-EF2DC09E67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244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088351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9" name="Google Shape;1879;g97f9cc626a_0_2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0" name="Google Shape;1880;g97f9cc626a_0_2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78623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6" name="Google Shape;1356;g986689087a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7" name="Google Shape;1357;g986689087a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966817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SG" dirty="0" err="1"/>
              <a:t>Evristika</a:t>
            </a:r>
            <a:r>
              <a:rPr lang="en-SG" dirty="0"/>
              <a:t> </a:t>
            </a:r>
            <a:r>
              <a:rPr lang="en-SG" dirty="0" err="1"/>
              <a:t>oʻquvchilarni</a:t>
            </a:r>
            <a:r>
              <a:rPr lang="en-SG" dirty="0"/>
              <a:t> </a:t>
            </a:r>
            <a:r>
              <a:rPr lang="en-SG" dirty="0" err="1"/>
              <a:t>muammoni</a:t>
            </a:r>
            <a:r>
              <a:rPr lang="en-SG" dirty="0"/>
              <a:t> </a:t>
            </a:r>
            <a:r>
              <a:rPr lang="en-SG" dirty="0" err="1"/>
              <a:t>hal</a:t>
            </a:r>
            <a:r>
              <a:rPr lang="en-SG" dirty="0"/>
              <a:t> </a:t>
            </a:r>
            <a:r>
              <a:rPr lang="en-SG" dirty="0" err="1"/>
              <a:t>qilish</a:t>
            </a:r>
            <a:r>
              <a:rPr lang="en-SG" dirty="0"/>
              <a:t> </a:t>
            </a:r>
            <a:r>
              <a:rPr lang="en-SG" dirty="0" err="1"/>
              <a:t>jarayonidagi</a:t>
            </a:r>
            <a:r>
              <a:rPr lang="en-SG" dirty="0"/>
              <a:t> </a:t>
            </a:r>
            <a:r>
              <a:rPr lang="en-SG" dirty="0" err="1"/>
              <a:t>toʻgʻri</a:t>
            </a:r>
            <a:r>
              <a:rPr lang="en-SG" dirty="0"/>
              <a:t> </a:t>
            </a:r>
            <a:r>
              <a:rPr lang="en-SG" dirty="0" err="1"/>
              <a:t>yoʻnaltirishda</a:t>
            </a:r>
            <a:r>
              <a:rPr lang="en-SG" dirty="0"/>
              <a:t> </a:t>
            </a:r>
            <a:r>
              <a:rPr lang="en-SG" dirty="0" err="1"/>
              <a:t>muhim</a:t>
            </a:r>
            <a:r>
              <a:rPr lang="en-SG" dirty="0"/>
              <a:t> </a:t>
            </a:r>
            <a:r>
              <a:rPr lang="en-SG" dirty="0" err="1"/>
              <a:t>ahamiyatga</a:t>
            </a:r>
            <a:r>
              <a:rPr lang="en-SG" dirty="0"/>
              <a:t> </a:t>
            </a:r>
            <a:r>
              <a:rPr lang="en-SG" dirty="0" err="1"/>
              <a:t>ega</a:t>
            </a:r>
            <a:r>
              <a:rPr lang="en-SG" dirty="0"/>
              <a:t>. </a:t>
            </a:r>
            <a:r>
              <a:rPr lang="en-SG" dirty="0" err="1"/>
              <a:t>Singapurda</a:t>
            </a:r>
            <a:r>
              <a:rPr lang="en-SG" dirty="0"/>
              <a:t> biz </a:t>
            </a:r>
            <a:r>
              <a:rPr lang="en-SG" dirty="0" err="1"/>
              <a:t>bu</a:t>
            </a:r>
            <a:r>
              <a:rPr lang="en-SG" dirty="0"/>
              <a:t> </a:t>
            </a:r>
            <a:r>
              <a:rPr lang="en-SG" dirty="0" err="1"/>
              <a:t>evristika</a:t>
            </a:r>
            <a:r>
              <a:rPr lang="en-SG" dirty="0"/>
              <a:t> </a:t>
            </a:r>
            <a:r>
              <a:rPr lang="en-SG" dirty="0" err="1"/>
              <a:t>usullarni</a:t>
            </a:r>
            <a:r>
              <a:rPr lang="en-SG" dirty="0"/>
              <a:t> 2-sinfdayoq </a:t>
            </a:r>
            <a:r>
              <a:rPr lang="en-SG" dirty="0" err="1"/>
              <a:t>joriy</a:t>
            </a:r>
            <a:r>
              <a:rPr lang="en-SG" dirty="0"/>
              <a:t> </a:t>
            </a:r>
            <a:r>
              <a:rPr lang="en-SG" dirty="0" err="1"/>
              <a:t>qilamiz</a:t>
            </a:r>
            <a:r>
              <a:rPr lang="en-SG" dirty="0"/>
              <a:t>, </a:t>
            </a:r>
            <a:r>
              <a:rPr lang="en-SG" dirty="0" err="1"/>
              <a:t>bu</a:t>
            </a:r>
            <a:r>
              <a:rPr lang="en-SG" dirty="0"/>
              <a:t> </a:t>
            </a:r>
            <a:r>
              <a:rPr lang="en-SG" dirty="0" err="1"/>
              <a:t>esa</a:t>
            </a:r>
            <a:r>
              <a:rPr lang="en-SG" dirty="0"/>
              <a:t> </a:t>
            </a:r>
            <a:r>
              <a:rPr lang="en-SG" dirty="0" err="1"/>
              <a:t>oʻquvchilarning</a:t>
            </a:r>
            <a:r>
              <a:rPr lang="en-SG" dirty="0"/>
              <a:t> </a:t>
            </a:r>
            <a:r>
              <a:rPr lang="en-SG" dirty="0" err="1"/>
              <a:t>har</a:t>
            </a:r>
            <a:r>
              <a:rPr lang="en-SG" dirty="0"/>
              <a:t> </a:t>
            </a:r>
            <a:r>
              <a:rPr lang="en-SG" dirty="0" err="1"/>
              <a:t>xil</a:t>
            </a:r>
            <a:r>
              <a:rPr lang="en-SG" dirty="0"/>
              <a:t> </a:t>
            </a:r>
            <a:r>
              <a:rPr lang="en-SG" dirty="0" err="1"/>
              <a:t>turdagi</a:t>
            </a:r>
            <a:r>
              <a:rPr lang="en-SG" dirty="0"/>
              <a:t> </a:t>
            </a:r>
            <a:r>
              <a:rPr lang="en-SG" dirty="0" err="1"/>
              <a:t>muammolarni</a:t>
            </a:r>
            <a:r>
              <a:rPr lang="en-SG" dirty="0"/>
              <a:t> </a:t>
            </a:r>
            <a:r>
              <a:rPr lang="en-SG" dirty="0" err="1"/>
              <a:t>hal</a:t>
            </a:r>
            <a:r>
              <a:rPr lang="en-SG" dirty="0"/>
              <a:t> </a:t>
            </a:r>
            <a:r>
              <a:rPr lang="en-SG" dirty="0" err="1"/>
              <a:t>qilishda</a:t>
            </a:r>
            <a:r>
              <a:rPr lang="en-SG" dirty="0"/>
              <a:t> </a:t>
            </a:r>
            <a:r>
              <a:rPr lang="en-SG" dirty="0" err="1"/>
              <a:t>foydalanishi</a:t>
            </a:r>
            <a:r>
              <a:rPr lang="en-SG" dirty="0"/>
              <a:t> </a:t>
            </a:r>
            <a:r>
              <a:rPr lang="en-SG" dirty="0" err="1"/>
              <a:t>mumkin</a:t>
            </a:r>
            <a:r>
              <a:rPr lang="en-SG" dirty="0"/>
              <a:t> </a:t>
            </a:r>
            <a:r>
              <a:rPr lang="en-SG" dirty="0" err="1"/>
              <a:t>boʻlgan</a:t>
            </a:r>
            <a:r>
              <a:rPr lang="en-SG" dirty="0"/>
              <a:t> </a:t>
            </a:r>
            <a:r>
              <a:rPr lang="en-SG" dirty="0" err="1"/>
              <a:t>turli</a:t>
            </a:r>
            <a:r>
              <a:rPr lang="en-SG" dirty="0"/>
              <a:t> </a:t>
            </a:r>
            <a:r>
              <a:rPr lang="en-SG" dirty="0" err="1"/>
              <a:t>strategiyalar</a:t>
            </a:r>
            <a:r>
              <a:rPr lang="en-SG" dirty="0"/>
              <a:t> </a:t>
            </a:r>
            <a:r>
              <a:rPr lang="en-SG" dirty="0" err="1"/>
              <a:t>bilan</a:t>
            </a:r>
            <a:r>
              <a:rPr lang="en-SG" dirty="0"/>
              <a:t> </a:t>
            </a:r>
            <a:r>
              <a:rPr lang="en-SG" dirty="0" err="1"/>
              <a:t>tanishishini</a:t>
            </a:r>
            <a:r>
              <a:rPr lang="en-SG" dirty="0"/>
              <a:t> </a:t>
            </a:r>
            <a:r>
              <a:rPr lang="en-SG" dirty="0" err="1"/>
              <a:t>ta’minlaydi</a:t>
            </a:r>
            <a:r>
              <a:rPr lang="en-SG" dirty="0"/>
              <a:t>. </a:t>
            </a:r>
            <a:r>
              <a:rPr lang="en-SG" dirty="0" err="1"/>
              <a:t>Ushbu</a:t>
            </a:r>
            <a:r>
              <a:rPr lang="en-SG" dirty="0"/>
              <a:t> </a:t>
            </a:r>
            <a:r>
              <a:rPr lang="en-SG" dirty="0" err="1"/>
              <a:t>strategiyalar</a:t>
            </a:r>
            <a:r>
              <a:rPr lang="en-SG" dirty="0"/>
              <a:t> </a:t>
            </a:r>
            <a:r>
              <a:rPr lang="en-SG" dirty="0" err="1"/>
              <a:t>diagrammalardan</a:t>
            </a:r>
            <a:r>
              <a:rPr lang="en-SG" dirty="0"/>
              <a:t> </a:t>
            </a:r>
            <a:r>
              <a:rPr lang="en-SG" dirty="0" err="1"/>
              <a:t>foydalanish</a:t>
            </a:r>
            <a:r>
              <a:rPr lang="en-SG" dirty="0"/>
              <a:t>, </a:t>
            </a:r>
            <a:r>
              <a:rPr lang="en-SG" dirty="0" err="1"/>
              <a:t>muammoni</a:t>
            </a:r>
            <a:r>
              <a:rPr lang="en-SG" dirty="0"/>
              <a:t> </a:t>
            </a:r>
            <a:r>
              <a:rPr lang="en-SG" dirty="0" err="1"/>
              <a:t>hal</a:t>
            </a:r>
            <a:r>
              <a:rPr lang="en-SG" dirty="0"/>
              <a:t> </a:t>
            </a:r>
            <a:r>
              <a:rPr lang="en-SG" dirty="0" err="1"/>
              <a:t>qilish</a:t>
            </a:r>
            <a:r>
              <a:rPr lang="en-SG" dirty="0"/>
              <a:t>, </a:t>
            </a:r>
            <a:r>
              <a:rPr lang="en-SG" dirty="0" err="1"/>
              <a:t>tizimli</a:t>
            </a:r>
            <a:r>
              <a:rPr lang="en-SG" dirty="0"/>
              <a:t> </a:t>
            </a:r>
            <a:r>
              <a:rPr lang="en-SG" dirty="0" err="1"/>
              <a:t>ketma-ketliklarni</a:t>
            </a:r>
            <a:r>
              <a:rPr lang="en-SG" dirty="0"/>
              <a:t> </a:t>
            </a:r>
            <a:r>
              <a:rPr lang="en-SG" dirty="0" err="1"/>
              <a:t>yaratish</a:t>
            </a:r>
            <a:r>
              <a:rPr lang="en-SG" dirty="0"/>
              <a:t>, </a:t>
            </a:r>
            <a:r>
              <a:rPr lang="en-SG" dirty="0" err="1"/>
              <a:t>ketma-ket</a:t>
            </a:r>
            <a:r>
              <a:rPr lang="en-SG" dirty="0"/>
              <a:t> </a:t>
            </a:r>
            <a:r>
              <a:rPr lang="en-SG" dirty="0" err="1"/>
              <a:t>mutonosin</a:t>
            </a:r>
            <a:r>
              <a:rPr lang="en-SG" dirty="0"/>
              <a:t> </a:t>
            </a:r>
            <a:r>
              <a:rPr lang="en-SG" dirty="0" err="1"/>
              <a:t>tartiblarni</a:t>
            </a:r>
            <a:r>
              <a:rPr lang="en-SG" dirty="0"/>
              <a:t> </a:t>
            </a:r>
            <a:r>
              <a:rPr lang="en-SG" dirty="0" err="1"/>
              <a:t>qidirish</a:t>
            </a:r>
            <a:r>
              <a:rPr lang="en-SG" dirty="0"/>
              <a:t> </a:t>
            </a:r>
            <a:r>
              <a:rPr lang="en-SG" dirty="0" err="1"/>
              <a:t>va</a:t>
            </a:r>
            <a:r>
              <a:rPr lang="en-SG" dirty="0"/>
              <a:t> </a:t>
            </a:r>
            <a:r>
              <a:rPr lang="en-SG" dirty="0" err="1"/>
              <a:t>ularni</a:t>
            </a:r>
            <a:r>
              <a:rPr lang="en-SG" dirty="0"/>
              <a:t> </a:t>
            </a:r>
            <a:r>
              <a:rPr lang="en-SG" dirty="0" err="1"/>
              <a:t>orqaga</a:t>
            </a:r>
            <a:r>
              <a:rPr lang="en-SG" dirty="0"/>
              <a:t> </a:t>
            </a:r>
            <a:r>
              <a:rPr lang="en-SG" dirty="0" err="1"/>
              <a:t>qarab</a:t>
            </a:r>
            <a:r>
              <a:rPr lang="en-SG" dirty="0"/>
              <a:t> </a:t>
            </a:r>
            <a:r>
              <a:rPr lang="en-SG" dirty="0" err="1"/>
              <a:t>ishlash</a:t>
            </a:r>
            <a:r>
              <a:rPr lang="en-SG" dirty="0"/>
              <a:t> </a:t>
            </a:r>
            <a:r>
              <a:rPr lang="en-SG" dirty="0" err="1"/>
              <a:t>orqali</a:t>
            </a:r>
            <a:r>
              <a:rPr lang="en-SG" dirty="0"/>
              <a:t> </a:t>
            </a:r>
            <a:r>
              <a:rPr lang="en-SG" dirty="0" err="1"/>
              <a:t>tekshirishlarni</a:t>
            </a:r>
            <a:r>
              <a:rPr lang="en-SG" dirty="0"/>
              <a:t> </a:t>
            </a:r>
            <a:r>
              <a:rPr lang="en-SG" dirty="0" err="1"/>
              <a:t>oʻz</a:t>
            </a:r>
            <a:r>
              <a:rPr lang="en-SG" dirty="0"/>
              <a:t> </a:t>
            </a:r>
            <a:r>
              <a:rPr lang="en-SG" dirty="0" err="1"/>
              <a:t>ichiga</a:t>
            </a:r>
            <a:r>
              <a:rPr lang="en-SG" dirty="0"/>
              <a:t> </a:t>
            </a:r>
            <a:r>
              <a:rPr lang="en-SG" dirty="0" err="1"/>
              <a:t>oladi</a:t>
            </a:r>
            <a:r>
              <a:rPr lang="en-SG" dirty="0"/>
              <a:t>. </a:t>
            </a:r>
            <a:r>
              <a:rPr lang="en-SG" dirty="0" err="1"/>
              <a:t>Koʻpchiligimiz</a:t>
            </a:r>
            <a:r>
              <a:rPr lang="en-SG" dirty="0"/>
              <a:t> </a:t>
            </a:r>
            <a:r>
              <a:rPr lang="en-SG" dirty="0" err="1"/>
              <a:t>bu</a:t>
            </a:r>
            <a:r>
              <a:rPr lang="en-SG" dirty="0"/>
              <a:t> </a:t>
            </a:r>
            <a:r>
              <a:rPr lang="en-SG" dirty="0" err="1"/>
              <a:t>usullarning</a:t>
            </a:r>
            <a:r>
              <a:rPr lang="en-SG" dirty="0"/>
              <a:t> </a:t>
            </a:r>
            <a:r>
              <a:rPr lang="en-SG" dirty="0" err="1"/>
              <a:t>ba'zilari</a:t>
            </a:r>
            <a:r>
              <a:rPr lang="en-SG" dirty="0"/>
              <a:t> </a:t>
            </a:r>
            <a:r>
              <a:rPr lang="en-SG" dirty="0" err="1"/>
              <a:t>bilan</a:t>
            </a:r>
            <a:r>
              <a:rPr lang="en-SG" dirty="0"/>
              <a:t> </a:t>
            </a:r>
            <a:r>
              <a:rPr lang="en-SG" dirty="0" err="1"/>
              <a:t>tanish</a:t>
            </a:r>
            <a:r>
              <a:rPr lang="en-SG" dirty="0"/>
              <a:t> </a:t>
            </a:r>
            <a:r>
              <a:rPr lang="en-SG" dirty="0" err="1"/>
              <a:t>boʻlsak</a:t>
            </a:r>
            <a:r>
              <a:rPr lang="en-SG" dirty="0"/>
              <a:t>-da, </a:t>
            </a:r>
            <a:r>
              <a:rPr lang="en-SG" dirty="0" err="1"/>
              <a:t>masalan</a:t>
            </a:r>
            <a:r>
              <a:rPr lang="en-SG" dirty="0"/>
              <a:t>, </a:t>
            </a:r>
            <a:r>
              <a:rPr lang="en-SG" dirty="0" err="1"/>
              <a:t>muammolarni</a:t>
            </a:r>
            <a:r>
              <a:rPr lang="en-SG" dirty="0"/>
              <a:t> </a:t>
            </a:r>
            <a:r>
              <a:rPr lang="en-SG" dirty="0" err="1"/>
              <a:t>hal</a:t>
            </a:r>
            <a:r>
              <a:rPr lang="en-SG" dirty="0"/>
              <a:t> </a:t>
            </a:r>
            <a:r>
              <a:rPr lang="en-SG" dirty="0" err="1"/>
              <a:t>qilish</a:t>
            </a:r>
            <a:r>
              <a:rPr lang="en-SG" dirty="0"/>
              <a:t> </a:t>
            </a:r>
            <a:r>
              <a:rPr lang="en-SG" dirty="0" err="1"/>
              <a:t>uchun</a:t>
            </a:r>
            <a:r>
              <a:rPr lang="en-SG" dirty="0"/>
              <a:t> </a:t>
            </a:r>
            <a:r>
              <a:rPr lang="en-SG" dirty="0" err="1"/>
              <a:t>tenglamalardan</a:t>
            </a:r>
            <a:r>
              <a:rPr lang="en-SG" dirty="0"/>
              <a:t> </a:t>
            </a:r>
            <a:r>
              <a:rPr lang="en-SG" dirty="0" err="1"/>
              <a:t>foydalanish</a:t>
            </a:r>
            <a:r>
              <a:rPr lang="en-SG" dirty="0"/>
              <a:t>, </a:t>
            </a:r>
            <a:r>
              <a:rPr lang="en-SG" dirty="0" err="1"/>
              <a:t>bugun</a:t>
            </a:r>
            <a:r>
              <a:rPr lang="en-SG" dirty="0"/>
              <a:t> </a:t>
            </a:r>
            <a:r>
              <a:rPr lang="en-SG" dirty="0" err="1"/>
              <a:t>esa</a:t>
            </a:r>
            <a:r>
              <a:rPr lang="en-SG" dirty="0"/>
              <a:t> biz </a:t>
            </a:r>
            <a:r>
              <a:rPr lang="en-SG" dirty="0" err="1"/>
              <a:t>bu</a:t>
            </a:r>
            <a:r>
              <a:rPr lang="en-SG" dirty="0"/>
              <a:t> </a:t>
            </a:r>
            <a:r>
              <a:rPr lang="en-SG" dirty="0" err="1"/>
              <a:t>evristikani</a:t>
            </a:r>
            <a:r>
              <a:rPr lang="en-SG" dirty="0"/>
              <a:t> </a:t>
            </a:r>
            <a:r>
              <a:rPr lang="en-SG" dirty="0" err="1"/>
              <a:t>bosqichma-bosqich</a:t>
            </a:r>
            <a:r>
              <a:rPr lang="en-SG" dirty="0"/>
              <a:t> </a:t>
            </a:r>
            <a:r>
              <a:rPr lang="en-SG" dirty="0" err="1"/>
              <a:t>qanday</a:t>
            </a:r>
            <a:r>
              <a:rPr lang="en-SG" dirty="0"/>
              <a:t> </a:t>
            </a:r>
            <a:r>
              <a:rPr lang="en-SG" dirty="0" err="1"/>
              <a:t>oʻrgatishimiz</a:t>
            </a:r>
            <a:r>
              <a:rPr lang="en-SG" dirty="0"/>
              <a:t> </a:t>
            </a:r>
            <a:r>
              <a:rPr lang="en-SG" dirty="0" err="1"/>
              <a:t>mumkinligini</a:t>
            </a:r>
            <a:r>
              <a:rPr lang="en-SG" dirty="0"/>
              <a:t> </a:t>
            </a:r>
            <a:r>
              <a:rPr lang="en-SG" dirty="0" err="1"/>
              <a:t>chuqurroq</a:t>
            </a:r>
            <a:r>
              <a:rPr lang="en-SG" dirty="0"/>
              <a:t> </a:t>
            </a:r>
            <a:r>
              <a:rPr lang="en-SG" dirty="0" err="1"/>
              <a:t>oʻrganamiz</a:t>
            </a:r>
            <a:r>
              <a:rPr lang="en-SG" dirty="0"/>
              <a:t>. </a:t>
            </a:r>
            <a:r>
              <a:rPr lang="en-SG" dirty="0" err="1"/>
              <a:t>Bizning</a:t>
            </a:r>
            <a:r>
              <a:rPr lang="en-SG" dirty="0"/>
              <a:t> </a:t>
            </a:r>
            <a:r>
              <a:rPr lang="en-SG" dirty="0" err="1"/>
              <a:t>maqsadimiz</a:t>
            </a:r>
            <a:r>
              <a:rPr lang="en-SG" dirty="0"/>
              <a:t> </a:t>
            </a:r>
            <a:r>
              <a:rPr lang="en-SG" dirty="0" err="1"/>
              <a:t>oʻquvchilarni</a:t>
            </a:r>
            <a:r>
              <a:rPr lang="en-SG" dirty="0"/>
              <a:t> </a:t>
            </a:r>
            <a:r>
              <a:rPr lang="en-SG" dirty="0" err="1"/>
              <a:t>nafaqat</a:t>
            </a:r>
            <a:r>
              <a:rPr lang="en-SG" dirty="0"/>
              <a:t> </a:t>
            </a:r>
            <a:r>
              <a:rPr lang="en-SG" dirty="0" err="1"/>
              <a:t>ushbu</a:t>
            </a:r>
            <a:r>
              <a:rPr lang="en-SG" dirty="0"/>
              <a:t> </a:t>
            </a:r>
            <a:r>
              <a:rPr lang="en-SG" dirty="0" err="1"/>
              <a:t>strategiya</a:t>
            </a:r>
            <a:r>
              <a:rPr lang="en-SG" dirty="0"/>
              <a:t> </a:t>
            </a:r>
            <a:r>
              <a:rPr lang="en-SG" dirty="0" err="1"/>
              <a:t>qoidalari</a:t>
            </a:r>
            <a:r>
              <a:rPr lang="en-SG" dirty="0"/>
              <a:t> </a:t>
            </a:r>
            <a:r>
              <a:rPr lang="en-SG" dirty="0" err="1"/>
              <a:t>bilan</a:t>
            </a:r>
            <a:r>
              <a:rPr lang="en-SG" dirty="0"/>
              <a:t> </a:t>
            </a:r>
            <a:r>
              <a:rPr lang="en-SG" dirty="0" err="1"/>
              <a:t>qurollantirish</a:t>
            </a:r>
            <a:r>
              <a:rPr lang="en-SG" dirty="0"/>
              <a:t>, </a:t>
            </a:r>
            <a:r>
              <a:rPr lang="en-SG" dirty="0" err="1"/>
              <a:t>balki</a:t>
            </a:r>
            <a:r>
              <a:rPr lang="en-SG" dirty="0"/>
              <a:t> </a:t>
            </a:r>
            <a:r>
              <a:rPr lang="en-SG" dirty="0" err="1"/>
              <a:t>ularni</a:t>
            </a:r>
            <a:r>
              <a:rPr lang="en-SG" dirty="0"/>
              <a:t> </a:t>
            </a:r>
            <a:r>
              <a:rPr lang="en-SG" dirty="0" err="1"/>
              <a:t>turli</a:t>
            </a:r>
            <a:r>
              <a:rPr lang="en-SG" dirty="0"/>
              <a:t> </a:t>
            </a:r>
            <a:r>
              <a:rPr lang="en-SG" dirty="0" err="1"/>
              <a:t>muammoli</a:t>
            </a:r>
            <a:r>
              <a:rPr lang="en-SG" dirty="0"/>
              <a:t> </a:t>
            </a:r>
            <a:r>
              <a:rPr lang="en-SG" dirty="0" err="1"/>
              <a:t>vaziyatlarga</a:t>
            </a:r>
            <a:r>
              <a:rPr lang="en-SG" dirty="0"/>
              <a:t> </a:t>
            </a:r>
            <a:r>
              <a:rPr lang="en-SG" dirty="0" err="1"/>
              <a:t>bogʻliq</a:t>
            </a:r>
            <a:r>
              <a:rPr lang="en-SG" dirty="0"/>
              <a:t> </a:t>
            </a:r>
            <a:r>
              <a:rPr lang="en-SG" dirty="0" err="1"/>
              <a:t>hollarda</a:t>
            </a:r>
            <a:r>
              <a:rPr lang="en-SG" dirty="0"/>
              <a:t> </a:t>
            </a:r>
            <a:r>
              <a:rPr lang="en-SG" dirty="0" err="1"/>
              <a:t>samarali</a:t>
            </a:r>
            <a:r>
              <a:rPr lang="en-SG" dirty="0"/>
              <a:t> </a:t>
            </a:r>
            <a:r>
              <a:rPr lang="en-SG" dirty="0" err="1"/>
              <a:t>qoʻllay</a:t>
            </a:r>
            <a:r>
              <a:rPr lang="en-SG" dirty="0"/>
              <a:t> </a:t>
            </a:r>
            <a:r>
              <a:rPr lang="en-SG" dirty="0" err="1"/>
              <a:t>olishlari</a:t>
            </a:r>
            <a:r>
              <a:rPr lang="en-SG" dirty="0"/>
              <a:t> </a:t>
            </a:r>
            <a:r>
              <a:rPr lang="en-SG" dirty="0" err="1"/>
              <a:t>boʻyicha</a:t>
            </a:r>
            <a:r>
              <a:rPr lang="en-SG" dirty="0"/>
              <a:t> </a:t>
            </a:r>
            <a:r>
              <a:rPr lang="en-SG" dirty="0" err="1"/>
              <a:t>chuqur</a:t>
            </a:r>
            <a:r>
              <a:rPr lang="en-SG" dirty="0"/>
              <a:t> </a:t>
            </a:r>
            <a:r>
              <a:rPr lang="en-SG" dirty="0" err="1"/>
              <a:t>mazmunga</a:t>
            </a:r>
            <a:r>
              <a:rPr lang="en-SG" dirty="0"/>
              <a:t> </a:t>
            </a:r>
            <a:r>
              <a:rPr lang="en-SG" dirty="0" err="1"/>
              <a:t>oid</a:t>
            </a:r>
            <a:r>
              <a:rPr lang="en-SG" dirty="0"/>
              <a:t> </a:t>
            </a:r>
            <a:r>
              <a:rPr lang="en-SG" dirty="0" err="1"/>
              <a:t>tushunchani</a:t>
            </a:r>
            <a:r>
              <a:rPr lang="en-SG" dirty="0"/>
              <a:t> </a:t>
            </a:r>
            <a:r>
              <a:rPr lang="en-SG" dirty="0" err="1"/>
              <a:t>shakllantirishni</a:t>
            </a:r>
            <a:r>
              <a:rPr lang="en-SG" dirty="0"/>
              <a:t> </a:t>
            </a:r>
            <a:r>
              <a:rPr lang="en-SG" dirty="0" err="1"/>
              <a:t>ta'minlaydigan</a:t>
            </a:r>
            <a:r>
              <a:rPr lang="en-SG" dirty="0"/>
              <a:t> </a:t>
            </a:r>
            <a:r>
              <a:rPr lang="en-SG" dirty="0" err="1"/>
              <a:t>pedagogik</a:t>
            </a:r>
            <a:r>
              <a:rPr lang="en-SG" dirty="0"/>
              <a:t> </a:t>
            </a:r>
            <a:r>
              <a:rPr lang="en-SG" dirty="0" err="1"/>
              <a:t>yondashuvlarni</a:t>
            </a:r>
            <a:r>
              <a:rPr lang="en-SG" dirty="0"/>
              <a:t> </a:t>
            </a:r>
            <a:r>
              <a:rPr lang="en-SG" dirty="0" err="1"/>
              <a:t>ishlab</a:t>
            </a:r>
            <a:r>
              <a:rPr lang="en-SG" dirty="0"/>
              <a:t> </a:t>
            </a:r>
            <a:r>
              <a:rPr lang="en-SG" dirty="0" err="1"/>
              <a:t>chiqishdir</a:t>
            </a:r>
            <a:r>
              <a:rPr lang="en-SG" dirty="0"/>
              <a:t>.</a:t>
            </a:r>
          </a:p>
          <a:p>
            <a:endParaRPr lang="en-S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236F1B-9AFC-964B-8F97-933EBE88B6A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52570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3" name="Google Shape;1243;g93a8ee57b8_1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4" name="Google Shape;1244;g93a8ee57b8_1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806378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8" name="Google Shape;1868;g93a8ee57b8_1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9" name="Google Shape;1869;g93a8ee57b8_1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02284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BD49-0E03-4334-9A6D-7E4D9B005256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63EB7-E720-41D9-9A52-5903DF7C7C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0992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BD49-0E03-4334-9A6D-7E4D9B005256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63EB7-E720-41D9-9A52-5903DF7C7C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708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BD49-0E03-4334-9A6D-7E4D9B005256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63EB7-E720-41D9-9A52-5903DF7C7C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2452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BD49-0E03-4334-9A6D-7E4D9B005256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63EB7-E720-41D9-9A52-5903DF7C7C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7046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BD49-0E03-4334-9A6D-7E4D9B005256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63EB7-E720-41D9-9A52-5903DF7C7C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9542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BD49-0E03-4334-9A6D-7E4D9B005256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63EB7-E720-41D9-9A52-5903DF7C7C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68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BD49-0E03-4334-9A6D-7E4D9B005256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63EB7-E720-41D9-9A52-5903DF7C7C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4571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BD49-0E03-4334-9A6D-7E4D9B005256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63EB7-E720-41D9-9A52-5903DF7C7C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136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BD49-0E03-4334-9A6D-7E4D9B005256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63EB7-E720-41D9-9A52-5903DF7C7C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48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BD49-0E03-4334-9A6D-7E4D9B005256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63EB7-E720-41D9-9A52-5903DF7C7C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54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BD49-0E03-4334-9A6D-7E4D9B005256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63EB7-E720-41D9-9A52-5903DF7C7C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36112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E6C7E-1FA8-EF44-91D0-6515C6262B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512" y="365125"/>
            <a:ext cx="10515600" cy="720000"/>
          </a:xfrm>
          <a:prstGeom prst="rect">
            <a:avLst/>
          </a:prstGeom>
        </p:spPr>
        <p:txBody>
          <a:bodyPr anchor="ctr"/>
          <a:lstStyle>
            <a:lvl1pPr>
              <a:defRPr sz="3200" b="1" i="0">
                <a:solidFill>
                  <a:schemeClr val="accent1"/>
                </a:solidFill>
                <a:latin typeface="Fredoka SemiBold" pitchFamily="2" charset="-79"/>
                <a:cs typeface="Fredoka SemiBold" pitchFamily="2" charset="-79"/>
              </a:defRPr>
            </a:lvl1pPr>
          </a:lstStyle>
          <a:p>
            <a:r>
              <a:rPr lang="en-GB" dirty="0"/>
              <a:t>Click to edit Content page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2CB07E-B64C-4B4C-9EEE-FE993CE12E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1511" y="1243014"/>
            <a:ext cx="10515599" cy="4933951"/>
          </a:xfrm>
          <a:prstGeom prst="rect">
            <a:avLst/>
          </a:prstGeom>
        </p:spPr>
        <p:txBody>
          <a:bodyPr/>
          <a:lstStyle>
            <a:lvl1pPr>
              <a:defRPr sz="2400" b="0" i="0">
                <a:solidFill>
                  <a:schemeClr val="tx1">
                    <a:lumMod val="85000"/>
                    <a:lumOff val="15000"/>
                  </a:schemeClr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1400" b="0" i="0">
                <a:solidFill>
                  <a:schemeClr val="tx1">
                    <a:lumMod val="85000"/>
                    <a:lumOff val="15000"/>
                  </a:schemeClr>
                </a:solidFill>
                <a:latin typeface="Poppins" pitchFamily="2" charset="77"/>
                <a:cs typeface="Poppins" pitchFamily="2" charset="77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61BA104-83BA-F742-8460-F45A4E6E97D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12" y="6018212"/>
            <a:ext cx="10515600" cy="711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A42102E-76DA-B241-A894-DBB78DCE711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53800" y="6088856"/>
            <a:ext cx="569912" cy="569912"/>
          </a:xfrm>
          <a:prstGeom prst="rect">
            <a:avLst/>
          </a:prstGeom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7C9CDA-C615-A04F-9E3A-F13C1380E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73788" y="6391080"/>
            <a:ext cx="4114800" cy="365125"/>
          </a:xfrm>
          <a:prstGeom prst="rect">
            <a:avLst/>
          </a:prstGeom>
        </p:spPr>
        <p:txBody>
          <a:bodyPr anchor="ctr"/>
          <a:lstStyle>
            <a:lvl1pPr>
              <a:defRPr sz="1100" b="0" i="0">
                <a:latin typeface="Poppins Light" pitchFamily="2" charset="77"/>
                <a:cs typeface="Poppins Light" pitchFamily="2" charset="77"/>
              </a:defRPr>
            </a:lvl1pPr>
          </a:lstStyle>
          <a:p>
            <a:r>
              <a:rPr lang="en-US" dirty="0"/>
              <a:t>© 2024 Marshall Cavendish Education.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7142839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4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571293" lvl="0" indent="-42846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142586" lvl="1" indent="-396731">
              <a:spcBef>
                <a:spcPts val="1999"/>
              </a:spcBef>
              <a:spcAft>
                <a:spcPts val="0"/>
              </a:spcAft>
              <a:buSzPts val="1400"/>
              <a:buChar char="○"/>
              <a:defRPr/>
            </a:lvl2pPr>
            <a:lvl3pPr marL="1713878" lvl="2" indent="-396731">
              <a:spcBef>
                <a:spcPts val="1999"/>
              </a:spcBef>
              <a:spcAft>
                <a:spcPts val="0"/>
              </a:spcAft>
              <a:buSzPts val="1400"/>
              <a:buChar char="■"/>
              <a:defRPr/>
            </a:lvl3pPr>
            <a:lvl4pPr marL="2285171" lvl="3" indent="-396731">
              <a:spcBef>
                <a:spcPts val="1999"/>
              </a:spcBef>
              <a:spcAft>
                <a:spcPts val="0"/>
              </a:spcAft>
              <a:buSzPts val="1400"/>
              <a:buChar char="●"/>
              <a:defRPr/>
            </a:lvl4pPr>
            <a:lvl5pPr marL="2856464" lvl="4" indent="-396731">
              <a:spcBef>
                <a:spcPts val="1999"/>
              </a:spcBef>
              <a:spcAft>
                <a:spcPts val="0"/>
              </a:spcAft>
              <a:buSzPts val="1400"/>
              <a:buChar char="○"/>
              <a:defRPr/>
            </a:lvl5pPr>
            <a:lvl6pPr marL="3427757" lvl="5" indent="-396731">
              <a:spcBef>
                <a:spcPts val="1999"/>
              </a:spcBef>
              <a:spcAft>
                <a:spcPts val="0"/>
              </a:spcAft>
              <a:buSzPts val="1400"/>
              <a:buChar char="■"/>
              <a:defRPr/>
            </a:lvl6pPr>
            <a:lvl7pPr marL="3999049" lvl="6" indent="-396731">
              <a:spcBef>
                <a:spcPts val="1999"/>
              </a:spcBef>
              <a:spcAft>
                <a:spcPts val="0"/>
              </a:spcAft>
              <a:buSzPts val="1400"/>
              <a:buChar char="●"/>
              <a:defRPr/>
            </a:lvl7pPr>
            <a:lvl8pPr marL="4570342" lvl="7" indent="-396731">
              <a:spcBef>
                <a:spcPts val="1999"/>
              </a:spcBef>
              <a:spcAft>
                <a:spcPts val="0"/>
              </a:spcAft>
              <a:buSzPts val="1400"/>
              <a:buChar char="○"/>
              <a:defRPr/>
            </a:lvl8pPr>
            <a:lvl9pPr marL="5141635" lvl="8" indent="-396731">
              <a:spcBef>
                <a:spcPts val="1999"/>
              </a:spcBef>
              <a:spcAft>
                <a:spcPts val="199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31732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1BD49-0E03-4334-9A6D-7E4D9B005256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C63EB7-E720-41D9-9A52-5903DF7C7C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7159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1.sv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1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1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26720"/>
            <a:ext cx="12192000" cy="9873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1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608" y="112149"/>
            <a:ext cx="1499809" cy="586083"/>
          </a:xfrm>
          <a:prstGeom prst="rect">
            <a:avLst/>
          </a:prstGeom>
        </p:spPr>
      </p:pic>
      <p:grpSp>
        <p:nvGrpSpPr>
          <p:cNvPr id="12" name="Google Shape;101;p27"/>
          <p:cNvGrpSpPr/>
          <p:nvPr/>
        </p:nvGrpSpPr>
        <p:grpSpPr>
          <a:xfrm flipH="1">
            <a:off x="-177811" y="1688488"/>
            <a:ext cx="6273811" cy="5831635"/>
            <a:chOff x="4195399" y="1970604"/>
            <a:chExt cx="344878" cy="343573"/>
          </a:xfrm>
        </p:grpSpPr>
        <p:sp>
          <p:nvSpPr>
            <p:cNvPr id="13" name="Google Shape;102;p27"/>
            <p:cNvSpPr/>
            <p:nvPr/>
          </p:nvSpPr>
          <p:spPr>
            <a:xfrm>
              <a:off x="4195399" y="1970604"/>
              <a:ext cx="344878" cy="343573"/>
            </a:xfrm>
            <a:custGeom>
              <a:avLst/>
              <a:gdLst/>
              <a:ahLst/>
              <a:cxnLst/>
              <a:rect l="l" t="t" r="r" b="b"/>
              <a:pathLst>
                <a:path w="10835" h="10794" extrusionOk="0">
                  <a:moveTo>
                    <a:pt x="4155" y="6287"/>
                  </a:moveTo>
                  <a:cubicBezTo>
                    <a:pt x="4274" y="6418"/>
                    <a:pt x="4417" y="6561"/>
                    <a:pt x="4572" y="6704"/>
                  </a:cubicBezTo>
                  <a:lnTo>
                    <a:pt x="3977" y="7299"/>
                  </a:lnTo>
                  <a:lnTo>
                    <a:pt x="3929" y="7252"/>
                  </a:lnTo>
                  <a:lnTo>
                    <a:pt x="3596" y="6918"/>
                  </a:lnTo>
                  <a:lnTo>
                    <a:pt x="3560" y="6883"/>
                  </a:lnTo>
                  <a:lnTo>
                    <a:pt x="4155" y="6287"/>
                  </a:lnTo>
                  <a:close/>
                  <a:moveTo>
                    <a:pt x="3203" y="7064"/>
                  </a:moveTo>
                  <a:cubicBezTo>
                    <a:pt x="3271" y="7064"/>
                    <a:pt x="3340" y="7091"/>
                    <a:pt x="3393" y="7144"/>
                  </a:cubicBezTo>
                  <a:lnTo>
                    <a:pt x="3715" y="7478"/>
                  </a:lnTo>
                  <a:cubicBezTo>
                    <a:pt x="3810" y="7573"/>
                    <a:pt x="3822" y="7740"/>
                    <a:pt x="3715" y="7847"/>
                  </a:cubicBezTo>
                  <a:lnTo>
                    <a:pt x="3524" y="8037"/>
                  </a:lnTo>
                  <a:lnTo>
                    <a:pt x="2822" y="7335"/>
                  </a:lnTo>
                  <a:lnTo>
                    <a:pt x="3012" y="7144"/>
                  </a:lnTo>
                  <a:cubicBezTo>
                    <a:pt x="3066" y="7091"/>
                    <a:pt x="3134" y="7064"/>
                    <a:pt x="3203" y="7064"/>
                  </a:cubicBezTo>
                  <a:close/>
                  <a:moveTo>
                    <a:pt x="2608" y="7549"/>
                  </a:moveTo>
                  <a:lnTo>
                    <a:pt x="3298" y="8252"/>
                  </a:lnTo>
                  <a:lnTo>
                    <a:pt x="1143" y="10407"/>
                  </a:lnTo>
                  <a:cubicBezTo>
                    <a:pt x="1089" y="10460"/>
                    <a:pt x="1024" y="10487"/>
                    <a:pt x="959" y="10487"/>
                  </a:cubicBezTo>
                  <a:cubicBezTo>
                    <a:pt x="893" y="10487"/>
                    <a:pt x="828" y="10460"/>
                    <a:pt x="774" y="10407"/>
                  </a:cubicBezTo>
                  <a:lnTo>
                    <a:pt x="441" y="10073"/>
                  </a:lnTo>
                  <a:cubicBezTo>
                    <a:pt x="345" y="9978"/>
                    <a:pt x="345" y="9811"/>
                    <a:pt x="441" y="9704"/>
                  </a:cubicBezTo>
                  <a:lnTo>
                    <a:pt x="2608" y="7549"/>
                  </a:lnTo>
                  <a:close/>
                  <a:moveTo>
                    <a:pt x="7037" y="1"/>
                  </a:moveTo>
                  <a:cubicBezTo>
                    <a:pt x="3941" y="1"/>
                    <a:pt x="2155" y="3513"/>
                    <a:pt x="3953" y="6013"/>
                  </a:cubicBezTo>
                  <a:lnTo>
                    <a:pt x="3239" y="6728"/>
                  </a:lnTo>
                  <a:cubicBezTo>
                    <a:pt x="3224" y="6727"/>
                    <a:pt x="3209" y="6726"/>
                    <a:pt x="3194" y="6726"/>
                  </a:cubicBezTo>
                  <a:cubicBezTo>
                    <a:pt x="3036" y="6726"/>
                    <a:pt x="2907" y="6785"/>
                    <a:pt x="2798" y="6894"/>
                  </a:cubicBezTo>
                  <a:lnTo>
                    <a:pt x="226" y="9466"/>
                  </a:lnTo>
                  <a:cubicBezTo>
                    <a:pt x="0" y="9692"/>
                    <a:pt x="0" y="10061"/>
                    <a:pt x="226" y="10288"/>
                  </a:cubicBezTo>
                  <a:lnTo>
                    <a:pt x="548" y="10633"/>
                  </a:lnTo>
                  <a:cubicBezTo>
                    <a:pt x="661" y="10740"/>
                    <a:pt x="810" y="10794"/>
                    <a:pt x="959" y="10794"/>
                  </a:cubicBezTo>
                  <a:cubicBezTo>
                    <a:pt x="1107" y="10794"/>
                    <a:pt x="1256" y="10740"/>
                    <a:pt x="1369" y="10633"/>
                  </a:cubicBezTo>
                  <a:lnTo>
                    <a:pt x="3631" y="8371"/>
                  </a:lnTo>
                  <a:lnTo>
                    <a:pt x="3941" y="8049"/>
                  </a:lnTo>
                  <a:cubicBezTo>
                    <a:pt x="4060" y="7930"/>
                    <a:pt x="4120" y="7775"/>
                    <a:pt x="4108" y="7609"/>
                  </a:cubicBezTo>
                  <a:lnTo>
                    <a:pt x="4822" y="6894"/>
                  </a:lnTo>
                  <a:cubicBezTo>
                    <a:pt x="5358" y="7275"/>
                    <a:pt x="6001" y="7514"/>
                    <a:pt x="6656" y="7597"/>
                  </a:cubicBezTo>
                  <a:lnTo>
                    <a:pt x="6668" y="7597"/>
                  </a:lnTo>
                  <a:cubicBezTo>
                    <a:pt x="6739" y="7597"/>
                    <a:pt x="6810" y="7537"/>
                    <a:pt x="6834" y="7442"/>
                  </a:cubicBezTo>
                  <a:cubicBezTo>
                    <a:pt x="6846" y="7359"/>
                    <a:pt x="6775" y="7275"/>
                    <a:pt x="6691" y="7264"/>
                  </a:cubicBezTo>
                  <a:cubicBezTo>
                    <a:pt x="6013" y="7192"/>
                    <a:pt x="5370" y="6918"/>
                    <a:pt x="4846" y="6502"/>
                  </a:cubicBezTo>
                  <a:cubicBezTo>
                    <a:pt x="2286" y="4442"/>
                    <a:pt x="3798" y="334"/>
                    <a:pt x="7037" y="334"/>
                  </a:cubicBezTo>
                  <a:cubicBezTo>
                    <a:pt x="8870" y="334"/>
                    <a:pt x="10323" y="1715"/>
                    <a:pt x="10501" y="3454"/>
                  </a:cubicBezTo>
                  <a:cubicBezTo>
                    <a:pt x="10522" y="3535"/>
                    <a:pt x="10576" y="3590"/>
                    <a:pt x="10644" y="3590"/>
                  </a:cubicBezTo>
                  <a:cubicBezTo>
                    <a:pt x="10655" y="3590"/>
                    <a:pt x="10668" y="3588"/>
                    <a:pt x="10680" y="3584"/>
                  </a:cubicBezTo>
                  <a:cubicBezTo>
                    <a:pt x="10775" y="3573"/>
                    <a:pt x="10835" y="3501"/>
                    <a:pt x="10823" y="3406"/>
                  </a:cubicBezTo>
                  <a:cubicBezTo>
                    <a:pt x="10620" y="1525"/>
                    <a:pt x="9037" y="1"/>
                    <a:pt x="7037" y="1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" name="Google Shape;103;p27"/>
            <p:cNvSpPr/>
            <p:nvPr/>
          </p:nvSpPr>
          <p:spPr>
            <a:xfrm>
              <a:off x="4311356" y="1993458"/>
              <a:ext cx="206959" cy="197378"/>
            </a:xfrm>
            <a:custGeom>
              <a:avLst/>
              <a:gdLst/>
              <a:ahLst/>
              <a:cxnLst/>
              <a:rect l="l" t="t" r="r" b="b"/>
              <a:pathLst>
                <a:path w="6502" h="6201" extrusionOk="0">
                  <a:moveTo>
                    <a:pt x="3394" y="295"/>
                  </a:moveTo>
                  <a:cubicBezTo>
                    <a:pt x="4930" y="295"/>
                    <a:pt x="6180" y="1533"/>
                    <a:pt x="6180" y="3081"/>
                  </a:cubicBezTo>
                  <a:cubicBezTo>
                    <a:pt x="6180" y="4641"/>
                    <a:pt x="4930" y="5879"/>
                    <a:pt x="3394" y="5879"/>
                  </a:cubicBezTo>
                  <a:cubicBezTo>
                    <a:pt x="2679" y="5879"/>
                    <a:pt x="1965" y="5605"/>
                    <a:pt x="1429" y="5057"/>
                  </a:cubicBezTo>
                  <a:cubicBezTo>
                    <a:pt x="346" y="3974"/>
                    <a:pt x="346" y="2200"/>
                    <a:pt x="1429" y="1116"/>
                  </a:cubicBezTo>
                  <a:cubicBezTo>
                    <a:pt x="1977" y="569"/>
                    <a:pt x="2679" y="295"/>
                    <a:pt x="3394" y="295"/>
                  </a:cubicBezTo>
                  <a:close/>
                  <a:moveTo>
                    <a:pt x="3404" y="0"/>
                  </a:moveTo>
                  <a:cubicBezTo>
                    <a:pt x="2608" y="0"/>
                    <a:pt x="1810" y="301"/>
                    <a:pt x="1203" y="902"/>
                  </a:cubicBezTo>
                  <a:cubicBezTo>
                    <a:pt x="0" y="2116"/>
                    <a:pt x="0" y="4093"/>
                    <a:pt x="1203" y="5295"/>
                  </a:cubicBezTo>
                  <a:cubicBezTo>
                    <a:pt x="1822" y="5903"/>
                    <a:pt x="2608" y="6200"/>
                    <a:pt x="3394" y="6200"/>
                  </a:cubicBezTo>
                  <a:cubicBezTo>
                    <a:pt x="5108" y="6188"/>
                    <a:pt x="6501" y="4819"/>
                    <a:pt x="6501" y="3093"/>
                  </a:cubicBezTo>
                  <a:cubicBezTo>
                    <a:pt x="6501" y="2259"/>
                    <a:pt x="6180" y="1485"/>
                    <a:pt x="5596" y="902"/>
                  </a:cubicBezTo>
                  <a:cubicBezTo>
                    <a:pt x="4995" y="301"/>
                    <a:pt x="4200" y="0"/>
                    <a:pt x="3404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" name="Google Shape;104;p27"/>
            <p:cNvSpPr/>
            <p:nvPr/>
          </p:nvSpPr>
          <p:spPr>
            <a:xfrm>
              <a:off x="4372374" y="2030476"/>
              <a:ext cx="94026" cy="114493"/>
            </a:xfrm>
            <a:custGeom>
              <a:avLst/>
              <a:gdLst/>
              <a:ahLst/>
              <a:cxnLst/>
              <a:rect l="l" t="t" r="r" b="b"/>
              <a:pathLst>
                <a:path w="2954" h="3597" extrusionOk="0">
                  <a:moveTo>
                    <a:pt x="1477" y="310"/>
                  </a:moveTo>
                  <a:cubicBezTo>
                    <a:pt x="1834" y="310"/>
                    <a:pt x="2120" y="584"/>
                    <a:pt x="2120" y="953"/>
                  </a:cubicBezTo>
                  <a:cubicBezTo>
                    <a:pt x="2120" y="1311"/>
                    <a:pt x="1834" y="1584"/>
                    <a:pt x="1477" y="1584"/>
                  </a:cubicBezTo>
                  <a:cubicBezTo>
                    <a:pt x="1119" y="1584"/>
                    <a:pt x="834" y="1311"/>
                    <a:pt x="834" y="953"/>
                  </a:cubicBezTo>
                  <a:cubicBezTo>
                    <a:pt x="834" y="596"/>
                    <a:pt x="1119" y="310"/>
                    <a:pt x="1477" y="310"/>
                  </a:cubicBezTo>
                  <a:close/>
                  <a:moveTo>
                    <a:pt x="1905" y="1918"/>
                  </a:moveTo>
                  <a:cubicBezTo>
                    <a:pt x="2298" y="1918"/>
                    <a:pt x="2608" y="2227"/>
                    <a:pt x="2608" y="2620"/>
                  </a:cubicBezTo>
                  <a:lnTo>
                    <a:pt x="2608" y="3287"/>
                  </a:lnTo>
                  <a:lnTo>
                    <a:pt x="2298" y="3287"/>
                  </a:lnTo>
                  <a:lnTo>
                    <a:pt x="2298" y="2585"/>
                  </a:lnTo>
                  <a:cubicBezTo>
                    <a:pt x="2298" y="2501"/>
                    <a:pt x="2227" y="2418"/>
                    <a:pt x="2132" y="2418"/>
                  </a:cubicBezTo>
                  <a:cubicBezTo>
                    <a:pt x="2048" y="2418"/>
                    <a:pt x="1965" y="2501"/>
                    <a:pt x="1965" y="2585"/>
                  </a:cubicBezTo>
                  <a:lnTo>
                    <a:pt x="1965" y="3287"/>
                  </a:lnTo>
                  <a:lnTo>
                    <a:pt x="977" y="3287"/>
                  </a:lnTo>
                  <a:lnTo>
                    <a:pt x="977" y="2585"/>
                  </a:lnTo>
                  <a:cubicBezTo>
                    <a:pt x="977" y="2501"/>
                    <a:pt x="893" y="2418"/>
                    <a:pt x="810" y="2418"/>
                  </a:cubicBezTo>
                  <a:cubicBezTo>
                    <a:pt x="715" y="2418"/>
                    <a:pt x="643" y="2501"/>
                    <a:pt x="643" y="2585"/>
                  </a:cubicBezTo>
                  <a:lnTo>
                    <a:pt x="643" y="3287"/>
                  </a:lnTo>
                  <a:lnTo>
                    <a:pt x="298" y="3287"/>
                  </a:lnTo>
                  <a:lnTo>
                    <a:pt x="298" y="2620"/>
                  </a:lnTo>
                  <a:cubicBezTo>
                    <a:pt x="298" y="2227"/>
                    <a:pt x="619" y="1918"/>
                    <a:pt x="1000" y="1918"/>
                  </a:cubicBezTo>
                  <a:close/>
                  <a:moveTo>
                    <a:pt x="1477" y="1"/>
                  </a:moveTo>
                  <a:cubicBezTo>
                    <a:pt x="941" y="1"/>
                    <a:pt x="512" y="430"/>
                    <a:pt x="512" y="965"/>
                  </a:cubicBezTo>
                  <a:cubicBezTo>
                    <a:pt x="512" y="1227"/>
                    <a:pt x="619" y="1465"/>
                    <a:pt x="798" y="1632"/>
                  </a:cubicBezTo>
                  <a:cubicBezTo>
                    <a:pt x="346" y="1739"/>
                    <a:pt x="0" y="2144"/>
                    <a:pt x="0" y="2632"/>
                  </a:cubicBezTo>
                  <a:lnTo>
                    <a:pt x="0" y="3299"/>
                  </a:lnTo>
                  <a:cubicBezTo>
                    <a:pt x="0" y="3466"/>
                    <a:pt x="143" y="3597"/>
                    <a:pt x="298" y="3597"/>
                  </a:cubicBezTo>
                  <a:lnTo>
                    <a:pt x="2643" y="3597"/>
                  </a:lnTo>
                  <a:cubicBezTo>
                    <a:pt x="2798" y="3597"/>
                    <a:pt x="2941" y="3466"/>
                    <a:pt x="2941" y="3299"/>
                  </a:cubicBezTo>
                  <a:lnTo>
                    <a:pt x="2941" y="2632"/>
                  </a:lnTo>
                  <a:cubicBezTo>
                    <a:pt x="2953" y="2144"/>
                    <a:pt x="2620" y="1739"/>
                    <a:pt x="2167" y="1632"/>
                  </a:cubicBezTo>
                  <a:cubicBezTo>
                    <a:pt x="2322" y="1453"/>
                    <a:pt x="2441" y="1215"/>
                    <a:pt x="2441" y="965"/>
                  </a:cubicBezTo>
                  <a:cubicBezTo>
                    <a:pt x="2441" y="430"/>
                    <a:pt x="2012" y="1"/>
                    <a:pt x="147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" name="Google Shape;105;p27"/>
            <p:cNvSpPr/>
            <p:nvPr/>
          </p:nvSpPr>
          <p:spPr>
            <a:xfrm>
              <a:off x="4426167" y="2098561"/>
              <a:ext cx="114111" cy="113474"/>
            </a:xfrm>
            <a:custGeom>
              <a:avLst/>
              <a:gdLst/>
              <a:ahLst/>
              <a:cxnLst/>
              <a:rect l="l" t="t" r="r" b="b"/>
              <a:pathLst>
                <a:path w="3585" h="3565" extrusionOk="0">
                  <a:moveTo>
                    <a:pt x="3401" y="1"/>
                  </a:moveTo>
                  <a:cubicBezTo>
                    <a:pt x="3330" y="1"/>
                    <a:pt x="3272" y="73"/>
                    <a:pt x="3251" y="136"/>
                  </a:cubicBezTo>
                  <a:cubicBezTo>
                    <a:pt x="3097" y="1767"/>
                    <a:pt x="1799" y="3077"/>
                    <a:pt x="144" y="3244"/>
                  </a:cubicBezTo>
                  <a:cubicBezTo>
                    <a:pt x="61" y="3255"/>
                    <a:pt x="1" y="3339"/>
                    <a:pt x="13" y="3422"/>
                  </a:cubicBezTo>
                  <a:cubicBezTo>
                    <a:pt x="25" y="3494"/>
                    <a:pt x="84" y="3565"/>
                    <a:pt x="180" y="3565"/>
                  </a:cubicBezTo>
                  <a:lnTo>
                    <a:pt x="191" y="3565"/>
                  </a:lnTo>
                  <a:cubicBezTo>
                    <a:pt x="1966" y="3398"/>
                    <a:pt x="3394" y="1970"/>
                    <a:pt x="3573" y="184"/>
                  </a:cubicBezTo>
                  <a:cubicBezTo>
                    <a:pt x="3585" y="88"/>
                    <a:pt x="3513" y="17"/>
                    <a:pt x="3430" y="5"/>
                  </a:cubicBezTo>
                  <a:cubicBezTo>
                    <a:pt x="3420" y="2"/>
                    <a:pt x="3410" y="1"/>
                    <a:pt x="3401" y="1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pic>
        <p:nvPicPr>
          <p:cNvPr id="1026" name="Picture 2" descr="Бесплатный компьютер для обучения детей из малообеспеченной семьи. - Без  Барьеров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" r="7618"/>
          <a:stretch/>
        </p:blipFill>
        <p:spPr bwMode="auto">
          <a:xfrm>
            <a:off x="456774" y="2197705"/>
            <a:ext cx="3167063" cy="297037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4699611" y="2422640"/>
            <a:ext cx="730552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 err="1" smtClean="0"/>
              <a:t>Matematikani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o‘qitishda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evristik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tadqiqot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usullari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1193883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1209524" y="1131408"/>
            <a:ext cx="9650970" cy="601288"/>
          </a:xfrm>
          <a:prstGeom prst="rect">
            <a:avLst/>
          </a:prstGeom>
        </p:spPr>
        <p:txBody>
          <a:bodyPr spcFirstLastPara="1" vert="horz" wrap="square" lIns="114241" tIns="114241" rIns="114241" bIns="114241" rtlCol="0" anchor="ctr" anchorCtr="0">
            <a:noAutofit/>
          </a:bodyPr>
          <a:lstStyle/>
          <a:p>
            <a:pPr algn="ctr"/>
            <a:r>
              <a:rPr lang="en-US" sz="4190" b="1" dirty="0" err="1">
                <a:solidFill>
                  <a:srgbClr val="002060"/>
                </a:solidFill>
              </a:rPr>
              <a:t>Reja</a:t>
            </a:r>
            <a:r>
              <a:rPr lang="en-US" sz="4190" b="1" dirty="0">
                <a:solidFill>
                  <a:srgbClr val="002060"/>
                </a:solidFill>
              </a:rPr>
              <a:t>:</a:t>
            </a:r>
            <a:endParaRPr lang="ru-RU" sz="4190" b="1" dirty="0">
              <a:solidFill>
                <a:srgbClr val="002060"/>
              </a:solidFill>
            </a:endParaRPr>
          </a:p>
        </p:txBody>
      </p:sp>
      <p:grpSp>
        <p:nvGrpSpPr>
          <p:cNvPr id="641" name="Google Shape;641;p26"/>
          <p:cNvGrpSpPr/>
          <p:nvPr/>
        </p:nvGrpSpPr>
        <p:grpSpPr>
          <a:xfrm>
            <a:off x="6114309" y="1791044"/>
            <a:ext cx="5341436" cy="1659107"/>
            <a:chOff x="4741049" y="1456476"/>
            <a:chExt cx="3692676" cy="1132200"/>
          </a:xfrm>
        </p:grpSpPr>
        <p:sp>
          <p:nvSpPr>
            <p:cNvPr id="642" name="Google Shape;642;p26"/>
            <p:cNvSpPr/>
            <p:nvPr/>
          </p:nvSpPr>
          <p:spPr>
            <a:xfrm>
              <a:off x="5384225" y="1531938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43" name="Google Shape;643;p26"/>
            <p:cNvSpPr/>
            <p:nvPr/>
          </p:nvSpPr>
          <p:spPr>
            <a:xfrm>
              <a:off x="4741049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44" name="Google Shape;644;p26"/>
            <p:cNvSpPr/>
            <p:nvPr/>
          </p:nvSpPr>
          <p:spPr>
            <a:xfrm>
              <a:off x="4914200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45" name="Google Shape;645;p26"/>
            <p:cNvSpPr txBox="1"/>
            <p:nvPr/>
          </p:nvSpPr>
          <p:spPr>
            <a:xfrm>
              <a:off x="6048144" y="1581662"/>
              <a:ext cx="2079600" cy="8686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r>
                <a:rPr lang="en-US" b="1" dirty="0" err="1"/>
                <a:t>Evristik</a:t>
              </a:r>
              <a:r>
                <a:rPr lang="en-US" b="1" dirty="0"/>
                <a:t> </a:t>
              </a:r>
              <a:r>
                <a:rPr lang="en-US" b="1" dirty="0" err="1"/>
                <a:t>tadqiqot</a:t>
              </a:r>
              <a:r>
                <a:rPr lang="en-US" b="1" dirty="0"/>
                <a:t> </a:t>
              </a:r>
              <a:r>
                <a:rPr lang="en-US" b="1" dirty="0" err="1"/>
                <a:t>usullarining</a:t>
              </a:r>
              <a:r>
                <a:rPr lang="en-US" b="1" dirty="0"/>
                <a:t> </a:t>
              </a:r>
              <a:r>
                <a:rPr lang="en-US" b="1" dirty="0" err="1"/>
                <a:t>afzalliklari</a:t>
              </a:r>
              <a:r>
                <a:rPr lang="en-US" b="1" dirty="0"/>
                <a:t> </a:t>
              </a:r>
              <a:r>
                <a:rPr lang="en-US" b="1" dirty="0" err="1"/>
                <a:t>va</a:t>
              </a:r>
              <a:r>
                <a:rPr lang="en-US" b="1" dirty="0"/>
                <a:t> </a:t>
              </a:r>
              <a:r>
                <a:rPr lang="en-US" b="1" dirty="0" err="1"/>
                <a:t>kamchiliklari</a:t>
              </a:r>
              <a:endParaRPr sz="1778" b="1" dirty="0">
                <a:sym typeface="Roboto"/>
              </a:endParaRPr>
            </a:p>
          </p:txBody>
        </p:sp>
      </p:grpSp>
      <p:grpSp>
        <p:nvGrpSpPr>
          <p:cNvPr id="647" name="Google Shape;647;p26"/>
          <p:cNvGrpSpPr/>
          <p:nvPr/>
        </p:nvGrpSpPr>
        <p:grpSpPr>
          <a:xfrm>
            <a:off x="6124850" y="3816048"/>
            <a:ext cx="5341436" cy="1659107"/>
            <a:chOff x="4741049" y="3077051"/>
            <a:chExt cx="3692676" cy="1132200"/>
          </a:xfrm>
        </p:grpSpPr>
        <p:sp>
          <p:nvSpPr>
            <p:cNvPr id="648" name="Google Shape;648;p26"/>
            <p:cNvSpPr/>
            <p:nvPr/>
          </p:nvSpPr>
          <p:spPr>
            <a:xfrm>
              <a:off x="5384225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49" name="Google Shape;649;p26"/>
            <p:cNvSpPr/>
            <p:nvPr/>
          </p:nvSpPr>
          <p:spPr>
            <a:xfrm>
              <a:off x="4741049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50" name="Google Shape;650;p26"/>
            <p:cNvSpPr/>
            <p:nvPr/>
          </p:nvSpPr>
          <p:spPr>
            <a:xfrm>
              <a:off x="4914200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51" name="Google Shape;651;p26"/>
            <p:cNvSpPr txBox="1"/>
            <p:nvPr/>
          </p:nvSpPr>
          <p:spPr>
            <a:xfrm>
              <a:off x="6048144" y="3227050"/>
              <a:ext cx="2079600" cy="8477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r>
                <a:rPr lang="en-US" b="1" dirty="0" err="1"/>
                <a:t>Evristik</a:t>
              </a:r>
              <a:r>
                <a:rPr lang="en-US" b="1" dirty="0"/>
                <a:t> </a:t>
              </a:r>
              <a:r>
                <a:rPr lang="en-US" b="1" dirty="0" err="1"/>
                <a:t>tadqiqot</a:t>
              </a:r>
              <a:r>
                <a:rPr lang="en-US" b="1" dirty="0"/>
                <a:t> </a:t>
              </a:r>
              <a:r>
                <a:rPr lang="en-US" b="1" dirty="0" err="1"/>
                <a:t>usullarining</a:t>
              </a:r>
              <a:r>
                <a:rPr lang="en-US" b="1" dirty="0"/>
                <a:t> </a:t>
              </a:r>
              <a:r>
                <a:rPr lang="en-US" b="1" dirty="0" err="1"/>
                <a:t>turlari</a:t>
              </a:r>
              <a:r>
                <a:rPr lang="en-US" b="1" dirty="0"/>
                <a:t> </a:t>
              </a:r>
              <a:r>
                <a:rPr lang="en-US" b="1" dirty="0" err="1"/>
                <a:t>bo‘yicha</a:t>
              </a:r>
              <a:r>
                <a:rPr lang="en-US" b="1" dirty="0"/>
                <a:t> </a:t>
              </a:r>
              <a:r>
                <a:rPr lang="en-US" b="1" dirty="0" err="1"/>
                <a:t>misollar</a:t>
              </a:r>
              <a:endParaRPr lang="ru-RU" dirty="0"/>
            </a:p>
          </p:txBody>
        </p:sp>
      </p:grpSp>
      <p:grpSp>
        <p:nvGrpSpPr>
          <p:cNvPr id="653" name="Google Shape;653;p26"/>
          <p:cNvGrpSpPr/>
          <p:nvPr/>
        </p:nvGrpSpPr>
        <p:grpSpPr>
          <a:xfrm>
            <a:off x="584236" y="1791044"/>
            <a:ext cx="5357709" cy="1659107"/>
            <a:chOff x="710274" y="1456476"/>
            <a:chExt cx="3703926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66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57" name="Google Shape;657;p26"/>
            <p:cNvSpPr txBox="1"/>
            <p:nvPr/>
          </p:nvSpPr>
          <p:spPr>
            <a:xfrm>
              <a:off x="2015666" y="1558434"/>
              <a:ext cx="2183262" cy="910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r>
                <a:rPr lang="uz-Cyrl-UZ" b="1" dirty="0" smtClean="0"/>
                <a:t>Matematika fanini o‘qitishda </a:t>
              </a:r>
              <a:r>
                <a:rPr lang="en-US" b="1" dirty="0" err="1"/>
                <a:t>h</a:t>
              </a:r>
              <a:r>
                <a:rPr lang="en-US" b="1" dirty="0" err="1" smtClean="0"/>
                <a:t>amkorlikda</a:t>
              </a:r>
              <a:r>
                <a:rPr lang="en-US" b="1" dirty="0" smtClean="0"/>
                <a:t> </a:t>
              </a:r>
              <a:r>
                <a:rPr lang="en-US" b="1" dirty="0" err="1"/>
                <a:t>o‘qitish</a:t>
              </a:r>
              <a:r>
                <a:rPr lang="en-US" b="1" dirty="0"/>
                <a:t> (Collaborative Learning) </a:t>
              </a:r>
              <a:r>
                <a:rPr lang="en-US" b="1" dirty="0" err="1"/>
                <a:t>texnologiyalari</a:t>
              </a:r>
              <a:endParaRPr sz="1524" b="1" dirty="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659" name="Google Shape;659;p26"/>
          <p:cNvGrpSpPr/>
          <p:nvPr/>
        </p:nvGrpSpPr>
        <p:grpSpPr>
          <a:xfrm>
            <a:off x="580572" y="3816048"/>
            <a:ext cx="5357938" cy="1659107"/>
            <a:chOff x="710274" y="3077051"/>
            <a:chExt cx="3704085" cy="1132200"/>
          </a:xfrm>
        </p:grpSpPr>
        <p:sp>
          <p:nvSpPr>
            <p:cNvPr id="660" name="Google Shape;660;p26"/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61" name="Google Shape;661;p26"/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62" name="Google Shape;662;p26"/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63" name="Google Shape;663;p26"/>
            <p:cNvSpPr txBox="1"/>
            <p:nvPr/>
          </p:nvSpPr>
          <p:spPr>
            <a:xfrm>
              <a:off x="2017372" y="3276343"/>
              <a:ext cx="2184089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r>
                <a:rPr lang="uz-Cyrl-UZ" b="1" dirty="0" smtClean="0"/>
                <a:t>Matematika fanini o‘qitishda</a:t>
              </a:r>
              <a:r>
                <a:rPr lang="en-US" b="1" dirty="0" smtClean="0"/>
                <a:t> </a:t>
              </a:r>
              <a:r>
                <a:rPr lang="en-US" b="1" dirty="0" err="1" smtClean="0"/>
                <a:t>evristik</a:t>
              </a:r>
              <a:r>
                <a:rPr lang="en-US" b="1" dirty="0" smtClean="0"/>
                <a:t> </a:t>
              </a:r>
              <a:r>
                <a:rPr lang="en-US" b="1" dirty="0" err="1" smtClean="0"/>
                <a:t>tadqiqot</a:t>
              </a:r>
              <a:r>
                <a:rPr lang="en-US" b="1" dirty="0" smtClean="0"/>
                <a:t> </a:t>
              </a:r>
              <a:r>
                <a:rPr lang="en-US" b="1" dirty="0" err="1" smtClean="0"/>
                <a:t>usullari</a:t>
              </a:r>
              <a:r>
                <a:rPr lang="en-US" b="1" dirty="0"/>
                <a:t/>
              </a:r>
              <a:br>
                <a:rPr lang="en-US" b="1" dirty="0"/>
              </a:br>
              <a:endParaRPr dirty="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1209524" y="4381306"/>
            <a:ext cx="588809" cy="595884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1257905" y="2385285"/>
            <a:ext cx="511736" cy="414763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grpSp>
        <p:nvGrpSpPr>
          <p:cNvPr id="86" name="Google Shape;680;p26"/>
          <p:cNvGrpSpPr/>
          <p:nvPr/>
        </p:nvGrpSpPr>
        <p:grpSpPr>
          <a:xfrm>
            <a:off x="6819265" y="2383935"/>
            <a:ext cx="511736" cy="414763"/>
            <a:chOff x="5220616" y="2791061"/>
            <a:chExt cx="373185" cy="302466"/>
          </a:xfrm>
        </p:grpSpPr>
        <p:sp>
          <p:nvSpPr>
            <p:cNvPr id="87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8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9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0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1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2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3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4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5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6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7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8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9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0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1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2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3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4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grpSp>
        <p:nvGrpSpPr>
          <p:cNvPr id="105" name="Google Shape;669;p26"/>
          <p:cNvGrpSpPr/>
          <p:nvPr/>
        </p:nvGrpSpPr>
        <p:grpSpPr>
          <a:xfrm>
            <a:off x="6792399" y="4346046"/>
            <a:ext cx="588809" cy="595884"/>
            <a:chOff x="2497275" y="2744159"/>
            <a:chExt cx="370930" cy="370549"/>
          </a:xfrm>
        </p:grpSpPr>
        <p:sp>
          <p:nvSpPr>
            <p:cNvPr id="106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7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8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9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0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1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pic>
        <p:nvPicPr>
          <p:cNvPr id="78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54428"/>
            <a:ext cx="12192000" cy="980867"/>
          </a:xfrm>
          <a:prstGeom prst="rect">
            <a:avLst/>
          </a:prstGeom>
        </p:spPr>
      </p:pic>
      <p:pic>
        <p:nvPicPr>
          <p:cNvPr id="79" name="Рисунок 78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454" y="129392"/>
            <a:ext cx="2111230" cy="586083"/>
          </a:xfrm>
          <a:prstGeom prst="rect">
            <a:avLst/>
          </a:prstGeom>
        </p:spPr>
      </p:pic>
      <p:pic>
        <p:nvPicPr>
          <p:cNvPr id="80" name="Рисунок 79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76" y="115729"/>
            <a:ext cx="1499809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10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136775"/>
            <a:ext cx="10515600" cy="1325563"/>
          </a:xfrm>
        </p:spPr>
        <p:txBody>
          <a:bodyPr>
            <a:normAutofit/>
          </a:bodyPr>
          <a:lstStyle/>
          <a:p>
            <a:r>
              <a:rPr lang="uz-Cyrl-UZ" sz="5400" b="1" i="1" dirty="0" smtClean="0"/>
              <a:t>Evristika</a:t>
            </a:r>
            <a:r>
              <a:rPr lang="en-US" sz="5400" b="1" i="1" dirty="0" smtClean="0"/>
              <a:t> </a:t>
            </a:r>
            <a:r>
              <a:rPr lang="en-US" sz="5400" b="1" i="1" dirty="0" err="1" smtClean="0"/>
              <a:t>nima</a:t>
            </a:r>
            <a:r>
              <a:rPr lang="en-US" sz="5400" b="1" i="1" dirty="0" smtClean="0"/>
              <a:t>?</a:t>
            </a:r>
            <a:endParaRPr lang="ru-RU" sz="5400" i="1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54428"/>
            <a:ext cx="12192000" cy="98086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454" y="129392"/>
            <a:ext cx="2111230" cy="58608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76" y="115729"/>
            <a:ext cx="1499809" cy="586083"/>
          </a:xfrm>
          <a:prstGeom prst="rect">
            <a:avLst/>
          </a:prstGeom>
        </p:spPr>
      </p:pic>
      <p:pic>
        <p:nvPicPr>
          <p:cNvPr id="6" name="Picture 2" descr="Пнг Знак вопроса 3д 26 фото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299" y="1379537"/>
            <a:ext cx="4481513" cy="4481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6870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9746" y="1607682"/>
            <a:ext cx="7107968" cy="52735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48" b="1" dirty="0" err="1"/>
              <a:t>Hamkorlikda</a:t>
            </a:r>
            <a:r>
              <a:rPr lang="en-US" sz="3048" b="1" dirty="0"/>
              <a:t> </a:t>
            </a:r>
            <a:r>
              <a:rPr lang="en-US" sz="3048" b="1" dirty="0" err="1"/>
              <a:t>o‘qitish</a:t>
            </a:r>
            <a:r>
              <a:rPr lang="en-US" sz="3048" b="1" dirty="0"/>
              <a:t> (Collaborative Learning)</a:t>
            </a:r>
            <a:r>
              <a:rPr lang="en-US" sz="3048" dirty="0"/>
              <a:t> — </a:t>
            </a:r>
            <a:r>
              <a:rPr lang="en-US" sz="3048" dirty="0" err="1"/>
              <a:t>bu</a:t>
            </a:r>
            <a:r>
              <a:rPr lang="en-US" sz="3048" dirty="0"/>
              <a:t> </a:t>
            </a:r>
            <a:r>
              <a:rPr lang="en-US" sz="3048" dirty="0" err="1"/>
              <a:t>o‘quvchilarning</a:t>
            </a:r>
            <a:r>
              <a:rPr lang="en-US" sz="3048" dirty="0"/>
              <a:t> </a:t>
            </a:r>
            <a:r>
              <a:rPr lang="en-US" sz="3048" dirty="0" err="1"/>
              <a:t>kichik</a:t>
            </a:r>
            <a:r>
              <a:rPr lang="en-US" sz="3048" dirty="0"/>
              <a:t> </a:t>
            </a:r>
            <a:r>
              <a:rPr lang="en-US" sz="3048" dirty="0" err="1"/>
              <a:t>guruhlarda</a:t>
            </a:r>
            <a:r>
              <a:rPr lang="en-US" sz="3048" dirty="0"/>
              <a:t> </a:t>
            </a:r>
            <a:r>
              <a:rPr lang="en-US" sz="3048" dirty="0" err="1"/>
              <a:t>ishlashi</a:t>
            </a:r>
            <a:r>
              <a:rPr lang="en-US" sz="3048" dirty="0"/>
              <a:t> </a:t>
            </a:r>
            <a:r>
              <a:rPr lang="en-US" sz="3048" dirty="0" err="1"/>
              <a:t>orqali</a:t>
            </a:r>
            <a:r>
              <a:rPr lang="en-US" sz="3048" dirty="0"/>
              <a:t> </a:t>
            </a:r>
            <a:r>
              <a:rPr lang="en-US" sz="3048" dirty="0" err="1"/>
              <a:t>bilimlarni</a:t>
            </a:r>
            <a:r>
              <a:rPr lang="en-US" sz="3048" dirty="0"/>
              <a:t> </a:t>
            </a:r>
            <a:r>
              <a:rPr lang="en-US" sz="3048" dirty="0" err="1"/>
              <a:t>o‘zlashtirishni</a:t>
            </a:r>
            <a:r>
              <a:rPr lang="en-US" sz="3048" dirty="0"/>
              <a:t> </a:t>
            </a:r>
            <a:r>
              <a:rPr lang="en-US" sz="3048" dirty="0" err="1"/>
              <a:t>ta'minlaydigan</a:t>
            </a:r>
            <a:r>
              <a:rPr lang="en-US" sz="3048" dirty="0"/>
              <a:t> </a:t>
            </a:r>
            <a:r>
              <a:rPr lang="en-US" sz="3048" dirty="0" err="1"/>
              <a:t>pedagogik</a:t>
            </a:r>
            <a:r>
              <a:rPr lang="en-US" sz="3048" dirty="0"/>
              <a:t> </a:t>
            </a:r>
            <a:r>
              <a:rPr lang="en-US" sz="3048" dirty="0" err="1"/>
              <a:t>yondashuv</a:t>
            </a:r>
            <a:r>
              <a:rPr lang="en-US" sz="3048" dirty="0"/>
              <a:t>. </a:t>
            </a:r>
          </a:p>
          <a:p>
            <a:pPr marL="0" indent="0">
              <a:buNone/>
            </a:pPr>
            <a:r>
              <a:rPr lang="en-US" sz="3048" dirty="0"/>
              <a:t>Bu </a:t>
            </a:r>
            <a:r>
              <a:rPr lang="en-US" sz="3048" dirty="0" err="1"/>
              <a:t>yondashuv</a:t>
            </a:r>
            <a:r>
              <a:rPr lang="en-US" sz="3048" dirty="0"/>
              <a:t> </a:t>
            </a:r>
            <a:r>
              <a:rPr lang="en-US" sz="3048" dirty="0" err="1"/>
              <a:t>o‘quvchilarni</a:t>
            </a:r>
            <a:r>
              <a:rPr lang="en-US" sz="3048" dirty="0"/>
              <a:t> </a:t>
            </a:r>
            <a:r>
              <a:rPr lang="en-US" sz="3048" dirty="0" err="1"/>
              <a:t>birgalikda</a:t>
            </a:r>
            <a:r>
              <a:rPr lang="en-US" sz="3048" dirty="0"/>
              <a:t> </a:t>
            </a:r>
            <a:r>
              <a:rPr lang="en-US" sz="3048" dirty="0" err="1"/>
              <a:t>fikrlash</a:t>
            </a:r>
            <a:r>
              <a:rPr lang="en-US" sz="3048" dirty="0"/>
              <a:t>, </a:t>
            </a:r>
            <a:r>
              <a:rPr lang="en-US" sz="3048" dirty="0" err="1"/>
              <a:t>muammo</a:t>
            </a:r>
            <a:r>
              <a:rPr lang="en-US" sz="3048" dirty="0"/>
              <a:t> </a:t>
            </a:r>
            <a:r>
              <a:rPr lang="en-US" sz="3048" dirty="0" err="1"/>
              <a:t>yechish</a:t>
            </a:r>
            <a:r>
              <a:rPr lang="en-US" sz="3048" dirty="0"/>
              <a:t>, </a:t>
            </a:r>
            <a:r>
              <a:rPr lang="en-US" sz="3048" dirty="0" err="1"/>
              <a:t>ijodiy</a:t>
            </a:r>
            <a:r>
              <a:rPr lang="en-US" sz="3048" dirty="0"/>
              <a:t> </a:t>
            </a:r>
            <a:r>
              <a:rPr lang="en-US" sz="3048" dirty="0" err="1"/>
              <a:t>yondashish</a:t>
            </a:r>
            <a:r>
              <a:rPr lang="en-US" sz="3048" dirty="0"/>
              <a:t> </a:t>
            </a:r>
            <a:r>
              <a:rPr lang="en-US" sz="3048" dirty="0" err="1"/>
              <a:t>va</a:t>
            </a:r>
            <a:r>
              <a:rPr lang="en-US" sz="3048" dirty="0"/>
              <a:t> </a:t>
            </a:r>
            <a:r>
              <a:rPr lang="en-US" sz="3048" dirty="0" err="1"/>
              <a:t>o‘zaro</a:t>
            </a:r>
            <a:r>
              <a:rPr lang="en-US" sz="3048" dirty="0"/>
              <a:t> </a:t>
            </a:r>
            <a:r>
              <a:rPr lang="en-US" sz="3048" dirty="0" err="1"/>
              <a:t>yordam</a:t>
            </a:r>
            <a:r>
              <a:rPr lang="en-US" sz="3048" dirty="0"/>
              <a:t> </a:t>
            </a:r>
            <a:r>
              <a:rPr lang="en-US" sz="3048" dirty="0" err="1"/>
              <a:t>ko‘rsatishga</a:t>
            </a:r>
            <a:r>
              <a:rPr lang="en-US" sz="3048" dirty="0"/>
              <a:t> </a:t>
            </a:r>
            <a:r>
              <a:rPr lang="en-US" sz="3048" dirty="0" err="1"/>
              <a:t>undaydi</a:t>
            </a:r>
            <a:r>
              <a:rPr lang="en-US" sz="3048" dirty="0"/>
              <a:t>.</a:t>
            </a:r>
            <a:endParaRPr lang="ru-RU" sz="3048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54428"/>
            <a:ext cx="12192000" cy="95005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115" y="127556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pic>
        <p:nvPicPr>
          <p:cNvPr id="4098" name="Picture 2" descr="Cooperation Image PNG Transparent Background, Free Download #10332 -  FreeIcons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714" y="1880809"/>
            <a:ext cx="3668378" cy="3820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597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2771" y="2063297"/>
            <a:ext cx="11310257" cy="2886075"/>
          </a:xfrm>
        </p:spPr>
        <p:txBody>
          <a:bodyPr>
            <a:normAutofit/>
          </a:bodyPr>
          <a:lstStyle/>
          <a:p>
            <a:r>
              <a:rPr lang="uz-Cyrl-UZ" b="1" dirty="0"/>
              <a:t>Evristika</a:t>
            </a:r>
            <a:r>
              <a:rPr lang="uz-Cyrl-UZ" dirty="0"/>
              <a:t> (yunoncha </a:t>
            </a:r>
            <a:r>
              <a:rPr lang="uz-Cyrl-UZ" i="1" dirty="0"/>
              <a:t>heuriskein</a:t>
            </a:r>
            <a:r>
              <a:rPr lang="uz-Cyrl-UZ" dirty="0"/>
              <a:t> – "topmoq", "kashf qilmoq") – bu muammolarni hal qilish yoki yangi bilimlarni kashf qilish jarayonida qo‘llaniladigan ijodiy fikrlash usullari majmuasidir</a:t>
            </a:r>
            <a:endParaRPr lang="ru-RU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54428"/>
            <a:ext cx="12192000" cy="98086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454" y="129392"/>
            <a:ext cx="2111230" cy="58608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76" y="115729"/>
            <a:ext cx="1499809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347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y You Should Engage Your Students In Collaborative Learning- A SHORT STOR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3" r="3379"/>
          <a:stretch/>
        </p:blipFill>
        <p:spPr bwMode="auto">
          <a:xfrm>
            <a:off x="382437" y="2045807"/>
            <a:ext cx="4684144" cy="3848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195977" y="1222402"/>
            <a:ext cx="656182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Evristik</a:t>
            </a:r>
            <a:r>
              <a:rPr lang="en-US" sz="2800" dirty="0"/>
              <a:t> </a:t>
            </a:r>
            <a:r>
              <a:rPr lang="en-US" sz="2800" dirty="0" err="1"/>
              <a:t>o‘qitish</a:t>
            </a:r>
            <a:r>
              <a:rPr lang="en-US" sz="2800" dirty="0"/>
              <a:t> </a:t>
            </a:r>
            <a:r>
              <a:rPr lang="en-US" sz="2800" dirty="0" err="1"/>
              <a:t>metodini</a:t>
            </a:r>
            <a:r>
              <a:rPr lang="en-US" sz="2800" dirty="0"/>
              <a:t> </a:t>
            </a:r>
            <a:r>
              <a:rPr lang="en-US" sz="2800" dirty="0" err="1"/>
              <a:t>qo‘llashda</a:t>
            </a:r>
            <a:r>
              <a:rPr lang="en-US" sz="2800" dirty="0"/>
              <a:t> </a:t>
            </a:r>
            <a:endParaRPr lang="ru-RU" sz="2800" dirty="0" smtClean="0"/>
          </a:p>
          <a:p>
            <a:r>
              <a:rPr lang="en-US" sz="2800" dirty="0" err="1" smtClean="0"/>
              <a:t>o‘qituvchi</a:t>
            </a:r>
            <a:r>
              <a:rPr lang="en-US" sz="2800" dirty="0"/>
              <a:t> </a:t>
            </a:r>
            <a:r>
              <a:rPr lang="en-US" sz="2800" dirty="0" err="1"/>
              <a:t>o‘quvchilar</a:t>
            </a:r>
            <a:r>
              <a:rPr lang="en-US" sz="2800" dirty="0"/>
              <a:t> </a:t>
            </a:r>
            <a:r>
              <a:rPr lang="en-US" sz="2800" dirty="0" err="1"/>
              <a:t>bilan</a:t>
            </a:r>
            <a:r>
              <a:rPr lang="en-US" sz="2800" dirty="0"/>
              <a:t> </a:t>
            </a:r>
            <a:r>
              <a:rPr lang="en-US" sz="2800" dirty="0" err="1"/>
              <a:t>hamkorlikda</a:t>
            </a:r>
            <a:r>
              <a:rPr lang="en-US" sz="2800" dirty="0"/>
              <a:t> </a:t>
            </a:r>
            <a:r>
              <a:rPr lang="en-US" sz="2800" dirty="0" err="1"/>
              <a:t>hal</a:t>
            </a:r>
            <a:r>
              <a:rPr lang="en-US" sz="2800" dirty="0"/>
              <a:t> </a:t>
            </a:r>
            <a:endParaRPr lang="ru-RU" sz="2800" dirty="0" smtClean="0"/>
          </a:p>
          <a:p>
            <a:r>
              <a:rPr lang="en-US" sz="2800" dirty="0" err="1" smtClean="0"/>
              <a:t>etilishi</a:t>
            </a:r>
            <a:r>
              <a:rPr lang="en-US" sz="2800" dirty="0"/>
              <a:t> </a:t>
            </a:r>
            <a:r>
              <a:rPr lang="en-US" sz="2800" dirty="0" err="1"/>
              <a:t>zarur</a:t>
            </a:r>
            <a:r>
              <a:rPr lang="en-US" sz="2800" dirty="0"/>
              <a:t> </a:t>
            </a:r>
            <a:r>
              <a:rPr lang="en-US" sz="2800" dirty="0" err="1"/>
              <a:t>bo‘lgan</a:t>
            </a:r>
            <a:r>
              <a:rPr lang="en-US" sz="2800" dirty="0"/>
              <a:t> </a:t>
            </a:r>
            <a:r>
              <a:rPr lang="en-US" sz="2800" dirty="0" err="1"/>
              <a:t>masalani</a:t>
            </a:r>
            <a:r>
              <a:rPr lang="en-US" sz="2800" dirty="0"/>
              <a:t> </a:t>
            </a:r>
            <a:r>
              <a:rPr lang="en-US" sz="2800" dirty="0" err="1"/>
              <a:t>aniqlab</a:t>
            </a:r>
            <a:r>
              <a:rPr lang="en-US" sz="2800" dirty="0"/>
              <a:t> </a:t>
            </a:r>
            <a:r>
              <a:rPr lang="en-US" sz="2800" dirty="0" err="1"/>
              <a:t>oladi</a:t>
            </a:r>
            <a:r>
              <a:rPr lang="en-US" sz="2800" dirty="0"/>
              <a:t>, </a:t>
            </a:r>
            <a:endParaRPr lang="ru-RU" sz="2800" dirty="0" smtClean="0"/>
          </a:p>
          <a:p>
            <a:r>
              <a:rPr lang="en-US" sz="2800" dirty="0" err="1" smtClean="0"/>
              <a:t>o‘quvchilar</a:t>
            </a:r>
            <a:r>
              <a:rPr lang="en-US" sz="2800" dirty="0"/>
              <a:t> </a:t>
            </a:r>
            <a:r>
              <a:rPr lang="en-US" sz="2800" dirty="0" err="1"/>
              <a:t>esa</a:t>
            </a:r>
            <a:r>
              <a:rPr lang="en-US" sz="2800" dirty="0"/>
              <a:t> </a:t>
            </a:r>
            <a:r>
              <a:rPr lang="en-US" sz="2800" dirty="0" err="1"/>
              <a:t>mustaqil</a:t>
            </a:r>
            <a:r>
              <a:rPr lang="en-US" sz="2800" dirty="0"/>
              <a:t> </a:t>
            </a:r>
            <a:r>
              <a:rPr lang="en-US" sz="2800" dirty="0" err="1"/>
              <a:t>ravishda</a:t>
            </a:r>
            <a:r>
              <a:rPr lang="en-US" sz="2800" dirty="0"/>
              <a:t> </a:t>
            </a:r>
            <a:r>
              <a:rPr lang="en-US" sz="2800" dirty="0" err="1"/>
              <a:t>taklif</a:t>
            </a:r>
            <a:r>
              <a:rPr lang="en-US" sz="2800" dirty="0"/>
              <a:t> </a:t>
            </a:r>
            <a:endParaRPr lang="ru-RU" sz="2800" dirty="0" smtClean="0"/>
          </a:p>
          <a:p>
            <a:r>
              <a:rPr lang="en-US" sz="2800" dirty="0" err="1" smtClean="0"/>
              <a:t>etilgan</a:t>
            </a:r>
            <a:r>
              <a:rPr lang="en-US" sz="2800" dirty="0"/>
              <a:t> </a:t>
            </a:r>
            <a:r>
              <a:rPr lang="en-US" sz="2800" dirty="0" err="1"/>
              <a:t>masalani</a:t>
            </a:r>
            <a:r>
              <a:rPr lang="en-US" sz="2800" dirty="0"/>
              <a:t> </a:t>
            </a:r>
            <a:r>
              <a:rPr lang="en-US" sz="2800" dirty="0" err="1"/>
              <a:t>tadqiq</a:t>
            </a:r>
            <a:r>
              <a:rPr lang="en-US" sz="2800" dirty="0"/>
              <a:t> </a:t>
            </a:r>
            <a:r>
              <a:rPr lang="en-US" sz="2800" dirty="0" err="1"/>
              <a:t>etish</a:t>
            </a:r>
            <a:r>
              <a:rPr lang="en-US" sz="2800" dirty="0"/>
              <a:t> </a:t>
            </a:r>
            <a:r>
              <a:rPr lang="en-US" sz="2800" dirty="0" err="1"/>
              <a:t>jarayonida</a:t>
            </a:r>
            <a:r>
              <a:rPr lang="en-US" sz="2800" dirty="0"/>
              <a:t> </a:t>
            </a:r>
            <a:endParaRPr lang="ru-RU" sz="2800" dirty="0" smtClean="0"/>
          </a:p>
          <a:p>
            <a:r>
              <a:rPr lang="en-US" sz="2800" dirty="0" err="1" smtClean="0"/>
              <a:t>zaruriy</a:t>
            </a:r>
            <a:r>
              <a:rPr lang="en-US" sz="2800" dirty="0"/>
              <a:t> </a:t>
            </a:r>
            <a:r>
              <a:rPr lang="en-US" sz="2800" dirty="0" err="1"/>
              <a:t>bilimlarni</a:t>
            </a:r>
            <a:r>
              <a:rPr lang="en-US" sz="2800" dirty="0"/>
              <a:t> </a:t>
            </a:r>
            <a:r>
              <a:rPr lang="en-US" sz="2800" dirty="0" err="1"/>
              <a:t>o‘zlashtirib</a:t>
            </a:r>
            <a:r>
              <a:rPr lang="en-US" sz="2800" dirty="0"/>
              <a:t> </a:t>
            </a:r>
            <a:r>
              <a:rPr lang="en-US" sz="2800" dirty="0" err="1"/>
              <a:t>oladilar</a:t>
            </a:r>
            <a:r>
              <a:rPr lang="en-US" sz="2800" dirty="0"/>
              <a:t> </a:t>
            </a:r>
            <a:r>
              <a:rPr lang="en-US" sz="2800" dirty="0" err="1"/>
              <a:t>va</a:t>
            </a:r>
            <a:r>
              <a:rPr lang="en-US" sz="2800" dirty="0"/>
              <a:t> </a:t>
            </a:r>
            <a:endParaRPr lang="ru-RU" sz="2800" dirty="0" smtClean="0"/>
          </a:p>
          <a:p>
            <a:r>
              <a:rPr lang="en-US" sz="2800" dirty="0" err="1" smtClean="0"/>
              <a:t>uning</a:t>
            </a:r>
            <a:r>
              <a:rPr lang="en-US" sz="2800" dirty="0"/>
              <a:t> </a:t>
            </a:r>
            <a:r>
              <a:rPr lang="en-US" sz="2800" dirty="0" err="1"/>
              <a:t>yechimi</a:t>
            </a:r>
            <a:r>
              <a:rPr lang="en-US" sz="2800" dirty="0"/>
              <a:t> </a:t>
            </a:r>
            <a:r>
              <a:rPr lang="en-US" sz="2800" dirty="0" err="1"/>
              <a:t>bo‘yicha</a:t>
            </a:r>
            <a:r>
              <a:rPr lang="en-US" sz="2800" dirty="0"/>
              <a:t> </a:t>
            </a:r>
            <a:r>
              <a:rPr lang="en-US" sz="2800" dirty="0" err="1"/>
              <a:t>boshqa</a:t>
            </a:r>
            <a:r>
              <a:rPr lang="en-US" sz="2800" dirty="0"/>
              <a:t> </a:t>
            </a:r>
            <a:r>
              <a:rPr lang="en-US" sz="2800" dirty="0" err="1" smtClean="0"/>
              <a:t>vaziyatlar</a:t>
            </a:r>
            <a:endParaRPr lang="ru-RU" sz="2800" dirty="0" smtClean="0"/>
          </a:p>
          <a:p>
            <a:r>
              <a:rPr lang="en-US" sz="2800" dirty="0" err="1" smtClean="0"/>
              <a:t>bilan</a:t>
            </a:r>
            <a:r>
              <a:rPr lang="en-US" sz="2800" dirty="0"/>
              <a:t> </a:t>
            </a:r>
            <a:r>
              <a:rPr lang="en-US" sz="2800" dirty="0" err="1"/>
              <a:t>taqqoslaydi</a:t>
            </a:r>
            <a:r>
              <a:rPr lang="en-US" sz="2800" dirty="0"/>
              <a:t>. </a:t>
            </a:r>
            <a:r>
              <a:rPr lang="en-US" sz="2800" dirty="0" err="1"/>
              <a:t>O‘rnatilgan</a:t>
            </a:r>
            <a:r>
              <a:rPr lang="en-US" sz="2800" dirty="0"/>
              <a:t> </a:t>
            </a:r>
            <a:r>
              <a:rPr lang="en-US" sz="2800" dirty="0" err="1"/>
              <a:t>masalani</a:t>
            </a:r>
            <a:r>
              <a:rPr lang="en-US" sz="2800" dirty="0"/>
              <a:t> </a:t>
            </a:r>
            <a:endParaRPr lang="ru-RU" sz="2800" dirty="0" smtClean="0"/>
          </a:p>
          <a:p>
            <a:r>
              <a:rPr lang="en-US" sz="2800" dirty="0" err="1" smtClean="0"/>
              <a:t>yechish</a:t>
            </a:r>
            <a:r>
              <a:rPr lang="en-US" sz="2800" dirty="0"/>
              <a:t> </a:t>
            </a:r>
            <a:r>
              <a:rPr lang="en-US" sz="2800" dirty="0" err="1"/>
              <a:t>davomida</a:t>
            </a:r>
            <a:r>
              <a:rPr lang="en-US" sz="2800" dirty="0"/>
              <a:t> </a:t>
            </a:r>
            <a:r>
              <a:rPr lang="en-US" sz="2800" dirty="0" err="1"/>
              <a:t>o‘quvchilar</a:t>
            </a:r>
            <a:r>
              <a:rPr lang="en-US" sz="2800" dirty="0"/>
              <a:t> </a:t>
            </a:r>
            <a:r>
              <a:rPr lang="en-US" sz="2800" dirty="0" err="1"/>
              <a:t>ilmiy</a:t>
            </a:r>
            <a:r>
              <a:rPr lang="en-US" sz="2800" dirty="0"/>
              <a:t> </a:t>
            </a:r>
            <a:r>
              <a:rPr lang="en-US" sz="2800" dirty="0" err="1"/>
              <a:t>bilish</a:t>
            </a:r>
            <a:r>
              <a:rPr lang="en-US" sz="2800" dirty="0"/>
              <a:t> </a:t>
            </a:r>
            <a:endParaRPr lang="ru-RU" sz="2800" dirty="0" smtClean="0"/>
          </a:p>
          <a:p>
            <a:r>
              <a:rPr lang="en-US" sz="2800" dirty="0" err="1" smtClean="0"/>
              <a:t>metodlarini</a:t>
            </a:r>
            <a:r>
              <a:rPr lang="en-US" sz="2800" dirty="0"/>
              <a:t> </a:t>
            </a:r>
            <a:r>
              <a:rPr lang="en-US" sz="2800" dirty="0" err="1"/>
              <a:t>o‘zlashtirib</a:t>
            </a:r>
            <a:r>
              <a:rPr lang="en-US" sz="2800" dirty="0"/>
              <a:t> </a:t>
            </a:r>
            <a:r>
              <a:rPr lang="en-US" sz="2800" dirty="0" err="1"/>
              <a:t>tadqiqotchilik</a:t>
            </a:r>
            <a:r>
              <a:rPr lang="en-US" sz="2800" dirty="0"/>
              <a:t> </a:t>
            </a:r>
            <a:endParaRPr lang="ru-RU" sz="2800" dirty="0" smtClean="0"/>
          </a:p>
          <a:p>
            <a:r>
              <a:rPr lang="en-US" sz="2800" dirty="0" err="1" smtClean="0"/>
              <a:t>faoliyatini</a:t>
            </a:r>
            <a:r>
              <a:rPr lang="en-US" sz="2800" dirty="0"/>
              <a:t> </a:t>
            </a:r>
            <a:r>
              <a:rPr lang="en-US" sz="2800" dirty="0" err="1"/>
              <a:t>olib</a:t>
            </a:r>
            <a:r>
              <a:rPr lang="en-US" sz="2800" dirty="0"/>
              <a:t> </a:t>
            </a:r>
            <a:r>
              <a:rPr lang="en-US" sz="2800" dirty="0" err="1"/>
              <a:t>borish</a:t>
            </a:r>
            <a:r>
              <a:rPr lang="en-US" sz="2800" dirty="0"/>
              <a:t> </a:t>
            </a:r>
            <a:r>
              <a:rPr lang="en-US" sz="2800" dirty="0" err="1"/>
              <a:t>ko‘nikmasi</a:t>
            </a:r>
            <a:r>
              <a:rPr lang="en-US" sz="2800" dirty="0"/>
              <a:t>, </a:t>
            </a:r>
            <a:r>
              <a:rPr lang="en-US" sz="2800" dirty="0" err="1"/>
              <a:t>tajribasini</a:t>
            </a:r>
            <a:r>
              <a:rPr lang="en-US" sz="2800" dirty="0"/>
              <a:t> </a:t>
            </a:r>
            <a:endParaRPr lang="ru-RU" sz="2800" dirty="0" smtClean="0"/>
          </a:p>
          <a:p>
            <a:r>
              <a:rPr lang="en-US" sz="2800" dirty="0" err="1" smtClean="0"/>
              <a:t>egallaydilar</a:t>
            </a:r>
            <a:endParaRPr lang="ru-RU" sz="2800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54428"/>
            <a:ext cx="12192000" cy="98086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454" y="129392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76" y="115729"/>
            <a:ext cx="1499809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8237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3" name="Google Shape;1883;p52"/>
          <p:cNvSpPr/>
          <p:nvPr/>
        </p:nvSpPr>
        <p:spPr>
          <a:xfrm>
            <a:off x="121227" y="6482014"/>
            <a:ext cx="3138255" cy="168817"/>
          </a:xfrm>
          <a:custGeom>
            <a:avLst/>
            <a:gdLst/>
            <a:ahLst/>
            <a:cxnLst/>
            <a:rect l="l" t="t" r="r" b="b"/>
            <a:pathLst>
              <a:path w="32755" h="1762" extrusionOk="0">
                <a:moveTo>
                  <a:pt x="16384" y="0"/>
                </a:moveTo>
                <a:cubicBezTo>
                  <a:pt x="7331" y="0"/>
                  <a:pt x="0" y="402"/>
                  <a:pt x="0" y="881"/>
                </a:cubicBezTo>
                <a:cubicBezTo>
                  <a:pt x="0" y="1360"/>
                  <a:pt x="7331" y="1762"/>
                  <a:pt x="16384" y="1762"/>
                </a:cubicBezTo>
                <a:cubicBezTo>
                  <a:pt x="25424" y="1762"/>
                  <a:pt x="32755" y="1360"/>
                  <a:pt x="32755" y="881"/>
                </a:cubicBezTo>
                <a:cubicBezTo>
                  <a:pt x="32755" y="402"/>
                  <a:pt x="25424" y="0"/>
                  <a:pt x="16384" y="0"/>
                </a:cubicBezTo>
                <a:close/>
              </a:path>
            </a:pathLst>
          </a:custGeom>
          <a:solidFill>
            <a:srgbClr val="D2D2D2">
              <a:alpha val="26789"/>
            </a:srgbClr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884" name="Google Shape;1884;p52"/>
          <p:cNvSpPr/>
          <p:nvPr/>
        </p:nvSpPr>
        <p:spPr>
          <a:xfrm>
            <a:off x="1401808" y="2466584"/>
            <a:ext cx="979178" cy="600633"/>
          </a:xfrm>
          <a:custGeom>
            <a:avLst/>
            <a:gdLst/>
            <a:ahLst/>
            <a:cxnLst/>
            <a:rect l="l" t="t" r="r" b="b"/>
            <a:pathLst>
              <a:path w="10220" h="6269" extrusionOk="0">
                <a:moveTo>
                  <a:pt x="0" y="0"/>
                </a:moveTo>
                <a:lnTo>
                  <a:pt x="0" y="6269"/>
                </a:lnTo>
                <a:lnTo>
                  <a:pt x="10219" y="6269"/>
                </a:lnTo>
                <a:lnTo>
                  <a:pt x="10219" y="0"/>
                </a:lnTo>
                <a:close/>
              </a:path>
            </a:pathLst>
          </a:custGeom>
          <a:solidFill>
            <a:srgbClr val="4C4C4C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885" name="Google Shape;1885;p52"/>
          <p:cNvSpPr/>
          <p:nvPr/>
        </p:nvSpPr>
        <p:spPr>
          <a:xfrm>
            <a:off x="1401808" y="2466584"/>
            <a:ext cx="979178" cy="335047"/>
          </a:xfrm>
          <a:custGeom>
            <a:avLst/>
            <a:gdLst/>
            <a:ahLst/>
            <a:cxnLst/>
            <a:rect l="l" t="t" r="r" b="b"/>
            <a:pathLst>
              <a:path w="10220" h="3497" extrusionOk="0">
                <a:moveTo>
                  <a:pt x="0" y="0"/>
                </a:moveTo>
                <a:lnTo>
                  <a:pt x="0" y="3497"/>
                </a:lnTo>
                <a:lnTo>
                  <a:pt x="10219" y="1153"/>
                </a:lnTo>
                <a:lnTo>
                  <a:pt x="0" y="0"/>
                </a:lnTo>
                <a:close/>
              </a:path>
            </a:pathLst>
          </a:custGeom>
          <a:solidFill>
            <a:srgbClr val="D2D2D2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886" name="Google Shape;1886;p52"/>
          <p:cNvSpPr/>
          <p:nvPr/>
        </p:nvSpPr>
        <p:spPr>
          <a:xfrm>
            <a:off x="1019626" y="2390894"/>
            <a:ext cx="1721225" cy="243262"/>
          </a:xfrm>
          <a:custGeom>
            <a:avLst/>
            <a:gdLst/>
            <a:ahLst/>
            <a:cxnLst/>
            <a:rect l="l" t="t" r="r" b="b"/>
            <a:pathLst>
              <a:path w="17965" h="2539" extrusionOk="0">
                <a:moveTo>
                  <a:pt x="8989" y="0"/>
                </a:moveTo>
                <a:lnTo>
                  <a:pt x="0" y="1049"/>
                </a:lnTo>
                <a:lnTo>
                  <a:pt x="0" y="1489"/>
                </a:lnTo>
                <a:lnTo>
                  <a:pt x="8989" y="2539"/>
                </a:lnTo>
                <a:lnTo>
                  <a:pt x="17964" y="1489"/>
                </a:lnTo>
                <a:lnTo>
                  <a:pt x="17964" y="1049"/>
                </a:lnTo>
                <a:lnTo>
                  <a:pt x="8989" y="0"/>
                </a:lnTo>
                <a:close/>
              </a:path>
            </a:pathLst>
          </a:custGeom>
          <a:solidFill>
            <a:srgbClr val="2C2C2C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887" name="Google Shape;1887;p52"/>
          <p:cNvSpPr/>
          <p:nvPr/>
        </p:nvSpPr>
        <p:spPr>
          <a:xfrm>
            <a:off x="1019626" y="2390895"/>
            <a:ext cx="1721225" cy="201105"/>
          </a:xfrm>
          <a:custGeom>
            <a:avLst/>
            <a:gdLst/>
            <a:ahLst/>
            <a:cxnLst/>
            <a:rect l="l" t="t" r="r" b="b"/>
            <a:pathLst>
              <a:path w="17965" h="2099" extrusionOk="0">
                <a:moveTo>
                  <a:pt x="8989" y="0"/>
                </a:moveTo>
                <a:lnTo>
                  <a:pt x="0" y="1049"/>
                </a:lnTo>
                <a:lnTo>
                  <a:pt x="8989" y="2098"/>
                </a:lnTo>
                <a:lnTo>
                  <a:pt x="17964" y="1049"/>
                </a:lnTo>
                <a:lnTo>
                  <a:pt x="8989" y="0"/>
                </a:lnTo>
                <a:close/>
              </a:path>
            </a:pathLst>
          </a:custGeom>
          <a:solidFill>
            <a:srgbClr val="4C4C4C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888" name="Google Shape;1888;p52"/>
          <p:cNvSpPr/>
          <p:nvPr/>
        </p:nvSpPr>
        <p:spPr>
          <a:xfrm>
            <a:off x="1239220" y="2491398"/>
            <a:ext cx="641639" cy="245752"/>
          </a:xfrm>
          <a:custGeom>
            <a:avLst/>
            <a:gdLst/>
            <a:ahLst/>
            <a:cxnLst/>
            <a:rect l="l" t="t" r="r" b="b"/>
            <a:pathLst>
              <a:path w="6697" h="2565" fill="none" extrusionOk="0">
                <a:moveTo>
                  <a:pt x="6697" y="0"/>
                </a:moveTo>
                <a:lnTo>
                  <a:pt x="1" y="415"/>
                </a:lnTo>
                <a:lnTo>
                  <a:pt x="1" y="2565"/>
                </a:lnTo>
              </a:path>
            </a:pathLst>
          </a:custGeom>
          <a:noFill/>
          <a:ln w="4200" cap="flat" cmpd="sng">
            <a:solidFill>
              <a:srgbClr val="303030"/>
            </a:solidFill>
            <a:prstDash val="solid"/>
            <a:miter lim="1295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889" name="Google Shape;1889;p52"/>
          <p:cNvSpPr/>
          <p:nvPr/>
        </p:nvSpPr>
        <p:spPr>
          <a:xfrm>
            <a:off x="1199555" y="2764356"/>
            <a:ext cx="79522" cy="183764"/>
          </a:xfrm>
          <a:custGeom>
            <a:avLst/>
            <a:gdLst/>
            <a:ahLst/>
            <a:cxnLst/>
            <a:rect l="l" t="t" r="r" b="b"/>
            <a:pathLst>
              <a:path w="830" h="1918" extrusionOk="0">
                <a:moveTo>
                  <a:pt x="402" y="0"/>
                </a:moveTo>
                <a:cubicBezTo>
                  <a:pt x="182" y="0"/>
                  <a:pt x="0" y="169"/>
                  <a:pt x="13" y="389"/>
                </a:cubicBezTo>
                <a:lnTo>
                  <a:pt x="13" y="1917"/>
                </a:lnTo>
                <a:lnTo>
                  <a:pt x="829" y="1917"/>
                </a:lnTo>
                <a:lnTo>
                  <a:pt x="829" y="389"/>
                </a:lnTo>
                <a:cubicBezTo>
                  <a:pt x="829" y="169"/>
                  <a:pt x="648" y="0"/>
                  <a:pt x="441" y="0"/>
                </a:cubicBezTo>
                <a:close/>
              </a:path>
            </a:pathLst>
          </a:custGeom>
          <a:solidFill>
            <a:srgbClr val="FFAD5A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890" name="Google Shape;1890;p52"/>
          <p:cNvSpPr/>
          <p:nvPr/>
        </p:nvSpPr>
        <p:spPr>
          <a:xfrm>
            <a:off x="1207029" y="2697386"/>
            <a:ext cx="65822" cy="65822"/>
          </a:xfrm>
          <a:custGeom>
            <a:avLst/>
            <a:gdLst/>
            <a:ahLst/>
            <a:cxnLst/>
            <a:rect l="l" t="t" r="r" b="b"/>
            <a:pathLst>
              <a:path w="687" h="687" extrusionOk="0">
                <a:moveTo>
                  <a:pt x="337" y="0"/>
                </a:moveTo>
                <a:cubicBezTo>
                  <a:pt x="155" y="0"/>
                  <a:pt x="0" y="155"/>
                  <a:pt x="0" y="350"/>
                </a:cubicBezTo>
                <a:cubicBezTo>
                  <a:pt x="0" y="531"/>
                  <a:pt x="155" y="687"/>
                  <a:pt x="337" y="687"/>
                </a:cubicBezTo>
                <a:cubicBezTo>
                  <a:pt x="531" y="687"/>
                  <a:pt x="687" y="531"/>
                  <a:pt x="687" y="350"/>
                </a:cubicBezTo>
                <a:cubicBezTo>
                  <a:pt x="687" y="155"/>
                  <a:pt x="531" y="0"/>
                  <a:pt x="337" y="0"/>
                </a:cubicBezTo>
                <a:close/>
              </a:path>
            </a:pathLst>
          </a:custGeom>
          <a:solidFill>
            <a:srgbClr val="FFAD5A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891" name="Google Shape;1891;p52"/>
          <p:cNvSpPr/>
          <p:nvPr/>
        </p:nvSpPr>
        <p:spPr>
          <a:xfrm>
            <a:off x="1912332" y="5186352"/>
            <a:ext cx="311036" cy="101210"/>
          </a:xfrm>
          <a:custGeom>
            <a:avLst/>
            <a:gdLst/>
            <a:ahLst/>
            <a:cxnLst/>
            <a:rect l="l" t="t" r="r" b="b"/>
            <a:pathLst>
              <a:path w="3070" h="999" extrusionOk="0">
                <a:moveTo>
                  <a:pt x="1542" y="1"/>
                </a:moveTo>
                <a:lnTo>
                  <a:pt x="0" y="998"/>
                </a:lnTo>
                <a:lnTo>
                  <a:pt x="1542" y="234"/>
                </a:lnTo>
                <a:lnTo>
                  <a:pt x="3070" y="998"/>
                </a:lnTo>
                <a:lnTo>
                  <a:pt x="3070" y="998"/>
                </a:lnTo>
                <a:lnTo>
                  <a:pt x="1542" y="1"/>
                </a:ln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892" name="Google Shape;1892;p52"/>
          <p:cNvSpPr/>
          <p:nvPr/>
        </p:nvSpPr>
        <p:spPr>
          <a:xfrm>
            <a:off x="652294" y="3067112"/>
            <a:ext cx="2347919" cy="873690"/>
          </a:xfrm>
          <a:custGeom>
            <a:avLst/>
            <a:gdLst/>
            <a:ahLst/>
            <a:cxnLst/>
            <a:rect l="l" t="t" r="r" b="b"/>
            <a:pathLst>
              <a:path w="24506" h="9119" extrusionOk="0">
                <a:moveTo>
                  <a:pt x="3381" y="1"/>
                </a:moveTo>
                <a:cubicBezTo>
                  <a:pt x="1516" y="1"/>
                  <a:pt x="1" y="1529"/>
                  <a:pt x="1" y="3394"/>
                </a:cubicBezTo>
                <a:lnTo>
                  <a:pt x="1" y="5725"/>
                </a:lnTo>
                <a:cubicBezTo>
                  <a:pt x="1" y="7603"/>
                  <a:pt x="1516" y="9119"/>
                  <a:pt x="3381" y="9119"/>
                </a:cubicBezTo>
                <a:lnTo>
                  <a:pt x="24505" y="9119"/>
                </a:lnTo>
                <a:lnTo>
                  <a:pt x="24505" y="8251"/>
                </a:lnTo>
                <a:cubicBezTo>
                  <a:pt x="23741" y="8251"/>
                  <a:pt x="23132" y="6593"/>
                  <a:pt x="23132" y="4560"/>
                </a:cubicBezTo>
                <a:cubicBezTo>
                  <a:pt x="23132" y="2526"/>
                  <a:pt x="23741" y="868"/>
                  <a:pt x="24505" y="868"/>
                </a:cubicBezTo>
                <a:lnTo>
                  <a:pt x="24505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893" name="Google Shape;1893;p52"/>
          <p:cNvSpPr/>
          <p:nvPr/>
        </p:nvSpPr>
        <p:spPr>
          <a:xfrm>
            <a:off x="723003" y="3150272"/>
            <a:ext cx="2277210" cy="707366"/>
          </a:xfrm>
          <a:custGeom>
            <a:avLst/>
            <a:gdLst/>
            <a:ahLst/>
            <a:cxnLst/>
            <a:rect l="l" t="t" r="r" b="b"/>
            <a:pathLst>
              <a:path w="23768" h="7383" extrusionOk="0">
                <a:moveTo>
                  <a:pt x="3096" y="0"/>
                </a:moveTo>
                <a:cubicBezTo>
                  <a:pt x="1387" y="0"/>
                  <a:pt x="1" y="1386"/>
                  <a:pt x="1" y="3083"/>
                </a:cubicBezTo>
                <a:lnTo>
                  <a:pt x="1" y="4300"/>
                </a:lnTo>
                <a:cubicBezTo>
                  <a:pt x="1" y="5997"/>
                  <a:pt x="1387" y="7383"/>
                  <a:pt x="3096" y="7383"/>
                </a:cubicBezTo>
                <a:lnTo>
                  <a:pt x="23767" y="7383"/>
                </a:lnTo>
                <a:cubicBezTo>
                  <a:pt x="23003" y="7383"/>
                  <a:pt x="22394" y="5725"/>
                  <a:pt x="22394" y="3692"/>
                </a:cubicBezTo>
                <a:cubicBezTo>
                  <a:pt x="22394" y="1658"/>
                  <a:pt x="23003" y="0"/>
                  <a:pt x="23767" y="0"/>
                </a:cubicBezTo>
                <a:close/>
              </a:path>
            </a:pathLst>
          </a:custGeom>
          <a:solidFill>
            <a:srgbClr val="F5F5F5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894" name="Google Shape;1894;p52"/>
          <p:cNvSpPr/>
          <p:nvPr/>
        </p:nvSpPr>
        <p:spPr>
          <a:xfrm>
            <a:off x="1038213" y="3642919"/>
            <a:ext cx="295478" cy="95619"/>
          </a:xfrm>
          <a:custGeom>
            <a:avLst/>
            <a:gdLst/>
            <a:ahLst/>
            <a:cxnLst/>
            <a:rect l="l" t="t" r="r" b="b"/>
            <a:pathLst>
              <a:path w="3084" h="998" extrusionOk="0">
                <a:moveTo>
                  <a:pt x="1542" y="0"/>
                </a:moveTo>
                <a:lnTo>
                  <a:pt x="1" y="997"/>
                </a:lnTo>
                <a:lnTo>
                  <a:pt x="1542" y="233"/>
                </a:lnTo>
                <a:lnTo>
                  <a:pt x="3083" y="997"/>
                </a:lnTo>
                <a:lnTo>
                  <a:pt x="1542" y="0"/>
                </a:ln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895" name="Google Shape;1895;p52"/>
          <p:cNvSpPr/>
          <p:nvPr/>
        </p:nvSpPr>
        <p:spPr>
          <a:xfrm>
            <a:off x="868249" y="3300406"/>
            <a:ext cx="2023985" cy="27401"/>
          </a:xfrm>
          <a:custGeom>
            <a:avLst/>
            <a:gdLst/>
            <a:ahLst/>
            <a:cxnLst/>
            <a:rect l="l" t="t" r="r" b="b"/>
            <a:pathLst>
              <a:path w="21125" h="286" extrusionOk="0">
                <a:moveTo>
                  <a:pt x="0" y="1"/>
                </a:moveTo>
                <a:lnTo>
                  <a:pt x="21047" y="285"/>
                </a:lnTo>
                <a:cubicBezTo>
                  <a:pt x="21072" y="195"/>
                  <a:pt x="21098" y="91"/>
                  <a:pt x="21124" y="1"/>
                </a:cubicBez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896" name="Google Shape;1896;p52"/>
          <p:cNvSpPr/>
          <p:nvPr/>
        </p:nvSpPr>
        <p:spPr>
          <a:xfrm>
            <a:off x="723003" y="3150273"/>
            <a:ext cx="2277210" cy="279286"/>
          </a:xfrm>
          <a:custGeom>
            <a:avLst/>
            <a:gdLst/>
            <a:ahLst/>
            <a:cxnLst/>
            <a:rect l="l" t="t" r="r" b="b"/>
            <a:pathLst>
              <a:path w="23768" h="2915" extrusionOk="0">
                <a:moveTo>
                  <a:pt x="2358" y="0"/>
                </a:moveTo>
                <a:cubicBezTo>
                  <a:pt x="1050" y="0"/>
                  <a:pt x="1" y="1049"/>
                  <a:pt x="1" y="2345"/>
                </a:cubicBezTo>
                <a:lnTo>
                  <a:pt x="1" y="2914"/>
                </a:lnTo>
                <a:cubicBezTo>
                  <a:pt x="1" y="1619"/>
                  <a:pt x="1050" y="570"/>
                  <a:pt x="2358" y="570"/>
                </a:cubicBezTo>
                <a:lnTo>
                  <a:pt x="23029" y="570"/>
                </a:lnTo>
                <a:cubicBezTo>
                  <a:pt x="23249" y="208"/>
                  <a:pt x="23495" y="0"/>
                  <a:pt x="23767" y="0"/>
                </a:cubicBez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897" name="Google Shape;1897;p52"/>
          <p:cNvSpPr/>
          <p:nvPr/>
        </p:nvSpPr>
        <p:spPr>
          <a:xfrm>
            <a:off x="159646" y="3940694"/>
            <a:ext cx="2496808" cy="766958"/>
          </a:xfrm>
          <a:custGeom>
            <a:avLst/>
            <a:gdLst/>
            <a:ahLst/>
            <a:cxnLst/>
            <a:rect l="l" t="t" r="r" b="b"/>
            <a:pathLst>
              <a:path w="26060" h="8005" extrusionOk="0">
                <a:moveTo>
                  <a:pt x="3342" y="1"/>
                </a:moveTo>
                <a:cubicBezTo>
                  <a:pt x="1503" y="1"/>
                  <a:pt x="1" y="1490"/>
                  <a:pt x="1" y="3342"/>
                </a:cubicBezTo>
                <a:lnTo>
                  <a:pt x="1" y="4521"/>
                </a:lnTo>
                <a:cubicBezTo>
                  <a:pt x="1" y="6437"/>
                  <a:pt x="1555" y="8005"/>
                  <a:pt x="3485" y="8005"/>
                </a:cubicBezTo>
                <a:lnTo>
                  <a:pt x="26059" y="8005"/>
                </a:lnTo>
                <a:lnTo>
                  <a:pt x="26059" y="7137"/>
                </a:lnTo>
                <a:cubicBezTo>
                  <a:pt x="25295" y="7124"/>
                  <a:pt x="24687" y="5725"/>
                  <a:pt x="24687" y="3990"/>
                </a:cubicBezTo>
                <a:cubicBezTo>
                  <a:pt x="24687" y="2267"/>
                  <a:pt x="25295" y="855"/>
                  <a:pt x="26059" y="855"/>
                </a:cubicBezTo>
                <a:lnTo>
                  <a:pt x="26059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898" name="Google Shape;1898;p52"/>
          <p:cNvSpPr/>
          <p:nvPr/>
        </p:nvSpPr>
        <p:spPr>
          <a:xfrm>
            <a:off x="231695" y="4022610"/>
            <a:ext cx="2424758" cy="600633"/>
          </a:xfrm>
          <a:custGeom>
            <a:avLst/>
            <a:gdLst/>
            <a:ahLst/>
            <a:cxnLst/>
            <a:rect l="l" t="t" r="r" b="b"/>
            <a:pathLst>
              <a:path w="25308" h="6269" extrusionOk="0">
                <a:moveTo>
                  <a:pt x="3083" y="0"/>
                </a:moveTo>
                <a:cubicBezTo>
                  <a:pt x="1386" y="13"/>
                  <a:pt x="0" y="1386"/>
                  <a:pt x="0" y="3083"/>
                </a:cubicBezTo>
                <a:lnTo>
                  <a:pt x="0" y="3186"/>
                </a:lnTo>
                <a:cubicBezTo>
                  <a:pt x="0" y="4896"/>
                  <a:pt x="1386" y="6269"/>
                  <a:pt x="3083" y="6269"/>
                </a:cubicBezTo>
                <a:lnTo>
                  <a:pt x="25307" y="6269"/>
                </a:lnTo>
                <a:cubicBezTo>
                  <a:pt x="24543" y="6269"/>
                  <a:pt x="23935" y="4870"/>
                  <a:pt x="23935" y="3135"/>
                </a:cubicBezTo>
                <a:cubicBezTo>
                  <a:pt x="23935" y="1412"/>
                  <a:pt x="24543" y="0"/>
                  <a:pt x="25307" y="0"/>
                </a:cubicBezTo>
                <a:close/>
              </a:path>
            </a:pathLst>
          </a:custGeom>
          <a:solidFill>
            <a:srgbClr val="F5F5F5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899" name="Google Shape;1899;p52"/>
          <p:cNvSpPr/>
          <p:nvPr/>
        </p:nvSpPr>
        <p:spPr>
          <a:xfrm>
            <a:off x="231695" y="4022610"/>
            <a:ext cx="2424758" cy="309083"/>
          </a:xfrm>
          <a:custGeom>
            <a:avLst/>
            <a:gdLst/>
            <a:ahLst/>
            <a:cxnLst/>
            <a:rect l="l" t="t" r="r" b="b"/>
            <a:pathLst>
              <a:path w="25308" h="3226" extrusionOk="0">
                <a:moveTo>
                  <a:pt x="2785" y="0"/>
                </a:moveTo>
                <a:cubicBezTo>
                  <a:pt x="1244" y="0"/>
                  <a:pt x="0" y="1257"/>
                  <a:pt x="0" y="2798"/>
                </a:cubicBezTo>
                <a:lnTo>
                  <a:pt x="0" y="3225"/>
                </a:lnTo>
                <a:cubicBezTo>
                  <a:pt x="0" y="1684"/>
                  <a:pt x="1244" y="441"/>
                  <a:pt x="2785" y="441"/>
                </a:cubicBezTo>
                <a:lnTo>
                  <a:pt x="24608" y="441"/>
                </a:lnTo>
                <a:cubicBezTo>
                  <a:pt x="24815" y="169"/>
                  <a:pt x="25048" y="0"/>
                  <a:pt x="25307" y="0"/>
                </a:cubicBez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00" name="Google Shape;1900;p52"/>
          <p:cNvSpPr/>
          <p:nvPr/>
        </p:nvSpPr>
        <p:spPr>
          <a:xfrm>
            <a:off x="1427868" y="4446944"/>
            <a:ext cx="295382" cy="95619"/>
          </a:xfrm>
          <a:custGeom>
            <a:avLst/>
            <a:gdLst/>
            <a:ahLst/>
            <a:cxnLst/>
            <a:rect l="l" t="t" r="r" b="b"/>
            <a:pathLst>
              <a:path w="3083" h="998" extrusionOk="0">
                <a:moveTo>
                  <a:pt x="1542" y="1"/>
                </a:moveTo>
                <a:lnTo>
                  <a:pt x="0" y="998"/>
                </a:lnTo>
                <a:lnTo>
                  <a:pt x="1542" y="234"/>
                </a:lnTo>
                <a:lnTo>
                  <a:pt x="3083" y="998"/>
                </a:lnTo>
                <a:lnTo>
                  <a:pt x="1542" y="1"/>
                </a:ln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01" name="Google Shape;1901;p52"/>
          <p:cNvSpPr/>
          <p:nvPr/>
        </p:nvSpPr>
        <p:spPr>
          <a:xfrm>
            <a:off x="901686" y="4104527"/>
            <a:ext cx="1664219" cy="27401"/>
          </a:xfrm>
          <a:custGeom>
            <a:avLst/>
            <a:gdLst/>
            <a:ahLst/>
            <a:cxnLst/>
            <a:rect l="l" t="t" r="r" b="b"/>
            <a:pathLst>
              <a:path w="17370" h="286" extrusionOk="0">
                <a:moveTo>
                  <a:pt x="1" y="0"/>
                </a:moveTo>
                <a:lnTo>
                  <a:pt x="17252" y="285"/>
                </a:lnTo>
                <a:cubicBezTo>
                  <a:pt x="17291" y="181"/>
                  <a:pt x="17330" y="91"/>
                  <a:pt x="17369" y="0"/>
                </a:cubicBez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02" name="Google Shape;1902;p52"/>
          <p:cNvSpPr/>
          <p:nvPr/>
        </p:nvSpPr>
        <p:spPr>
          <a:xfrm>
            <a:off x="191934" y="3940694"/>
            <a:ext cx="2464519" cy="181272"/>
          </a:xfrm>
          <a:custGeom>
            <a:avLst/>
            <a:gdLst/>
            <a:ahLst/>
            <a:cxnLst/>
            <a:rect l="l" t="t" r="r" b="b"/>
            <a:pathLst>
              <a:path w="25723" h="1892" extrusionOk="0">
                <a:moveTo>
                  <a:pt x="3005" y="1"/>
                </a:moveTo>
                <a:cubicBezTo>
                  <a:pt x="1723" y="1"/>
                  <a:pt x="558" y="739"/>
                  <a:pt x="1" y="1891"/>
                </a:cubicBezTo>
                <a:lnTo>
                  <a:pt x="25722" y="1"/>
                </a:lnTo>
                <a:close/>
              </a:path>
            </a:pathLst>
          </a:custGeom>
          <a:solidFill>
            <a:srgbClr val="D2D2D2">
              <a:alpha val="26789"/>
            </a:srgbClr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03" name="Google Shape;1903;p52"/>
          <p:cNvSpPr/>
          <p:nvPr/>
        </p:nvSpPr>
        <p:spPr>
          <a:xfrm>
            <a:off x="231695" y="4338970"/>
            <a:ext cx="1060999" cy="16288"/>
          </a:xfrm>
          <a:custGeom>
            <a:avLst/>
            <a:gdLst/>
            <a:ahLst/>
            <a:cxnLst/>
            <a:rect l="l" t="t" r="r" b="b"/>
            <a:pathLst>
              <a:path w="11074" h="170" extrusionOk="0">
                <a:moveTo>
                  <a:pt x="0" y="1"/>
                </a:moveTo>
                <a:lnTo>
                  <a:pt x="13" y="169"/>
                </a:lnTo>
                <a:lnTo>
                  <a:pt x="11074" y="92"/>
                </a:lnTo>
                <a:lnTo>
                  <a:pt x="0" y="1"/>
                </a:ln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04" name="Google Shape;1904;p52"/>
          <p:cNvSpPr/>
          <p:nvPr/>
        </p:nvSpPr>
        <p:spPr>
          <a:xfrm>
            <a:off x="556773" y="4706299"/>
            <a:ext cx="2684116" cy="873690"/>
          </a:xfrm>
          <a:custGeom>
            <a:avLst/>
            <a:gdLst/>
            <a:ahLst/>
            <a:cxnLst/>
            <a:rect l="l" t="t" r="r" b="b"/>
            <a:pathLst>
              <a:path w="28015" h="9119" extrusionOk="0">
                <a:moveTo>
                  <a:pt x="3653" y="1"/>
                </a:moveTo>
                <a:cubicBezTo>
                  <a:pt x="1645" y="1"/>
                  <a:pt x="0" y="1633"/>
                  <a:pt x="13" y="3653"/>
                </a:cubicBezTo>
                <a:lnTo>
                  <a:pt x="13" y="5466"/>
                </a:lnTo>
                <a:cubicBezTo>
                  <a:pt x="13" y="7474"/>
                  <a:pt x="1645" y="9118"/>
                  <a:pt x="3653" y="9118"/>
                </a:cubicBezTo>
                <a:lnTo>
                  <a:pt x="28015" y="9118"/>
                </a:lnTo>
                <a:lnTo>
                  <a:pt x="28015" y="8251"/>
                </a:lnTo>
                <a:cubicBezTo>
                  <a:pt x="27251" y="8251"/>
                  <a:pt x="26642" y="6593"/>
                  <a:pt x="26642" y="4560"/>
                </a:cubicBezTo>
                <a:cubicBezTo>
                  <a:pt x="26642" y="2513"/>
                  <a:pt x="27251" y="868"/>
                  <a:pt x="28015" y="868"/>
                </a:cubicBezTo>
                <a:lnTo>
                  <a:pt x="28015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05" name="Google Shape;1905;p52"/>
          <p:cNvSpPr/>
          <p:nvPr/>
        </p:nvSpPr>
        <p:spPr>
          <a:xfrm>
            <a:off x="629972" y="4789461"/>
            <a:ext cx="2610916" cy="706119"/>
          </a:xfrm>
          <a:custGeom>
            <a:avLst/>
            <a:gdLst/>
            <a:ahLst/>
            <a:cxnLst/>
            <a:rect l="l" t="t" r="r" b="b"/>
            <a:pathLst>
              <a:path w="27251" h="7370" extrusionOk="0">
                <a:moveTo>
                  <a:pt x="3070" y="0"/>
                </a:moveTo>
                <a:cubicBezTo>
                  <a:pt x="1373" y="0"/>
                  <a:pt x="1" y="1386"/>
                  <a:pt x="1" y="3083"/>
                </a:cubicBezTo>
                <a:lnTo>
                  <a:pt x="1" y="4300"/>
                </a:lnTo>
                <a:cubicBezTo>
                  <a:pt x="1" y="5997"/>
                  <a:pt x="1373" y="7370"/>
                  <a:pt x="3070" y="7370"/>
                </a:cubicBezTo>
                <a:lnTo>
                  <a:pt x="27233" y="7370"/>
                </a:lnTo>
                <a:cubicBezTo>
                  <a:pt x="26477" y="7357"/>
                  <a:pt x="25878" y="5709"/>
                  <a:pt x="25878" y="3692"/>
                </a:cubicBezTo>
                <a:cubicBezTo>
                  <a:pt x="25878" y="1645"/>
                  <a:pt x="26487" y="0"/>
                  <a:pt x="27251" y="0"/>
                </a:cubicBezTo>
                <a:close/>
                <a:moveTo>
                  <a:pt x="27233" y="7370"/>
                </a:moveTo>
                <a:cubicBezTo>
                  <a:pt x="27236" y="7370"/>
                  <a:pt x="27239" y="7370"/>
                  <a:pt x="27242" y="7370"/>
                </a:cubicBezTo>
                <a:cubicBezTo>
                  <a:pt x="27245" y="7370"/>
                  <a:pt x="27248" y="7370"/>
                  <a:pt x="27251" y="7370"/>
                </a:cubicBezTo>
                <a:close/>
              </a:path>
            </a:pathLst>
          </a:custGeom>
          <a:solidFill>
            <a:srgbClr val="F5F5F5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06" name="Google Shape;1906;p52"/>
          <p:cNvSpPr/>
          <p:nvPr/>
        </p:nvSpPr>
        <p:spPr>
          <a:xfrm>
            <a:off x="628728" y="4789461"/>
            <a:ext cx="2612162" cy="314065"/>
          </a:xfrm>
          <a:custGeom>
            <a:avLst/>
            <a:gdLst/>
            <a:ahLst/>
            <a:cxnLst/>
            <a:rect l="l" t="t" r="r" b="b"/>
            <a:pathLst>
              <a:path w="27264" h="3278" extrusionOk="0">
                <a:moveTo>
                  <a:pt x="2785" y="0"/>
                </a:moveTo>
                <a:cubicBezTo>
                  <a:pt x="1244" y="0"/>
                  <a:pt x="1" y="1244"/>
                  <a:pt x="1" y="2785"/>
                </a:cubicBezTo>
                <a:lnTo>
                  <a:pt x="1" y="3277"/>
                </a:lnTo>
                <a:cubicBezTo>
                  <a:pt x="1" y="1744"/>
                  <a:pt x="1231" y="492"/>
                  <a:pt x="2762" y="492"/>
                </a:cubicBezTo>
                <a:cubicBezTo>
                  <a:pt x="2769" y="492"/>
                  <a:pt x="2777" y="492"/>
                  <a:pt x="2785" y="493"/>
                </a:cubicBezTo>
                <a:lnTo>
                  <a:pt x="26577" y="493"/>
                </a:lnTo>
                <a:cubicBezTo>
                  <a:pt x="26784" y="182"/>
                  <a:pt x="27018" y="0"/>
                  <a:pt x="27264" y="0"/>
                </a:cubicBezTo>
                <a:close/>
              </a:path>
            </a:pathLst>
          </a:custGeom>
          <a:solidFill>
            <a:srgbClr val="E7E7E7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07" name="Google Shape;1907;p52"/>
          <p:cNvSpPr/>
          <p:nvPr/>
        </p:nvSpPr>
        <p:spPr>
          <a:xfrm>
            <a:off x="901687" y="4924743"/>
            <a:ext cx="2236204" cy="27401"/>
          </a:xfrm>
          <a:custGeom>
            <a:avLst/>
            <a:gdLst/>
            <a:ahLst/>
            <a:cxnLst/>
            <a:rect l="l" t="t" r="r" b="b"/>
            <a:pathLst>
              <a:path w="23340" h="286" extrusionOk="0">
                <a:moveTo>
                  <a:pt x="1" y="0"/>
                </a:moveTo>
                <a:lnTo>
                  <a:pt x="23262" y="285"/>
                </a:lnTo>
                <a:cubicBezTo>
                  <a:pt x="23288" y="181"/>
                  <a:pt x="23314" y="91"/>
                  <a:pt x="23340" y="0"/>
                </a:cubicBez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08" name="Google Shape;1908;p52"/>
          <p:cNvSpPr/>
          <p:nvPr/>
        </p:nvSpPr>
        <p:spPr>
          <a:xfrm>
            <a:off x="561755" y="4706299"/>
            <a:ext cx="2093448" cy="297874"/>
          </a:xfrm>
          <a:custGeom>
            <a:avLst/>
            <a:gdLst/>
            <a:ahLst/>
            <a:cxnLst/>
            <a:rect l="l" t="t" r="r" b="b"/>
            <a:pathLst>
              <a:path w="21850" h="3109" extrusionOk="0">
                <a:moveTo>
                  <a:pt x="3601" y="1"/>
                </a:moveTo>
                <a:cubicBezTo>
                  <a:pt x="1801" y="1"/>
                  <a:pt x="259" y="1322"/>
                  <a:pt x="0" y="3109"/>
                </a:cubicBezTo>
                <a:lnTo>
                  <a:pt x="21850" y="1"/>
                </a:lnTo>
                <a:close/>
              </a:path>
            </a:pathLst>
          </a:custGeom>
          <a:solidFill>
            <a:srgbClr val="D2D2D2">
              <a:alpha val="26789"/>
            </a:srgbClr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09" name="Google Shape;1909;p52"/>
          <p:cNvSpPr/>
          <p:nvPr/>
        </p:nvSpPr>
        <p:spPr>
          <a:xfrm>
            <a:off x="628726" y="5210061"/>
            <a:ext cx="1061096" cy="16288"/>
          </a:xfrm>
          <a:custGeom>
            <a:avLst/>
            <a:gdLst/>
            <a:ahLst/>
            <a:cxnLst/>
            <a:rect l="l" t="t" r="r" b="b"/>
            <a:pathLst>
              <a:path w="11075" h="170" extrusionOk="0">
                <a:moveTo>
                  <a:pt x="1" y="1"/>
                </a:moveTo>
                <a:lnTo>
                  <a:pt x="14" y="169"/>
                </a:lnTo>
                <a:lnTo>
                  <a:pt x="11074" y="92"/>
                </a:lnTo>
                <a:lnTo>
                  <a:pt x="1" y="1"/>
                </a:ln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10" name="Google Shape;1910;p52"/>
          <p:cNvSpPr/>
          <p:nvPr/>
        </p:nvSpPr>
        <p:spPr>
          <a:xfrm>
            <a:off x="400414" y="5578635"/>
            <a:ext cx="2347823" cy="999010"/>
          </a:xfrm>
          <a:custGeom>
            <a:avLst/>
            <a:gdLst/>
            <a:ahLst/>
            <a:cxnLst/>
            <a:rect l="l" t="t" r="r" b="b"/>
            <a:pathLst>
              <a:path w="24505" h="10427" extrusionOk="0">
                <a:moveTo>
                  <a:pt x="3692" y="1"/>
                </a:moveTo>
                <a:cubicBezTo>
                  <a:pt x="1645" y="13"/>
                  <a:pt x="1" y="1658"/>
                  <a:pt x="1" y="3705"/>
                </a:cubicBezTo>
                <a:lnTo>
                  <a:pt x="1" y="6722"/>
                </a:lnTo>
                <a:cubicBezTo>
                  <a:pt x="1" y="8769"/>
                  <a:pt x="1645" y="10427"/>
                  <a:pt x="3692" y="10427"/>
                </a:cubicBezTo>
                <a:lnTo>
                  <a:pt x="24505" y="10427"/>
                </a:lnTo>
                <a:lnTo>
                  <a:pt x="24505" y="9442"/>
                </a:lnTo>
                <a:cubicBezTo>
                  <a:pt x="23741" y="9442"/>
                  <a:pt x="23132" y="7551"/>
                  <a:pt x="23132" y="5220"/>
                </a:cubicBezTo>
                <a:cubicBezTo>
                  <a:pt x="23132" y="2889"/>
                  <a:pt x="23741" y="998"/>
                  <a:pt x="24505" y="998"/>
                </a:cubicBezTo>
                <a:lnTo>
                  <a:pt x="24505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11" name="Google Shape;1911;p52"/>
          <p:cNvSpPr/>
          <p:nvPr/>
        </p:nvSpPr>
        <p:spPr>
          <a:xfrm>
            <a:off x="472366" y="5674156"/>
            <a:ext cx="2275869" cy="806721"/>
          </a:xfrm>
          <a:custGeom>
            <a:avLst/>
            <a:gdLst/>
            <a:ahLst/>
            <a:cxnLst/>
            <a:rect l="l" t="t" r="r" b="b"/>
            <a:pathLst>
              <a:path w="23754" h="8420" extrusionOk="0">
                <a:moveTo>
                  <a:pt x="3083" y="1"/>
                </a:moveTo>
                <a:cubicBezTo>
                  <a:pt x="1374" y="1"/>
                  <a:pt x="1" y="1374"/>
                  <a:pt x="1" y="3070"/>
                </a:cubicBezTo>
                <a:lnTo>
                  <a:pt x="1" y="5337"/>
                </a:lnTo>
                <a:cubicBezTo>
                  <a:pt x="1" y="7046"/>
                  <a:pt x="1374" y="8419"/>
                  <a:pt x="3083" y="8419"/>
                </a:cubicBezTo>
                <a:lnTo>
                  <a:pt x="23723" y="8419"/>
                </a:lnTo>
                <a:cubicBezTo>
                  <a:pt x="22973" y="8394"/>
                  <a:pt x="22381" y="6523"/>
                  <a:pt x="22381" y="4223"/>
                </a:cubicBezTo>
                <a:cubicBezTo>
                  <a:pt x="22381" y="1892"/>
                  <a:pt x="22990" y="1"/>
                  <a:pt x="23754" y="1"/>
                </a:cubicBezTo>
                <a:close/>
                <a:moveTo>
                  <a:pt x="23723" y="8419"/>
                </a:moveTo>
                <a:lnTo>
                  <a:pt x="23723" y="8419"/>
                </a:lnTo>
                <a:cubicBezTo>
                  <a:pt x="23728" y="8419"/>
                  <a:pt x="23733" y="8420"/>
                  <a:pt x="23738" y="8420"/>
                </a:cubicBezTo>
                <a:cubicBezTo>
                  <a:pt x="23744" y="8420"/>
                  <a:pt x="23749" y="8419"/>
                  <a:pt x="23754" y="8419"/>
                </a:cubicBezTo>
                <a:close/>
              </a:path>
            </a:pathLst>
          </a:custGeom>
          <a:solidFill>
            <a:srgbClr val="F5F5F5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12" name="Google Shape;1912;p52"/>
          <p:cNvSpPr/>
          <p:nvPr/>
        </p:nvSpPr>
        <p:spPr>
          <a:xfrm>
            <a:off x="471121" y="5674157"/>
            <a:ext cx="2277116" cy="317802"/>
          </a:xfrm>
          <a:custGeom>
            <a:avLst/>
            <a:gdLst/>
            <a:ahLst/>
            <a:cxnLst/>
            <a:rect l="l" t="t" r="r" b="b"/>
            <a:pathLst>
              <a:path w="23767" h="3317" extrusionOk="0">
                <a:moveTo>
                  <a:pt x="2785" y="1"/>
                </a:moveTo>
                <a:cubicBezTo>
                  <a:pt x="1257" y="1"/>
                  <a:pt x="1" y="1244"/>
                  <a:pt x="1" y="2785"/>
                </a:cubicBezTo>
                <a:lnTo>
                  <a:pt x="1" y="3316"/>
                </a:lnTo>
                <a:cubicBezTo>
                  <a:pt x="1" y="1775"/>
                  <a:pt x="1244" y="532"/>
                  <a:pt x="2785" y="532"/>
                </a:cubicBezTo>
                <a:lnTo>
                  <a:pt x="23093" y="532"/>
                </a:lnTo>
                <a:cubicBezTo>
                  <a:pt x="23288" y="195"/>
                  <a:pt x="23521" y="1"/>
                  <a:pt x="23767" y="1"/>
                </a:cubicBez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13" name="Google Shape;1913;p52"/>
          <p:cNvSpPr/>
          <p:nvPr/>
        </p:nvSpPr>
        <p:spPr>
          <a:xfrm>
            <a:off x="2347976" y="6175767"/>
            <a:ext cx="312352" cy="101108"/>
          </a:xfrm>
          <a:custGeom>
            <a:avLst/>
            <a:gdLst/>
            <a:ahLst/>
            <a:cxnLst/>
            <a:rect l="l" t="t" r="r" b="b"/>
            <a:pathLst>
              <a:path w="3083" h="998" extrusionOk="0">
                <a:moveTo>
                  <a:pt x="1541" y="0"/>
                </a:moveTo>
                <a:lnTo>
                  <a:pt x="0" y="997"/>
                </a:lnTo>
                <a:lnTo>
                  <a:pt x="1541" y="233"/>
                </a:lnTo>
                <a:lnTo>
                  <a:pt x="3083" y="997"/>
                </a:lnTo>
                <a:lnTo>
                  <a:pt x="1541" y="0"/>
                </a:ln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14" name="Google Shape;1914;p52"/>
          <p:cNvSpPr/>
          <p:nvPr/>
        </p:nvSpPr>
        <p:spPr>
          <a:xfrm>
            <a:off x="773877" y="5860312"/>
            <a:ext cx="1862737" cy="26156"/>
          </a:xfrm>
          <a:custGeom>
            <a:avLst/>
            <a:gdLst/>
            <a:ahLst/>
            <a:cxnLst/>
            <a:rect l="l" t="t" r="r" b="b"/>
            <a:pathLst>
              <a:path w="19442" h="273" extrusionOk="0">
                <a:moveTo>
                  <a:pt x="1" y="1"/>
                </a:moveTo>
                <a:lnTo>
                  <a:pt x="19389" y="273"/>
                </a:lnTo>
                <a:cubicBezTo>
                  <a:pt x="19402" y="182"/>
                  <a:pt x="19428" y="91"/>
                  <a:pt x="19441" y="1"/>
                </a:cubicBez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15" name="Google Shape;1915;p52"/>
          <p:cNvSpPr/>
          <p:nvPr/>
        </p:nvSpPr>
        <p:spPr>
          <a:xfrm>
            <a:off x="400414" y="5579882"/>
            <a:ext cx="2347823" cy="368676"/>
          </a:xfrm>
          <a:custGeom>
            <a:avLst/>
            <a:gdLst/>
            <a:ahLst/>
            <a:cxnLst/>
            <a:rect l="l" t="t" r="r" b="b"/>
            <a:pathLst>
              <a:path w="24505" h="3848" extrusionOk="0">
                <a:moveTo>
                  <a:pt x="3692" y="0"/>
                </a:moveTo>
                <a:cubicBezTo>
                  <a:pt x="1658" y="0"/>
                  <a:pt x="1" y="1658"/>
                  <a:pt x="1" y="3692"/>
                </a:cubicBezTo>
                <a:lnTo>
                  <a:pt x="1" y="3847"/>
                </a:lnTo>
                <a:lnTo>
                  <a:pt x="24505" y="0"/>
                </a:lnTo>
                <a:close/>
              </a:path>
            </a:pathLst>
          </a:custGeom>
          <a:solidFill>
            <a:srgbClr val="D2D2D2">
              <a:alpha val="26789"/>
            </a:srgbClr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16" name="Google Shape;1916;p52"/>
          <p:cNvSpPr/>
          <p:nvPr/>
        </p:nvSpPr>
        <p:spPr>
          <a:xfrm>
            <a:off x="471121" y="6154445"/>
            <a:ext cx="1061096" cy="14946"/>
          </a:xfrm>
          <a:custGeom>
            <a:avLst/>
            <a:gdLst/>
            <a:ahLst/>
            <a:cxnLst/>
            <a:rect l="l" t="t" r="r" b="b"/>
            <a:pathLst>
              <a:path w="11075" h="156" extrusionOk="0">
                <a:moveTo>
                  <a:pt x="1" y="0"/>
                </a:moveTo>
                <a:lnTo>
                  <a:pt x="1" y="155"/>
                </a:lnTo>
                <a:lnTo>
                  <a:pt x="11074" y="78"/>
                </a:lnTo>
                <a:lnTo>
                  <a:pt x="1" y="0"/>
                </a:ln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17" name="Google Shape;1917;p52"/>
          <p:cNvSpPr/>
          <p:nvPr/>
        </p:nvSpPr>
        <p:spPr>
          <a:xfrm>
            <a:off x="1038213" y="3300405"/>
            <a:ext cx="295478" cy="438139"/>
          </a:xfrm>
          <a:custGeom>
            <a:avLst/>
            <a:gdLst/>
            <a:ahLst/>
            <a:cxnLst/>
            <a:rect l="l" t="t" r="r" b="b"/>
            <a:pathLst>
              <a:path w="3084" h="4573" extrusionOk="0">
                <a:moveTo>
                  <a:pt x="1" y="1"/>
                </a:moveTo>
                <a:lnTo>
                  <a:pt x="1" y="4572"/>
                </a:lnTo>
                <a:lnTo>
                  <a:pt x="1542" y="3575"/>
                </a:lnTo>
                <a:lnTo>
                  <a:pt x="3083" y="4572"/>
                </a:lnTo>
                <a:lnTo>
                  <a:pt x="3083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18" name="Google Shape;1918;p52"/>
          <p:cNvSpPr/>
          <p:nvPr/>
        </p:nvSpPr>
        <p:spPr>
          <a:xfrm>
            <a:off x="1427868" y="4104525"/>
            <a:ext cx="295382" cy="438043"/>
          </a:xfrm>
          <a:custGeom>
            <a:avLst/>
            <a:gdLst/>
            <a:ahLst/>
            <a:cxnLst/>
            <a:rect l="l" t="t" r="r" b="b"/>
            <a:pathLst>
              <a:path w="3083" h="4572" extrusionOk="0">
                <a:moveTo>
                  <a:pt x="0" y="0"/>
                </a:moveTo>
                <a:lnTo>
                  <a:pt x="0" y="4572"/>
                </a:lnTo>
                <a:lnTo>
                  <a:pt x="1542" y="3575"/>
                </a:lnTo>
                <a:lnTo>
                  <a:pt x="3083" y="4572"/>
                </a:lnTo>
                <a:lnTo>
                  <a:pt x="308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19" name="Google Shape;1919;p52"/>
          <p:cNvSpPr/>
          <p:nvPr/>
        </p:nvSpPr>
        <p:spPr>
          <a:xfrm>
            <a:off x="1912332" y="4825582"/>
            <a:ext cx="311036" cy="461978"/>
          </a:xfrm>
          <a:custGeom>
            <a:avLst/>
            <a:gdLst/>
            <a:ahLst/>
            <a:cxnLst/>
            <a:rect l="l" t="t" r="r" b="b"/>
            <a:pathLst>
              <a:path w="3070" h="4560" extrusionOk="0">
                <a:moveTo>
                  <a:pt x="0" y="0"/>
                </a:moveTo>
                <a:lnTo>
                  <a:pt x="0" y="4559"/>
                </a:lnTo>
                <a:lnTo>
                  <a:pt x="1542" y="3562"/>
                </a:lnTo>
                <a:lnTo>
                  <a:pt x="3070" y="4559"/>
                </a:lnTo>
                <a:lnTo>
                  <a:pt x="307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20" name="Google Shape;1920;p52"/>
          <p:cNvSpPr/>
          <p:nvPr/>
        </p:nvSpPr>
        <p:spPr>
          <a:xfrm>
            <a:off x="2347976" y="5814893"/>
            <a:ext cx="312352" cy="461978"/>
          </a:xfrm>
          <a:custGeom>
            <a:avLst/>
            <a:gdLst/>
            <a:ahLst/>
            <a:cxnLst/>
            <a:rect l="l" t="t" r="r" b="b"/>
            <a:pathLst>
              <a:path w="3083" h="4560" extrusionOk="0">
                <a:moveTo>
                  <a:pt x="0" y="1"/>
                </a:moveTo>
                <a:lnTo>
                  <a:pt x="0" y="4559"/>
                </a:lnTo>
                <a:lnTo>
                  <a:pt x="1541" y="3562"/>
                </a:lnTo>
                <a:lnTo>
                  <a:pt x="3083" y="4559"/>
                </a:lnTo>
                <a:lnTo>
                  <a:pt x="3083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921" name="Google Shape;1921;p52"/>
          <p:cNvSpPr txBox="1"/>
          <p:nvPr/>
        </p:nvSpPr>
        <p:spPr>
          <a:xfrm>
            <a:off x="960055" y="3362277"/>
            <a:ext cx="453965" cy="243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/>
            <a:r>
              <a:rPr lang="en" sz="999" b="1">
                <a:latin typeface="Fira Sans"/>
                <a:ea typeface="Fira Sans"/>
                <a:cs typeface="Fira Sans"/>
                <a:sym typeface="Fira Sans"/>
              </a:rPr>
              <a:t>01</a:t>
            </a:r>
            <a:endParaRPr sz="999" b="1"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922" name="Google Shape;1922;p52"/>
          <p:cNvSpPr txBox="1"/>
          <p:nvPr/>
        </p:nvSpPr>
        <p:spPr>
          <a:xfrm>
            <a:off x="1346245" y="4167804"/>
            <a:ext cx="453965" cy="243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/>
            <a:r>
              <a:rPr lang="en" sz="999" b="1">
                <a:latin typeface="Fira Sans"/>
                <a:ea typeface="Fira Sans"/>
                <a:cs typeface="Fira Sans"/>
                <a:sym typeface="Fira Sans"/>
              </a:rPr>
              <a:t>02</a:t>
            </a:r>
            <a:endParaRPr sz="999" b="1"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923" name="Google Shape;1923;p52"/>
          <p:cNvSpPr txBox="1"/>
          <p:nvPr/>
        </p:nvSpPr>
        <p:spPr>
          <a:xfrm>
            <a:off x="1837267" y="4919336"/>
            <a:ext cx="480206" cy="2575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/>
            <a:r>
              <a:rPr lang="en" sz="999" b="1">
                <a:latin typeface="Fira Sans"/>
                <a:ea typeface="Fira Sans"/>
                <a:cs typeface="Fira Sans"/>
                <a:sym typeface="Fira Sans"/>
              </a:rPr>
              <a:t>03</a:t>
            </a:r>
            <a:endParaRPr sz="999" b="1"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924" name="Google Shape;1924;p52"/>
          <p:cNvSpPr txBox="1"/>
          <p:nvPr/>
        </p:nvSpPr>
        <p:spPr>
          <a:xfrm>
            <a:off x="2261583" y="5880545"/>
            <a:ext cx="480206" cy="2575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/>
            <a:r>
              <a:rPr lang="en" sz="999" b="1">
                <a:latin typeface="Fira Sans"/>
                <a:ea typeface="Fira Sans"/>
                <a:cs typeface="Fira Sans"/>
                <a:sym typeface="Fira Sans"/>
              </a:rPr>
              <a:t>04</a:t>
            </a:r>
            <a:endParaRPr sz="999" b="1">
              <a:latin typeface="Fira Sans"/>
              <a:ea typeface="Fira Sans"/>
              <a:cs typeface="Fira Sans"/>
              <a:sym typeface="Fira Sans"/>
            </a:endParaRPr>
          </a:p>
        </p:txBody>
      </p:sp>
      <p:grpSp>
        <p:nvGrpSpPr>
          <p:cNvPr id="1925" name="Google Shape;1925;p52"/>
          <p:cNvGrpSpPr/>
          <p:nvPr/>
        </p:nvGrpSpPr>
        <p:grpSpPr>
          <a:xfrm>
            <a:off x="3240888" y="1823395"/>
            <a:ext cx="1246331" cy="493455"/>
            <a:chOff x="3389671" y="1132715"/>
            <a:chExt cx="1182402" cy="479083"/>
          </a:xfrm>
          <a:solidFill>
            <a:schemeClr val="accent2"/>
          </a:solidFill>
        </p:grpSpPr>
        <p:sp>
          <p:nvSpPr>
            <p:cNvPr id="1926" name="Google Shape;1926;p52"/>
            <p:cNvSpPr/>
            <p:nvPr/>
          </p:nvSpPr>
          <p:spPr>
            <a:xfrm>
              <a:off x="4569764" y="1176387"/>
              <a:ext cx="2309" cy="435399"/>
            </a:xfrm>
            <a:custGeom>
              <a:avLst/>
              <a:gdLst/>
              <a:ahLst/>
              <a:cxnLst/>
              <a:rect l="l" t="t" r="r" b="b"/>
              <a:pathLst>
                <a:path w="27" h="6581" fill="none" extrusionOk="0">
                  <a:moveTo>
                    <a:pt x="0" y="1"/>
                  </a:moveTo>
                  <a:cubicBezTo>
                    <a:pt x="26" y="195"/>
                    <a:pt x="0" y="6580"/>
                    <a:pt x="0" y="6580"/>
                  </a:cubicBezTo>
                </a:path>
              </a:pathLst>
            </a:custGeom>
            <a:grpFill/>
            <a:ln w="38100" cap="flat" cmpd="sng">
              <a:solidFill>
                <a:schemeClr val="accent2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27" name="Google Shape;1927;p52"/>
            <p:cNvSpPr/>
            <p:nvPr/>
          </p:nvSpPr>
          <p:spPr>
            <a:xfrm>
              <a:off x="3868673" y="1380357"/>
              <a:ext cx="702294" cy="66"/>
            </a:xfrm>
            <a:custGeom>
              <a:avLst/>
              <a:gdLst/>
              <a:ahLst/>
              <a:cxnLst/>
              <a:rect l="l" t="t" r="r" b="b"/>
              <a:pathLst>
                <a:path w="8213" h="1" fill="none" extrusionOk="0">
                  <a:moveTo>
                    <a:pt x="1" y="0"/>
                  </a:moveTo>
                  <a:lnTo>
                    <a:pt x="8212" y="0"/>
                  </a:lnTo>
                </a:path>
              </a:pathLst>
            </a:custGeom>
            <a:grpFill/>
            <a:ln w="38100" cap="flat" cmpd="sng">
              <a:solidFill>
                <a:schemeClr val="accent2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28" name="Google Shape;1928;p52"/>
            <p:cNvSpPr/>
            <p:nvPr/>
          </p:nvSpPr>
          <p:spPr>
            <a:xfrm>
              <a:off x="3389671" y="1132715"/>
              <a:ext cx="479083" cy="479083"/>
            </a:xfrm>
            <a:custGeom>
              <a:avLst/>
              <a:gdLst/>
              <a:ahLst/>
              <a:cxnLst/>
              <a:rect l="l" t="t" r="r" b="b"/>
              <a:pathLst>
                <a:path w="7241" h="7241" fill="none" extrusionOk="0">
                  <a:moveTo>
                    <a:pt x="7241" y="3627"/>
                  </a:moveTo>
                  <a:cubicBezTo>
                    <a:pt x="7241" y="5621"/>
                    <a:pt x="5622" y="7240"/>
                    <a:pt x="3627" y="7240"/>
                  </a:cubicBezTo>
                  <a:cubicBezTo>
                    <a:pt x="1620" y="7240"/>
                    <a:pt x="1" y="5621"/>
                    <a:pt x="1" y="3627"/>
                  </a:cubicBezTo>
                  <a:cubicBezTo>
                    <a:pt x="1" y="1632"/>
                    <a:pt x="1620" y="0"/>
                    <a:pt x="3627" y="0"/>
                  </a:cubicBezTo>
                  <a:cubicBezTo>
                    <a:pt x="5622" y="0"/>
                    <a:pt x="7241" y="1632"/>
                    <a:pt x="7241" y="3627"/>
                  </a:cubicBezTo>
                  <a:close/>
                </a:path>
              </a:pathLst>
            </a:custGeom>
            <a:grpFill/>
            <a:ln w="38100" cap="flat" cmpd="sng">
              <a:solidFill>
                <a:schemeClr val="accent2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sp>
        <p:nvSpPr>
          <p:cNvPr id="1930" name="Google Shape;1930;p52"/>
          <p:cNvSpPr txBox="1"/>
          <p:nvPr/>
        </p:nvSpPr>
        <p:spPr>
          <a:xfrm>
            <a:off x="4760686" y="1682489"/>
            <a:ext cx="7055720" cy="890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/>
            <a:r>
              <a:rPr lang="uz-Cyrl-UZ" b="1" dirty="0"/>
              <a:t>D.Polya (George Pólya)  evristika sohasidagi asosiy yetakchilardan biri bo‘lib, uning "How to Solve It" (Masalani qanday yechish kerak?) kitobida matematik muammolarni yechish jarayonida evristik yondashuvni tadbiq etish tizimli tushuntirgan</a:t>
            </a:r>
            <a:endParaRPr lang="ru-RU" sz="2286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932" name="Google Shape;1932;p52"/>
          <p:cNvGrpSpPr/>
          <p:nvPr/>
        </p:nvGrpSpPr>
        <p:grpSpPr>
          <a:xfrm>
            <a:off x="3291201" y="5905374"/>
            <a:ext cx="1246252" cy="575503"/>
            <a:chOff x="3389671" y="4090961"/>
            <a:chExt cx="1182327" cy="558742"/>
          </a:xfrm>
          <a:solidFill>
            <a:schemeClr val="accent2"/>
          </a:solidFill>
        </p:grpSpPr>
        <p:sp>
          <p:nvSpPr>
            <p:cNvPr id="1933" name="Google Shape;1933;p52"/>
            <p:cNvSpPr/>
            <p:nvPr/>
          </p:nvSpPr>
          <p:spPr>
            <a:xfrm>
              <a:off x="4569689" y="4090961"/>
              <a:ext cx="2309" cy="558742"/>
            </a:xfrm>
            <a:custGeom>
              <a:avLst/>
              <a:gdLst/>
              <a:ahLst/>
              <a:cxnLst/>
              <a:rect l="l" t="t" r="r" b="b"/>
              <a:pathLst>
                <a:path w="27" h="8445" fill="none" extrusionOk="0">
                  <a:moveTo>
                    <a:pt x="0" y="0"/>
                  </a:moveTo>
                  <a:cubicBezTo>
                    <a:pt x="26" y="259"/>
                    <a:pt x="0" y="8445"/>
                    <a:pt x="0" y="8445"/>
                  </a:cubicBezTo>
                </a:path>
              </a:pathLst>
            </a:custGeom>
            <a:grpFill/>
            <a:ln w="38100" cap="flat" cmpd="sng">
              <a:solidFill>
                <a:schemeClr val="accent3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34" name="Google Shape;1934;p52"/>
            <p:cNvSpPr/>
            <p:nvPr/>
          </p:nvSpPr>
          <p:spPr>
            <a:xfrm>
              <a:off x="3868673" y="4370303"/>
              <a:ext cx="702232" cy="66"/>
            </a:xfrm>
            <a:custGeom>
              <a:avLst/>
              <a:gdLst/>
              <a:ahLst/>
              <a:cxnLst/>
              <a:rect l="l" t="t" r="r" b="b"/>
              <a:pathLst>
                <a:path w="8213" h="1" fill="none" extrusionOk="0">
                  <a:moveTo>
                    <a:pt x="1" y="1"/>
                  </a:moveTo>
                  <a:lnTo>
                    <a:pt x="8212" y="1"/>
                  </a:lnTo>
                </a:path>
              </a:pathLst>
            </a:custGeom>
            <a:grpFill/>
            <a:ln w="38100" cap="flat" cmpd="sng">
              <a:solidFill>
                <a:schemeClr val="accent3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35" name="Google Shape;1935;p52"/>
            <p:cNvSpPr/>
            <p:nvPr/>
          </p:nvSpPr>
          <p:spPr>
            <a:xfrm>
              <a:off x="3389671" y="4131222"/>
              <a:ext cx="479083" cy="478223"/>
            </a:xfrm>
            <a:custGeom>
              <a:avLst/>
              <a:gdLst/>
              <a:ahLst/>
              <a:cxnLst/>
              <a:rect l="l" t="t" r="r" b="b"/>
              <a:pathLst>
                <a:path w="7241" h="7228" fill="none" extrusionOk="0">
                  <a:moveTo>
                    <a:pt x="7241" y="3614"/>
                  </a:moveTo>
                  <a:cubicBezTo>
                    <a:pt x="7241" y="5608"/>
                    <a:pt x="5622" y="7227"/>
                    <a:pt x="3627" y="7227"/>
                  </a:cubicBezTo>
                  <a:cubicBezTo>
                    <a:pt x="1620" y="7227"/>
                    <a:pt x="1" y="5608"/>
                    <a:pt x="1" y="3614"/>
                  </a:cubicBezTo>
                  <a:cubicBezTo>
                    <a:pt x="1" y="1619"/>
                    <a:pt x="1620" y="0"/>
                    <a:pt x="3627" y="0"/>
                  </a:cubicBezTo>
                  <a:cubicBezTo>
                    <a:pt x="5622" y="0"/>
                    <a:pt x="7241" y="1619"/>
                    <a:pt x="7241" y="3614"/>
                  </a:cubicBezTo>
                  <a:close/>
                </a:path>
              </a:pathLst>
            </a:custGeom>
            <a:grpFill/>
            <a:ln w="38100" cap="flat" cmpd="sng">
              <a:solidFill>
                <a:schemeClr val="accent3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sp>
        <p:nvSpPr>
          <p:cNvPr id="1937" name="Google Shape;1937;p52"/>
          <p:cNvSpPr txBox="1"/>
          <p:nvPr/>
        </p:nvSpPr>
        <p:spPr>
          <a:xfrm>
            <a:off x="4732254" y="5833058"/>
            <a:ext cx="7102171" cy="598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/>
            <a:r>
              <a:rPr lang="en-US" b="1" dirty="0" err="1"/>
              <a:t>Jyerom</a:t>
            </a:r>
            <a:r>
              <a:rPr lang="en-US" b="1" dirty="0"/>
              <a:t> Bruner (Jerome Bruner) </a:t>
            </a:r>
            <a:r>
              <a:rPr lang="en-US" b="1" dirty="0" err="1"/>
              <a:t>amerikalik</a:t>
            </a:r>
            <a:r>
              <a:rPr lang="en-US" b="1" dirty="0"/>
              <a:t> </a:t>
            </a:r>
            <a:r>
              <a:rPr lang="en-US" b="1" dirty="0" err="1"/>
              <a:t>psixolog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pedagog</a:t>
            </a:r>
            <a:r>
              <a:rPr lang="en-US" b="1" dirty="0"/>
              <a:t> </a:t>
            </a:r>
            <a:r>
              <a:rPr lang="en-US" b="1" dirty="0" err="1"/>
              <a:t>bo‘lib</a:t>
            </a:r>
            <a:r>
              <a:rPr lang="en-US" b="1" dirty="0"/>
              <a:t>, </a:t>
            </a:r>
            <a:r>
              <a:rPr lang="en-US" b="1" dirty="0" err="1"/>
              <a:t>o‘quv</a:t>
            </a:r>
            <a:r>
              <a:rPr lang="en-US" b="1" dirty="0"/>
              <a:t> </a:t>
            </a:r>
            <a:r>
              <a:rPr lang="en-US" b="1" dirty="0" err="1"/>
              <a:t>jarayonida</a:t>
            </a:r>
            <a:r>
              <a:rPr lang="en-US" b="1" dirty="0"/>
              <a:t> </a:t>
            </a:r>
            <a:r>
              <a:rPr lang="en-US" b="1" dirty="0" err="1"/>
              <a:t>evristik</a:t>
            </a:r>
            <a:r>
              <a:rPr lang="en-US" b="1" dirty="0"/>
              <a:t> </a:t>
            </a:r>
            <a:r>
              <a:rPr lang="en-US" b="1" dirty="0" err="1"/>
              <a:t>metodlarni</a:t>
            </a:r>
            <a:r>
              <a:rPr lang="en-US" b="1" dirty="0"/>
              <a:t> </a:t>
            </a:r>
            <a:r>
              <a:rPr lang="en-US" b="1" dirty="0" err="1"/>
              <a:t>qo‘llashning</a:t>
            </a:r>
            <a:r>
              <a:rPr lang="en-US" b="1" dirty="0"/>
              <a:t> </a:t>
            </a:r>
            <a:r>
              <a:rPr lang="en-US" b="1" dirty="0" err="1"/>
              <a:t>ahamiyatini</a:t>
            </a:r>
            <a:r>
              <a:rPr lang="en-US" b="1" dirty="0"/>
              <a:t> </a:t>
            </a:r>
            <a:r>
              <a:rPr lang="en-US" b="1" dirty="0" err="1"/>
              <a:t>ta'kidlagan</a:t>
            </a:r>
            <a:r>
              <a:rPr lang="en-US" b="1" dirty="0"/>
              <a:t>. </a:t>
            </a:r>
            <a:r>
              <a:rPr lang="en-US" b="1" dirty="0" err="1"/>
              <a:t>Brunerning</a:t>
            </a:r>
            <a:r>
              <a:rPr lang="en-US" b="1" dirty="0"/>
              <a:t> </a:t>
            </a:r>
            <a:r>
              <a:rPr lang="en-US" b="1" dirty="0" err="1"/>
              <a:t>nazariyalari</a:t>
            </a:r>
            <a:r>
              <a:rPr lang="en-US" b="1" dirty="0"/>
              <a:t> </a:t>
            </a:r>
            <a:r>
              <a:rPr lang="en-US" b="1" dirty="0" err="1"/>
              <a:t>o‘quvchilarda</a:t>
            </a:r>
            <a:r>
              <a:rPr lang="en-US" b="1" dirty="0"/>
              <a:t> </a:t>
            </a:r>
            <a:r>
              <a:rPr lang="en-US" b="1" dirty="0" err="1"/>
              <a:t>mustaqil</a:t>
            </a:r>
            <a:r>
              <a:rPr lang="en-US" b="1" dirty="0"/>
              <a:t> </a:t>
            </a:r>
            <a:r>
              <a:rPr lang="en-US" b="1" dirty="0" err="1"/>
              <a:t>izlanish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kashf</a:t>
            </a:r>
            <a:r>
              <a:rPr lang="en-US" b="1" dirty="0"/>
              <a:t> </a:t>
            </a:r>
            <a:r>
              <a:rPr lang="en-US" b="1" dirty="0" err="1"/>
              <a:t>qilish</a:t>
            </a:r>
            <a:r>
              <a:rPr lang="en-US" b="1" dirty="0"/>
              <a:t> </a:t>
            </a:r>
            <a:r>
              <a:rPr lang="en-US" b="1" dirty="0" err="1"/>
              <a:t>qobiliyatini</a:t>
            </a:r>
            <a:r>
              <a:rPr lang="en-US" b="1" dirty="0"/>
              <a:t> </a:t>
            </a:r>
            <a:r>
              <a:rPr lang="en-US" b="1" dirty="0" err="1"/>
              <a:t>rivojlantirishga</a:t>
            </a:r>
            <a:r>
              <a:rPr lang="en-US" b="1" dirty="0"/>
              <a:t> </a:t>
            </a:r>
            <a:r>
              <a:rPr lang="en-US" b="1" dirty="0" err="1"/>
              <a:t>asoslangan</a:t>
            </a:r>
            <a:r>
              <a:rPr lang="en-US" b="1" dirty="0"/>
              <a:t>.</a:t>
            </a:r>
            <a:endParaRPr lang="ru-RU" sz="2286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939" name="Google Shape;1939;p52"/>
          <p:cNvGrpSpPr/>
          <p:nvPr/>
        </p:nvGrpSpPr>
        <p:grpSpPr>
          <a:xfrm>
            <a:off x="3259483" y="3130237"/>
            <a:ext cx="1246252" cy="493455"/>
            <a:chOff x="3389671" y="2132074"/>
            <a:chExt cx="1182327" cy="479083"/>
          </a:xfrm>
          <a:solidFill>
            <a:schemeClr val="accent2"/>
          </a:solidFill>
        </p:grpSpPr>
        <p:sp>
          <p:nvSpPr>
            <p:cNvPr id="1940" name="Google Shape;1940;p52"/>
            <p:cNvSpPr/>
            <p:nvPr/>
          </p:nvSpPr>
          <p:spPr>
            <a:xfrm>
              <a:off x="3868673" y="2380579"/>
              <a:ext cx="702232" cy="66"/>
            </a:xfrm>
            <a:custGeom>
              <a:avLst/>
              <a:gdLst/>
              <a:ahLst/>
              <a:cxnLst/>
              <a:rect l="l" t="t" r="r" b="b"/>
              <a:pathLst>
                <a:path w="8213" h="1" fill="none" extrusionOk="0">
                  <a:moveTo>
                    <a:pt x="1" y="0"/>
                  </a:moveTo>
                  <a:lnTo>
                    <a:pt x="8212" y="0"/>
                  </a:lnTo>
                </a:path>
              </a:pathLst>
            </a:custGeom>
            <a:grpFill/>
            <a:ln w="38100" cap="flat" cmpd="sng">
              <a:solidFill>
                <a:schemeClr val="accent1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grpSp>
          <p:nvGrpSpPr>
            <p:cNvPr id="1941" name="Google Shape;1941;p52"/>
            <p:cNvGrpSpPr/>
            <p:nvPr/>
          </p:nvGrpSpPr>
          <p:grpSpPr>
            <a:xfrm>
              <a:off x="3389671" y="2132074"/>
              <a:ext cx="1182327" cy="479083"/>
              <a:chOff x="5259156" y="2454834"/>
              <a:chExt cx="1182327" cy="479083"/>
            </a:xfrm>
            <a:grpFill/>
          </p:grpSpPr>
          <p:sp>
            <p:nvSpPr>
              <p:cNvPr id="1942" name="Google Shape;1942;p52"/>
              <p:cNvSpPr/>
              <p:nvPr/>
            </p:nvSpPr>
            <p:spPr>
              <a:xfrm>
                <a:off x="6439174" y="2518215"/>
                <a:ext cx="2309" cy="383955"/>
              </a:xfrm>
              <a:custGeom>
                <a:avLst/>
                <a:gdLst/>
                <a:ahLst/>
                <a:cxnLst/>
                <a:rect l="l" t="t" r="r" b="b"/>
                <a:pathLst>
                  <a:path w="27" h="5803" fill="none" extrusionOk="0">
                    <a:moveTo>
                      <a:pt x="0" y="1"/>
                    </a:moveTo>
                    <a:cubicBezTo>
                      <a:pt x="26" y="182"/>
                      <a:pt x="0" y="5803"/>
                      <a:pt x="0" y="5803"/>
                    </a:cubicBezTo>
                  </a:path>
                </a:pathLst>
              </a:custGeom>
              <a:grpFill/>
              <a:ln w="38100" cap="flat" cmpd="sng">
                <a:solidFill>
                  <a:schemeClr val="accent1"/>
                </a:solidFill>
                <a:prstDash val="solid"/>
                <a:miter lim="12951"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1943" name="Google Shape;1943;p52"/>
              <p:cNvSpPr/>
              <p:nvPr/>
            </p:nvSpPr>
            <p:spPr>
              <a:xfrm>
                <a:off x="5259156" y="2454834"/>
                <a:ext cx="479083" cy="479083"/>
              </a:xfrm>
              <a:custGeom>
                <a:avLst/>
                <a:gdLst/>
                <a:ahLst/>
                <a:cxnLst/>
                <a:rect l="l" t="t" r="r" b="b"/>
                <a:pathLst>
                  <a:path w="7241" h="7241" fill="none" extrusionOk="0">
                    <a:moveTo>
                      <a:pt x="7241" y="3614"/>
                    </a:moveTo>
                    <a:cubicBezTo>
                      <a:pt x="7241" y="5621"/>
                      <a:pt x="5622" y="7240"/>
                      <a:pt x="3627" y="7240"/>
                    </a:cubicBezTo>
                    <a:cubicBezTo>
                      <a:pt x="1620" y="7240"/>
                      <a:pt x="1" y="5621"/>
                      <a:pt x="1" y="3614"/>
                    </a:cubicBezTo>
                    <a:cubicBezTo>
                      <a:pt x="1" y="1619"/>
                      <a:pt x="1620" y="0"/>
                      <a:pt x="3627" y="0"/>
                    </a:cubicBezTo>
                    <a:cubicBezTo>
                      <a:pt x="5622" y="0"/>
                      <a:pt x="7241" y="1619"/>
                      <a:pt x="7241" y="3614"/>
                    </a:cubicBezTo>
                    <a:close/>
                  </a:path>
                </a:pathLst>
              </a:custGeom>
              <a:grpFill/>
              <a:ln w="38100" cap="flat" cmpd="sng">
                <a:solidFill>
                  <a:schemeClr val="accent1"/>
                </a:solidFill>
                <a:prstDash val="solid"/>
                <a:miter lim="12951"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</p:grpSp>
      </p:grpSp>
      <p:sp>
        <p:nvSpPr>
          <p:cNvPr id="1945" name="Google Shape;1945;p52"/>
          <p:cNvSpPr txBox="1"/>
          <p:nvPr/>
        </p:nvSpPr>
        <p:spPr>
          <a:xfrm flipH="1">
            <a:off x="4700776" y="3198429"/>
            <a:ext cx="7115628" cy="59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>
              <a:lnSpc>
                <a:spcPct val="107000"/>
              </a:lnSpc>
              <a:spcAft>
                <a:spcPts val="508"/>
              </a:spcAft>
              <a:buSzPts val="1000"/>
              <a:tabLst>
                <a:tab pos="290276" algn="l"/>
              </a:tabLst>
            </a:pPr>
            <a:r>
              <a:rPr lang="uz-Cyrl-UZ" b="1" dirty="0"/>
              <a:t>Xenri Puanekare (Henri Poincaré) - fransuz matematigi va faylasufi bo‘lib, ijodiy fikrlash va muammoni hal qilishdagi intuitiv yondashuvga e'tibor qaratgan. U ilmiy kashfiyot jarayonlarida evristikaning ahamiyatini ko‘rsatgan</a:t>
            </a:r>
            <a:endParaRPr lang="ru-RU" sz="2286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947" name="Google Shape;1947;p52"/>
          <p:cNvGrpSpPr/>
          <p:nvPr/>
        </p:nvGrpSpPr>
        <p:grpSpPr>
          <a:xfrm>
            <a:off x="3286056" y="4548373"/>
            <a:ext cx="1246252" cy="493386"/>
            <a:chOff x="3389671" y="3131466"/>
            <a:chExt cx="1182327" cy="479016"/>
          </a:xfrm>
          <a:solidFill>
            <a:schemeClr val="accent2"/>
          </a:solidFill>
        </p:grpSpPr>
        <p:sp>
          <p:nvSpPr>
            <p:cNvPr id="1948" name="Google Shape;1948;p52"/>
            <p:cNvSpPr/>
            <p:nvPr/>
          </p:nvSpPr>
          <p:spPr>
            <a:xfrm>
              <a:off x="4569689" y="3161446"/>
              <a:ext cx="2309" cy="435349"/>
            </a:xfrm>
            <a:custGeom>
              <a:avLst/>
              <a:gdLst/>
              <a:ahLst/>
              <a:cxnLst/>
              <a:rect l="l" t="t" r="r" b="b"/>
              <a:pathLst>
                <a:path w="27" h="6580" fill="none" extrusionOk="0">
                  <a:moveTo>
                    <a:pt x="0" y="0"/>
                  </a:moveTo>
                  <a:cubicBezTo>
                    <a:pt x="26" y="195"/>
                    <a:pt x="0" y="6580"/>
                    <a:pt x="0" y="6580"/>
                  </a:cubicBezTo>
                </a:path>
              </a:pathLst>
            </a:custGeom>
            <a:grpFill/>
            <a:ln w="38100" cap="flat" cmpd="sng">
              <a:solidFill>
                <a:schemeClr val="accent4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49" name="Google Shape;1949;p52"/>
            <p:cNvSpPr/>
            <p:nvPr/>
          </p:nvSpPr>
          <p:spPr>
            <a:xfrm>
              <a:off x="3868673" y="3371378"/>
              <a:ext cx="702232" cy="66"/>
            </a:xfrm>
            <a:custGeom>
              <a:avLst/>
              <a:gdLst/>
              <a:ahLst/>
              <a:cxnLst/>
              <a:rect l="l" t="t" r="r" b="b"/>
              <a:pathLst>
                <a:path w="8213" h="1" fill="none" extrusionOk="0">
                  <a:moveTo>
                    <a:pt x="1" y="1"/>
                  </a:moveTo>
                  <a:lnTo>
                    <a:pt x="8212" y="1"/>
                  </a:lnTo>
                </a:path>
              </a:pathLst>
            </a:custGeom>
            <a:grpFill/>
            <a:ln w="38100" cap="flat" cmpd="sng">
              <a:solidFill>
                <a:schemeClr val="accent4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50" name="Google Shape;1950;p52"/>
            <p:cNvSpPr/>
            <p:nvPr/>
          </p:nvSpPr>
          <p:spPr>
            <a:xfrm>
              <a:off x="3389671" y="3131466"/>
              <a:ext cx="479083" cy="479016"/>
            </a:xfrm>
            <a:custGeom>
              <a:avLst/>
              <a:gdLst/>
              <a:ahLst/>
              <a:cxnLst/>
              <a:rect l="l" t="t" r="r" b="b"/>
              <a:pathLst>
                <a:path w="7241" h="7240" fill="none" extrusionOk="0">
                  <a:moveTo>
                    <a:pt x="7241" y="3627"/>
                  </a:moveTo>
                  <a:cubicBezTo>
                    <a:pt x="7241" y="5621"/>
                    <a:pt x="5622" y="7240"/>
                    <a:pt x="3627" y="7240"/>
                  </a:cubicBezTo>
                  <a:cubicBezTo>
                    <a:pt x="1620" y="7240"/>
                    <a:pt x="1" y="5621"/>
                    <a:pt x="1" y="3627"/>
                  </a:cubicBezTo>
                  <a:cubicBezTo>
                    <a:pt x="1" y="1619"/>
                    <a:pt x="1620" y="0"/>
                    <a:pt x="3627" y="0"/>
                  </a:cubicBezTo>
                  <a:cubicBezTo>
                    <a:pt x="5622" y="0"/>
                    <a:pt x="7241" y="1619"/>
                    <a:pt x="7241" y="3627"/>
                  </a:cubicBezTo>
                  <a:close/>
                </a:path>
              </a:pathLst>
            </a:custGeom>
            <a:grpFill/>
            <a:ln w="38100" cap="flat" cmpd="sng">
              <a:solidFill>
                <a:schemeClr val="accent4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sp>
        <p:nvSpPr>
          <p:cNvPr id="1952" name="Google Shape;1952;p52"/>
          <p:cNvSpPr txBox="1"/>
          <p:nvPr/>
        </p:nvSpPr>
        <p:spPr>
          <a:xfrm flipH="1">
            <a:off x="4731919" y="4508014"/>
            <a:ext cx="7111197" cy="598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>
              <a:lnSpc>
                <a:spcPct val="107000"/>
              </a:lnSpc>
              <a:spcAft>
                <a:spcPts val="508"/>
              </a:spcAft>
              <a:buSzPts val="1000"/>
              <a:tabLst>
                <a:tab pos="290276" algn="l"/>
              </a:tabLst>
            </a:pPr>
            <a:r>
              <a:rPr lang="uz-Cyrl-UZ" b="1" dirty="0"/>
              <a:t>Karl Dunker (Karl Duncker) psixologiya sohasida evristika nazariyasini rivojlantirgan. Uning “Muammoni yechish jarayoni” asari muammoli vaziyatlarni hal qilishdagi kognitiv jarayonlarni tahlil qiladi</a:t>
            </a:r>
            <a:endParaRPr lang="ru-RU" sz="2286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7" name="Заголовок 1"/>
          <p:cNvSpPr>
            <a:spLocks noGrp="1"/>
          </p:cNvSpPr>
          <p:nvPr>
            <p:ph type="title"/>
          </p:nvPr>
        </p:nvSpPr>
        <p:spPr>
          <a:xfrm>
            <a:off x="804949" y="145294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002060"/>
                </a:solidFill>
              </a:rPr>
              <a:t>E</a:t>
            </a:r>
            <a:r>
              <a:rPr lang="uz-Cyrl-UZ" b="1" dirty="0" smtClean="0">
                <a:solidFill>
                  <a:srgbClr val="002060"/>
                </a:solidFill>
              </a:rPr>
              <a:t>vristik </a:t>
            </a:r>
            <a:r>
              <a:rPr lang="uz-Cyrl-UZ" b="1" dirty="0">
                <a:solidFill>
                  <a:srgbClr val="002060"/>
                </a:solidFill>
              </a:rPr>
              <a:t>yondashuvni nazariy va amaliy jihatdan </a:t>
            </a:r>
            <a:r>
              <a:rPr lang="uz-Cyrl-UZ" b="1" dirty="0" smtClean="0">
                <a:solidFill>
                  <a:srgbClr val="002060"/>
                </a:solidFill>
              </a:rPr>
              <a:t>rivojlanish</a:t>
            </a:r>
            <a:r>
              <a:rPr lang="en-US" b="1" dirty="0" err="1" smtClean="0">
                <a:solidFill>
                  <a:srgbClr val="002060"/>
                </a:solidFill>
              </a:rPr>
              <a:t>i</a:t>
            </a:r>
            <a:r>
              <a:rPr lang="uz-Cyrl-UZ" b="1" dirty="0" smtClean="0">
                <a:solidFill>
                  <a:srgbClr val="002060"/>
                </a:solidFill>
              </a:rPr>
              <a:t>ga hissa qo‘shgan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olim</a:t>
            </a:r>
            <a:r>
              <a:rPr lang="uz-Cyrl-UZ" b="1" dirty="0" smtClean="0">
                <a:solidFill>
                  <a:srgbClr val="002060"/>
                </a:solidFill>
              </a:rPr>
              <a:t>lar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4959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9" name="Google Shape;1359;p23"/>
          <p:cNvSpPr txBox="1">
            <a:spLocks noGrp="1"/>
          </p:cNvSpPr>
          <p:nvPr>
            <p:ph type="title"/>
          </p:nvPr>
        </p:nvSpPr>
        <p:spPr>
          <a:xfrm>
            <a:off x="130878" y="342088"/>
            <a:ext cx="12502413" cy="752489"/>
          </a:xfrm>
          <a:prstGeom prst="rect">
            <a:avLst/>
          </a:prstGeom>
        </p:spPr>
        <p:txBody>
          <a:bodyPr spcFirstLastPara="1" vert="horz" wrap="square" lIns="114241" tIns="114241" rIns="114241" bIns="114241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b="1" dirty="0" err="1" smtClean="0">
                <a:solidFill>
                  <a:srgbClr val="002060"/>
                </a:solidFill>
              </a:rPr>
              <a:t>Matematik</a:t>
            </a:r>
            <a:r>
              <a:rPr lang="en-US" b="1" dirty="0" smtClean="0">
                <a:solidFill>
                  <a:srgbClr val="002060"/>
                </a:solidFill>
              </a:rPr>
              <a:t> ta</a:t>
            </a:r>
            <a:r>
              <a:rPr lang="ru-RU" b="1" dirty="0" smtClean="0">
                <a:solidFill>
                  <a:srgbClr val="002060"/>
                </a:solidFill>
              </a:rPr>
              <a:t>’</a:t>
            </a:r>
            <a:r>
              <a:rPr lang="en-US" b="1" dirty="0" err="1" smtClean="0">
                <a:solidFill>
                  <a:srgbClr val="002060"/>
                </a:solidFill>
              </a:rPr>
              <a:t>limda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evristik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br>
              <a:rPr lang="en-US" b="1" dirty="0" smtClean="0">
                <a:solidFill>
                  <a:srgbClr val="002060"/>
                </a:solidFill>
              </a:rPr>
            </a:br>
            <a:r>
              <a:rPr lang="en-US" b="1" dirty="0" err="1" smtClean="0">
                <a:solidFill>
                  <a:srgbClr val="002060"/>
                </a:solidFill>
              </a:rPr>
              <a:t>yondashuvning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zarurati</a:t>
            </a:r>
            <a:endParaRPr sz="4000" b="1" dirty="0">
              <a:solidFill>
                <a:srgbClr val="002060"/>
              </a:solidFill>
            </a:endParaRPr>
          </a:p>
        </p:txBody>
      </p:sp>
      <p:grpSp>
        <p:nvGrpSpPr>
          <p:cNvPr id="1360" name="Google Shape;1360;p23"/>
          <p:cNvGrpSpPr/>
          <p:nvPr/>
        </p:nvGrpSpPr>
        <p:grpSpPr>
          <a:xfrm>
            <a:off x="3857299" y="2825546"/>
            <a:ext cx="4693293" cy="3864156"/>
            <a:chOff x="2972725" y="2407667"/>
            <a:chExt cx="3198556" cy="2940910"/>
          </a:xfrm>
        </p:grpSpPr>
        <p:sp>
          <p:nvSpPr>
            <p:cNvPr id="1361" name="Google Shape;1361;p23"/>
            <p:cNvSpPr/>
            <p:nvPr/>
          </p:nvSpPr>
          <p:spPr>
            <a:xfrm>
              <a:off x="2972725" y="2441214"/>
              <a:ext cx="3198556" cy="2907364"/>
            </a:xfrm>
            <a:custGeom>
              <a:avLst/>
              <a:gdLst/>
              <a:ahLst/>
              <a:cxnLst/>
              <a:rect l="l" t="t" r="r" b="b"/>
              <a:pathLst>
                <a:path w="14016" h="12740" extrusionOk="0">
                  <a:moveTo>
                    <a:pt x="11789" y="0"/>
                  </a:moveTo>
                  <a:cubicBezTo>
                    <a:pt x="11488" y="0"/>
                    <a:pt x="11203" y="58"/>
                    <a:pt x="10968" y="120"/>
                  </a:cubicBezTo>
                  <a:cubicBezTo>
                    <a:pt x="10351" y="282"/>
                    <a:pt x="9690" y="375"/>
                    <a:pt x="9257" y="841"/>
                  </a:cubicBezTo>
                  <a:cubicBezTo>
                    <a:pt x="8709" y="1435"/>
                    <a:pt x="8546" y="2281"/>
                    <a:pt x="8139" y="2979"/>
                  </a:cubicBezTo>
                  <a:cubicBezTo>
                    <a:pt x="7991" y="3234"/>
                    <a:pt x="7792" y="3482"/>
                    <a:pt x="7514" y="3585"/>
                  </a:cubicBezTo>
                  <a:cubicBezTo>
                    <a:pt x="7412" y="3622"/>
                    <a:pt x="7307" y="3637"/>
                    <a:pt x="7201" y="3637"/>
                  </a:cubicBezTo>
                  <a:cubicBezTo>
                    <a:pt x="7003" y="3637"/>
                    <a:pt x="6801" y="3585"/>
                    <a:pt x="6610" y="3525"/>
                  </a:cubicBezTo>
                  <a:cubicBezTo>
                    <a:pt x="5952" y="3319"/>
                    <a:pt x="5329" y="3015"/>
                    <a:pt x="4761" y="2628"/>
                  </a:cubicBezTo>
                  <a:cubicBezTo>
                    <a:pt x="4344" y="2341"/>
                    <a:pt x="3952" y="2004"/>
                    <a:pt x="3481" y="1820"/>
                  </a:cubicBezTo>
                  <a:cubicBezTo>
                    <a:pt x="3220" y="1717"/>
                    <a:pt x="2941" y="1668"/>
                    <a:pt x="2662" y="1668"/>
                  </a:cubicBezTo>
                  <a:cubicBezTo>
                    <a:pt x="2149" y="1668"/>
                    <a:pt x="1635" y="1836"/>
                    <a:pt x="1234" y="2156"/>
                  </a:cubicBezTo>
                  <a:cubicBezTo>
                    <a:pt x="615" y="2651"/>
                    <a:pt x="287" y="3489"/>
                    <a:pt x="409" y="4272"/>
                  </a:cubicBezTo>
                  <a:cubicBezTo>
                    <a:pt x="499" y="4861"/>
                    <a:pt x="816" y="5386"/>
                    <a:pt x="1058" y="5930"/>
                  </a:cubicBezTo>
                  <a:cubicBezTo>
                    <a:pt x="1300" y="6476"/>
                    <a:pt x="1470" y="7104"/>
                    <a:pt x="1255" y="7661"/>
                  </a:cubicBezTo>
                  <a:cubicBezTo>
                    <a:pt x="1125" y="7999"/>
                    <a:pt x="866" y="8271"/>
                    <a:pt x="673" y="8579"/>
                  </a:cubicBezTo>
                  <a:cubicBezTo>
                    <a:pt x="0" y="9663"/>
                    <a:pt x="58" y="11173"/>
                    <a:pt x="1339" y="11996"/>
                  </a:cubicBezTo>
                  <a:cubicBezTo>
                    <a:pt x="1666" y="12207"/>
                    <a:pt x="2648" y="12549"/>
                    <a:pt x="3530" y="12549"/>
                  </a:cubicBezTo>
                  <a:cubicBezTo>
                    <a:pt x="3763" y="12549"/>
                    <a:pt x="3989" y="12525"/>
                    <a:pt x="4194" y="12469"/>
                  </a:cubicBezTo>
                  <a:cubicBezTo>
                    <a:pt x="4920" y="12270"/>
                    <a:pt x="5899" y="11855"/>
                    <a:pt x="6915" y="11855"/>
                  </a:cubicBezTo>
                  <a:cubicBezTo>
                    <a:pt x="7351" y="11855"/>
                    <a:pt x="7794" y="11931"/>
                    <a:pt x="8227" y="12135"/>
                  </a:cubicBezTo>
                  <a:cubicBezTo>
                    <a:pt x="8978" y="12489"/>
                    <a:pt x="9996" y="12740"/>
                    <a:pt x="10919" y="12740"/>
                  </a:cubicBezTo>
                  <a:cubicBezTo>
                    <a:pt x="11761" y="12740"/>
                    <a:pt x="12523" y="12530"/>
                    <a:pt x="12928" y="11998"/>
                  </a:cubicBezTo>
                  <a:cubicBezTo>
                    <a:pt x="13776" y="10880"/>
                    <a:pt x="11679" y="9451"/>
                    <a:pt x="12168" y="8239"/>
                  </a:cubicBezTo>
                  <a:cubicBezTo>
                    <a:pt x="12669" y="6992"/>
                    <a:pt x="12594" y="7187"/>
                    <a:pt x="13305" y="6224"/>
                  </a:cubicBezTo>
                  <a:cubicBezTo>
                    <a:pt x="14016" y="5262"/>
                    <a:pt x="13324" y="4176"/>
                    <a:pt x="12756" y="3407"/>
                  </a:cubicBezTo>
                  <a:cubicBezTo>
                    <a:pt x="12161" y="2602"/>
                    <a:pt x="13926" y="1623"/>
                    <a:pt x="13247" y="719"/>
                  </a:cubicBezTo>
                  <a:cubicBezTo>
                    <a:pt x="12823" y="158"/>
                    <a:pt x="12285" y="0"/>
                    <a:pt x="11789" y="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62" name="Google Shape;1362;p23"/>
            <p:cNvSpPr/>
            <p:nvPr/>
          </p:nvSpPr>
          <p:spPr>
            <a:xfrm>
              <a:off x="4063555" y="2407667"/>
              <a:ext cx="838891" cy="657922"/>
            </a:xfrm>
            <a:custGeom>
              <a:avLst/>
              <a:gdLst/>
              <a:ahLst/>
              <a:cxnLst/>
              <a:rect l="l" t="t" r="r" b="b"/>
              <a:pathLst>
                <a:path w="3676" h="2883" extrusionOk="0">
                  <a:moveTo>
                    <a:pt x="1629" y="1"/>
                  </a:moveTo>
                  <a:cubicBezTo>
                    <a:pt x="1450" y="1"/>
                    <a:pt x="1267" y="33"/>
                    <a:pt x="1087" y="104"/>
                  </a:cubicBezTo>
                  <a:cubicBezTo>
                    <a:pt x="433" y="361"/>
                    <a:pt x="1" y="1087"/>
                    <a:pt x="82" y="1783"/>
                  </a:cubicBezTo>
                  <a:cubicBezTo>
                    <a:pt x="121" y="2094"/>
                    <a:pt x="256" y="2398"/>
                    <a:pt x="495" y="2597"/>
                  </a:cubicBezTo>
                  <a:cubicBezTo>
                    <a:pt x="722" y="2783"/>
                    <a:pt x="1020" y="2862"/>
                    <a:pt x="1311" y="2880"/>
                  </a:cubicBezTo>
                  <a:cubicBezTo>
                    <a:pt x="1350" y="2882"/>
                    <a:pt x="1389" y="2883"/>
                    <a:pt x="1427" y="2883"/>
                  </a:cubicBezTo>
                  <a:cubicBezTo>
                    <a:pt x="1968" y="2883"/>
                    <a:pt x="2520" y="2674"/>
                    <a:pt x="2856" y="2254"/>
                  </a:cubicBezTo>
                  <a:cubicBezTo>
                    <a:pt x="3675" y="1228"/>
                    <a:pt x="2731" y="1"/>
                    <a:pt x="1629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63" name="Google Shape;1363;p23"/>
            <p:cNvSpPr/>
            <p:nvPr/>
          </p:nvSpPr>
          <p:spPr>
            <a:xfrm>
              <a:off x="3745890" y="2474076"/>
              <a:ext cx="297354" cy="262667"/>
            </a:xfrm>
            <a:custGeom>
              <a:avLst/>
              <a:gdLst/>
              <a:ahLst/>
              <a:cxnLst/>
              <a:rect l="l" t="t" r="r" b="b"/>
              <a:pathLst>
                <a:path w="1303" h="1151" extrusionOk="0">
                  <a:moveTo>
                    <a:pt x="803" y="0"/>
                  </a:moveTo>
                  <a:cubicBezTo>
                    <a:pt x="327" y="0"/>
                    <a:pt x="1" y="814"/>
                    <a:pt x="457" y="1102"/>
                  </a:cubicBezTo>
                  <a:cubicBezTo>
                    <a:pt x="509" y="1136"/>
                    <a:pt x="567" y="1151"/>
                    <a:pt x="626" y="1151"/>
                  </a:cubicBezTo>
                  <a:cubicBezTo>
                    <a:pt x="786" y="1151"/>
                    <a:pt x="954" y="1042"/>
                    <a:pt x="1048" y="903"/>
                  </a:cubicBezTo>
                  <a:cubicBezTo>
                    <a:pt x="1198" y="682"/>
                    <a:pt x="1303" y="136"/>
                    <a:pt x="966" y="27"/>
                  </a:cubicBezTo>
                  <a:lnTo>
                    <a:pt x="966" y="27"/>
                  </a:lnTo>
                  <a:lnTo>
                    <a:pt x="1020" y="57"/>
                  </a:lnTo>
                  <a:cubicBezTo>
                    <a:pt x="946" y="18"/>
                    <a:pt x="873" y="0"/>
                    <a:pt x="803" y="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64" name="Google Shape;1364;p23"/>
            <p:cNvSpPr/>
            <p:nvPr/>
          </p:nvSpPr>
          <p:spPr>
            <a:xfrm>
              <a:off x="3173547" y="4549616"/>
              <a:ext cx="2444102" cy="269057"/>
            </a:xfrm>
            <a:custGeom>
              <a:avLst/>
              <a:gdLst/>
              <a:ahLst/>
              <a:cxnLst/>
              <a:rect l="l" t="t" r="r" b="b"/>
              <a:pathLst>
                <a:path w="10710" h="1179" extrusionOk="0">
                  <a:moveTo>
                    <a:pt x="5355" y="0"/>
                  </a:moveTo>
                  <a:cubicBezTo>
                    <a:pt x="2397" y="0"/>
                    <a:pt x="1" y="264"/>
                    <a:pt x="1" y="589"/>
                  </a:cubicBezTo>
                  <a:cubicBezTo>
                    <a:pt x="1" y="915"/>
                    <a:pt x="2397" y="1178"/>
                    <a:pt x="5355" y="1178"/>
                  </a:cubicBezTo>
                  <a:cubicBezTo>
                    <a:pt x="8313" y="1178"/>
                    <a:pt x="10709" y="915"/>
                    <a:pt x="10709" y="589"/>
                  </a:cubicBezTo>
                  <a:cubicBezTo>
                    <a:pt x="10709" y="264"/>
                    <a:pt x="8313" y="0"/>
                    <a:pt x="5355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65" name="Google Shape;1365;p23"/>
            <p:cNvSpPr/>
            <p:nvPr/>
          </p:nvSpPr>
          <p:spPr>
            <a:xfrm>
              <a:off x="4144340" y="4370245"/>
              <a:ext cx="502969" cy="216113"/>
            </a:xfrm>
            <a:custGeom>
              <a:avLst/>
              <a:gdLst/>
              <a:ahLst/>
              <a:cxnLst/>
              <a:rect l="l" t="t" r="r" b="b"/>
              <a:pathLst>
                <a:path w="2204" h="947" extrusionOk="0">
                  <a:moveTo>
                    <a:pt x="124" y="0"/>
                  </a:moveTo>
                  <a:lnTo>
                    <a:pt x="0" y="947"/>
                  </a:lnTo>
                  <a:lnTo>
                    <a:pt x="2204" y="947"/>
                  </a:lnTo>
                  <a:lnTo>
                    <a:pt x="2095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66" name="Google Shape;1366;p23"/>
            <p:cNvSpPr/>
            <p:nvPr/>
          </p:nvSpPr>
          <p:spPr>
            <a:xfrm>
              <a:off x="3403808" y="4188821"/>
              <a:ext cx="1984036" cy="183022"/>
            </a:xfrm>
            <a:custGeom>
              <a:avLst/>
              <a:gdLst/>
              <a:ahLst/>
              <a:cxnLst/>
              <a:rect l="l" t="t" r="r" b="b"/>
              <a:pathLst>
                <a:path w="8694" h="802" extrusionOk="0">
                  <a:moveTo>
                    <a:pt x="0" y="1"/>
                  </a:moveTo>
                  <a:lnTo>
                    <a:pt x="0" y="585"/>
                  </a:lnTo>
                  <a:cubicBezTo>
                    <a:pt x="0" y="705"/>
                    <a:pt x="97" y="802"/>
                    <a:pt x="217" y="802"/>
                  </a:cubicBezTo>
                  <a:lnTo>
                    <a:pt x="8477" y="802"/>
                  </a:lnTo>
                  <a:cubicBezTo>
                    <a:pt x="8595" y="802"/>
                    <a:pt x="8694" y="705"/>
                    <a:pt x="8694" y="585"/>
                  </a:cubicBezTo>
                  <a:lnTo>
                    <a:pt x="8694" y="1"/>
                  </a:lnTo>
                  <a:close/>
                </a:path>
              </a:pathLst>
            </a:custGeom>
            <a:solidFill>
              <a:srgbClr val="EEEEEE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67" name="Google Shape;1367;p23"/>
            <p:cNvSpPr/>
            <p:nvPr/>
          </p:nvSpPr>
          <p:spPr>
            <a:xfrm>
              <a:off x="3403808" y="3004656"/>
              <a:ext cx="1983580" cy="1184397"/>
            </a:xfrm>
            <a:custGeom>
              <a:avLst/>
              <a:gdLst/>
              <a:ahLst/>
              <a:cxnLst/>
              <a:rect l="l" t="t" r="r" b="b"/>
              <a:pathLst>
                <a:path w="8692" h="5190" extrusionOk="0">
                  <a:moveTo>
                    <a:pt x="217" y="0"/>
                  </a:moveTo>
                  <a:cubicBezTo>
                    <a:pt x="97" y="0"/>
                    <a:pt x="0" y="99"/>
                    <a:pt x="0" y="216"/>
                  </a:cubicBezTo>
                  <a:lnTo>
                    <a:pt x="0" y="5190"/>
                  </a:lnTo>
                  <a:lnTo>
                    <a:pt x="8691" y="5190"/>
                  </a:lnTo>
                  <a:lnTo>
                    <a:pt x="8691" y="216"/>
                  </a:lnTo>
                  <a:cubicBezTo>
                    <a:pt x="8691" y="99"/>
                    <a:pt x="8595" y="0"/>
                    <a:pt x="8477" y="0"/>
                  </a:cubicBezTo>
                  <a:close/>
                </a:path>
              </a:pathLst>
            </a:cu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68" name="Google Shape;1368;p23"/>
            <p:cNvSpPr/>
            <p:nvPr/>
          </p:nvSpPr>
          <p:spPr>
            <a:xfrm>
              <a:off x="3473639" y="3070608"/>
              <a:ext cx="1843917" cy="1052493"/>
            </a:xfrm>
            <a:custGeom>
              <a:avLst/>
              <a:gdLst/>
              <a:ahLst/>
              <a:cxnLst/>
              <a:rect l="l" t="t" r="r" b="b"/>
              <a:pathLst>
                <a:path w="8080" h="4612" extrusionOk="0">
                  <a:moveTo>
                    <a:pt x="1" y="0"/>
                  </a:moveTo>
                  <a:lnTo>
                    <a:pt x="1" y="4611"/>
                  </a:lnTo>
                  <a:lnTo>
                    <a:pt x="8079" y="4611"/>
                  </a:lnTo>
                  <a:lnTo>
                    <a:pt x="807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69" name="Google Shape;1369;p23"/>
            <p:cNvSpPr/>
            <p:nvPr/>
          </p:nvSpPr>
          <p:spPr>
            <a:xfrm>
              <a:off x="4055796" y="4586129"/>
              <a:ext cx="680058" cy="21680"/>
            </a:xfrm>
            <a:custGeom>
              <a:avLst/>
              <a:gdLst/>
              <a:ahLst/>
              <a:cxnLst/>
              <a:rect l="l" t="t" r="r" b="b"/>
              <a:pathLst>
                <a:path w="2980" h="95" extrusionOk="0">
                  <a:moveTo>
                    <a:pt x="388" y="1"/>
                  </a:moveTo>
                  <a:lnTo>
                    <a:pt x="0" y="95"/>
                  </a:lnTo>
                  <a:lnTo>
                    <a:pt x="2980" y="93"/>
                  </a:lnTo>
                  <a:lnTo>
                    <a:pt x="2592" y="1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70" name="Google Shape;1370;p23"/>
            <p:cNvSpPr/>
            <p:nvPr/>
          </p:nvSpPr>
          <p:spPr>
            <a:xfrm>
              <a:off x="4055796" y="4607124"/>
              <a:ext cx="680058" cy="12095"/>
            </a:xfrm>
            <a:custGeom>
              <a:avLst/>
              <a:gdLst/>
              <a:ahLst/>
              <a:cxnLst/>
              <a:rect l="l" t="t" r="r" b="b"/>
              <a:pathLst>
                <a:path w="2980" h="53" extrusionOk="0">
                  <a:moveTo>
                    <a:pt x="2980" y="1"/>
                  </a:moveTo>
                  <a:lnTo>
                    <a:pt x="0" y="3"/>
                  </a:lnTo>
                  <a:lnTo>
                    <a:pt x="20" y="52"/>
                  </a:lnTo>
                  <a:lnTo>
                    <a:pt x="2958" y="52"/>
                  </a:lnTo>
                  <a:lnTo>
                    <a:pt x="2980" y="1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71" name="Google Shape;1371;p23"/>
            <p:cNvSpPr/>
            <p:nvPr/>
          </p:nvSpPr>
          <p:spPr>
            <a:xfrm>
              <a:off x="4360224" y="4250893"/>
              <a:ext cx="70744" cy="70516"/>
            </a:xfrm>
            <a:custGeom>
              <a:avLst/>
              <a:gdLst/>
              <a:ahLst/>
              <a:cxnLst/>
              <a:rect l="l" t="t" r="r" b="b"/>
              <a:pathLst>
                <a:path w="310" h="309" extrusionOk="0">
                  <a:moveTo>
                    <a:pt x="155" y="1"/>
                  </a:moveTo>
                  <a:cubicBezTo>
                    <a:pt x="69" y="1"/>
                    <a:pt x="1" y="69"/>
                    <a:pt x="1" y="155"/>
                  </a:cubicBezTo>
                  <a:cubicBezTo>
                    <a:pt x="1" y="240"/>
                    <a:pt x="69" y="309"/>
                    <a:pt x="155" y="309"/>
                  </a:cubicBezTo>
                  <a:cubicBezTo>
                    <a:pt x="241" y="309"/>
                    <a:pt x="309" y="240"/>
                    <a:pt x="309" y="155"/>
                  </a:cubicBezTo>
                  <a:cubicBezTo>
                    <a:pt x="309" y="69"/>
                    <a:pt x="241" y="1"/>
                    <a:pt x="15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72" name="Google Shape;1372;p23"/>
            <p:cNvSpPr/>
            <p:nvPr/>
          </p:nvSpPr>
          <p:spPr>
            <a:xfrm>
              <a:off x="3160768" y="2691785"/>
              <a:ext cx="658150" cy="527159"/>
            </a:xfrm>
            <a:custGeom>
              <a:avLst/>
              <a:gdLst/>
              <a:ahLst/>
              <a:cxnLst/>
              <a:rect l="l" t="t" r="r" b="b"/>
              <a:pathLst>
                <a:path w="2884" h="2310" extrusionOk="0">
                  <a:moveTo>
                    <a:pt x="2532" y="0"/>
                  </a:moveTo>
                  <a:cubicBezTo>
                    <a:pt x="2506" y="0"/>
                    <a:pt x="2484" y="34"/>
                    <a:pt x="2509" y="54"/>
                  </a:cubicBezTo>
                  <a:cubicBezTo>
                    <a:pt x="2571" y="101"/>
                    <a:pt x="2627" y="155"/>
                    <a:pt x="2678" y="212"/>
                  </a:cubicBezTo>
                  <a:cubicBezTo>
                    <a:pt x="2566" y="174"/>
                    <a:pt x="2443" y="159"/>
                    <a:pt x="2319" y="159"/>
                  </a:cubicBezTo>
                  <a:cubicBezTo>
                    <a:pt x="2192" y="159"/>
                    <a:pt x="2063" y="175"/>
                    <a:pt x="1946" y="195"/>
                  </a:cubicBezTo>
                  <a:cubicBezTo>
                    <a:pt x="1686" y="240"/>
                    <a:pt x="1429" y="328"/>
                    <a:pt x="1192" y="439"/>
                  </a:cubicBezTo>
                  <a:cubicBezTo>
                    <a:pt x="740" y="656"/>
                    <a:pt x="344" y="1005"/>
                    <a:pt x="147" y="1472"/>
                  </a:cubicBezTo>
                  <a:cubicBezTo>
                    <a:pt x="39" y="1729"/>
                    <a:pt x="1" y="2009"/>
                    <a:pt x="48" y="2286"/>
                  </a:cubicBezTo>
                  <a:cubicBezTo>
                    <a:pt x="51" y="2302"/>
                    <a:pt x="65" y="2309"/>
                    <a:pt x="78" y="2309"/>
                  </a:cubicBezTo>
                  <a:cubicBezTo>
                    <a:pt x="96" y="2309"/>
                    <a:pt x="114" y="2297"/>
                    <a:pt x="110" y="2277"/>
                  </a:cubicBezTo>
                  <a:cubicBezTo>
                    <a:pt x="54" y="1797"/>
                    <a:pt x="254" y="1320"/>
                    <a:pt x="588" y="981"/>
                  </a:cubicBezTo>
                  <a:cubicBezTo>
                    <a:pt x="924" y="643"/>
                    <a:pt x="1380" y="429"/>
                    <a:pt x="1841" y="324"/>
                  </a:cubicBezTo>
                  <a:cubicBezTo>
                    <a:pt x="1988" y="290"/>
                    <a:pt x="2136" y="270"/>
                    <a:pt x="2288" y="268"/>
                  </a:cubicBezTo>
                  <a:cubicBezTo>
                    <a:pt x="2294" y="268"/>
                    <a:pt x="2299" y="268"/>
                    <a:pt x="2305" y="268"/>
                  </a:cubicBezTo>
                  <a:cubicBezTo>
                    <a:pt x="2449" y="268"/>
                    <a:pt x="2587" y="294"/>
                    <a:pt x="2732" y="311"/>
                  </a:cubicBezTo>
                  <a:cubicBezTo>
                    <a:pt x="2738" y="311"/>
                    <a:pt x="2744" y="309"/>
                    <a:pt x="2749" y="305"/>
                  </a:cubicBezTo>
                  <a:lnTo>
                    <a:pt x="2759" y="320"/>
                  </a:lnTo>
                  <a:cubicBezTo>
                    <a:pt x="2648" y="360"/>
                    <a:pt x="2543" y="412"/>
                    <a:pt x="2442" y="478"/>
                  </a:cubicBezTo>
                  <a:cubicBezTo>
                    <a:pt x="2401" y="505"/>
                    <a:pt x="2428" y="567"/>
                    <a:pt x="2468" y="567"/>
                  </a:cubicBezTo>
                  <a:cubicBezTo>
                    <a:pt x="2475" y="567"/>
                    <a:pt x="2484" y="565"/>
                    <a:pt x="2492" y="559"/>
                  </a:cubicBezTo>
                  <a:cubicBezTo>
                    <a:pt x="2601" y="487"/>
                    <a:pt x="2717" y="431"/>
                    <a:pt x="2841" y="388"/>
                  </a:cubicBezTo>
                  <a:cubicBezTo>
                    <a:pt x="2867" y="380"/>
                    <a:pt x="2884" y="347"/>
                    <a:pt x="2869" y="322"/>
                  </a:cubicBezTo>
                  <a:cubicBezTo>
                    <a:pt x="2785" y="191"/>
                    <a:pt x="2680" y="82"/>
                    <a:pt x="2547" y="5"/>
                  </a:cubicBezTo>
                  <a:cubicBezTo>
                    <a:pt x="2542" y="1"/>
                    <a:pt x="2537" y="0"/>
                    <a:pt x="2532" y="0"/>
                  </a:cubicBezTo>
                  <a:close/>
                </a:path>
              </a:pathLst>
            </a:custGeom>
            <a:solidFill>
              <a:srgbClr val="FF695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73" name="Google Shape;1373;p23"/>
            <p:cNvSpPr/>
            <p:nvPr/>
          </p:nvSpPr>
          <p:spPr>
            <a:xfrm>
              <a:off x="4271680" y="2431173"/>
              <a:ext cx="976272" cy="404384"/>
            </a:xfrm>
            <a:custGeom>
              <a:avLst/>
              <a:gdLst/>
              <a:ahLst/>
              <a:cxnLst/>
              <a:rect l="l" t="t" r="r" b="b"/>
              <a:pathLst>
                <a:path w="4278" h="1772" extrusionOk="0">
                  <a:moveTo>
                    <a:pt x="1679" y="1"/>
                  </a:moveTo>
                  <a:cubicBezTo>
                    <a:pt x="1374" y="1"/>
                    <a:pt x="1071" y="48"/>
                    <a:pt x="791" y="149"/>
                  </a:cubicBezTo>
                  <a:cubicBezTo>
                    <a:pt x="489" y="258"/>
                    <a:pt x="177" y="451"/>
                    <a:pt x="12" y="738"/>
                  </a:cubicBezTo>
                  <a:cubicBezTo>
                    <a:pt x="1" y="757"/>
                    <a:pt x="18" y="779"/>
                    <a:pt x="36" y="779"/>
                  </a:cubicBezTo>
                  <a:cubicBezTo>
                    <a:pt x="42" y="779"/>
                    <a:pt x="49" y="776"/>
                    <a:pt x="55" y="770"/>
                  </a:cubicBezTo>
                  <a:cubicBezTo>
                    <a:pt x="243" y="541"/>
                    <a:pt x="462" y="367"/>
                    <a:pt x="740" y="258"/>
                  </a:cubicBezTo>
                  <a:cubicBezTo>
                    <a:pt x="1014" y="151"/>
                    <a:pt x="1310" y="102"/>
                    <a:pt x="1603" y="97"/>
                  </a:cubicBezTo>
                  <a:cubicBezTo>
                    <a:pt x="1614" y="97"/>
                    <a:pt x="1625" y="97"/>
                    <a:pt x="1635" y="97"/>
                  </a:cubicBezTo>
                  <a:cubicBezTo>
                    <a:pt x="2289" y="97"/>
                    <a:pt x="2963" y="289"/>
                    <a:pt x="3449" y="744"/>
                  </a:cubicBezTo>
                  <a:cubicBezTo>
                    <a:pt x="3702" y="980"/>
                    <a:pt x="3895" y="1275"/>
                    <a:pt x="3989" y="1607"/>
                  </a:cubicBezTo>
                  <a:cubicBezTo>
                    <a:pt x="3974" y="1592"/>
                    <a:pt x="3959" y="1577"/>
                    <a:pt x="3950" y="1566"/>
                  </a:cubicBezTo>
                  <a:cubicBezTo>
                    <a:pt x="3910" y="1532"/>
                    <a:pt x="3869" y="1496"/>
                    <a:pt x="3824" y="1464"/>
                  </a:cubicBezTo>
                  <a:cubicBezTo>
                    <a:pt x="3818" y="1459"/>
                    <a:pt x="3813" y="1457"/>
                    <a:pt x="3807" y="1457"/>
                  </a:cubicBezTo>
                  <a:cubicBezTo>
                    <a:pt x="3785" y="1457"/>
                    <a:pt x="3768" y="1492"/>
                    <a:pt x="3785" y="1513"/>
                  </a:cubicBezTo>
                  <a:cubicBezTo>
                    <a:pt x="3841" y="1577"/>
                    <a:pt x="3908" y="1635"/>
                    <a:pt x="3970" y="1693"/>
                  </a:cubicBezTo>
                  <a:cubicBezTo>
                    <a:pt x="4003" y="1726"/>
                    <a:pt x="4042" y="1772"/>
                    <a:pt x="4092" y="1772"/>
                  </a:cubicBezTo>
                  <a:cubicBezTo>
                    <a:pt x="4100" y="1772"/>
                    <a:pt x="4109" y="1771"/>
                    <a:pt x="4117" y="1768"/>
                  </a:cubicBezTo>
                  <a:cubicBezTo>
                    <a:pt x="4173" y="1751"/>
                    <a:pt x="4190" y="1689"/>
                    <a:pt x="4207" y="1641"/>
                  </a:cubicBezTo>
                  <a:cubicBezTo>
                    <a:pt x="4235" y="1560"/>
                    <a:pt x="4272" y="1481"/>
                    <a:pt x="4276" y="1397"/>
                  </a:cubicBezTo>
                  <a:cubicBezTo>
                    <a:pt x="4277" y="1378"/>
                    <a:pt x="4264" y="1369"/>
                    <a:pt x="4249" y="1369"/>
                  </a:cubicBezTo>
                  <a:cubicBezTo>
                    <a:pt x="4239" y="1369"/>
                    <a:pt x="4229" y="1374"/>
                    <a:pt x="4222" y="1382"/>
                  </a:cubicBezTo>
                  <a:cubicBezTo>
                    <a:pt x="4188" y="1427"/>
                    <a:pt x="4171" y="1479"/>
                    <a:pt x="4154" y="1532"/>
                  </a:cubicBezTo>
                  <a:cubicBezTo>
                    <a:pt x="4145" y="1556"/>
                    <a:pt x="4137" y="1581"/>
                    <a:pt x="4128" y="1605"/>
                  </a:cubicBezTo>
                  <a:cubicBezTo>
                    <a:pt x="4122" y="1622"/>
                    <a:pt x="4115" y="1637"/>
                    <a:pt x="4111" y="1654"/>
                  </a:cubicBezTo>
                  <a:cubicBezTo>
                    <a:pt x="4110" y="1669"/>
                    <a:pt x="4105" y="1678"/>
                    <a:pt x="4096" y="1678"/>
                  </a:cubicBezTo>
                  <a:cubicBezTo>
                    <a:pt x="4092" y="1678"/>
                    <a:pt x="4088" y="1677"/>
                    <a:pt x="4083" y="1674"/>
                  </a:cubicBezTo>
                  <a:cubicBezTo>
                    <a:pt x="4070" y="1674"/>
                    <a:pt x="4053" y="1665"/>
                    <a:pt x="4038" y="1652"/>
                  </a:cubicBezTo>
                  <a:lnTo>
                    <a:pt x="4038" y="1652"/>
                  </a:lnTo>
                  <a:cubicBezTo>
                    <a:pt x="4040" y="1652"/>
                    <a:pt x="4041" y="1652"/>
                    <a:pt x="4042" y="1652"/>
                  </a:cubicBezTo>
                  <a:cubicBezTo>
                    <a:pt x="4075" y="1652"/>
                    <a:pt x="4111" y="1627"/>
                    <a:pt x="4098" y="1586"/>
                  </a:cubicBezTo>
                  <a:cubicBezTo>
                    <a:pt x="3908" y="941"/>
                    <a:pt x="3387" y="448"/>
                    <a:pt x="2770" y="206"/>
                  </a:cubicBezTo>
                  <a:cubicBezTo>
                    <a:pt x="2432" y="73"/>
                    <a:pt x="2054" y="1"/>
                    <a:pt x="1679" y="1"/>
                  </a:cubicBezTo>
                  <a:close/>
                </a:path>
              </a:pathLst>
            </a:custGeom>
            <a:solidFill>
              <a:srgbClr val="FF695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74" name="Google Shape;1374;p23"/>
            <p:cNvSpPr/>
            <p:nvPr/>
          </p:nvSpPr>
          <p:spPr>
            <a:xfrm>
              <a:off x="3704813" y="4135649"/>
              <a:ext cx="1466233" cy="384301"/>
            </a:xfrm>
            <a:custGeom>
              <a:avLst/>
              <a:gdLst/>
              <a:ahLst/>
              <a:cxnLst/>
              <a:rect l="l" t="t" r="r" b="b"/>
              <a:pathLst>
                <a:path w="6425" h="1684" extrusionOk="0">
                  <a:moveTo>
                    <a:pt x="74" y="0"/>
                  </a:moveTo>
                  <a:cubicBezTo>
                    <a:pt x="57" y="0"/>
                    <a:pt x="40" y="8"/>
                    <a:pt x="26" y="30"/>
                  </a:cubicBezTo>
                  <a:cubicBezTo>
                    <a:pt x="11" y="51"/>
                    <a:pt x="13" y="81"/>
                    <a:pt x="11" y="107"/>
                  </a:cubicBezTo>
                  <a:cubicBezTo>
                    <a:pt x="9" y="159"/>
                    <a:pt x="9" y="210"/>
                    <a:pt x="9" y="259"/>
                  </a:cubicBezTo>
                  <a:cubicBezTo>
                    <a:pt x="7" y="353"/>
                    <a:pt x="1" y="450"/>
                    <a:pt x="9" y="542"/>
                  </a:cubicBezTo>
                  <a:cubicBezTo>
                    <a:pt x="12" y="557"/>
                    <a:pt x="25" y="567"/>
                    <a:pt x="38" y="567"/>
                  </a:cubicBezTo>
                  <a:cubicBezTo>
                    <a:pt x="46" y="567"/>
                    <a:pt x="55" y="561"/>
                    <a:pt x="56" y="548"/>
                  </a:cubicBezTo>
                  <a:cubicBezTo>
                    <a:pt x="78" y="435"/>
                    <a:pt x="80" y="317"/>
                    <a:pt x="84" y="201"/>
                  </a:cubicBezTo>
                  <a:cubicBezTo>
                    <a:pt x="251" y="598"/>
                    <a:pt x="570" y="919"/>
                    <a:pt x="928" y="1150"/>
                  </a:cubicBezTo>
                  <a:cubicBezTo>
                    <a:pt x="1326" y="1411"/>
                    <a:pt x="1785" y="1566"/>
                    <a:pt x="2256" y="1634"/>
                  </a:cubicBezTo>
                  <a:cubicBezTo>
                    <a:pt x="2492" y="1669"/>
                    <a:pt x="2731" y="1683"/>
                    <a:pt x="2970" y="1683"/>
                  </a:cubicBezTo>
                  <a:cubicBezTo>
                    <a:pt x="3308" y="1683"/>
                    <a:pt x="3647" y="1654"/>
                    <a:pt x="3982" y="1613"/>
                  </a:cubicBezTo>
                  <a:cubicBezTo>
                    <a:pt x="4511" y="1546"/>
                    <a:pt x="5062" y="1476"/>
                    <a:pt x="5543" y="1234"/>
                  </a:cubicBezTo>
                  <a:cubicBezTo>
                    <a:pt x="5980" y="1011"/>
                    <a:pt x="6385" y="598"/>
                    <a:pt x="6424" y="88"/>
                  </a:cubicBezTo>
                  <a:cubicBezTo>
                    <a:pt x="6425" y="73"/>
                    <a:pt x="6412" y="65"/>
                    <a:pt x="6400" y="65"/>
                  </a:cubicBezTo>
                  <a:cubicBezTo>
                    <a:pt x="6390" y="65"/>
                    <a:pt x="6381" y="70"/>
                    <a:pt x="6379" y="81"/>
                  </a:cubicBezTo>
                  <a:cubicBezTo>
                    <a:pt x="6297" y="523"/>
                    <a:pt x="5997" y="880"/>
                    <a:pt x="5616" y="1101"/>
                  </a:cubicBezTo>
                  <a:cubicBezTo>
                    <a:pt x="5164" y="1362"/>
                    <a:pt x="4633" y="1439"/>
                    <a:pt x="4123" y="1508"/>
                  </a:cubicBezTo>
                  <a:cubicBezTo>
                    <a:pt x="3749" y="1558"/>
                    <a:pt x="3363" y="1595"/>
                    <a:pt x="2979" y="1595"/>
                  </a:cubicBezTo>
                  <a:cubicBezTo>
                    <a:pt x="2333" y="1595"/>
                    <a:pt x="1693" y="1490"/>
                    <a:pt x="1121" y="1165"/>
                  </a:cubicBezTo>
                  <a:cubicBezTo>
                    <a:pt x="692" y="923"/>
                    <a:pt x="354" y="574"/>
                    <a:pt x="121" y="139"/>
                  </a:cubicBezTo>
                  <a:cubicBezTo>
                    <a:pt x="116" y="130"/>
                    <a:pt x="107" y="125"/>
                    <a:pt x="98" y="125"/>
                  </a:cubicBezTo>
                  <a:cubicBezTo>
                    <a:pt x="95" y="125"/>
                    <a:pt x="92" y="125"/>
                    <a:pt x="88" y="126"/>
                  </a:cubicBezTo>
                  <a:cubicBezTo>
                    <a:pt x="88" y="120"/>
                    <a:pt x="91" y="114"/>
                    <a:pt x="91" y="107"/>
                  </a:cubicBezTo>
                  <a:cubicBezTo>
                    <a:pt x="91" y="94"/>
                    <a:pt x="91" y="88"/>
                    <a:pt x="91" y="86"/>
                  </a:cubicBezTo>
                  <a:cubicBezTo>
                    <a:pt x="91" y="88"/>
                    <a:pt x="93" y="96"/>
                    <a:pt x="99" y="99"/>
                  </a:cubicBezTo>
                  <a:cubicBezTo>
                    <a:pt x="127" y="111"/>
                    <a:pt x="153" y="141"/>
                    <a:pt x="178" y="161"/>
                  </a:cubicBezTo>
                  <a:cubicBezTo>
                    <a:pt x="232" y="204"/>
                    <a:pt x="285" y="255"/>
                    <a:pt x="345" y="285"/>
                  </a:cubicBezTo>
                  <a:cubicBezTo>
                    <a:pt x="352" y="288"/>
                    <a:pt x="358" y="290"/>
                    <a:pt x="364" y="290"/>
                  </a:cubicBezTo>
                  <a:cubicBezTo>
                    <a:pt x="393" y="290"/>
                    <a:pt x="412" y="254"/>
                    <a:pt x="390" y="229"/>
                  </a:cubicBezTo>
                  <a:cubicBezTo>
                    <a:pt x="333" y="161"/>
                    <a:pt x="245" y="109"/>
                    <a:pt x="174" y="56"/>
                  </a:cubicBezTo>
                  <a:cubicBezTo>
                    <a:pt x="147" y="34"/>
                    <a:pt x="109" y="0"/>
                    <a:pt x="74" y="0"/>
                  </a:cubicBezTo>
                  <a:close/>
                </a:path>
              </a:pathLst>
            </a:custGeom>
            <a:solidFill>
              <a:srgbClr val="FF695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75" name="Google Shape;1375;p23"/>
            <p:cNvSpPr/>
            <p:nvPr/>
          </p:nvSpPr>
          <p:spPr>
            <a:xfrm>
              <a:off x="3117408" y="3353128"/>
              <a:ext cx="611140" cy="625289"/>
            </a:xfrm>
            <a:custGeom>
              <a:avLst/>
              <a:gdLst/>
              <a:ahLst/>
              <a:cxnLst/>
              <a:rect l="l" t="t" r="r" b="b"/>
              <a:pathLst>
                <a:path w="2678" h="2740" extrusionOk="0">
                  <a:moveTo>
                    <a:pt x="322" y="0"/>
                  </a:moveTo>
                  <a:cubicBezTo>
                    <a:pt x="144" y="0"/>
                    <a:pt x="0" y="146"/>
                    <a:pt x="0" y="321"/>
                  </a:cubicBezTo>
                  <a:lnTo>
                    <a:pt x="0" y="2418"/>
                  </a:lnTo>
                  <a:cubicBezTo>
                    <a:pt x="0" y="2596"/>
                    <a:pt x="144" y="2739"/>
                    <a:pt x="322" y="2739"/>
                  </a:cubicBezTo>
                  <a:lnTo>
                    <a:pt x="2356" y="2739"/>
                  </a:lnTo>
                  <a:cubicBezTo>
                    <a:pt x="2532" y="2739"/>
                    <a:pt x="2677" y="2594"/>
                    <a:pt x="2677" y="2418"/>
                  </a:cubicBezTo>
                  <a:lnTo>
                    <a:pt x="2677" y="321"/>
                  </a:lnTo>
                  <a:cubicBezTo>
                    <a:pt x="2677" y="146"/>
                    <a:pt x="2532" y="0"/>
                    <a:pt x="235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76" name="Google Shape;1376;p23"/>
            <p:cNvSpPr/>
            <p:nvPr/>
          </p:nvSpPr>
          <p:spPr>
            <a:xfrm>
              <a:off x="3249768" y="3473621"/>
              <a:ext cx="307167" cy="327250"/>
            </a:xfrm>
            <a:custGeom>
              <a:avLst/>
              <a:gdLst/>
              <a:ahLst/>
              <a:cxnLst/>
              <a:rect l="l" t="t" r="r" b="b"/>
              <a:pathLst>
                <a:path w="1346" h="1434" extrusionOk="0">
                  <a:moveTo>
                    <a:pt x="675" y="0"/>
                  </a:moveTo>
                  <a:cubicBezTo>
                    <a:pt x="664" y="0"/>
                    <a:pt x="653" y="1"/>
                    <a:pt x="641" y="1"/>
                  </a:cubicBezTo>
                  <a:cubicBezTo>
                    <a:pt x="296" y="16"/>
                    <a:pt x="14" y="307"/>
                    <a:pt x="5" y="652"/>
                  </a:cubicBezTo>
                  <a:cubicBezTo>
                    <a:pt x="1" y="866"/>
                    <a:pt x="93" y="1055"/>
                    <a:pt x="243" y="1181"/>
                  </a:cubicBezTo>
                  <a:cubicBezTo>
                    <a:pt x="324" y="1250"/>
                    <a:pt x="384" y="1338"/>
                    <a:pt x="412" y="1434"/>
                  </a:cubicBezTo>
                  <a:lnTo>
                    <a:pt x="941" y="1434"/>
                  </a:lnTo>
                  <a:cubicBezTo>
                    <a:pt x="971" y="1338"/>
                    <a:pt x="1029" y="1250"/>
                    <a:pt x="1106" y="1181"/>
                  </a:cubicBezTo>
                  <a:cubicBezTo>
                    <a:pt x="1251" y="1061"/>
                    <a:pt x="1346" y="875"/>
                    <a:pt x="1346" y="672"/>
                  </a:cubicBezTo>
                  <a:cubicBezTo>
                    <a:pt x="1346" y="304"/>
                    <a:pt x="1047" y="0"/>
                    <a:pt x="6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77" name="Google Shape;1377;p23"/>
            <p:cNvSpPr/>
            <p:nvPr/>
          </p:nvSpPr>
          <p:spPr>
            <a:xfrm>
              <a:off x="3343561" y="3618989"/>
              <a:ext cx="120950" cy="184392"/>
            </a:xfrm>
            <a:custGeom>
              <a:avLst/>
              <a:gdLst/>
              <a:ahLst/>
              <a:cxnLst/>
              <a:rect l="l" t="t" r="r" b="b"/>
              <a:pathLst>
                <a:path w="530" h="808" extrusionOk="0">
                  <a:moveTo>
                    <a:pt x="170" y="0"/>
                  </a:moveTo>
                  <a:cubicBezTo>
                    <a:pt x="147" y="0"/>
                    <a:pt x="123" y="11"/>
                    <a:pt x="108" y="30"/>
                  </a:cubicBezTo>
                  <a:cubicBezTo>
                    <a:pt x="97" y="39"/>
                    <a:pt x="84" y="45"/>
                    <a:pt x="69" y="45"/>
                  </a:cubicBezTo>
                  <a:cubicBezTo>
                    <a:pt x="59" y="45"/>
                    <a:pt x="44" y="39"/>
                    <a:pt x="39" y="30"/>
                  </a:cubicBezTo>
                  <a:cubicBezTo>
                    <a:pt x="36" y="27"/>
                    <a:pt x="30" y="23"/>
                    <a:pt x="24" y="23"/>
                  </a:cubicBezTo>
                  <a:cubicBezTo>
                    <a:pt x="21" y="23"/>
                    <a:pt x="19" y="24"/>
                    <a:pt x="16" y="26"/>
                  </a:cubicBezTo>
                  <a:cubicBezTo>
                    <a:pt x="5" y="30"/>
                    <a:pt x="1" y="39"/>
                    <a:pt x="5" y="50"/>
                  </a:cubicBezTo>
                  <a:lnTo>
                    <a:pt x="200" y="808"/>
                  </a:lnTo>
                  <a:lnTo>
                    <a:pt x="245" y="808"/>
                  </a:lnTo>
                  <a:lnTo>
                    <a:pt x="50" y="84"/>
                  </a:lnTo>
                  <a:lnTo>
                    <a:pt x="65" y="84"/>
                  </a:lnTo>
                  <a:cubicBezTo>
                    <a:pt x="89" y="84"/>
                    <a:pt x="112" y="73"/>
                    <a:pt x="132" y="54"/>
                  </a:cubicBezTo>
                  <a:cubicBezTo>
                    <a:pt x="142" y="45"/>
                    <a:pt x="153" y="39"/>
                    <a:pt x="166" y="39"/>
                  </a:cubicBezTo>
                  <a:cubicBezTo>
                    <a:pt x="181" y="39"/>
                    <a:pt x="192" y="45"/>
                    <a:pt x="200" y="54"/>
                  </a:cubicBezTo>
                  <a:cubicBezTo>
                    <a:pt x="217" y="73"/>
                    <a:pt x="240" y="83"/>
                    <a:pt x="263" y="83"/>
                  </a:cubicBezTo>
                  <a:cubicBezTo>
                    <a:pt x="286" y="83"/>
                    <a:pt x="309" y="73"/>
                    <a:pt x="326" y="54"/>
                  </a:cubicBezTo>
                  <a:cubicBezTo>
                    <a:pt x="337" y="45"/>
                    <a:pt x="346" y="39"/>
                    <a:pt x="361" y="39"/>
                  </a:cubicBezTo>
                  <a:cubicBezTo>
                    <a:pt x="371" y="39"/>
                    <a:pt x="384" y="45"/>
                    <a:pt x="395" y="54"/>
                  </a:cubicBezTo>
                  <a:cubicBezTo>
                    <a:pt x="414" y="73"/>
                    <a:pt x="434" y="84"/>
                    <a:pt x="464" y="84"/>
                  </a:cubicBezTo>
                  <a:lnTo>
                    <a:pt x="476" y="84"/>
                  </a:lnTo>
                  <a:lnTo>
                    <a:pt x="288" y="808"/>
                  </a:lnTo>
                  <a:lnTo>
                    <a:pt x="331" y="808"/>
                  </a:lnTo>
                  <a:lnTo>
                    <a:pt x="530" y="50"/>
                  </a:lnTo>
                  <a:cubicBezTo>
                    <a:pt x="530" y="39"/>
                    <a:pt x="530" y="30"/>
                    <a:pt x="521" y="26"/>
                  </a:cubicBezTo>
                  <a:cubicBezTo>
                    <a:pt x="518" y="24"/>
                    <a:pt x="515" y="23"/>
                    <a:pt x="512" y="23"/>
                  </a:cubicBezTo>
                  <a:cubicBezTo>
                    <a:pt x="506" y="23"/>
                    <a:pt x="501" y="27"/>
                    <a:pt x="498" y="30"/>
                  </a:cubicBezTo>
                  <a:cubicBezTo>
                    <a:pt x="487" y="39"/>
                    <a:pt x="476" y="45"/>
                    <a:pt x="468" y="45"/>
                  </a:cubicBezTo>
                  <a:cubicBezTo>
                    <a:pt x="453" y="45"/>
                    <a:pt x="444" y="39"/>
                    <a:pt x="429" y="30"/>
                  </a:cubicBezTo>
                  <a:cubicBezTo>
                    <a:pt x="410" y="11"/>
                    <a:pt x="391" y="0"/>
                    <a:pt x="365" y="0"/>
                  </a:cubicBezTo>
                  <a:cubicBezTo>
                    <a:pt x="341" y="0"/>
                    <a:pt x="322" y="11"/>
                    <a:pt x="303" y="30"/>
                  </a:cubicBezTo>
                  <a:cubicBezTo>
                    <a:pt x="293" y="40"/>
                    <a:pt x="281" y="45"/>
                    <a:pt x="269" y="45"/>
                  </a:cubicBezTo>
                  <a:cubicBezTo>
                    <a:pt x="256" y="45"/>
                    <a:pt x="244" y="40"/>
                    <a:pt x="234" y="30"/>
                  </a:cubicBezTo>
                  <a:cubicBezTo>
                    <a:pt x="219" y="11"/>
                    <a:pt x="196" y="0"/>
                    <a:pt x="170" y="0"/>
                  </a:cubicBezTo>
                  <a:close/>
                </a:path>
              </a:pathLst>
            </a:custGeom>
            <a:solidFill>
              <a:srgbClr val="FEBA6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78" name="Google Shape;1378;p23"/>
            <p:cNvSpPr/>
            <p:nvPr/>
          </p:nvSpPr>
          <p:spPr>
            <a:xfrm>
              <a:off x="3369121" y="3902878"/>
              <a:ext cx="69147" cy="23277"/>
            </a:xfrm>
            <a:custGeom>
              <a:avLst/>
              <a:gdLst/>
              <a:ahLst/>
              <a:cxnLst/>
              <a:rect l="l" t="t" r="r" b="b"/>
              <a:pathLst>
                <a:path w="303" h="102" extrusionOk="0">
                  <a:moveTo>
                    <a:pt x="0" y="1"/>
                  </a:moveTo>
                  <a:cubicBezTo>
                    <a:pt x="26" y="58"/>
                    <a:pt x="84" y="101"/>
                    <a:pt x="152" y="101"/>
                  </a:cubicBezTo>
                  <a:cubicBezTo>
                    <a:pt x="219" y="101"/>
                    <a:pt x="279" y="58"/>
                    <a:pt x="30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79" name="Google Shape;1379;p23"/>
            <p:cNvSpPr/>
            <p:nvPr/>
          </p:nvSpPr>
          <p:spPr>
            <a:xfrm>
              <a:off x="3343561" y="3799728"/>
              <a:ext cx="120950" cy="104291"/>
            </a:xfrm>
            <a:custGeom>
              <a:avLst/>
              <a:gdLst/>
              <a:ahLst/>
              <a:cxnLst/>
              <a:rect l="l" t="t" r="r" b="b"/>
              <a:pathLst>
                <a:path w="530" h="457" extrusionOk="0">
                  <a:moveTo>
                    <a:pt x="1" y="1"/>
                  </a:moveTo>
                  <a:lnTo>
                    <a:pt x="1" y="369"/>
                  </a:lnTo>
                  <a:cubicBezTo>
                    <a:pt x="1" y="418"/>
                    <a:pt x="39" y="457"/>
                    <a:pt x="89" y="457"/>
                  </a:cubicBezTo>
                  <a:lnTo>
                    <a:pt x="444" y="457"/>
                  </a:lnTo>
                  <a:cubicBezTo>
                    <a:pt x="491" y="457"/>
                    <a:pt x="530" y="418"/>
                    <a:pt x="530" y="369"/>
                  </a:cubicBezTo>
                  <a:lnTo>
                    <a:pt x="53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80" name="Google Shape;1380;p23"/>
            <p:cNvSpPr/>
            <p:nvPr/>
          </p:nvSpPr>
          <p:spPr>
            <a:xfrm>
              <a:off x="3331466" y="3817300"/>
              <a:ext cx="144455" cy="24646"/>
            </a:xfrm>
            <a:custGeom>
              <a:avLst/>
              <a:gdLst/>
              <a:ahLst/>
              <a:cxnLst/>
              <a:rect l="l" t="t" r="r" b="b"/>
              <a:pathLst>
                <a:path w="633" h="108" extrusionOk="0">
                  <a:moveTo>
                    <a:pt x="54" y="1"/>
                  </a:moveTo>
                  <a:cubicBezTo>
                    <a:pt x="26" y="1"/>
                    <a:pt x="0" y="24"/>
                    <a:pt x="0" y="54"/>
                  </a:cubicBezTo>
                  <a:cubicBezTo>
                    <a:pt x="0" y="82"/>
                    <a:pt x="24" y="108"/>
                    <a:pt x="54" y="108"/>
                  </a:cubicBezTo>
                  <a:lnTo>
                    <a:pt x="579" y="108"/>
                  </a:lnTo>
                  <a:cubicBezTo>
                    <a:pt x="609" y="108"/>
                    <a:pt x="632" y="84"/>
                    <a:pt x="632" y="54"/>
                  </a:cubicBezTo>
                  <a:cubicBezTo>
                    <a:pt x="632" y="24"/>
                    <a:pt x="609" y="1"/>
                    <a:pt x="579" y="1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81" name="Google Shape;1381;p23"/>
            <p:cNvSpPr/>
            <p:nvPr/>
          </p:nvSpPr>
          <p:spPr>
            <a:xfrm>
              <a:off x="3331466" y="3856096"/>
              <a:ext cx="144455" cy="24646"/>
            </a:xfrm>
            <a:custGeom>
              <a:avLst/>
              <a:gdLst/>
              <a:ahLst/>
              <a:cxnLst/>
              <a:rect l="l" t="t" r="r" b="b"/>
              <a:pathLst>
                <a:path w="633" h="108" extrusionOk="0">
                  <a:moveTo>
                    <a:pt x="54" y="0"/>
                  </a:moveTo>
                  <a:cubicBezTo>
                    <a:pt x="26" y="0"/>
                    <a:pt x="0" y="26"/>
                    <a:pt x="0" y="54"/>
                  </a:cubicBezTo>
                  <a:cubicBezTo>
                    <a:pt x="0" y="84"/>
                    <a:pt x="24" y="107"/>
                    <a:pt x="54" y="107"/>
                  </a:cubicBezTo>
                  <a:lnTo>
                    <a:pt x="579" y="107"/>
                  </a:lnTo>
                  <a:cubicBezTo>
                    <a:pt x="609" y="107"/>
                    <a:pt x="632" y="84"/>
                    <a:pt x="632" y="54"/>
                  </a:cubicBezTo>
                  <a:cubicBezTo>
                    <a:pt x="632" y="26"/>
                    <a:pt x="609" y="0"/>
                    <a:pt x="579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82" name="Google Shape;1382;p23"/>
            <p:cNvSpPr/>
            <p:nvPr/>
          </p:nvSpPr>
          <p:spPr>
            <a:xfrm>
              <a:off x="3392626" y="3394205"/>
              <a:ext cx="22136" cy="59790"/>
            </a:xfrm>
            <a:custGeom>
              <a:avLst/>
              <a:gdLst/>
              <a:ahLst/>
              <a:cxnLst/>
              <a:rect l="l" t="t" r="r" b="b"/>
              <a:pathLst>
                <a:path w="97" h="262" extrusionOk="0">
                  <a:moveTo>
                    <a:pt x="49" y="0"/>
                  </a:moveTo>
                  <a:cubicBezTo>
                    <a:pt x="24" y="0"/>
                    <a:pt x="0" y="19"/>
                    <a:pt x="0" y="49"/>
                  </a:cubicBezTo>
                  <a:lnTo>
                    <a:pt x="0" y="214"/>
                  </a:lnTo>
                  <a:cubicBezTo>
                    <a:pt x="0" y="238"/>
                    <a:pt x="19" y="261"/>
                    <a:pt x="49" y="261"/>
                  </a:cubicBezTo>
                  <a:cubicBezTo>
                    <a:pt x="77" y="261"/>
                    <a:pt x="96" y="242"/>
                    <a:pt x="96" y="214"/>
                  </a:cubicBezTo>
                  <a:lnTo>
                    <a:pt x="96" y="49"/>
                  </a:lnTo>
                  <a:cubicBezTo>
                    <a:pt x="96" y="19"/>
                    <a:pt x="73" y="0"/>
                    <a:pt x="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83" name="Google Shape;1383;p23"/>
            <p:cNvSpPr/>
            <p:nvPr/>
          </p:nvSpPr>
          <p:spPr>
            <a:xfrm>
              <a:off x="3235163" y="3458331"/>
              <a:ext cx="51118" cy="49293"/>
            </a:xfrm>
            <a:custGeom>
              <a:avLst/>
              <a:gdLst/>
              <a:ahLst/>
              <a:cxnLst/>
              <a:rect l="l" t="t" r="r" b="b"/>
              <a:pathLst>
                <a:path w="224" h="216" extrusionOk="0">
                  <a:moveTo>
                    <a:pt x="54" y="0"/>
                  </a:moveTo>
                  <a:cubicBezTo>
                    <a:pt x="42" y="0"/>
                    <a:pt x="29" y="5"/>
                    <a:pt x="20" y="15"/>
                  </a:cubicBezTo>
                  <a:cubicBezTo>
                    <a:pt x="0" y="36"/>
                    <a:pt x="0" y="64"/>
                    <a:pt x="20" y="83"/>
                  </a:cubicBezTo>
                  <a:lnTo>
                    <a:pt x="138" y="201"/>
                  </a:lnTo>
                  <a:cubicBezTo>
                    <a:pt x="147" y="211"/>
                    <a:pt x="159" y="215"/>
                    <a:pt x="171" y="215"/>
                  </a:cubicBezTo>
                  <a:cubicBezTo>
                    <a:pt x="182" y="215"/>
                    <a:pt x="194" y="211"/>
                    <a:pt x="204" y="201"/>
                  </a:cubicBezTo>
                  <a:cubicBezTo>
                    <a:pt x="223" y="180"/>
                    <a:pt x="223" y="152"/>
                    <a:pt x="204" y="132"/>
                  </a:cubicBezTo>
                  <a:lnTo>
                    <a:pt x="88" y="15"/>
                  </a:lnTo>
                  <a:cubicBezTo>
                    <a:pt x="79" y="5"/>
                    <a:pt x="66" y="0"/>
                    <a:pt x="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84" name="Google Shape;1384;p23"/>
            <p:cNvSpPr/>
            <p:nvPr/>
          </p:nvSpPr>
          <p:spPr>
            <a:xfrm>
              <a:off x="3172178" y="3614653"/>
              <a:ext cx="59790" cy="22136"/>
            </a:xfrm>
            <a:custGeom>
              <a:avLst/>
              <a:gdLst/>
              <a:ahLst/>
              <a:cxnLst/>
              <a:rect l="l" t="t" r="r" b="b"/>
              <a:pathLst>
                <a:path w="262" h="97" extrusionOk="0">
                  <a:moveTo>
                    <a:pt x="47" y="0"/>
                  </a:moveTo>
                  <a:cubicBezTo>
                    <a:pt x="24" y="0"/>
                    <a:pt x="0" y="19"/>
                    <a:pt x="0" y="49"/>
                  </a:cubicBezTo>
                  <a:cubicBezTo>
                    <a:pt x="0" y="73"/>
                    <a:pt x="19" y="96"/>
                    <a:pt x="47" y="96"/>
                  </a:cubicBezTo>
                  <a:lnTo>
                    <a:pt x="214" y="96"/>
                  </a:lnTo>
                  <a:cubicBezTo>
                    <a:pt x="238" y="96"/>
                    <a:pt x="261" y="77"/>
                    <a:pt x="261" y="49"/>
                  </a:cubicBezTo>
                  <a:cubicBezTo>
                    <a:pt x="261" y="26"/>
                    <a:pt x="238" y="0"/>
                    <a:pt x="21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85" name="Google Shape;1385;p23"/>
            <p:cNvSpPr/>
            <p:nvPr/>
          </p:nvSpPr>
          <p:spPr>
            <a:xfrm>
              <a:off x="3235163" y="3744274"/>
              <a:ext cx="51118" cy="48836"/>
            </a:xfrm>
            <a:custGeom>
              <a:avLst/>
              <a:gdLst/>
              <a:ahLst/>
              <a:cxnLst/>
              <a:rect l="l" t="t" r="r" b="b"/>
              <a:pathLst>
                <a:path w="224" h="214" extrusionOk="0">
                  <a:moveTo>
                    <a:pt x="171" y="0"/>
                  </a:moveTo>
                  <a:cubicBezTo>
                    <a:pt x="159" y="0"/>
                    <a:pt x="147" y="5"/>
                    <a:pt x="138" y="15"/>
                  </a:cubicBezTo>
                  <a:lnTo>
                    <a:pt x="20" y="132"/>
                  </a:lnTo>
                  <a:cubicBezTo>
                    <a:pt x="0" y="152"/>
                    <a:pt x="0" y="179"/>
                    <a:pt x="20" y="199"/>
                  </a:cubicBezTo>
                  <a:cubicBezTo>
                    <a:pt x="29" y="208"/>
                    <a:pt x="42" y="213"/>
                    <a:pt x="54" y="213"/>
                  </a:cubicBezTo>
                  <a:cubicBezTo>
                    <a:pt x="66" y="213"/>
                    <a:pt x="79" y="208"/>
                    <a:pt x="88" y="199"/>
                  </a:cubicBezTo>
                  <a:lnTo>
                    <a:pt x="204" y="83"/>
                  </a:lnTo>
                  <a:cubicBezTo>
                    <a:pt x="223" y="64"/>
                    <a:pt x="223" y="34"/>
                    <a:pt x="204" y="15"/>
                  </a:cubicBezTo>
                  <a:cubicBezTo>
                    <a:pt x="194" y="5"/>
                    <a:pt x="182" y="0"/>
                    <a:pt x="1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86" name="Google Shape;1386;p23"/>
            <p:cNvSpPr/>
            <p:nvPr/>
          </p:nvSpPr>
          <p:spPr>
            <a:xfrm>
              <a:off x="3521107" y="3744274"/>
              <a:ext cx="51118" cy="48836"/>
            </a:xfrm>
            <a:custGeom>
              <a:avLst/>
              <a:gdLst/>
              <a:ahLst/>
              <a:cxnLst/>
              <a:rect l="l" t="t" r="r" b="b"/>
              <a:pathLst>
                <a:path w="224" h="214" extrusionOk="0">
                  <a:moveTo>
                    <a:pt x="54" y="0"/>
                  </a:moveTo>
                  <a:cubicBezTo>
                    <a:pt x="42" y="0"/>
                    <a:pt x="29" y="5"/>
                    <a:pt x="20" y="15"/>
                  </a:cubicBezTo>
                  <a:cubicBezTo>
                    <a:pt x="0" y="34"/>
                    <a:pt x="0" y="64"/>
                    <a:pt x="20" y="83"/>
                  </a:cubicBezTo>
                  <a:lnTo>
                    <a:pt x="135" y="199"/>
                  </a:lnTo>
                  <a:cubicBezTo>
                    <a:pt x="146" y="208"/>
                    <a:pt x="158" y="213"/>
                    <a:pt x="170" y="213"/>
                  </a:cubicBezTo>
                  <a:cubicBezTo>
                    <a:pt x="182" y="213"/>
                    <a:pt x="194" y="208"/>
                    <a:pt x="204" y="199"/>
                  </a:cubicBezTo>
                  <a:cubicBezTo>
                    <a:pt x="223" y="179"/>
                    <a:pt x="223" y="152"/>
                    <a:pt x="204" y="132"/>
                  </a:cubicBezTo>
                  <a:lnTo>
                    <a:pt x="88" y="15"/>
                  </a:lnTo>
                  <a:cubicBezTo>
                    <a:pt x="79" y="5"/>
                    <a:pt x="66" y="0"/>
                    <a:pt x="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87" name="Google Shape;1387;p23"/>
            <p:cNvSpPr/>
            <p:nvPr/>
          </p:nvSpPr>
          <p:spPr>
            <a:xfrm>
              <a:off x="3575420" y="3614653"/>
              <a:ext cx="59790" cy="22136"/>
            </a:xfrm>
            <a:custGeom>
              <a:avLst/>
              <a:gdLst/>
              <a:ahLst/>
              <a:cxnLst/>
              <a:rect l="l" t="t" r="r" b="b"/>
              <a:pathLst>
                <a:path w="262" h="97" extrusionOk="0">
                  <a:moveTo>
                    <a:pt x="49" y="0"/>
                  </a:moveTo>
                  <a:cubicBezTo>
                    <a:pt x="24" y="0"/>
                    <a:pt x="0" y="19"/>
                    <a:pt x="0" y="49"/>
                  </a:cubicBezTo>
                  <a:cubicBezTo>
                    <a:pt x="0" y="73"/>
                    <a:pt x="19" y="96"/>
                    <a:pt x="49" y="96"/>
                  </a:cubicBezTo>
                  <a:lnTo>
                    <a:pt x="214" y="96"/>
                  </a:lnTo>
                  <a:cubicBezTo>
                    <a:pt x="238" y="96"/>
                    <a:pt x="261" y="77"/>
                    <a:pt x="261" y="49"/>
                  </a:cubicBezTo>
                  <a:cubicBezTo>
                    <a:pt x="261" y="26"/>
                    <a:pt x="242" y="0"/>
                    <a:pt x="21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88" name="Google Shape;1388;p23"/>
            <p:cNvSpPr/>
            <p:nvPr/>
          </p:nvSpPr>
          <p:spPr>
            <a:xfrm>
              <a:off x="3521107" y="3458331"/>
              <a:ext cx="51118" cy="49293"/>
            </a:xfrm>
            <a:custGeom>
              <a:avLst/>
              <a:gdLst/>
              <a:ahLst/>
              <a:cxnLst/>
              <a:rect l="l" t="t" r="r" b="b"/>
              <a:pathLst>
                <a:path w="224" h="216" extrusionOk="0">
                  <a:moveTo>
                    <a:pt x="170" y="0"/>
                  </a:moveTo>
                  <a:cubicBezTo>
                    <a:pt x="158" y="0"/>
                    <a:pt x="146" y="5"/>
                    <a:pt x="135" y="15"/>
                  </a:cubicBezTo>
                  <a:lnTo>
                    <a:pt x="20" y="132"/>
                  </a:lnTo>
                  <a:cubicBezTo>
                    <a:pt x="0" y="152"/>
                    <a:pt x="0" y="180"/>
                    <a:pt x="20" y="201"/>
                  </a:cubicBezTo>
                  <a:cubicBezTo>
                    <a:pt x="29" y="211"/>
                    <a:pt x="42" y="215"/>
                    <a:pt x="54" y="215"/>
                  </a:cubicBezTo>
                  <a:cubicBezTo>
                    <a:pt x="66" y="215"/>
                    <a:pt x="79" y="211"/>
                    <a:pt x="88" y="201"/>
                  </a:cubicBezTo>
                  <a:lnTo>
                    <a:pt x="204" y="83"/>
                  </a:lnTo>
                  <a:cubicBezTo>
                    <a:pt x="223" y="64"/>
                    <a:pt x="223" y="36"/>
                    <a:pt x="204" y="15"/>
                  </a:cubicBezTo>
                  <a:cubicBezTo>
                    <a:pt x="194" y="5"/>
                    <a:pt x="182" y="0"/>
                    <a:pt x="1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89" name="Google Shape;1389;p23"/>
            <p:cNvSpPr/>
            <p:nvPr/>
          </p:nvSpPr>
          <p:spPr>
            <a:xfrm>
              <a:off x="3992126" y="2736285"/>
              <a:ext cx="675266" cy="675722"/>
            </a:xfrm>
            <a:custGeom>
              <a:avLst/>
              <a:gdLst/>
              <a:ahLst/>
              <a:cxnLst/>
              <a:rect l="l" t="t" r="r" b="b"/>
              <a:pathLst>
                <a:path w="2959" h="2961" extrusionOk="0">
                  <a:moveTo>
                    <a:pt x="322" y="0"/>
                  </a:moveTo>
                  <a:cubicBezTo>
                    <a:pt x="144" y="0"/>
                    <a:pt x="1" y="146"/>
                    <a:pt x="1" y="322"/>
                  </a:cubicBezTo>
                  <a:lnTo>
                    <a:pt x="1" y="2639"/>
                  </a:lnTo>
                  <a:cubicBezTo>
                    <a:pt x="1" y="2815"/>
                    <a:pt x="144" y="2960"/>
                    <a:pt x="322" y="2960"/>
                  </a:cubicBezTo>
                  <a:lnTo>
                    <a:pt x="2637" y="2960"/>
                  </a:lnTo>
                  <a:cubicBezTo>
                    <a:pt x="2815" y="2960"/>
                    <a:pt x="2959" y="2817"/>
                    <a:pt x="2959" y="2639"/>
                  </a:cubicBezTo>
                  <a:lnTo>
                    <a:pt x="2959" y="322"/>
                  </a:lnTo>
                  <a:cubicBezTo>
                    <a:pt x="2959" y="146"/>
                    <a:pt x="2815" y="0"/>
                    <a:pt x="263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90" name="Google Shape;1390;p23"/>
            <p:cNvSpPr/>
            <p:nvPr/>
          </p:nvSpPr>
          <p:spPr>
            <a:xfrm>
              <a:off x="4109653" y="2823460"/>
              <a:ext cx="165222" cy="113419"/>
            </a:xfrm>
            <a:custGeom>
              <a:avLst/>
              <a:gdLst/>
              <a:ahLst/>
              <a:cxnLst/>
              <a:rect l="l" t="t" r="r" b="b"/>
              <a:pathLst>
                <a:path w="724" h="497" extrusionOk="0">
                  <a:moveTo>
                    <a:pt x="646" y="0"/>
                  </a:moveTo>
                  <a:cubicBezTo>
                    <a:pt x="628" y="0"/>
                    <a:pt x="609" y="7"/>
                    <a:pt x="595" y="21"/>
                  </a:cubicBezTo>
                  <a:lnTo>
                    <a:pt x="291" y="325"/>
                  </a:lnTo>
                  <a:lnTo>
                    <a:pt x="129" y="162"/>
                  </a:lnTo>
                  <a:cubicBezTo>
                    <a:pt x="115" y="148"/>
                    <a:pt x="96" y="141"/>
                    <a:pt x="78" y="141"/>
                  </a:cubicBezTo>
                  <a:cubicBezTo>
                    <a:pt x="60" y="141"/>
                    <a:pt x="42" y="148"/>
                    <a:pt x="28" y="162"/>
                  </a:cubicBezTo>
                  <a:cubicBezTo>
                    <a:pt x="0" y="190"/>
                    <a:pt x="0" y="235"/>
                    <a:pt x="28" y="263"/>
                  </a:cubicBezTo>
                  <a:lnTo>
                    <a:pt x="240" y="475"/>
                  </a:lnTo>
                  <a:cubicBezTo>
                    <a:pt x="255" y="490"/>
                    <a:pt x="272" y="496"/>
                    <a:pt x="291" y="496"/>
                  </a:cubicBezTo>
                  <a:cubicBezTo>
                    <a:pt x="308" y="496"/>
                    <a:pt x="328" y="490"/>
                    <a:pt x="341" y="475"/>
                  </a:cubicBezTo>
                  <a:lnTo>
                    <a:pt x="696" y="122"/>
                  </a:lnTo>
                  <a:cubicBezTo>
                    <a:pt x="724" y="94"/>
                    <a:pt x="724" y="49"/>
                    <a:pt x="696" y="21"/>
                  </a:cubicBezTo>
                  <a:cubicBezTo>
                    <a:pt x="682" y="7"/>
                    <a:pt x="664" y="0"/>
                    <a:pt x="6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91" name="Google Shape;1391;p23"/>
            <p:cNvSpPr/>
            <p:nvPr/>
          </p:nvSpPr>
          <p:spPr>
            <a:xfrm>
              <a:off x="4305454" y="2839435"/>
              <a:ext cx="162027" cy="32405"/>
            </a:xfrm>
            <a:custGeom>
              <a:avLst/>
              <a:gdLst/>
              <a:ahLst/>
              <a:cxnLst/>
              <a:rect l="l" t="t" r="r" b="b"/>
              <a:pathLst>
                <a:path w="710" h="142" extrusionOk="0">
                  <a:moveTo>
                    <a:pt x="72" y="0"/>
                  </a:moveTo>
                  <a:cubicBezTo>
                    <a:pt x="33" y="0"/>
                    <a:pt x="1" y="32"/>
                    <a:pt x="1" y="71"/>
                  </a:cubicBezTo>
                  <a:cubicBezTo>
                    <a:pt x="1" y="109"/>
                    <a:pt x="33" y="142"/>
                    <a:pt x="72" y="142"/>
                  </a:cubicBezTo>
                  <a:lnTo>
                    <a:pt x="639" y="142"/>
                  </a:lnTo>
                  <a:cubicBezTo>
                    <a:pt x="678" y="142"/>
                    <a:pt x="710" y="112"/>
                    <a:pt x="710" y="71"/>
                  </a:cubicBezTo>
                  <a:cubicBezTo>
                    <a:pt x="710" y="32"/>
                    <a:pt x="678" y="0"/>
                    <a:pt x="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92" name="Google Shape;1392;p23"/>
            <p:cNvSpPr/>
            <p:nvPr/>
          </p:nvSpPr>
          <p:spPr>
            <a:xfrm>
              <a:off x="4305454" y="2904474"/>
              <a:ext cx="243269" cy="32405"/>
            </a:xfrm>
            <a:custGeom>
              <a:avLst/>
              <a:gdLst/>
              <a:ahLst/>
              <a:cxnLst/>
              <a:rect l="l" t="t" r="r" b="b"/>
              <a:pathLst>
                <a:path w="1066" h="142" extrusionOk="0">
                  <a:moveTo>
                    <a:pt x="72" y="0"/>
                  </a:moveTo>
                  <a:cubicBezTo>
                    <a:pt x="33" y="0"/>
                    <a:pt x="1" y="32"/>
                    <a:pt x="1" y="71"/>
                  </a:cubicBezTo>
                  <a:cubicBezTo>
                    <a:pt x="1" y="109"/>
                    <a:pt x="33" y="141"/>
                    <a:pt x="72" y="141"/>
                  </a:cubicBezTo>
                  <a:lnTo>
                    <a:pt x="995" y="141"/>
                  </a:lnTo>
                  <a:cubicBezTo>
                    <a:pt x="1033" y="141"/>
                    <a:pt x="1065" y="109"/>
                    <a:pt x="1065" y="71"/>
                  </a:cubicBezTo>
                  <a:cubicBezTo>
                    <a:pt x="1065" y="32"/>
                    <a:pt x="1033" y="0"/>
                    <a:pt x="99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93" name="Google Shape;1393;p23"/>
            <p:cNvSpPr/>
            <p:nvPr/>
          </p:nvSpPr>
          <p:spPr>
            <a:xfrm>
              <a:off x="4109653" y="3211868"/>
              <a:ext cx="165222" cy="113647"/>
            </a:xfrm>
            <a:custGeom>
              <a:avLst/>
              <a:gdLst/>
              <a:ahLst/>
              <a:cxnLst/>
              <a:rect l="l" t="t" r="r" b="b"/>
              <a:pathLst>
                <a:path w="724" h="498" extrusionOk="0">
                  <a:moveTo>
                    <a:pt x="646" y="1"/>
                  </a:moveTo>
                  <a:cubicBezTo>
                    <a:pt x="628" y="1"/>
                    <a:pt x="609" y="8"/>
                    <a:pt x="595" y="22"/>
                  </a:cubicBezTo>
                  <a:lnTo>
                    <a:pt x="291" y="326"/>
                  </a:lnTo>
                  <a:lnTo>
                    <a:pt x="129" y="163"/>
                  </a:lnTo>
                  <a:cubicBezTo>
                    <a:pt x="115" y="149"/>
                    <a:pt x="96" y="142"/>
                    <a:pt x="78" y="142"/>
                  </a:cubicBezTo>
                  <a:cubicBezTo>
                    <a:pt x="60" y="142"/>
                    <a:pt x="42" y="149"/>
                    <a:pt x="28" y="163"/>
                  </a:cubicBezTo>
                  <a:cubicBezTo>
                    <a:pt x="0" y="191"/>
                    <a:pt x="0" y="236"/>
                    <a:pt x="28" y="264"/>
                  </a:cubicBezTo>
                  <a:lnTo>
                    <a:pt x="240" y="476"/>
                  </a:lnTo>
                  <a:cubicBezTo>
                    <a:pt x="255" y="491"/>
                    <a:pt x="272" y="497"/>
                    <a:pt x="291" y="497"/>
                  </a:cubicBezTo>
                  <a:cubicBezTo>
                    <a:pt x="308" y="497"/>
                    <a:pt x="328" y="491"/>
                    <a:pt x="341" y="476"/>
                  </a:cubicBezTo>
                  <a:lnTo>
                    <a:pt x="696" y="122"/>
                  </a:lnTo>
                  <a:cubicBezTo>
                    <a:pt x="724" y="94"/>
                    <a:pt x="724" y="49"/>
                    <a:pt x="696" y="22"/>
                  </a:cubicBezTo>
                  <a:cubicBezTo>
                    <a:pt x="682" y="8"/>
                    <a:pt x="664" y="1"/>
                    <a:pt x="6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94" name="Google Shape;1394;p23"/>
            <p:cNvSpPr/>
            <p:nvPr/>
          </p:nvSpPr>
          <p:spPr>
            <a:xfrm>
              <a:off x="4305454" y="3227842"/>
              <a:ext cx="162027" cy="33090"/>
            </a:xfrm>
            <a:custGeom>
              <a:avLst/>
              <a:gdLst/>
              <a:ahLst/>
              <a:cxnLst/>
              <a:rect l="l" t="t" r="r" b="b"/>
              <a:pathLst>
                <a:path w="710" h="145" extrusionOk="0">
                  <a:moveTo>
                    <a:pt x="72" y="1"/>
                  </a:moveTo>
                  <a:cubicBezTo>
                    <a:pt x="33" y="1"/>
                    <a:pt x="1" y="33"/>
                    <a:pt x="1" y="72"/>
                  </a:cubicBezTo>
                  <a:cubicBezTo>
                    <a:pt x="1" y="112"/>
                    <a:pt x="33" y="144"/>
                    <a:pt x="72" y="144"/>
                  </a:cubicBezTo>
                  <a:lnTo>
                    <a:pt x="639" y="144"/>
                  </a:lnTo>
                  <a:cubicBezTo>
                    <a:pt x="678" y="144"/>
                    <a:pt x="710" y="112"/>
                    <a:pt x="710" y="72"/>
                  </a:cubicBezTo>
                  <a:cubicBezTo>
                    <a:pt x="710" y="33"/>
                    <a:pt x="678" y="1"/>
                    <a:pt x="6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95" name="Google Shape;1395;p23"/>
            <p:cNvSpPr/>
            <p:nvPr/>
          </p:nvSpPr>
          <p:spPr>
            <a:xfrm>
              <a:off x="4305454" y="3292881"/>
              <a:ext cx="243269" cy="32634"/>
            </a:xfrm>
            <a:custGeom>
              <a:avLst/>
              <a:gdLst/>
              <a:ahLst/>
              <a:cxnLst/>
              <a:rect l="l" t="t" r="r" b="b"/>
              <a:pathLst>
                <a:path w="1066" h="143" extrusionOk="0">
                  <a:moveTo>
                    <a:pt x="72" y="1"/>
                  </a:moveTo>
                  <a:cubicBezTo>
                    <a:pt x="33" y="1"/>
                    <a:pt x="1" y="33"/>
                    <a:pt x="1" y="71"/>
                  </a:cubicBezTo>
                  <a:cubicBezTo>
                    <a:pt x="1" y="110"/>
                    <a:pt x="33" y="142"/>
                    <a:pt x="72" y="142"/>
                  </a:cubicBezTo>
                  <a:lnTo>
                    <a:pt x="995" y="142"/>
                  </a:lnTo>
                  <a:cubicBezTo>
                    <a:pt x="1033" y="142"/>
                    <a:pt x="1065" y="110"/>
                    <a:pt x="1065" y="71"/>
                  </a:cubicBezTo>
                  <a:cubicBezTo>
                    <a:pt x="1065" y="33"/>
                    <a:pt x="1033" y="1"/>
                    <a:pt x="99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96" name="Google Shape;1396;p23"/>
            <p:cNvSpPr/>
            <p:nvPr/>
          </p:nvSpPr>
          <p:spPr>
            <a:xfrm>
              <a:off x="4109653" y="3017436"/>
              <a:ext cx="165222" cy="113876"/>
            </a:xfrm>
            <a:custGeom>
              <a:avLst/>
              <a:gdLst/>
              <a:ahLst/>
              <a:cxnLst/>
              <a:rect l="l" t="t" r="r" b="b"/>
              <a:pathLst>
                <a:path w="724" h="499" extrusionOk="0">
                  <a:moveTo>
                    <a:pt x="646" y="0"/>
                  </a:moveTo>
                  <a:cubicBezTo>
                    <a:pt x="628" y="0"/>
                    <a:pt x="609" y="7"/>
                    <a:pt x="595" y="21"/>
                  </a:cubicBezTo>
                  <a:lnTo>
                    <a:pt x="291" y="327"/>
                  </a:lnTo>
                  <a:lnTo>
                    <a:pt x="129" y="165"/>
                  </a:lnTo>
                  <a:cubicBezTo>
                    <a:pt x="115" y="151"/>
                    <a:pt x="96" y="144"/>
                    <a:pt x="78" y="144"/>
                  </a:cubicBezTo>
                  <a:cubicBezTo>
                    <a:pt x="60" y="144"/>
                    <a:pt x="42" y="151"/>
                    <a:pt x="28" y="165"/>
                  </a:cubicBezTo>
                  <a:cubicBezTo>
                    <a:pt x="0" y="193"/>
                    <a:pt x="0" y="235"/>
                    <a:pt x="28" y="263"/>
                  </a:cubicBezTo>
                  <a:lnTo>
                    <a:pt x="240" y="477"/>
                  </a:lnTo>
                  <a:cubicBezTo>
                    <a:pt x="255" y="490"/>
                    <a:pt x="272" y="499"/>
                    <a:pt x="291" y="499"/>
                  </a:cubicBezTo>
                  <a:cubicBezTo>
                    <a:pt x="308" y="499"/>
                    <a:pt x="328" y="490"/>
                    <a:pt x="341" y="477"/>
                  </a:cubicBezTo>
                  <a:lnTo>
                    <a:pt x="696" y="122"/>
                  </a:lnTo>
                  <a:cubicBezTo>
                    <a:pt x="724" y="94"/>
                    <a:pt x="724" y="49"/>
                    <a:pt x="696" y="21"/>
                  </a:cubicBezTo>
                  <a:cubicBezTo>
                    <a:pt x="682" y="7"/>
                    <a:pt x="664" y="0"/>
                    <a:pt x="6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97" name="Google Shape;1397;p23"/>
            <p:cNvSpPr/>
            <p:nvPr/>
          </p:nvSpPr>
          <p:spPr>
            <a:xfrm>
              <a:off x="4305454" y="3033867"/>
              <a:ext cx="162027" cy="32405"/>
            </a:xfrm>
            <a:custGeom>
              <a:avLst/>
              <a:gdLst/>
              <a:ahLst/>
              <a:cxnLst/>
              <a:rect l="l" t="t" r="r" b="b"/>
              <a:pathLst>
                <a:path w="710" h="142" extrusionOk="0">
                  <a:moveTo>
                    <a:pt x="72" y="1"/>
                  </a:moveTo>
                  <a:cubicBezTo>
                    <a:pt x="33" y="1"/>
                    <a:pt x="1" y="31"/>
                    <a:pt x="1" y="71"/>
                  </a:cubicBezTo>
                  <a:cubicBezTo>
                    <a:pt x="1" y="110"/>
                    <a:pt x="33" y="142"/>
                    <a:pt x="72" y="142"/>
                  </a:cubicBezTo>
                  <a:lnTo>
                    <a:pt x="639" y="142"/>
                  </a:lnTo>
                  <a:cubicBezTo>
                    <a:pt x="678" y="142"/>
                    <a:pt x="710" y="110"/>
                    <a:pt x="710" y="71"/>
                  </a:cubicBezTo>
                  <a:cubicBezTo>
                    <a:pt x="710" y="31"/>
                    <a:pt x="678" y="1"/>
                    <a:pt x="6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98" name="Google Shape;1398;p23"/>
            <p:cNvSpPr/>
            <p:nvPr/>
          </p:nvSpPr>
          <p:spPr>
            <a:xfrm>
              <a:off x="4305454" y="3098449"/>
              <a:ext cx="243269" cy="32862"/>
            </a:xfrm>
            <a:custGeom>
              <a:avLst/>
              <a:gdLst/>
              <a:ahLst/>
              <a:cxnLst/>
              <a:rect l="l" t="t" r="r" b="b"/>
              <a:pathLst>
                <a:path w="1066" h="144" extrusionOk="0">
                  <a:moveTo>
                    <a:pt x="72" y="0"/>
                  </a:moveTo>
                  <a:cubicBezTo>
                    <a:pt x="33" y="0"/>
                    <a:pt x="1" y="32"/>
                    <a:pt x="1" y="71"/>
                  </a:cubicBezTo>
                  <a:cubicBezTo>
                    <a:pt x="1" y="112"/>
                    <a:pt x="33" y="144"/>
                    <a:pt x="72" y="144"/>
                  </a:cubicBezTo>
                  <a:lnTo>
                    <a:pt x="995" y="144"/>
                  </a:lnTo>
                  <a:cubicBezTo>
                    <a:pt x="1033" y="144"/>
                    <a:pt x="1065" y="112"/>
                    <a:pt x="1065" y="71"/>
                  </a:cubicBezTo>
                  <a:cubicBezTo>
                    <a:pt x="1065" y="32"/>
                    <a:pt x="1033" y="0"/>
                    <a:pt x="99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99" name="Google Shape;1399;p23"/>
            <p:cNvSpPr/>
            <p:nvPr/>
          </p:nvSpPr>
          <p:spPr>
            <a:xfrm>
              <a:off x="4765976" y="3059198"/>
              <a:ext cx="957102" cy="598588"/>
            </a:xfrm>
            <a:custGeom>
              <a:avLst/>
              <a:gdLst/>
              <a:ahLst/>
              <a:cxnLst/>
              <a:rect l="l" t="t" r="r" b="b"/>
              <a:pathLst>
                <a:path w="4194" h="2623" extrusionOk="0">
                  <a:moveTo>
                    <a:pt x="322" y="1"/>
                  </a:moveTo>
                  <a:cubicBezTo>
                    <a:pt x="144" y="1"/>
                    <a:pt x="0" y="147"/>
                    <a:pt x="0" y="322"/>
                  </a:cubicBezTo>
                  <a:lnTo>
                    <a:pt x="0" y="2301"/>
                  </a:lnTo>
                  <a:cubicBezTo>
                    <a:pt x="0" y="2477"/>
                    <a:pt x="144" y="2622"/>
                    <a:pt x="322" y="2622"/>
                  </a:cubicBezTo>
                  <a:lnTo>
                    <a:pt x="3873" y="2622"/>
                  </a:lnTo>
                  <a:cubicBezTo>
                    <a:pt x="4050" y="2622"/>
                    <a:pt x="4194" y="2477"/>
                    <a:pt x="4194" y="2301"/>
                  </a:cubicBezTo>
                  <a:lnTo>
                    <a:pt x="4194" y="322"/>
                  </a:lnTo>
                  <a:cubicBezTo>
                    <a:pt x="4194" y="147"/>
                    <a:pt x="4050" y="1"/>
                    <a:pt x="3873" y="1"/>
                  </a:cubicBezTo>
                  <a:close/>
                </a:path>
              </a:pathLst>
            </a:custGeom>
            <a:solidFill>
              <a:srgbClr val="68D3E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00" name="Google Shape;1400;p23"/>
            <p:cNvSpPr/>
            <p:nvPr/>
          </p:nvSpPr>
          <p:spPr>
            <a:xfrm>
              <a:off x="5462464" y="3134962"/>
              <a:ext cx="129165" cy="159289"/>
            </a:xfrm>
            <a:custGeom>
              <a:avLst/>
              <a:gdLst/>
              <a:ahLst/>
              <a:cxnLst/>
              <a:rect l="l" t="t" r="r" b="b"/>
              <a:pathLst>
                <a:path w="566" h="698" extrusionOk="0">
                  <a:moveTo>
                    <a:pt x="150" y="0"/>
                  </a:moveTo>
                  <a:cubicBezTo>
                    <a:pt x="100" y="0"/>
                    <a:pt x="49" y="11"/>
                    <a:pt x="0" y="33"/>
                  </a:cubicBezTo>
                  <a:lnTo>
                    <a:pt x="302" y="697"/>
                  </a:lnTo>
                  <a:cubicBezTo>
                    <a:pt x="484" y="614"/>
                    <a:pt x="566" y="397"/>
                    <a:pt x="482" y="215"/>
                  </a:cubicBezTo>
                  <a:cubicBezTo>
                    <a:pt x="421" y="80"/>
                    <a:pt x="288" y="0"/>
                    <a:pt x="150" y="0"/>
                  </a:cubicBezTo>
                  <a:close/>
                </a:path>
              </a:pathLst>
            </a:custGeom>
            <a:solidFill>
              <a:srgbClr val="FF695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01" name="Google Shape;1401;p23"/>
            <p:cNvSpPr/>
            <p:nvPr/>
          </p:nvSpPr>
          <p:spPr>
            <a:xfrm>
              <a:off x="5064014" y="3304292"/>
              <a:ext cx="382476" cy="202420"/>
            </a:xfrm>
            <a:custGeom>
              <a:avLst/>
              <a:gdLst/>
              <a:ahLst/>
              <a:cxnLst/>
              <a:rect l="l" t="t" r="r" b="b"/>
              <a:pathLst>
                <a:path w="1676" h="887" extrusionOk="0">
                  <a:moveTo>
                    <a:pt x="1618" y="0"/>
                  </a:moveTo>
                  <a:lnTo>
                    <a:pt x="99" y="692"/>
                  </a:lnTo>
                  <a:lnTo>
                    <a:pt x="1" y="887"/>
                  </a:lnTo>
                  <a:lnTo>
                    <a:pt x="1" y="887"/>
                  </a:lnTo>
                  <a:lnTo>
                    <a:pt x="1676" y="124"/>
                  </a:lnTo>
                  <a:lnTo>
                    <a:pt x="1618" y="0"/>
                  </a:lnTo>
                  <a:close/>
                </a:path>
              </a:pathLst>
            </a:custGeom>
            <a:solidFill>
              <a:srgbClr val="FEBA6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02" name="Google Shape;1402;p23"/>
            <p:cNvSpPr/>
            <p:nvPr/>
          </p:nvSpPr>
          <p:spPr>
            <a:xfrm>
              <a:off x="5029327" y="3228527"/>
              <a:ext cx="395712" cy="214743"/>
            </a:xfrm>
            <a:custGeom>
              <a:avLst/>
              <a:gdLst/>
              <a:ahLst/>
              <a:cxnLst/>
              <a:rect l="l" t="t" r="r" b="b"/>
              <a:pathLst>
                <a:path w="1734" h="941" extrusionOk="0">
                  <a:moveTo>
                    <a:pt x="1620" y="0"/>
                  </a:moveTo>
                  <a:lnTo>
                    <a:pt x="99" y="692"/>
                  </a:lnTo>
                  <a:lnTo>
                    <a:pt x="1" y="887"/>
                  </a:lnTo>
                  <a:lnTo>
                    <a:pt x="213" y="940"/>
                  </a:lnTo>
                  <a:lnTo>
                    <a:pt x="1733" y="248"/>
                  </a:lnTo>
                  <a:lnTo>
                    <a:pt x="162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03" name="Google Shape;1403;p23"/>
            <p:cNvSpPr/>
            <p:nvPr/>
          </p:nvSpPr>
          <p:spPr>
            <a:xfrm>
              <a:off x="4995096" y="3181516"/>
              <a:ext cx="395255" cy="185989"/>
            </a:xfrm>
            <a:custGeom>
              <a:avLst/>
              <a:gdLst/>
              <a:ahLst/>
              <a:cxnLst/>
              <a:rect l="l" t="t" r="r" b="b"/>
              <a:pathLst>
                <a:path w="1732" h="815" extrusionOk="0">
                  <a:moveTo>
                    <a:pt x="1676" y="0"/>
                  </a:moveTo>
                  <a:lnTo>
                    <a:pt x="1" y="761"/>
                  </a:lnTo>
                  <a:lnTo>
                    <a:pt x="213" y="814"/>
                  </a:lnTo>
                  <a:lnTo>
                    <a:pt x="1731" y="125"/>
                  </a:lnTo>
                  <a:lnTo>
                    <a:pt x="1676" y="0"/>
                  </a:lnTo>
                  <a:close/>
                </a:path>
              </a:pathLst>
            </a:custGeom>
            <a:solidFill>
              <a:srgbClr val="FEBA6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04" name="Google Shape;1404;p23"/>
            <p:cNvSpPr/>
            <p:nvPr/>
          </p:nvSpPr>
          <p:spPr>
            <a:xfrm>
              <a:off x="5434166" y="3142493"/>
              <a:ext cx="97445" cy="164309"/>
            </a:xfrm>
            <a:custGeom>
              <a:avLst/>
              <a:gdLst/>
              <a:ahLst/>
              <a:cxnLst/>
              <a:rect l="l" t="t" r="r" b="b"/>
              <a:pathLst>
                <a:path w="427" h="720" extrusionOk="0">
                  <a:moveTo>
                    <a:pt x="124" y="0"/>
                  </a:moveTo>
                  <a:lnTo>
                    <a:pt x="0" y="58"/>
                  </a:lnTo>
                  <a:lnTo>
                    <a:pt x="302" y="720"/>
                  </a:lnTo>
                  <a:lnTo>
                    <a:pt x="426" y="664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05" name="Google Shape;1405;p23"/>
            <p:cNvSpPr/>
            <p:nvPr/>
          </p:nvSpPr>
          <p:spPr>
            <a:xfrm>
              <a:off x="5396056" y="3163945"/>
              <a:ext cx="88088" cy="160430"/>
            </a:xfrm>
            <a:custGeom>
              <a:avLst/>
              <a:gdLst/>
              <a:ahLst/>
              <a:cxnLst/>
              <a:rect l="l" t="t" r="r" b="b"/>
              <a:pathLst>
                <a:path w="386" h="703" extrusionOk="0">
                  <a:moveTo>
                    <a:pt x="84" y="0"/>
                  </a:moveTo>
                  <a:lnTo>
                    <a:pt x="0" y="39"/>
                  </a:lnTo>
                  <a:lnTo>
                    <a:pt x="302" y="703"/>
                  </a:lnTo>
                  <a:lnTo>
                    <a:pt x="386" y="664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06" name="Google Shape;1406;p23"/>
            <p:cNvSpPr/>
            <p:nvPr/>
          </p:nvSpPr>
          <p:spPr>
            <a:xfrm>
              <a:off x="4902216" y="3370700"/>
              <a:ext cx="161571" cy="141489"/>
            </a:xfrm>
            <a:custGeom>
              <a:avLst/>
              <a:gdLst/>
              <a:ahLst/>
              <a:cxnLst/>
              <a:rect l="l" t="t" r="r" b="b"/>
              <a:pathLst>
                <a:path w="708" h="620" extrusionOk="0">
                  <a:moveTo>
                    <a:pt x="316" y="0"/>
                  </a:moveTo>
                  <a:lnTo>
                    <a:pt x="1" y="467"/>
                  </a:lnTo>
                  <a:lnTo>
                    <a:pt x="1" y="467"/>
                  </a:lnTo>
                  <a:lnTo>
                    <a:pt x="125" y="411"/>
                  </a:lnTo>
                  <a:cubicBezTo>
                    <a:pt x="131" y="409"/>
                    <a:pt x="137" y="407"/>
                    <a:pt x="143" y="407"/>
                  </a:cubicBezTo>
                  <a:cubicBezTo>
                    <a:pt x="160" y="407"/>
                    <a:pt x="177" y="417"/>
                    <a:pt x="185" y="433"/>
                  </a:cubicBezTo>
                  <a:cubicBezTo>
                    <a:pt x="196" y="456"/>
                    <a:pt x="185" y="484"/>
                    <a:pt x="162" y="493"/>
                  </a:cubicBezTo>
                  <a:lnTo>
                    <a:pt x="39" y="551"/>
                  </a:lnTo>
                  <a:lnTo>
                    <a:pt x="598" y="619"/>
                  </a:lnTo>
                  <a:cubicBezTo>
                    <a:pt x="598" y="615"/>
                    <a:pt x="598" y="611"/>
                    <a:pt x="601" y="604"/>
                  </a:cubicBezTo>
                  <a:lnTo>
                    <a:pt x="708" y="397"/>
                  </a:lnTo>
                  <a:lnTo>
                    <a:pt x="481" y="339"/>
                  </a:lnTo>
                  <a:cubicBezTo>
                    <a:pt x="478" y="339"/>
                    <a:pt x="476" y="339"/>
                    <a:pt x="476" y="337"/>
                  </a:cubicBezTo>
                  <a:cubicBezTo>
                    <a:pt x="474" y="337"/>
                    <a:pt x="472" y="334"/>
                    <a:pt x="472" y="334"/>
                  </a:cubicBezTo>
                  <a:cubicBezTo>
                    <a:pt x="470" y="334"/>
                    <a:pt x="468" y="332"/>
                    <a:pt x="468" y="332"/>
                  </a:cubicBezTo>
                  <a:cubicBezTo>
                    <a:pt x="464" y="330"/>
                    <a:pt x="461" y="328"/>
                    <a:pt x="459" y="326"/>
                  </a:cubicBezTo>
                  <a:cubicBezTo>
                    <a:pt x="457" y="324"/>
                    <a:pt x="457" y="322"/>
                    <a:pt x="455" y="319"/>
                  </a:cubicBezTo>
                  <a:cubicBezTo>
                    <a:pt x="453" y="317"/>
                    <a:pt x="451" y="315"/>
                    <a:pt x="451" y="311"/>
                  </a:cubicBezTo>
                  <a:cubicBezTo>
                    <a:pt x="449" y="309"/>
                    <a:pt x="449" y="307"/>
                    <a:pt x="449" y="304"/>
                  </a:cubicBezTo>
                  <a:cubicBezTo>
                    <a:pt x="446" y="302"/>
                    <a:pt x="446" y="298"/>
                    <a:pt x="446" y="296"/>
                  </a:cubicBezTo>
                  <a:cubicBezTo>
                    <a:pt x="446" y="292"/>
                    <a:pt x="446" y="289"/>
                    <a:pt x="446" y="287"/>
                  </a:cubicBezTo>
                  <a:cubicBezTo>
                    <a:pt x="449" y="285"/>
                    <a:pt x="446" y="285"/>
                    <a:pt x="449" y="283"/>
                  </a:cubicBezTo>
                  <a:cubicBezTo>
                    <a:pt x="449" y="281"/>
                    <a:pt x="449" y="281"/>
                    <a:pt x="451" y="279"/>
                  </a:cubicBezTo>
                  <a:cubicBezTo>
                    <a:pt x="451" y="277"/>
                    <a:pt x="451" y="274"/>
                    <a:pt x="451" y="274"/>
                  </a:cubicBezTo>
                  <a:lnTo>
                    <a:pt x="558" y="65"/>
                  </a:lnTo>
                  <a:lnTo>
                    <a:pt x="329" y="7"/>
                  </a:lnTo>
                  <a:lnTo>
                    <a:pt x="324" y="5"/>
                  </a:lnTo>
                  <a:cubicBezTo>
                    <a:pt x="322" y="5"/>
                    <a:pt x="318" y="2"/>
                    <a:pt x="316" y="0"/>
                  </a:cubicBezTo>
                  <a:close/>
                </a:path>
              </a:pathLst>
            </a:custGeom>
            <a:solidFill>
              <a:srgbClr val="845F3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07" name="Google Shape;1407;p23"/>
            <p:cNvSpPr/>
            <p:nvPr/>
          </p:nvSpPr>
          <p:spPr>
            <a:xfrm>
              <a:off x="4891490" y="3437564"/>
              <a:ext cx="75537" cy="65267"/>
            </a:xfrm>
            <a:custGeom>
              <a:avLst/>
              <a:gdLst/>
              <a:ahLst/>
              <a:cxnLst/>
              <a:rect l="l" t="t" r="r" b="b"/>
              <a:pathLst>
                <a:path w="331" h="286" extrusionOk="0">
                  <a:moveTo>
                    <a:pt x="167" y="0"/>
                  </a:moveTo>
                  <a:cubicBezTo>
                    <a:pt x="167" y="0"/>
                    <a:pt x="166" y="1"/>
                    <a:pt x="166" y="1"/>
                  </a:cubicBezTo>
                  <a:lnTo>
                    <a:pt x="48" y="174"/>
                  </a:lnTo>
                  <a:lnTo>
                    <a:pt x="1" y="247"/>
                  </a:lnTo>
                  <a:lnTo>
                    <a:pt x="86" y="258"/>
                  </a:lnTo>
                  <a:lnTo>
                    <a:pt x="309" y="286"/>
                  </a:lnTo>
                  <a:cubicBezTo>
                    <a:pt x="330" y="275"/>
                    <a:pt x="192" y="0"/>
                    <a:pt x="16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08" name="Google Shape;1408;p23"/>
            <p:cNvSpPr/>
            <p:nvPr/>
          </p:nvSpPr>
          <p:spPr>
            <a:xfrm>
              <a:off x="5414997" y="3155501"/>
              <a:ext cx="88316" cy="160202"/>
            </a:xfrm>
            <a:custGeom>
              <a:avLst/>
              <a:gdLst/>
              <a:ahLst/>
              <a:cxnLst/>
              <a:rect l="l" t="t" r="r" b="b"/>
              <a:pathLst>
                <a:path w="387" h="702" extrusionOk="0">
                  <a:moveTo>
                    <a:pt x="84" y="1"/>
                  </a:moveTo>
                  <a:lnTo>
                    <a:pt x="1" y="37"/>
                  </a:lnTo>
                  <a:lnTo>
                    <a:pt x="303" y="701"/>
                  </a:lnTo>
                  <a:lnTo>
                    <a:pt x="386" y="663"/>
                  </a:lnTo>
                  <a:lnTo>
                    <a:pt x="84" y="1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09" name="Google Shape;1409;p23"/>
            <p:cNvSpPr/>
            <p:nvPr/>
          </p:nvSpPr>
          <p:spPr>
            <a:xfrm>
              <a:off x="4974101" y="3209814"/>
              <a:ext cx="459153" cy="303744"/>
            </a:xfrm>
            <a:custGeom>
              <a:avLst/>
              <a:gdLst/>
              <a:ahLst/>
              <a:cxnLst/>
              <a:rect l="l" t="t" r="r" b="b"/>
              <a:pathLst>
                <a:path w="2012" h="1331" extrusionOk="0">
                  <a:moveTo>
                    <a:pt x="1823" y="1"/>
                  </a:moveTo>
                  <a:lnTo>
                    <a:pt x="305" y="690"/>
                  </a:lnTo>
                  <a:lnTo>
                    <a:pt x="93" y="637"/>
                  </a:lnTo>
                  <a:lnTo>
                    <a:pt x="26" y="667"/>
                  </a:lnTo>
                  <a:lnTo>
                    <a:pt x="1" y="705"/>
                  </a:lnTo>
                  <a:cubicBezTo>
                    <a:pt x="3" y="707"/>
                    <a:pt x="7" y="710"/>
                    <a:pt x="9" y="710"/>
                  </a:cubicBezTo>
                  <a:lnTo>
                    <a:pt x="14" y="712"/>
                  </a:lnTo>
                  <a:lnTo>
                    <a:pt x="243" y="770"/>
                  </a:lnTo>
                  <a:lnTo>
                    <a:pt x="136" y="979"/>
                  </a:lnTo>
                  <a:cubicBezTo>
                    <a:pt x="136" y="979"/>
                    <a:pt x="136" y="982"/>
                    <a:pt x="136" y="984"/>
                  </a:cubicBezTo>
                  <a:cubicBezTo>
                    <a:pt x="134" y="986"/>
                    <a:pt x="134" y="986"/>
                    <a:pt x="134" y="988"/>
                  </a:cubicBezTo>
                  <a:cubicBezTo>
                    <a:pt x="131" y="990"/>
                    <a:pt x="134" y="990"/>
                    <a:pt x="131" y="992"/>
                  </a:cubicBezTo>
                  <a:cubicBezTo>
                    <a:pt x="131" y="994"/>
                    <a:pt x="131" y="997"/>
                    <a:pt x="131" y="1001"/>
                  </a:cubicBezTo>
                  <a:cubicBezTo>
                    <a:pt x="131" y="1003"/>
                    <a:pt x="131" y="1005"/>
                    <a:pt x="134" y="1009"/>
                  </a:cubicBezTo>
                  <a:cubicBezTo>
                    <a:pt x="134" y="1012"/>
                    <a:pt x="134" y="1014"/>
                    <a:pt x="136" y="1016"/>
                  </a:cubicBezTo>
                  <a:cubicBezTo>
                    <a:pt x="136" y="1020"/>
                    <a:pt x="138" y="1022"/>
                    <a:pt x="140" y="1024"/>
                  </a:cubicBezTo>
                  <a:cubicBezTo>
                    <a:pt x="142" y="1027"/>
                    <a:pt x="142" y="1029"/>
                    <a:pt x="144" y="1031"/>
                  </a:cubicBezTo>
                  <a:cubicBezTo>
                    <a:pt x="146" y="1033"/>
                    <a:pt x="149" y="1035"/>
                    <a:pt x="153" y="1037"/>
                  </a:cubicBezTo>
                  <a:cubicBezTo>
                    <a:pt x="153" y="1037"/>
                    <a:pt x="155" y="1039"/>
                    <a:pt x="157" y="1039"/>
                  </a:cubicBezTo>
                  <a:cubicBezTo>
                    <a:pt x="157" y="1042"/>
                    <a:pt x="159" y="1042"/>
                    <a:pt x="161" y="1042"/>
                  </a:cubicBezTo>
                  <a:lnTo>
                    <a:pt x="166" y="1044"/>
                  </a:lnTo>
                  <a:lnTo>
                    <a:pt x="393" y="1102"/>
                  </a:lnTo>
                  <a:lnTo>
                    <a:pt x="288" y="1309"/>
                  </a:lnTo>
                  <a:cubicBezTo>
                    <a:pt x="286" y="1316"/>
                    <a:pt x="283" y="1320"/>
                    <a:pt x="283" y="1324"/>
                  </a:cubicBezTo>
                  <a:lnTo>
                    <a:pt x="328" y="1331"/>
                  </a:lnTo>
                  <a:lnTo>
                    <a:pt x="395" y="1301"/>
                  </a:lnTo>
                  <a:lnTo>
                    <a:pt x="493" y="1106"/>
                  </a:lnTo>
                  <a:lnTo>
                    <a:pt x="2012" y="414"/>
                  </a:lnTo>
                  <a:lnTo>
                    <a:pt x="1975" y="330"/>
                  </a:lnTo>
                  <a:lnTo>
                    <a:pt x="455" y="1022"/>
                  </a:lnTo>
                  <a:lnTo>
                    <a:pt x="243" y="969"/>
                  </a:lnTo>
                  <a:lnTo>
                    <a:pt x="341" y="774"/>
                  </a:lnTo>
                  <a:lnTo>
                    <a:pt x="1862" y="82"/>
                  </a:lnTo>
                  <a:lnTo>
                    <a:pt x="182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10" name="Google Shape;1410;p23"/>
            <p:cNvSpPr/>
            <p:nvPr/>
          </p:nvSpPr>
          <p:spPr>
            <a:xfrm>
              <a:off x="5377343" y="3172616"/>
              <a:ext cx="87860" cy="160202"/>
            </a:xfrm>
            <a:custGeom>
              <a:avLst/>
              <a:gdLst/>
              <a:ahLst/>
              <a:cxnLst/>
              <a:rect l="l" t="t" r="r" b="b"/>
              <a:pathLst>
                <a:path w="385" h="702" extrusionOk="0">
                  <a:moveTo>
                    <a:pt x="82" y="1"/>
                  </a:moveTo>
                  <a:lnTo>
                    <a:pt x="1" y="39"/>
                  </a:lnTo>
                  <a:lnTo>
                    <a:pt x="56" y="164"/>
                  </a:lnTo>
                  <a:lnTo>
                    <a:pt x="95" y="245"/>
                  </a:lnTo>
                  <a:lnTo>
                    <a:pt x="208" y="493"/>
                  </a:lnTo>
                  <a:lnTo>
                    <a:pt x="245" y="577"/>
                  </a:lnTo>
                  <a:lnTo>
                    <a:pt x="303" y="701"/>
                  </a:lnTo>
                  <a:lnTo>
                    <a:pt x="384" y="665"/>
                  </a:lnTo>
                  <a:lnTo>
                    <a:pt x="82" y="1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11" name="Google Shape;1411;p23"/>
            <p:cNvSpPr/>
            <p:nvPr/>
          </p:nvSpPr>
          <p:spPr>
            <a:xfrm>
              <a:off x="3800204" y="3510362"/>
              <a:ext cx="893204" cy="503198"/>
            </a:xfrm>
            <a:custGeom>
              <a:avLst/>
              <a:gdLst/>
              <a:ahLst/>
              <a:cxnLst/>
              <a:rect l="l" t="t" r="r" b="b"/>
              <a:pathLst>
                <a:path w="3914" h="2205" extrusionOk="0">
                  <a:moveTo>
                    <a:pt x="322" y="1"/>
                  </a:moveTo>
                  <a:cubicBezTo>
                    <a:pt x="146" y="1"/>
                    <a:pt x="0" y="144"/>
                    <a:pt x="0" y="322"/>
                  </a:cubicBezTo>
                  <a:lnTo>
                    <a:pt x="0" y="1883"/>
                  </a:lnTo>
                  <a:cubicBezTo>
                    <a:pt x="0" y="2061"/>
                    <a:pt x="146" y="2205"/>
                    <a:pt x="322" y="2205"/>
                  </a:cubicBezTo>
                  <a:lnTo>
                    <a:pt x="3592" y="2205"/>
                  </a:lnTo>
                  <a:cubicBezTo>
                    <a:pt x="3770" y="2205"/>
                    <a:pt x="3913" y="2061"/>
                    <a:pt x="3913" y="1883"/>
                  </a:cubicBezTo>
                  <a:lnTo>
                    <a:pt x="3913" y="322"/>
                  </a:lnTo>
                  <a:cubicBezTo>
                    <a:pt x="3913" y="144"/>
                    <a:pt x="3770" y="1"/>
                    <a:pt x="3592" y="1"/>
                  </a:cubicBezTo>
                  <a:close/>
                </a:path>
              </a:pathLst>
            </a:custGeom>
            <a:solidFill>
              <a:srgbClr val="FF695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12" name="Google Shape;1412;p23"/>
            <p:cNvSpPr/>
            <p:nvPr/>
          </p:nvSpPr>
          <p:spPr>
            <a:xfrm>
              <a:off x="3923436" y="3914060"/>
              <a:ext cx="317893" cy="60931"/>
            </a:xfrm>
            <a:custGeom>
              <a:avLst/>
              <a:gdLst/>
              <a:ahLst/>
              <a:cxnLst/>
              <a:rect l="l" t="t" r="r" b="b"/>
              <a:pathLst>
                <a:path w="1393" h="267" extrusionOk="0">
                  <a:moveTo>
                    <a:pt x="0" y="1"/>
                  </a:moveTo>
                  <a:lnTo>
                    <a:pt x="6" y="266"/>
                  </a:lnTo>
                  <a:lnTo>
                    <a:pt x="1392" y="266"/>
                  </a:lnTo>
                  <a:cubicBezTo>
                    <a:pt x="1326" y="136"/>
                    <a:pt x="1386" y="18"/>
                    <a:pt x="1386" y="1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13" name="Google Shape;1413;p23"/>
            <p:cNvSpPr/>
            <p:nvPr/>
          </p:nvSpPr>
          <p:spPr>
            <a:xfrm>
              <a:off x="3923436" y="3920906"/>
              <a:ext cx="315839" cy="2738"/>
            </a:xfrm>
            <a:custGeom>
              <a:avLst/>
              <a:gdLst/>
              <a:ahLst/>
              <a:cxnLst/>
              <a:rect l="l" t="t" r="r" b="b"/>
              <a:pathLst>
                <a:path w="1384" h="12" extrusionOk="0">
                  <a:moveTo>
                    <a:pt x="0" y="1"/>
                  </a:moveTo>
                  <a:lnTo>
                    <a:pt x="0" y="12"/>
                  </a:lnTo>
                  <a:lnTo>
                    <a:pt x="1384" y="12"/>
                  </a:lnTo>
                  <a:lnTo>
                    <a:pt x="1384" y="1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14" name="Google Shape;1414;p23"/>
            <p:cNvSpPr/>
            <p:nvPr/>
          </p:nvSpPr>
          <p:spPr>
            <a:xfrm>
              <a:off x="3923436" y="3925927"/>
              <a:ext cx="315839" cy="3195"/>
            </a:xfrm>
            <a:custGeom>
              <a:avLst/>
              <a:gdLst/>
              <a:ahLst/>
              <a:cxnLst/>
              <a:rect l="l" t="t" r="r" b="b"/>
              <a:pathLst>
                <a:path w="1384" h="14" extrusionOk="0">
                  <a:moveTo>
                    <a:pt x="0" y="0"/>
                  </a:moveTo>
                  <a:lnTo>
                    <a:pt x="0" y="13"/>
                  </a:lnTo>
                  <a:lnTo>
                    <a:pt x="1384" y="13"/>
                  </a:lnTo>
                  <a:lnTo>
                    <a:pt x="1384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15" name="Google Shape;1415;p23"/>
            <p:cNvSpPr/>
            <p:nvPr/>
          </p:nvSpPr>
          <p:spPr>
            <a:xfrm>
              <a:off x="3923436" y="3933686"/>
              <a:ext cx="315839" cy="2738"/>
            </a:xfrm>
            <a:custGeom>
              <a:avLst/>
              <a:gdLst/>
              <a:ahLst/>
              <a:cxnLst/>
              <a:rect l="l" t="t" r="r" b="b"/>
              <a:pathLst>
                <a:path w="1384" h="12" extrusionOk="0">
                  <a:moveTo>
                    <a:pt x="0" y="1"/>
                  </a:moveTo>
                  <a:lnTo>
                    <a:pt x="0" y="11"/>
                  </a:lnTo>
                  <a:lnTo>
                    <a:pt x="1384" y="11"/>
                  </a:lnTo>
                  <a:lnTo>
                    <a:pt x="1384" y="1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16" name="Google Shape;1416;p23"/>
            <p:cNvSpPr/>
            <p:nvPr/>
          </p:nvSpPr>
          <p:spPr>
            <a:xfrm>
              <a:off x="3923436" y="3940988"/>
              <a:ext cx="315839" cy="2738"/>
            </a:xfrm>
            <a:custGeom>
              <a:avLst/>
              <a:gdLst/>
              <a:ahLst/>
              <a:cxnLst/>
              <a:rect l="l" t="t" r="r" b="b"/>
              <a:pathLst>
                <a:path w="1384" h="12" extrusionOk="0">
                  <a:moveTo>
                    <a:pt x="0" y="1"/>
                  </a:moveTo>
                  <a:lnTo>
                    <a:pt x="0" y="11"/>
                  </a:lnTo>
                  <a:lnTo>
                    <a:pt x="1384" y="11"/>
                  </a:lnTo>
                  <a:lnTo>
                    <a:pt x="1384" y="1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17" name="Google Shape;1417;p23"/>
            <p:cNvSpPr/>
            <p:nvPr/>
          </p:nvSpPr>
          <p:spPr>
            <a:xfrm>
              <a:off x="3923436" y="3946009"/>
              <a:ext cx="315839" cy="2510"/>
            </a:xfrm>
            <a:custGeom>
              <a:avLst/>
              <a:gdLst/>
              <a:ahLst/>
              <a:cxnLst/>
              <a:rect l="l" t="t" r="r" b="b"/>
              <a:pathLst>
                <a:path w="1384" h="11" extrusionOk="0">
                  <a:moveTo>
                    <a:pt x="0" y="0"/>
                  </a:moveTo>
                  <a:lnTo>
                    <a:pt x="0" y="11"/>
                  </a:lnTo>
                  <a:lnTo>
                    <a:pt x="1384" y="11"/>
                  </a:lnTo>
                  <a:lnTo>
                    <a:pt x="1384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18" name="Google Shape;1418;p23"/>
            <p:cNvSpPr/>
            <p:nvPr/>
          </p:nvSpPr>
          <p:spPr>
            <a:xfrm>
              <a:off x="3923436" y="3950801"/>
              <a:ext cx="315839" cy="2738"/>
            </a:xfrm>
            <a:custGeom>
              <a:avLst/>
              <a:gdLst/>
              <a:ahLst/>
              <a:cxnLst/>
              <a:rect l="l" t="t" r="r" b="b"/>
              <a:pathLst>
                <a:path w="1384" h="12" extrusionOk="0">
                  <a:moveTo>
                    <a:pt x="0" y="1"/>
                  </a:moveTo>
                  <a:lnTo>
                    <a:pt x="0" y="11"/>
                  </a:lnTo>
                  <a:lnTo>
                    <a:pt x="1384" y="11"/>
                  </a:lnTo>
                  <a:lnTo>
                    <a:pt x="1384" y="1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19" name="Google Shape;1419;p23"/>
            <p:cNvSpPr/>
            <p:nvPr/>
          </p:nvSpPr>
          <p:spPr>
            <a:xfrm>
              <a:off x="3923436" y="3958104"/>
              <a:ext cx="315839" cy="3195"/>
            </a:xfrm>
            <a:custGeom>
              <a:avLst/>
              <a:gdLst/>
              <a:ahLst/>
              <a:cxnLst/>
              <a:rect l="l" t="t" r="r" b="b"/>
              <a:pathLst>
                <a:path w="1384" h="14" extrusionOk="0">
                  <a:moveTo>
                    <a:pt x="0" y="1"/>
                  </a:moveTo>
                  <a:lnTo>
                    <a:pt x="0" y="13"/>
                  </a:lnTo>
                  <a:lnTo>
                    <a:pt x="1384" y="13"/>
                  </a:lnTo>
                  <a:lnTo>
                    <a:pt x="1384" y="1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20" name="Google Shape;1420;p23"/>
            <p:cNvSpPr/>
            <p:nvPr/>
          </p:nvSpPr>
          <p:spPr>
            <a:xfrm>
              <a:off x="3923436" y="3965863"/>
              <a:ext cx="315839" cy="2738"/>
            </a:xfrm>
            <a:custGeom>
              <a:avLst/>
              <a:gdLst/>
              <a:ahLst/>
              <a:cxnLst/>
              <a:rect l="l" t="t" r="r" b="b"/>
              <a:pathLst>
                <a:path w="1384" h="12" extrusionOk="0">
                  <a:moveTo>
                    <a:pt x="0" y="1"/>
                  </a:moveTo>
                  <a:lnTo>
                    <a:pt x="0" y="12"/>
                  </a:lnTo>
                  <a:lnTo>
                    <a:pt x="1384" y="12"/>
                  </a:lnTo>
                  <a:lnTo>
                    <a:pt x="1384" y="1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21" name="Google Shape;1421;p23"/>
            <p:cNvSpPr/>
            <p:nvPr/>
          </p:nvSpPr>
          <p:spPr>
            <a:xfrm>
              <a:off x="3891943" y="3901509"/>
              <a:ext cx="354178" cy="86262"/>
            </a:xfrm>
            <a:custGeom>
              <a:avLst/>
              <a:gdLst/>
              <a:ahLst/>
              <a:cxnLst/>
              <a:rect l="l" t="t" r="r" b="b"/>
              <a:pathLst>
                <a:path w="1552" h="378" extrusionOk="0">
                  <a:moveTo>
                    <a:pt x="194" y="0"/>
                  </a:moveTo>
                  <a:cubicBezTo>
                    <a:pt x="164" y="0"/>
                    <a:pt x="144" y="9"/>
                    <a:pt x="132" y="22"/>
                  </a:cubicBezTo>
                  <a:cubicBezTo>
                    <a:pt x="129" y="22"/>
                    <a:pt x="129" y="24"/>
                    <a:pt x="127" y="24"/>
                  </a:cubicBezTo>
                  <a:cubicBezTo>
                    <a:pt x="127" y="24"/>
                    <a:pt x="125" y="26"/>
                    <a:pt x="125" y="26"/>
                  </a:cubicBezTo>
                  <a:cubicBezTo>
                    <a:pt x="99" y="52"/>
                    <a:pt x="1" y="169"/>
                    <a:pt x="114" y="336"/>
                  </a:cubicBezTo>
                  <a:cubicBezTo>
                    <a:pt x="127" y="358"/>
                    <a:pt x="151" y="377"/>
                    <a:pt x="194" y="377"/>
                  </a:cubicBezTo>
                  <a:lnTo>
                    <a:pt x="1552" y="377"/>
                  </a:lnTo>
                  <a:lnTo>
                    <a:pt x="1552" y="304"/>
                  </a:lnTo>
                  <a:lnTo>
                    <a:pt x="207" y="304"/>
                  </a:lnTo>
                  <a:cubicBezTo>
                    <a:pt x="207" y="304"/>
                    <a:pt x="205" y="305"/>
                    <a:pt x="203" y="305"/>
                  </a:cubicBezTo>
                  <a:cubicBezTo>
                    <a:pt x="191" y="305"/>
                    <a:pt x="155" y="300"/>
                    <a:pt x="155" y="247"/>
                  </a:cubicBezTo>
                  <a:lnTo>
                    <a:pt x="155" y="212"/>
                  </a:lnTo>
                  <a:lnTo>
                    <a:pt x="155" y="165"/>
                  </a:lnTo>
                  <a:lnTo>
                    <a:pt x="155" y="131"/>
                  </a:lnTo>
                  <a:cubicBezTo>
                    <a:pt x="155" y="76"/>
                    <a:pt x="195" y="73"/>
                    <a:pt x="204" y="73"/>
                  </a:cubicBezTo>
                  <a:cubicBezTo>
                    <a:pt x="206" y="73"/>
                    <a:pt x="207" y="73"/>
                    <a:pt x="207" y="73"/>
                  </a:cubicBezTo>
                  <a:lnTo>
                    <a:pt x="1552" y="73"/>
                  </a:lnTo>
                  <a:lnTo>
                    <a:pt x="1552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22" name="Google Shape;1422;p23"/>
            <p:cNvSpPr/>
            <p:nvPr/>
          </p:nvSpPr>
          <p:spPr>
            <a:xfrm>
              <a:off x="3910200" y="3550070"/>
              <a:ext cx="186446" cy="352581"/>
            </a:xfrm>
            <a:custGeom>
              <a:avLst/>
              <a:gdLst/>
              <a:ahLst/>
              <a:cxnLst/>
              <a:rect l="l" t="t" r="r" b="b"/>
              <a:pathLst>
                <a:path w="817" h="1545" extrusionOk="0">
                  <a:moveTo>
                    <a:pt x="572" y="0"/>
                  </a:moveTo>
                  <a:cubicBezTo>
                    <a:pt x="556" y="0"/>
                    <a:pt x="538" y="2"/>
                    <a:pt x="521" y="5"/>
                  </a:cubicBezTo>
                  <a:lnTo>
                    <a:pt x="0" y="1437"/>
                  </a:lnTo>
                  <a:lnTo>
                    <a:pt x="296" y="1544"/>
                  </a:lnTo>
                  <a:lnTo>
                    <a:pt x="816" y="110"/>
                  </a:lnTo>
                  <a:cubicBezTo>
                    <a:pt x="816" y="110"/>
                    <a:pt x="721" y="0"/>
                    <a:pt x="572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23" name="Google Shape;1423;p23"/>
            <p:cNvSpPr/>
            <p:nvPr/>
          </p:nvSpPr>
          <p:spPr>
            <a:xfrm>
              <a:off x="3966338" y="3567642"/>
              <a:ext cx="113191" cy="216341"/>
            </a:xfrm>
            <a:custGeom>
              <a:avLst/>
              <a:gdLst/>
              <a:ahLst/>
              <a:cxnLst/>
              <a:rect l="l" t="t" r="r" b="b"/>
              <a:pathLst>
                <a:path w="496" h="948" extrusionOk="0">
                  <a:moveTo>
                    <a:pt x="309" y="0"/>
                  </a:moveTo>
                  <a:lnTo>
                    <a:pt x="0" y="881"/>
                  </a:lnTo>
                  <a:lnTo>
                    <a:pt x="187" y="947"/>
                  </a:lnTo>
                  <a:lnTo>
                    <a:pt x="495" y="69"/>
                  </a:lnTo>
                  <a:lnTo>
                    <a:pt x="309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24" name="Google Shape;1424;p23"/>
            <p:cNvSpPr/>
            <p:nvPr/>
          </p:nvSpPr>
          <p:spPr>
            <a:xfrm>
              <a:off x="3938497" y="3784210"/>
              <a:ext cx="73483" cy="41306"/>
            </a:xfrm>
            <a:custGeom>
              <a:avLst/>
              <a:gdLst/>
              <a:ahLst/>
              <a:cxnLst/>
              <a:rect l="l" t="t" r="r" b="b"/>
              <a:pathLst>
                <a:path w="322" h="181" extrusionOk="0">
                  <a:moveTo>
                    <a:pt x="26" y="0"/>
                  </a:moveTo>
                  <a:lnTo>
                    <a:pt x="0" y="73"/>
                  </a:lnTo>
                  <a:lnTo>
                    <a:pt x="296" y="180"/>
                  </a:lnTo>
                  <a:lnTo>
                    <a:pt x="322" y="107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25" name="Google Shape;1425;p23"/>
            <p:cNvSpPr/>
            <p:nvPr/>
          </p:nvSpPr>
          <p:spPr>
            <a:xfrm>
              <a:off x="3929597" y="3807487"/>
              <a:ext cx="73711" cy="41990"/>
            </a:xfrm>
            <a:custGeom>
              <a:avLst/>
              <a:gdLst/>
              <a:ahLst/>
              <a:cxnLst/>
              <a:rect l="l" t="t" r="r" b="b"/>
              <a:pathLst>
                <a:path w="323" h="184" extrusionOk="0">
                  <a:moveTo>
                    <a:pt x="29" y="1"/>
                  </a:moveTo>
                  <a:lnTo>
                    <a:pt x="1" y="76"/>
                  </a:lnTo>
                  <a:lnTo>
                    <a:pt x="296" y="183"/>
                  </a:lnTo>
                  <a:lnTo>
                    <a:pt x="322" y="108"/>
                  </a:lnTo>
                  <a:lnTo>
                    <a:pt x="29" y="1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26" name="Google Shape;1426;p23"/>
            <p:cNvSpPr/>
            <p:nvPr/>
          </p:nvSpPr>
          <p:spPr>
            <a:xfrm>
              <a:off x="4077247" y="3612599"/>
              <a:ext cx="82383" cy="289139"/>
            </a:xfrm>
            <a:custGeom>
              <a:avLst/>
              <a:gdLst/>
              <a:ahLst/>
              <a:cxnLst/>
              <a:rect l="l" t="t" r="r" b="b"/>
              <a:pathLst>
                <a:path w="361" h="1267" extrusionOk="0">
                  <a:moveTo>
                    <a:pt x="185" y="1"/>
                  </a:moveTo>
                  <a:cubicBezTo>
                    <a:pt x="79" y="1"/>
                    <a:pt x="1" y="39"/>
                    <a:pt x="1" y="39"/>
                  </a:cubicBezTo>
                  <a:lnTo>
                    <a:pt x="1" y="1266"/>
                  </a:lnTo>
                  <a:lnTo>
                    <a:pt x="360" y="1266"/>
                  </a:lnTo>
                  <a:lnTo>
                    <a:pt x="360" y="41"/>
                  </a:lnTo>
                  <a:cubicBezTo>
                    <a:pt x="300" y="11"/>
                    <a:pt x="239" y="1"/>
                    <a:pt x="185" y="1"/>
                  </a:cubicBezTo>
                  <a:close/>
                </a:path>
              </a:pathLst>
            </a:custGeom>
            <a:solidFill>
              <a:srgbClr val="68D3E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27" name="Google Shape;1427;p23"/>
            <p:cNvSpPr/>
            <p:nvPr/>
          </p:nvSpPr>
          <p:spPr>
            <a:xfrm>
              <a:off x="4077247" y="3822321"/>
              <a:ext cx="81926" cy="20310"/>
            </a:xfrm>
            <a:custGeom>
              <a:avLst/>
              <a:gdLst/>
              <a:ahLst/>
              <a:cxnLst/>
              <a:rect l="l" t="t" r="r" b="b"/>
              <a:pathLst>
                <a:path w="359" h="89" extrusionOk="0">
                  <a:moveTo>
                    <a:pt x="1" y="0"/>
                  </a:moveTo>
                  <a:lnTo>
                    <a:pt x="1" y="88"/>
                  </a:lnTo>
                  <a:lnTo>
                    <a:pt x="358" y="88"/>
                  </a:lnTo>
                  <a:lnTo>
                    <a:pt x="358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28" name="Google Shape;1428;p23"/>
            <p:cNvSpPr/>
            <p:nvPr/>
          </p:nvSpPr>
          <p:spPr>
            <a:xfrm>
              <a:off x="4077247" y="3851075"/>
              <a:ext cx="81926" cy="20767"/>
            </a:xfrm>
            <a:custGeom>
              <a:avLst/>
              <a:gdLst/>
              <a:ahLst/>
              <a:cxnLst/>
              <a:rect l="l" t="t" r="r" b="b"/>
              <a:pathLst>
                <a:path w="359" h="91" extrusionOk="0">
                  <a:moveTo>
                    <a:pt x="1" y="1"/>
                  </a:moveTo>
                  <a:lnTo>
                    <a:pt x="1" y="91"/>
                  </a:lnTo>
                  <a:lnTo>
                    <a:pt x="358" y="91"/>
                  </a:lnTo>
                  <a:lnTo>
                    <a:pt x="358" y="1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29" name="Google Shape;1429;p23"/>
            <p:cNvSpPr/>
            <p:nvPr/>
          </p:nvSpPr>
          <p:spPr>
            <a:xfrm>
              <a:off x="4077247" y="3647743"/>
              <a:ext cx="81926" cy="20310"/>
            </a:xfrm>
            <a:custGeom>
              <a:avLst/>
              <a:gdLst/>
              <a:ahLst/>
              <a:cxnLst/>
              <a:rect l="l" t="t" r="r" b="b"/>
              <a:pathLst>
                <a:path w="359" h="89" extrusionOk="0">
                  <a:moveTo>
                    <a:pt x="1" y="1"/>
                  </a:moveTo>
                  <a:lnTo>
                    <a:pt x="1" y="88"/>
                  </a:lnTo>
                  <a:lnTo>
                    <a:pt x="358" y="88"/>
                  </a:lnTo>
                  <a:lnTo>
                    <a:pt x="358" y="1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30" name="Google Shape;1430;p23"/>
            <p:cNvSpPr/>
            <p:nvPr/>
          </p:nvSpPr>
          <p:spPr>
            <a:xfrm>
              <a:off x="4077247" y="3676725"/>
              <a:ext cx="81926" cy="20539"/>
            </a:xfrm>
            <a:custGeom>
              <a:avLst/>
              <a:gdLst/>
              <a:ahLst/>
              <a:cxnLst/>
              <a:rect l="l" t="t" r="r" b="b"/>
              <a:pathLst>
                <a:path w="359" h="90" extrusionOk="0">
                  <a:moveTo>
                    <a:pt x="1" y="0"/>
                  </a:moveTo>
                  <a:lnTo>
                    <a:pt x="1" y="90"/>
                  </a:lnTo>
                  <a:lnTo>
                    <a:pt x="358" y="90"/>
                  </a:lnTo>
                  <a:lnTo>
                    <a:pt x="358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31" name="Google Shape;1431;p23"/>
            <p:cNvSpPr/>
            <p:nvPr/>
          </p:nvSpPr>
          <p:spPr>
            <a:xfrm>
              <a:off x="4159402" y="3612599"/>
              <a:ext cx="81926" cy="289139"/>
            </a:xfrm>
            <a:custGeom>
              <a:avLst/>
              <a:gdLst/>
              <a:ahLst/>
              <a:cxnLst/>
              <a:rect l="l" t="t" r="r" b="b"/>
              <a:pathLst>
                <a:path w="359" h="1267" extrusionOk="0">
                  <a:moveTo>
                    <a:pt x="183" y="1"/>
                  </a:moveTo>
                  <a:cubicBezTo>
                    <a:pt x="78" y="1"/>
                    <a:pt x="0" y="39"/>
                    <a:pt x="0" y="39"/>
                  </a:cubicBezTo>
                  <a:lnTo>
                    <a:pt x="0" y="1266"/>
                  </a:lnTo>
                  <a:lnTo>
                    <a:pt x="358" y="1266"/>
                  </a:lnTo>
                  <a:lnTo>
                    <a:pt x="358" y="41"/>
                  </a:lnTo>
                  <a:cubicBezTo>
                    <a:pt x="297" y="11"/>
                    <a:pt x="237" y="1"/>
                    <a:pt x="183" y="1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32" name="Google Shape;1432;p23"/>
            <p:cNvSpPr/>
            <p:nvPr/>
          </p:nvSpPr>
          <p:spPr>
            <a:xfrm>
              <a:off x="4177430" y="3647743"/>
              <a:ext cx="45185" cy="224100"/>
            </a:xfrm>
            <a:custGeom>
              <a:avLst/>
              <a:gdLst/>
              <a:ahLst/>
              <a:cxnLst/>
              <a:rect l="l" t="t" r="r" b="b"/>
              <a:pathLst>
                <a:path w="198" h="982" extrusionOk="0">
                  <a:moveTo>
                    <a:pt x="1" y="1"/>
                  </a:moveTo>
                  <a:lnTo>
                    <a:pt x="1" y="982"/>
                  </a:lnTo>
                  <a:lnTo>
                    <a:pt x="198" y="982"/>
                  </a:lnTo>
                  <a:lnTo>
                    <a:pt x="198" y="1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33" name="Google Shape;1433;p23"/>
            <p:cNvSpPr/>
            <p:nvPr/>
          </p:nvSpPr>
          <p:spPr>
            <a:xfrm>
              <a:off x="4247946" y="3687907"/>
              <a:ext cx="82155" cy="289139"/>
            </a:xfrm>
            <a:custGeom>
              <a:avLst/>
              <a:gdLst/>
              <a:ahLst/>
              <a:cxnLst/>
              <a:rect l="l" t="t" r="r" b="b"/>
              <a:pathLst>
                <a:path w="360" h="1267" extrusionOk="0">
                  <a:moveTo>
                    <a:pt x="184" y="0"/>
                  </a:moveTo>
                  <a:cubicBezTo>
                    <a:pt x="79" y="0"/>
                    <a:pt x="0" y="39"/>
                    <a:pt x="0" y="39"/>
                  </a:cubicBezTo>
                  <a:lnTo>
                    <a:pt x="0" y="1266"/>
                  </a:lnTo>
                  <a:lnTo>
                    <a:pt x="360" y="1266"/>
                  </a:lnTo>
                  <a:lnTo>
                    <a:pt x="360" y="41"/>
                  </a:lnTo>
                  <a:cubicBezTo>
                    <a:pt x="299" y="10"/>
                    <a:pt x="238" y="0"/>
                    <a:pt x="184" y="0"/>
                  </a:cubicBezTo>
                  <a:close/>
                </a:path>
              </a:pathLst>
            </a:custGeom>
            <a:solidFill>
              <a:srgbClr val="68D3E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34" name="Google Shape;1434;p23"/>
            <p:cNvSpPr/>
            <p:nvPr/>
          </p:nvSpPr>
          <p:spPr>
            <a:xfrm>
              <a:off x="4247946" y="3897629"/>
              <a:ext cx="82155" cy="20767"/>
            </a:xfrm>
            <a:custGeom>
              <a:avLst/>
              <a:gdLst/>
              <a:ahLst/>
              <a:cxnLst/>
              <a:rect l="l" t="t" r="r" b="b"/>
              <a:pathLst>
                <a:path w="360" h="91" extrusionOk="0">
                  <a:moveTo>
                    <a:pt x="0" y="0"/>
                  </a:moveTo>
                  <a:lnTo>
                    <a:pt x="0" y="90"/>
                  </a:lnTo>
                  <a:lnTo>
                    <a:pt x="360" y="90"/>
                  </a:lnTo>
                  <a:lnTo>
                    <a:pt x="360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35" name="Google Shape;1435;p23"/>
            <p:cNvSpPr/>
            <p:nvPr/>
          </p:nvSpPr>
          <p:spPr>
            <a:xfrm>
              <a:off x="4247946" y="3926840"/>
              <a:ext cx="82155" cy="20310"/>
            </a:xfrm>
            <a:custGeom>
              <a:avLst/>
              <a:gdLst/>
              <a:ahLst/>
              <a:cxnLst/>
              <a:rect l="l" t="t" r="r" b="b"/>
              <a:pathLst>
                <a:path w="360" h="89" extrusionOk="0">
                  <a:moveTo>
                    <a:pt x="0" y="1"/>
                  </a:moveTo>
                  <a:lnTo>
                    <a:pt x="0" y="88"/>
                  </a:lnTo>
                  <a:lnTo>
                    <a:pt x="360" y="88"/>
                  </a:lnTo>
                  <a:lnTo>
                    <a:pt x="360" y="1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36" name="Google Shape;1436;p23"/>
            <p:cNvSpPr/>
            <p:nvPr/>
          </p:nvSpPr>
          <p:spPr>
            <a:xfrm>
              <a:off x="4247946" y="3723051"/>
              <a:ext cx="82155" cy="20310"/>
            </a:xfrm>
            <a:custGeom>
              <a:avLst/>
              <a:gdLst/>
              <a:ahLst/>
              <a:cxnLst/>
              <a:rect l="l" t="t" r="r" b="b"/>
              <a:pathLst>
                <a:path w="360" h="89" extrusionOk="0">
                  <a:moveTo>
                    <a:pt x="0" y="0"/>
                  </a:moveTo>
                  <a:lnTo>
                    <a:pt x="0" y="88"/>
                  </a:lnTo>
                  <a:lnTo>
                    <a:pt x="360" y="88"/>
                  </a:lnTo>
                  <a:lnTo>
                    <a:pt x="360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37" name="Google Shape;1437;p23"/>
            <p:cNvSpPr/>
            <p:nvPr/>
          </p:nvSpPr>
          <p:spPr>
            <a:xfrm>
              <a:off x="4247946" y="3751805"/>
              <a:ext cx="82155" cy="20767"/>
            </a:xfrm>
            <a:custGeom>
              <a:avLst/>
              <a:gdLst/>
              <a:ahLst/>
              <a:cxnLst/>
              <a:rect l="l" t="t" r="r" b="b"/>
              <a:pathLst>
                <a:path w="360" h="91" extrusionOk="0">
                  <a:moveTo>
                    <a:pt x="0" y="1"/>
                  </a:moveTo>
                  <a:lnTo>
                    <a:pt x="0" y="91"/>
                  </a:lnTo>
                  <a:lnTo>
                    <a:pt x="360" y="91"/>
                  </a:lnTo>
                  <a:lnTo>
                    <a:pt x="360" y="1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38" name="Google Shape;1438;p23"/>
            <p:cNvSpPr/>
            <p:nvPr/>
          </p:nvSpPr>
          <p:spPr>
            <a:xfrm>
              <a:off x="4329872" y="3687907"/>
              <a:ext cx="81926" cy="289139"/>
            </a:xfrm>
            <a:custGeom>
              <a:avLst/>
              <a:gdLst/>
              <a:ahLst/>
              <a:cxnLst/>
              <a:rect l="l" t="t" r="r" b="b"/>
              <a:pathLst>
                <a:path w="359" h="1267" extrusionOk="0">
                  <a:moveTo>
                    <a:pt x="184" y="0"/>
                  </a:moveTo>
                  <a:cubicBezTo>
                    <a:pt x="80" y="0"/>
                    <a:pt x="1" y="39"/>
                    <a:pt x="1" y="39"/>
                  </a:cubicBezTo>
                  <a:lnTo>
                    <a:pt x="1" y="1266"/>
                  </a:lnTo>
                  <a:lnTo>
                    <a:pt x="359" y="1266"/>
                  </a:lnTo>
                  <a:lnTo>
                    <a:pt x="359" y="41"/>
                  </a:lnTo>
                  <a:cubicBezTo>
                    <a:pt x="298" y="10"/>
                    <a:pt x="238" y="0"/>
                    <a:pt x="184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39" name="Google Shape;1439;p23"/>
            <p:cNvSpPr/>
            <p:nvPr/>
          </p:nvSpPr>
          <p:spPr>
            <a:xfrm>
              <a:off x="4348129" y="3723051"/>
              <a:ext cx="45185" cy="231402"/>
            </a:xfrm>
            <a:custGeom>
              <a:avLst/>
              <a:gdLst/>
              <a:ahLst/>
              <a:cxnLst/>
              <a:rect l="l" t="t" r="r" b="b"/>
              <a:pathLst>
                <a:path w="198" h="1014" extrusionOk="0">
                  <a:moveTo>
                    <a:pt x="0" y="0"/>
                  </a:moveTo>
                  <a:lnTo>
                    <a:pt x="0" y="1014"/>
                  </a:lnTo>
                  <a:lnTo>
                    <a:pt x="197" y="1014"/>
                  </a:lnTo>
                  <a:lnTo>
                    <a:pt x="197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40" name="Google Shape;1440;p23"/>
            <p:cNvSpPr/>
            <p:nvPr/>
          </p:nvSpPr>
          <p:spPr>
            <a:xfrm>
              <a:off x="4426632" y="3687907"/>
              <a:ext cx="82383" cy="289139"/>
            </a:xfrm>
            <a:custGeom>
              <a:avLst/>
              <a:gdLst/>
              <a:ahLst/>
              <a:cxnLst/>
              <a:rect l="l" t="t" r="r" b="b"/>
              <a:pathLst>
                <a:path w="361" h="1267" extrusionOk="0">
                  <a:moveTo>
                    <a:pt x="185" y="0"/>
                  </a:moveTo>
                  <a:cubicBezTo>
                    <a:pt x="80" y="0"/>
                    <a:pt x="1" y="39"/>
                    <a:pt x="1" y="39"/>
                  </a:cubicBezTo>
                  <a:lnTo>
                    <a:pt x="1" y="1266"/>
                  </a:lnTo>
                  <a:lnTo>
                    <a:pt x="361" y="1266"/>
                  </a:lnTo>
                  <a:lnTo>
                    <a:pt x="361" y="41"/>
                  </a:lnTo>
                  <a:cubicBezTo>
                    <a:pt x="300" y="10"/>
                    <a:pt x="239" y="0"/>
                    <a:pt x="185" y="0"/>
                  </a:cubicBezTo>
                  <a:close/>
                </a:path>
              </a:pathLst>
            </a:custGeom>
            <a:solidFill>
              <a:srgbClr val="68D3E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41" name="Google Shape;1441;p23"/>
            <p:cNvSpPr/>
            <p:nvPr/>
          </p:nvSpPr>
          <p:spPr>
            <a:xfrm>
              <a:off x="4426632" y="3897629"/>
              <a:ext cx="82383" cy="20767"/>
            </a:xfrm>
            <a:custGeom>
              <a:avLst/>
              <a:gdLst/>
              <a:ahLst/>
              <a:cxnLst/>
              <a:rect l="l" t="t" r="r" b="b"/>
              <a:pathLst>
                <a:path w="361" h="91" extrusionOk="0">
                  <a:moveTo>
                    <a:pt x="1" y="0"/>
                  </a:moveTo>
                  <a:lnTo>
                    <a:pt x="1" y="90"/>
                  </a:lnTo>
                  <a:lnTo>
                    <a:pt x="361" y="90"/>
                  </a:lnTo>
                  <a:lnTo>
                    <a:pt x="361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42" name="Google Shape;1442;p23"/>
            <p:cNvSpPr/>
            <p:nvPr/>
          </p:nvSpPr>
          <p:spPr>
            <a:xfrm>
              <a:off x="4426632" y="3926840"/>
              <a:ext cx="82383" cy="20310"/>
            </a:xfrm>
            <a:custGeom>
              <a:avLst/>
              <a:gdLst/>
              <a:ahLst/>
              <a:cxnLst/>
              <a:rect l="l" t="t" r="r" b="b"/>
              <a:pathLst>
                <a:path w="361" h="89" extrusionOk="0">
                  <a:moveTo>
                    <a:pt x="1" y="1"/>
                  </a:moveTo>
                  <a:lnTo>
                    <a:pt x="1" y="88"/>
                  </a:lnTo>
                  <a:lnTo>
                    <a:pt x="361" y="88"/>
                  </a:lnTo>
                  <a:lnTo>
                    <a:pt x="361" y="1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43" name="Google Shape;1443;p23"/>
            <p:cNvSpPr/>
            <p:nvPr/>
          </p:nvSpPr>
          <p:spPr>
            <a:xfrm>
              <a:off x="4426632" y="3723051"/>
              <a:ext cx="82383" cy="20310"/>
            </a:xfrm>
            <a:custGeom>
              <a:avLst/>
              <a:gdLst/>
              <a:ahLst/>
              <a:cxnLst/>
              <a:rect l="l" t="t" r="r" b="b"/>
              <a:pathLst>
                <a:path w="361" h="89" extrusionOk="0">
                  <a:moveTo>
                    <a:pt x="1" y="0"/>
                  </a:moveTo>
                  <a:lnTo>
                    <a:pt x="1" y="88"/>
                  </a:lnTo>
                  <a:lnTo>
                    <a:pt x="361" y="88"/>
                  </a:lnTo>
                  <a:lnTo>
                    <a:pt x="361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44" name="Google Shape;1444;p23"/>
            <p:cNvSpPr/>
            <p:nvPr/>
          </p:nvSpPr>
          <p:spPr>
            <a:xfrm>
              <a:off x="4426632" y="3751805"/>
              <a:ext cx="82383" cy="20767"/>
            </a:xfrm>
            <a:custGeom>
              <a:avLst/>
              <a:gdLst/>
              <a:ahLst/>
              <a:cxnLst/>
              <a:rect l="l" t="t" r="r" b="b"/>
              <a:pathLst>
                <a:path w="361" h="91" extrusionOk="0">
                  <a:moveTo>
                    <a:pt x="1" y="1"/>
                  </a:moveTo>
                  <a:lnTo>
                    <a:pt x="1" y="91"/>
                  </a:lnTo>
                  <a:lnTo>
                    <a:pt x="361" y="91"/>
                  </a:lnTo>
                  <a:lnTo>
                    <a:pt x="361" y="1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45" name="Google Shape;1445;p23"/>
            <p:cNvSpPr/>
            <p:nvPr/>
          </p:nvSpPr>
          <p:spPr>
            <a:xfrm>
              <a:off x="4508787" y="3687907"/>
              <a:ext cx="82383" cy="289139"/>
            </a:xfrm>
            <a:custGeom>
              <a:avLst/>
              <a:gdLst/>
              <a:ahLst/>
              <a:cxnLst/>
              <a:rect l="l" t="t" r="r" b="b"/>
              <a:pathLst>
                <a:path w="361" h="1267" extrusionOk="0">
                  <a:moveTo>
                    <a:pt x="185" y="0"/>
                  </a:moveTo>
                  <a:cubicBezTo>
                    <a:pt x="79" y="0"/>
                    <a:pt x="1" y="39"/>
                    <a:pt x="1" y="39"/>
                  </a:cubicBezTo>
                  <a:lnTo>
                    <a:pt x="1" y="1266"/>
                  </a:lnTo>
                  <a:lnTo>
                    <a:pt x="361" y="1266"/>
                  </a:lnTo>
                  <a:lnTo>
                    <a:pt x="361" y="41"/>
                  </a:lnTo>
                  <a:cubicBezTo>
                    <a:pt x="300" y="10"/>
                    <a:pt x="239" y="0"/>
                    <a:pt x="185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46" name="Google Shape;1446;p23"/>
            <p:cNvSpPr/>
            <p:nvPr/>
          </p:nvSpPr>
          <p:spPr>
            <a:xfrm>
              <a:off x="4527500" y="3723051"/>
              <a:ext cx="45185" cy="231402"/>
            </a:xfrm>
            <a:custGeom>
              <a:avLst/>
              <a:gdLst/>
              <a:ahLst/>
              <a:cxnLst/>
              <a:rect l="l" t="t" r="r" b="b"/>
              <a:pathLst>
                <a:path w="198" h="1014" extrusionOk="0">
                  <a:moveTo>
                    <a:pt x="0" y="0"/>
                  </a:moveTo>
                  <a:lnTo>
                    <a:pt x="0" y="1014"/>
                  </a:lnTo>
                  <a:lnTo>
                    <a:pt x="197" y="1014"/>
                  </a:lnTo>
                  <a:lnTo>
                    <a:pt x="197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47" name="Google Shape;1447;p23"/>
            <p:cNvSpPr/>
            <p:nvPr/>
          </p:nvSpPr>
          <p:spPr>
            <a:xfrm>
              <a:off x="4765976" y="3765497"/>
              <a:ext cx="957102" cy="326793"/>
            </a:xfrm>
            <a:custGeom>
              <a:avLst/>
              <a:gdLst/>
              <a:ahLst/>
              <a:cxnLst/>
              <a:rect l="l" t="t" r="r" b="b"/>
              <a:pathLst>
                <a:path w="4194" h="1432" extrusionOk="0">
                  <a:moveTo>
                    <a:pt x="322" y="1"/>
                  </a:moveTo>
                  <a:cubicBezTo>
                    <a:pt x="144" y="1"/>
                    <a:pt x="0" y="146"/>
                    <a:pt x="0" y="322"/>
                  </a:cubicBezTo>
                  <a:lnTo>
                    <a:pt x="0" y="1110"/>
                  </a:lnTo>
                  <a:cubicBezTo>
                    <a:pt x="0" y="1286"/>
                    <a:pt x="144" y="1431"/>
                    <a:pt x="322" y="1431"/>
                  </a:cubicBezTo>
                  <a:lnTo>
                    <a:pt x="3873" y="1431"/>
                  </a:lnTo>
                  <a:cubicBezTo>
                    <a:pt x="4050" y="1431"/>
                    <a:pt x="4194" y="1286"/>
                    <a:pt x="4194" y="1110"/>
                  </a:cubicBezTo>
                  <a:lnTo>
                    <a:pt x="4194" y="322"/>
                  </a:lnTo>
                  <a:cubicBezTo>
                    <a:pt x="4194" y="146"/>
                    <a:pt x="4050" y="1"/>
                    <a:pt x="3873" y="1"/>
                  </a:cubicBezTo>
                  <a:close/>
                </a:path>
              </a:pathLst>
            </a:custGeom>
            <a:solidFill>
              <a:srgbClr val="FEBA6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48" name="Google Shape;1448;p23"/>
            <p:cNvSpPr/>
            <p:nvPr/>
          </p:nvSpPr>
          <p:spPr>
            <a:xfrm>
              <a:off x="4868669" y="3829624"/>
              <a:ext cx="789598" cy="183935"/>
            </a:xfrm>
            <a:custGeom>
              <a:avLst/>
              <a:gdLst/>
              <a:ahLst/>
              <a:cxnLst/>
              <a:rect l="l" t="t" r="r" b="b"/>
              <a:pathLst>
                <a:path w="3460" h="806" extrusionOk="0">
                  <a:moveTo>
                    <a:pt x="321" y="0"/>
                  </a:moveTo>
                  <a:cubicBezTo>
                    <a:pt x="144" y="0"/>
                    <a:pt x="0" y="144"/>
                    <a:pt x="0" y="322"/>
                  </a:cubicBezTo>
                  <a:lnTo>
                    <a:pt x="0" y="484"/>
                  </a:lnTo>
                  <a:cubicBezTo>
                    <a:pt x="0" y="662"/>
                    <a:pt x="144" y="806"/>
                    <a:pt x="321" y="806"/>
                  </a:cubicBezTo>
                  <a:lnTo>
                    <a:pt x="3138" y="806"/>
                  </a:lnTo>
                  <a:cubicBezTo>
                    <a:pt x="3316" y="806"/>
                    <a:pt x="3459" y="662"/>
                    <a:pt x="3459" y="484"/>
                  </a:cubicBezTo>
                  <a:lnTo>
                    <a:pt x="3459" y="322"/>
                  </a:lnTo>
                  <a:cubicBezTo>
                    <a:pt x="3459" y="144"/>
                    <a:pt x="3316" y="0"/>
                    <a:pt x="313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49" name="Google Shape;1449;p23"/>
            <p:cNvSpPr/>
            <p:nvPr/>
          </p:nvSpPr>
          <p:spPr>
            <a:xfrm>
              <a:off x="4918647" y="3880970"/>
              <a:ext cx="673669" cy="81014"/>
            </a:xfrm>
            <a:custGeom>
              <a:avLst/>
              <a:gdLst/>
              <a:ahLst/>
              <a:cxnLst/>
              <a:rect l="l" t="t" r="r" b="b"/>
              <a:pathLst>
                <a:path w="2952" h="355" extrusionOk="0">
                  <a:moveTo>
                    <a:pt x="1440" y="213"/>
                  </a:moveTo>
                  <a:lnTo>
                    <a:pt x="1440" y="213"/>
                  </a:lnTo>
                  <a:cubicBezTo>
                    <a:pt x="1409" y="261"/>
                    <a:pt x="1359" y="297"/>
                    <a:pt x="1302" y="305"/>
                  </a:cubicBezTo>
                  <a:lnTo>
                    <a:pt x="1302" y="305"/>
                  </a:lnTo>
                  <a:cubicBezTo>
                    <a:pt x="1339" y="258"/>
                    <a:pt x="1388" y="227"/>
                    <a:pt x="1440" y="213"/>
                  </a:cubicBezTo>
                  <a:close/>
                  <a:moveTo>
                    <a:pt x="1471" y="0"/>
                  </a:moveTo>
                  <a:cubicBezTo>
                    <a:pt x="1468" y="0"/>
                    <a:pt x="1465" y="1"/>
                    <a:pt x="1462" y="2"/>
                  </a:cubicBezTo>
                  <a:cubicBezTo>
                    <a:pt x="1379" y="45"/>
                    <a:pt x="1334" y="122"/>
                    <a:pt x="1274" y="189"/>
                  </a:cubicBezTo>
                  <a:cubicBezTo>
                    <a:pt x="1236" y="231"/>
                    <a:pt x="1186" y="275"/>
                    <a:pt x="1127" y="275"/>
                  </a:cubicBezTo>
                  <a:cubicBezTo>
                    <a:pt x="1123" y="275"/>
                    <a:pt x="1119" y="275"/>
                    <a:pt x="1115" y="274"/>
                  </a:cubicBezTo>
                  <a:cubicBezTo>
                    <a:pt x="1058" y="270"/>
                    <a:pt x="1000" y="197"/>
                    <a:pt x="1041" y="145"/>
                  </a:cubicBezTo>
                  <a:lnTo>
                    <a:pt x="1041" y="145"/>
                  </a:lnTo>
                  <a:cubicBezTo>
                    <a:pt x="1044" y="143"/>
                    <a:pt x="1047" y="140"/>
                    <a:pt x="1049" y="137"/>
                  </a:cubicBezTo>
                  <a:lnTo>
                    <a:pt x="1049" y="137"/>
                  </a:lnTo>
                  <a:cubicBezTo>
                    <a:pt x="1049" y="137"/>
                    <a:pt x="1049" y="137"/>
                    <a:pt x="1049" y="137"/>
                  </a:cubicBezTo>
                  <a:cubicBezTo>
                    <a:pt x="1059" y="127"/>
                    <a:pt x="1048" y="112"/>
                    <a:pt x="1037" y="112"/>
                  </a:cubicBezTo>
                  <a:cubicBezTo>
                    <a:pt x="1034" y="112"/>
                    <a:pt x="1030" y="113"/>
                    <a:pt x="1028" y="116"/>
                  </a:cubicBezTo>
                  <a:cubicBezTo>
                    <a:pt x="1023" y="120"/>
                    <a:pt x="1020" y="124"/>
                    <a:pt x="1016" y="128"/>
                  </a:cubicBezTo>
                  <a:lnTo>
                    <a:pt x="1016" y="128"/>
                  </a:lnTo>
                  <a:cubicBezTo>
                    <a:pt x="989" y="156"/>
                    <a:pt x="958" y="185"/>
                    <a:pt x="918" y="193"/>
                  </a:cubicBezTo>
                  <a:cubicBezTo>
                    <a:pt x="913" y="194"/>
                    <a:pt x="906" y="195"/>
                    <a:pt x="900" y="195"/>
                  </a:cubicBezTo>
                  <a:cubicBezTo>
                    <a:pt x="860" y="195"/>
                    <a:pt x="815" y="168"/>
                    <a:pt x="810" y="130"/>
                  </a:cubicBezTo>
                  <a:lnTo>
                    <a:pt x="810" y="130"/>
                  </a:lnTo>
                  <a:cubicBezTo>
                    <a:pt x="816" y="114"/>
                    <a:pt x="820" y="98"/>
                    <a:pt x="822" y="82"/>
                  </a:cubicBezTo>
                  <a:cubicBezTo>
                    <a:pt x="822" y="72"/>
                    <a:pt x="815" y="67"/>
                    <a:pt x="807" y="67"/>
                  </a:cubicBezTo>
                  <a:cubicBezTo>
                    <a:pt x="803" y="67"/>
                    <a:pt x="799" y="69"/>
                    <a:pt x="796" y="73"/>
                  </a:cubicBezTo>
                  <a:cubicBezTo>
                    <a:pt x="786" y="90"/>
                    <a:pt x="782" y="108"/>
                    <a:pt x="783" y="125"/>
                  </a:cubicBezTo>
                  <a:lnTo>
                    <a:pt x="783" y="125"/>
                  </a:lnTo>
                  <a:cubicBezTo>
                    <a:pt x="762" y="173"/>
                    <a:pt x="715" y="209"/>
                    <a:pt x="663" y="209"/>
                  </a:cubicBezTo>
                  <a:cubicBezTo>
                    <a:pt x="654" y="209"/>
                    <a:pt x="646" y="208"/>
                    <a:pt x="638" y="206"/>
                  </a:cubicBezTo>
                  <a:cubicBezTo>
                    <a:pt x="569" y="191"/>
                    <a:pt x="529" y="122"/>
                    <a:pt x="535" y="56"/>
                  </a:cubicBezTo>
                  <a:cubicBezTo>
                    <a:pt x="535" y="47"/>
                    <a:pt x="529" y="42"/>
                    <a:pt x="522" y="42"/>
                  </a:cubicBezTo>
                  <a:cubicBezTo>
                    <a:pt x="517" y="42"/>
                    <a:pt x="511" y="46"/>
                    <a:pt x="509" y="52"/>
                  </a:cubicBezTo>
                  <a:cubicBezTo>
                    <a:pt x="509" y="53"/>
                    <a:pt x="508" y="55"/>
                    <a:pt x="507" y="56"/>
                  </a:cubicBezTo>
                  <a:lnTo>
                    <a:pt x="507" y="56"/>
                  </a:lnTo>
                  <a:cubicBezTo>
                    <a:pt x="507" y="56"/>
                    <a:pt x="507" y="56"/>
                    <a:pt x="507" y="56"/>
                  </a:cubicBezTo>
                  <a:cubicBezTo>
                    <a:pt x="507" y="56"/>
                    <a:pt x="507" y="56"/>
                    <a:pt x="507" y="57"/>
                  </a:cubicBezTo>
                  <a:lnTo>
                    <a:pt x="507" y="57"/>
                  </a:lnTo>
                  <a:cubicBezTo>
                    <a:pt x="469" y="145"/>
                    <a:pt x="419" y="243"/>
                    <a:pt x="314" y="264"/>
                  </a:cubicBezTo>
                  <a:cubicBezTo>
                    <a:pt x="306" y="265"/>
                    <a:pt x="296" y="266"/>
                    <a:pt x="287" y="266"/>
                  </a:cubicBezTo>
                  <a:cubicBezTo>
                    <a:pt x="244" y="266"/>
                    <a:pt x="201" y="248"/>
                    <a:pt x="184" y="204"/>
                  </a:cubicBezTo>
                  <a:cubicBezTo>
                    <a:pt x="172" y="177"/>
                    <a:pt x="171" y="146"/>
                    <a:pt x="184" y="122"/>
                  </a:cubicBezTo>
                  <a:lnTo>
                    <a:pt x="184" y="122"/>
                  </a:lnTo>
                  <a:cubicBezTo>
                    <a:pt x="196" y="109"/>
                    <a:pt x="208" y="96"/>
                    <a:pt x="220" y="84"/>
                  </a:cubicBezTo>
                  <a:cubicBezTo>
                    <a:pt x="227" y="77"/>
                    <a:pt x="221" y="67"/>
                    <a:pt x="213" y="67"/>
                  </a:cubicBezTo>
                  <a:cubicBezTo>
                    <a:pt x="211" y="67"/>
                    <a:pt x="209" y="68"/>
                    <a:pt x="207" y="69"/>
                  </a:cubicBezTo>
                  <a:cubicBezTo>
                    <a:pt x="207" y="69"/>
                    <a:pt x="206" y="69"/>
                    <a:pt x="206" y="70"/>
                  </a:cubicBezTo>
                  <a:lnTo>
                    <a:pt x="206" y="70"/>
                  </a:lnTo>
                  <a:lnTo>
                    <a:pt x="205" y="69"/>
                  </a:lnTo>
                  <a:cubicBezTo>
                    <a:pt x="204" y="70"/>
                    <a:pt x="204" y="70"/>
                    <a:pt x="203" y="71"/>
                  </a:cubicBezTo>
                  <a:lnTo>
                    <a:pt x="203" y="71"/>
                  </a:lnTo>
                  <a:cubicBezTo>
                    <a:pt x="183" y="82"/>
                    <a:pt x="169" y="99"/>
                    <a:pt x="161" y="117"/>
                  </a:cubicBezTo>
                  <a:lnTo>
                    <a:pt x="161" y="117"/>
                  </a:lnTo>
                  <a:cubicBezTo>
                    <a:pt x="109" y="173"/>
                    <a:pt x="58" y="228"/>
                    <a:pt x="6" y="285"/>
                  </a:cubicBezTo>
                  <a:cubicBezTo>
                    <a:pt x="1" y="290"/>
                    <a:pt x="5" y="298"/>
                    <a:pt x="11" y="298"/>
                  </a:cubicBezTo>
                  <a:cubicBezTo>
                    <a:pt x="13" y="298"/>
                    <a:pt x="15" y="297"/>
                    <a:pt x="17" y="296"/>
                  </a:cubicBezTo>
                  <a:cubicBezTo>
                    <a:pt x="62" y="249"/>
                    <a:pt x="107" y="202"/>
                    <a:pt x="152" y="155"/>
                  </a:cubicBezTo>
                  <a:lnTo>
                    <a:pt x="152" y="155"/>
                  </a:lnTo>
                  <a:cubicBezTo>
                    <a:pt x="149" y="205"/>
                    <a:pt x="178" y="259"/>
                    <a:pt x="229" y="281"/>
                  </a:cubicBezTo>
                  <a:cubicBezTo>
                    <a:pt x="251" y="290"/>
                    <a:pt x="273" y="294"/>
                    <a:pt x="294" y="294"/>
                  </a:cubicBezTo>
                  <a:cubicBezTo>
                    <a:pt x="393" y="294"/>
                    <a:pt x="466" y="197"/>
                    <a:pt x="511" y="107"/>
                  </a:cubicBezTo>
                  <a:lnTo>
                    <a:pt x="511" y="107"/>
                  </a:lnTo>
                  <a:cubicBezTo>
                    <a:pt x="526" y="172"/>
                    <a:pt x="579" y="229"/>
                    <a:pt x="651" y="234"/>
                  </a:cubicBezTo>
                  <a:cubicBezTo>
                    <a:pt x="655" y="234"/>
                    <a:pt x="660" y="234"/>
                    <a:pt x="665" y="234"/>
                  </a:cubicBezTo>
                  <a:cubicBezTo>
                    <a:pt x="718" y="234"/>
                    <a:pt x="764" y="205"/>
                    <a:pt x="793" y="163"/>
                  </a:cubicBezTo>
                  <a:lnTo>
                    <a:pt x="793" y="163"/>
                  </a:lnTo>
                  <a:cubicBezTo>
                    <a:pt x="803" y="185"/>
                    <a:pt x="822" y="203"/>
                    <a:pt x="846" y="214"/>
                  </a:cubicBezTo>
                  <a:cubicBezTo>
                    <a:pt x="862" y="222"/>
                    <a:pt x="878" y="226"/>
                    <a:pt x="894" y="226"/>
                  </a:cubicBezTo>
                  <a:cubicBezTo>
                    <a:pt x="930" y="226"/>
                    <a:pt x="965" y="208"/>
                    <a:pt x="996" y="185"/>
                  </a:cubicBezTo>
                  <a:lnTo>
                    <a:pt x="996" y="185"/>
                  </a:lnTo>
                  <a:cubicBezTo>
                    <a:pt x="997" y="246"/>
                    <a:pt x="1056" y="307"/>
                    <a:pt x="1120" y="309"/>
                  </a:cubicBezTo>
                  <a:cubicBezTo>
                    <a:pt x="1121" y="309"/>
                    <a:pt x="1123" y="309"/>
                    <a:pt x="1125" y="309"/>
                  </a:cubicBezTo>
                  <a:cubicBezTo>
                    <a:pt x="1282" y="309"/>
                    <a:pt x="1340" y="118"/>
                    <a:pt x="1461" y="44"/>
                  </a:cubicBezTo>
                  <a:lnTo>
                    <a:pt x="1461" y="44"/>
                  </a:lnTo>
                  <a:cubicBezTo>
                    <a:pt x="1477" y="86"/>
                    <a:pt x="1475" y="130"/>
                    <a:pt x="1461" y="170"/>
                  </a:cubicBezTo>
                  <a:lnTo>
                    <a:pt x="1461" y="170"/>
                  </a:lnTo>
                  <a:cubicBezTo>
                    <a:pt x="1377" y="184"/>
                    <a:pt x="1298" y="232"/>
                    <a:pt x="1248" y="317"/>
                  </a:cubicBezTo>
                  <a:cubicBezTo>
                    <a:pt x="1242" y="330"/>
                    <a:pt x="1250" y="345"/>
                    <a:pt x="1265" y="345"/>
                  </a:cubicBezTo>
                  <a:cubicBezTo>
                    <a:pt x="1270" y="345"/>
                    <a:pt x="1274" y="345"/>
                    <a:pt x="1279" y="345"/>
                  </a:cubicBezTo>
                  <a:cubicBezTo>
                    <a:pt x="1371" y="345"/>
                    <a:pt x="1449" y="284"/>
                    <a:pt x="1486" y="204"/>
                  </a:cubicBezTo>
                  <a:lnTo>
                    <a:pt x="1486" y="204"/>
                  </a:lnTo>
                  <a:cubicBezTo>
                    <a:pt x="1493" y="204"/>
                    <a:pt x="1501" y="203"/>
                    <a:pt x="1508" y="203"/>
                  </a:cubicBezTo>
                  <a:cubicBezTo>
                    <a:pt x="1600" y="203"/>
                    <a:pt x="1691" y="251"/>
                    <a:pt x="1741" y="345"/>
                  </a:cubicBezTo>
                  <a:cubicBezTo>
                    <a:pt x="1744" y="351"/>
                    <a:pt x="1750" y="355"/>
                    <a:pt x="1757" y="355"/>
                  </a:cubicBezTo>
                  <a:cubicBezTo>
                    <a:pt x="1763" y="355"/>
                    <a:pt x="1770" y="351"/>
                    <a:pt x="1773" y="345"/>
                  </a:cubicBezTo>
                  <a:cubicBezTo>
                    <a:pt x="1806" y="282"/>
                    <a:pt x="1821" y="217"/>
                    <a:pt x="1817" y="148"/>
                  </a:cubicBezTo>
                  <a:lnTo>
                    <a:pt x="1817" y="148"/>
                  </a:lnTo>
                  <a:cubicBezTo>
                    <a:pt x="1843" y="170"/>
                    <a:pt x="1873" y="188"/>
                    <a:pt x="1906" y="188"/>
                  </a:cubicBezTo>
                  <a:cubicBezTo>
                    <a:pt x="1916" y="188"/>
                    <a:pt x="1927" y="186"/>
                    <a:pt x="1938" y="182"/>
                  </a:cubicBezTo>
                  <a:lnTo>
                    <a:pt x="1938" y="182"/>
                  </a:lnTo>
                  <a:cubicBezTo>
                    <a:pt x="1943" y="188"/>
                    <a:pt x="1948" y="193"/>
                    <a:pt x="1955" y="197"/>
                  </a:cubicBezTo>
                  <a:cubicBezTo>
                    <a:pt x="1971" y="208"/>
                    <a:pt x="1987" y="212"/>
                    <a:pt x="2003" y="212"/>
                  </a:cubicBezTo>
                  <a:cubicBezTo>
                    <a:pt x="2075" y="212"/>
                    <a:pt x="2142" y="122"/>
                    <a:pt x="2206" y="91"/>
                  </a:cubicBezTo>
                  <a:lnTo>
                    <a:pt x="2206" y="91"/>
                  </a:lnTo>
                  <a:cubicBezTo>
                    <a:pt x="2201" y="132"/>
                    <a:pt x="2196" y="173"/>
                    <a:pt x="2193" y="214"/>
                  </a:cubicBezTo>
                  <a:cubicBezTo>
                    <a:pt x="2191" y="221"/>
                    <a:pt x="2197" y="227"/>
                    <a:pt x="2201" y="232"/>
                  </a:cubicBezTo>
                  <a:cubicBezTo>
                    <a:pt x="2219" y="241"/>
                    <a:pt x="2237" y="245"/>
                    <a:pt x="2254" y="245"/>
                  </a:cubicBezTo>
                  <a:cubicBezTo>
                    <a:pt x="2285" y="245"/>
                    <a:pt x="2315" y="232"/>
                    <a:pt x="2340" y="210"/>
                  </a:cubicBezTo>
                  <a:cubicBezTo>
                    <a:pt x="2404" y="156"/>
                    <a:pt x="2437" y="64"/>
                    <a:pt x="2513" y="64"/>
                  </a:cubicBezTo>
                  <a:cubicBezTo>
                    <a:pt x="2533" y="64"/>
                    <a:pt x="2558" y="71"/>
                    <a:pt x="2587" y="88"/>
                  </a:cubicBezTo>
                  <a:cubicBezTo>
                    <a:pt x="2662" y="132"/>
                    <a:pt x="2754" y="240"/>
                    <a:pt x="2847" y="240"/>
                  </a:cubicBezTo>
                  <a:cubicBezTo>
                    <a:pt x="2877" y="240"/>
                    <a:pt x="2906" y="229"/>
                    <a:pt x="2936" y="202"/>
                  </a:cubicBezTo>
                  <a:cubicBezTo>
                    <a:pt x="2951" y="188"/>
                    <a:pt x="2937" y="169"/>
                    <a:pt x="2921" y="169"/>
                  </a:cubicBezTo>
                  <a:cubicBezTo>
                    <a:pt x="2917" y="169"/>
                    <a:pt x="2912" y="171"/>
                    <a:pt x="2908" y="174"/>
                  </a:cubicBezTo>
                  <a:cubicBezTo>
                    <a:pt x="2888" y="192"/>
                    <a:pt x="2866" y="199"/>
                    <a:pt x="2844" y="199"/>
                  </a:cubicBezTo>
                  <a:cubicBezTo>
                    <a:pt x="2776" y="199"/>
                    <a:pt x="2704" y="128"/>
                    <a:pt x="2655" y="90"/>
                  </a:cubicBezTo>
                  <a:cubicBezTo>
                    <a:pt x="2614" y="56"/>
                    <a:pt x="2564" y="24"/>
                    <a:pt x="2511" y="24"/>
                  </a:cubicBezTo>
                  <a:cubicBezTo>
                    <a:pt x="2503" y="24"/>
                    <a:pt x="2496" y="25"/>
                    <a:pt x="2488" y="26"/>
                  </a:cubicBezTo>
                  <a:cubicBezTo>
                    <a:pt x="2435" y="35"/>
                    <a:pt x="2400" y="73"/>
                    <a:pt x="2370" y="114"/>
                  </a:cubicBezTo>
                  <a:cubicBezTo>
                    <a:pt x="2347" y="146"/>
                    <a:pt x="2317" y="202"/>
                    <a:pt x="2272" y="206"/>
                  </a:cubicBezTo>
                  <a:cubicBezTo>
                    <a:pt x="2269" y="206"/>
                    <a:pt x="2267" y="206"/>
                    <a:pt x="2264" y="206"/>
                  </a:cubicBezTo>
                  <a:cubicBezTo>
                    <a:pt x="2218" y="206"/>
                    <a:pt x="2236" y="168"/>
                    <a:pt x="2238" y="139"/>
                  </a:cubicBezTo>
                  <a:cubicBezTo>
                    <a:pt x="2242" y="114"/>
                    <a:pt x="2244" y="88"/>
                    <a:pt x="2246" y="65"/>
                  </a:cubicBezTo>
                  <a:cubicBezTo>
                    <a:pt x="2248" y="53"/>
                    <a:pt x="2236" y="45"/>
                    <a:pt x="2226" y="45"/>
                  </a:cubicBezTo>
                  <a:cubicBezTo>
                    <a:pt x="2225" y="45"/>
                    <a:pt x="2224" y="45"/>
                    <a:pt x="2223" y="45"/>
                  </a:cubicBezTo>
                  <a:cubicBezTo>
                    <a:pt x="2169" y="56"/>
                    <a:pt x="2135" y="90"/>
                    <a:pt x="2094" y="127"/>
                  </a:cubicBezTo>
                  <a:cubicBezTo>
                    <a:pt x="2081" y="137"/>
                    <a:pt x="2064" y="154"/>
                    <a:pt x="2047" y="161"/>
                  </a:cubicBezTo>
                  <a:lnTo>
                    <a:pt x="1970" y="163"/>
                  </a:lnTo>
                  <a:cubicBezTo>
                    <a:pt x="1970" y="163"/>
                    <a:pt x="1969" y="162"/>
                    <a:pt x="1969" y="162"/>
                  </a:cubicBezTo>
                  <a:lnTo>
                    <a:pt x="1969" y="162"/>
                  </a:lnTo>
                  <a:cubicBezTo>
                    <a:pt x="1991" y="139"/>
                    <a:pt x="1997" y="106"/>
                    <a:pt x="1981" y="75"/>
                  </a:cubicBezTo>
                  <a:cubicBezTo>
                    <a:pt x="1978" y="71"/>
                    <a:pt x="1972" y="67"/>
                    <a:pt x="1967" y="67"/>
                  </a:cubicBezTo>
                  <a:cubicBezTo>
                    <a:pt x="1965" y="67"/>
                    <a:pt x="1963" y="68"/>
                    <a:pt x="1961" y="69"/>
                  </a:cubicBezTo>
                  <a:cubicBezTo>
                    <a:pt x="1927" y="82"/>
                    <a:pt x="1914" y="117"/>
                    <a:pt x="1922" y="149"/>
                  </a:cubicBezTo>
                  <a:lnTo>
                    <a:pt x="1922" y="149"/>
                  </a:lnTo>
                  <a:cubicBezTo>
                    <a:pt x="1916" y="151"/>
                    <a:pt x="1911" y="152"/>
                    <a:pt x="1906" y="154"/>
                  </a:cubicBezTo>
                  <a:cubicBezTo>
                    <a:pt x="1884" y="152"/>
                    <a:pt x="1865" y="144"/>
                    <a:pt x="1850" y="131"/>
                  </a:cubicBezTo>
                  <a:cubicBezTo>
                    <a:pt x="1833" y="120"/>
                    <a:pt x="1820" y="105"/>
                    <a:pt x="1807" y="92"/>
                  </a:cubicBezTo>
                  <a:cubicBezTo>
                    <a:pt x="1804" y="89"/>
                    <a:pt x="1800" y="87"/>
                    <a:pt x="1796" y="87"/>
                  </a:cubicBezTo>
                  <a:cubicBezTo>
                    <a:pt x="1787" y="87"/>
                    <a:pt x="1778" y="98"/>
                    <a:pt x="1779" y="109"/>
                  </a:cubicBezTo>
                  <a:cubicBezTo>
                    <a:pt x="1789" y="176"/>
                    <a:pt x="1780" y="238"/>
                    <a:pt x="1755" y="298"/>
                  </a:cubicBezTo>
                  <a:lnTo>
                    <a:pt x="1755" y="298"/>
                  </a:lnTo>
                  <a:cubicBezTo>
                    <a:pt x="1696" y="211"/>
                    <a:pt x="1602" y="167"/>
                    <a:pt x="1507" y="167"/>
                  </a:cubicBezTo>
                  <a:cubicBezTo>
                    <a:pt x="1505" y="167"/>
                    <a:pt x="1502" y="167"/>
                    <a:pt x="1499" y="167"/>
                  </a:cubicBezTo>
                  <a:lnTo>
                    <a:pt x="1499" y="167"/>
                  </a:lnTo>
                  <a:cubicBezTo>
                    <a:pt x="1514" y="116"/>
                    <a:pt x="1511" y="60"/>
                    <a:pt x="1486" y="9"/>
                  </a:cubicBezTo>
                  <a:cubicBezTo>
                    <a:pt x="1483" y="3"/>
                    <a:pt x="1477" y="0"/>
                    <a:pt x="147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sp>
        <p:nvSpPr>
          <p:cNvPr id="1454" name="Google Shape;1454;p23"/>
          <p:cNvSpPr txBox="1"/>
          <p:nvPr/>
        </p:nvSpPr>
        <p:spPr>
          <a:xfrm>
            <a:off x="7999416" y="2496023"/>
            <a:ext cx="3991793" cy="12276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r">
              <a:lnSpc>
                <a:spcPct val="107000"/>
              </a:lnSpc>
              <a:spcAft>
                <a:spcPts val="508"/>
              </a:spcAft>
              <a:buSzPts val="1000"/>
              <a:tabLst>
                <a:tab pos="290276" algn="l"/>
              </a:tabLst>
            </a:pPr>
            <a:r>
              <a:rPr lang="en-US" sz="2400" dirty="0" err="1" smtClean="0"/>
              <a:t>Evristik</a:t>
            </a:r>
            <a:r>
              <a:rPr lang="en-US" sz="2400" dirty="0" smtClean="0"/>
              <a:t> </a:t>
            </a:r>
            <a:r>
              <a:rPr lang="en-US" sz="2400" dirty="0" err="1" smtClean="0"/>
              <a:t>usullar</a:t>
            </a:r>
            <a:r>
              <a:rPr lang="en-US" sz="2400" dirty="0" smtClean="0"/>
              <a:t> o</a:t>
            </a:r>
            <a:r>
              <a:rPr lang="ru-RU" sz="2400" dirty="0" smtClean="0"/>
              <a:t>‘</a:t>
            </a:r>
            <a:r>
              <a:rPr lang="en-US" sz="2400" dirty="0" err="1" smtClean="0"/>
              <a:t>quvchilarning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muammoli</a:t>
            </a:r>
            <a:r>
              <a:rPr lang="en-US" sz="2400" dirty="0" smtClean="0"/>
              <a:t> </a:t>
            </a:r>
            <a:r>
              <a:rPr lang="en-US" sz="2400" dirty="0" err="1" smtClean="0"/>
              <a:t>vaziyatlarda</a:t>
            </a:r>
            <a:r>
              <a:rPr lang="en-US" sz="2400" dirty="0" smtClean="0"/>
              <a:t> </a:t>
            </a:r>
            <a:r>
              <a:rPr lang="en-US" sz="2400" b="1" dirty="0" err="1" smtClean="0"/>
              <a:t>mustaqil</a:t>
            </a:r>
            <a:r>
              <a:rPr lang="en-US" sz="2400" b="1" dirty="0" smtClean="0"/>
              <a:t> </a:t>
            </a:r>
            <a:r>
              <a:rPr lang="en-US" sz="2400" dirty="0" err="1" smtClean="0"/>
              <a:t>qaror</a:t>
            </a:r>
            <a:r>
              <a:rPr lang="en-US" sz="2400" dirty="0" smtClean="0"/>
              <a:t> </a:t>
            </a:r>
            <a:r>
              <a:rPr lang="en-US" sz="2400" dirty="0" err="1" smtClean="0"/>
              <a:t>qabul</a:t>
            </a:r>
            <a:r>
              <a:rPr lang="en-US" sz="2400" dirty="0" smtClean="0"/>
              <a:t> </a:t>
            </a:r>
            <a:r>
              <a:rPr lang="en-US" sz="2400" dirty="0" err="1" smtClean="0"/>
              <a:t>qilish</a:t>
            </a:r>
            <a:r>
              <a:rPr lang="en-US" sz="2400" dirty="0" smtClean="0"/>
              <a:t> </a:t>
            </a:r>
            <a:r>
              <a:rPr lang="en-US" sz="2400" dirty="0" err="1" smtClean="0"/>
              <a:t>qobiliyatini</a:t>
            </a:r>
            <a:r>
              <a:rPr lang="en-US" sz="2400" dirty="0" smtClean="0"/>
              <a:t> </a:t>
            </a:r>
            <a:r>
              <a:rPr lang="en-US" sz="2400" dirty="0" err="1" smtClean="0"/>
              <a:t>rivojlantiradi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amaliy</a:t>
            </a:r>
            <a:r>
              <a:rPr lang="en-US" sz="2400" dirty="0" smtClean="0"/>
              <a:t> </a:t>
            </a:r>
            <a:r>
              <a:rPr lang="en-US" sz="2400" dirty="0" err="1" smtClean="0"/>
              <a:t>ko</a:t>
            </a:r>
            <a:r>
              <a:rPr lang="ru-RU" sz="2400" dirty="0" smtClean="0"/>
              <a:t>‘</a:t>
            </a:r>
            <a:r>
              <a:rPr lang="en-US" sz="2400" dirty="0" err="1" smtClean="0"/>
              <a:t>nikmalarni</a:t>
            </a:r>
            <a:r>
              <a:rPr lang="en-US" sz="2400" dirty="0" smtClean="0"/>
              <a:t> </a:t>
            </a:r>
            <a:r>
              <a:rPr lang="en-US" sz="2400" dirty="0" err="1" smtClean="0"/>
              <a:t>shakllantiradi</a:t>
            </a:r>
            <a:endParaRPr lang="ru-RU" sz="2032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57" name="Google Shape;1457;p23"/>
          <p:cNvSpPr txBox="1"/>
          <p:nvPr/>
        </p:nvSpPr>
        <p:spPr>
          <a:xfrm>
            <a:off x="306524" y="1491054"/>
            <a:ext cx="4600886" cy="32376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>
              <a:lnSpc>
                <a:spcPct val="107000"/>
              </a:lnSpc>
              <a:spcAft>
                <a:spcPts val="508"/>
              </a:spcAft>
              <a:buSzPts val="1000"/>
              <a:tabLst>
                <a:tab pos="290276" algn="l"/>
              </a:tabLst>
            </a:pPr>
            <a:r>
              <a:rPr lang="en-US" sz="2400" dirty="0" err="1" smtClean="0"/>
              <a:t>Matematik</a:t>
            </a:r>
            <a:r>
              <a:rPr lang="en-US" sz="2400" dirty="0" smtClean="0"/>
              <a:t> ta</a:t>
            </a:r>
            <a:r>
              <a:rPr lang="ru-RU" sz="2400" dirty="0" smtClean="0"/>
              <a:t>’</a:t>
            </a:r>
            <a:r>
              <a:rPr lang="en-US" sz="2400" dirty="0" err="1" smtClean="0"/>
              <a:t>limda</a:t>
            </a:r>
            <a:r>
              <a:rPr lang="en-US" sz="2400" dirty="0" smtClean="0"/>
              <a:t> </a:t>
            </a:r>
            <a:r>
              <a:rPr lang="en-US" sz="2400" dirty="0" err="1" smtClean="0"/>
              <a:t>evristik</a:t>
            </a:r>
            <a:r>
              <a:rPr lang="en-US" sz="2400" dirty="0" smtClean="0"/>
              <a:t> </a:t>
            </a:r>
            <a:r>
              <a:rPr lang="en-US" sz="2400" dirty="0" err="1" smtClean="0"/>
              <a:t>yondashuvni</a:t>
            </a:r>
            <a:r>
              <a:rPr lang="en-US" sz="2400" dirty="0" smtClean="0"/>
              <a:t> </a:t>
            </a:r>
            <a:r>
              <a:rPr lang="en-US" sz="2400" dirty="0" err="1" smtClean="0"/>
              <a:t>qo</a:t>
            </a:r>
            <a:r>
              <a:rPr lang="ru-RU" sz="2400" dirty="0" smtClean="0"/>
              <a:t>‘</a:t>
            </a:r>
            <a:r>
              <a:rPr lang="en-US" sz="2400" dirty="0" err="1" smtClean="0"/>
              <a:t>llashning</a:t>
            </a:r>
            <a:r>
              <a:rPr lang="en-US" sz="2400" dirty="0" smtClean="0"/>
              <a:t> </a:t>
            </a:r>
            <a:r>
              <a:rPr lang="en-US" sz="2400" b="1" dirty="0" err="1" smtClean="0"/>
              <a:t>asosiy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maqsadi</a:t>
            </a:r>
            <a:r>
              <a:rPr lang="ru-RU" sz="2400" dirty="0" smtClean="0"/>
              <a:t> – </a:t>
            </a:r>
            <a:r>
              <a:rPr lang="en-US" sz="2400" dirty="0" smtClean="0"/>
              <a:t>o</a:t>
            </a:r>
            <a:r>
              <a:rPr lang="ru-RU" sz="2400" dirty="0" smtClean="0"/>
              <a:t>‘</a:t>
            </a:r>
            <a:r>
              <a:rPr lang="en-US" sz="2400" dirty="0" err="1" smtClean="0"/>
              <a:t>quvchilarda</a:t>
            </a:r>
            <a:r>
              <a:rPr lang="en-US" sz="2400" dirty="0" smtClean="0"/>
              <a:t> </a:t>
            </a:r>
            <a:r>
              <a:rPr lang="en-US" sz="2400" dirty="0" err="1" smtClean="0"/>
              <a:t>mantiqiy</a:t>
            </a:r>
            <a:r>
              <a:rPr lang="en-US" sz="2400" dirty="0" smtClean="0"/>
              <a:t> </a:t>
            </a:r>
            <a:r>
              <a:rPr lang="en-US" sz="2400" dirty="0" err="1" smtClean="0"/>
              <a:t>fikrlashni</a:t>
            </a:r>
            <a:r>
              <a:rPr lang="en-US" sz="2400" dirty="0" smtClean="0"/>
              <a:t> </a:t>
            </a:r>
            <a:r>
              <a:rPr lang="en-US" sz="2400" dirty="0" err="1" smtClean="0"/>
              <a:t>shakllantirish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ularni</a:t>
            </a:r>
            <a:r>
              <a:rPr lang="en-US" sz="2400" dirty="0" smtClean="0"/>
              <a:t> </a:t>
            </a:r>
            <a:r>
              <a:rPr lang="en-US" sz="2400" dirty="0" err="1" smtClean="0"/>
              <a:t>mustaqil</a:t>
            </a:r>
            <a:r>
              <a:rPr lang="en-US" sz="2400" dirty="0" smtClean="0"/>
              <a:t> </a:t>
            </a:r>
            <a:r>
              <a:rPr lang="en-US" sz="2400" dirty="0" err="1" smtClean="0"/>
              <a:t>bilim</a:t>
            </a:r>
            <a:r>
              <a:rPr lang="en-US" sz="2400" dirty="0" smtClean="0"/>
              <a:t> </a:t>
            </a:r>
            <a:r>
              <a:rPr lang="en-US" sz="2400" dirty="0" err="1" smtClean="0"/>
              <a:t>olishga</a:t>
            </a:r>
            <a:r>
              <a:rPr lang="en-US" sz="2400" dirty="0" smtClean="0"/>
              <a:t> </a:t>
            </a:r>
            <a:r>
              <a:rPr lang="en-US" sz="2400" dirty="0" err="1" smtClean="0"/>
              <a:t>yo</a:t>
            </a:r>
            <a:r>
              <a:rPr lang="ru-RU" sz="2400" dirty="0" smtClean="0"/>
              <a:t>‘</a:t>
            </a:r>
            <a:r>
              <a:rPr lang="en-US" sz="2400" dirty="0" err="1" smtClean="0"/>
              <a:t>naltirishdir</a:t>
            </a:r>
            <a:endParaRPr lang="ru-RU" sz="2032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10359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B8283E3-2BAA-270B-3D23-DC5E986E5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821795"/>
          </a:xfrm>
          <a:noFill/>
        </p:spPr>
        <p:txBody>
          <a:bodyPr/>
          <a:lstStyle/>
          <a:p>
            <a:pPr algn="ctr"/>
            <a:r>
              <a:rPr lang="en-SG" sz="3600" b="1" dirty="0" err="1">
                <a:solidFill>
                  <a:srgbClr val="002060"/>
                </a:solidFill>
                <a:latin typeface="+mn-lt"/>
              </a:rPr>
              <a:t>Evristika</a:t>
            </a:r>
            <a:r>
              <a:rPr lang="en-SG" sz="3600" b="1" dirty="0">
                <a:solidFill>
                  <a:srgbClr val="002060"/>
                </a:solidFill>
                <a:latin typeface="+mn-lt"/>
              </a:rPr>
              <a:t> (</a:t>
            </a:r>
            <a:r>
              <a:rPr lang="en-SG" sz="3600" b="1" dirty="0" err="1" smtClean="0">
                <a:solidFill>
                  <a:srgbClr val="002060"/>
                </a:solidFill>
                <a:latin typeface="+mn-lt"/>
              </a:rPr>
              <a:t>O‘quv</a:t>
            </a:r>
            <a:r>
              <a:rPr lang="en-SG" sz="3600" b="1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en-SG" sz="3600" b="1" dirty="0" err="1">
                <a:solidFill>
                  <a:srgbClr val="002060"/>
                </a:solidFill>
                <a:latin typeface="+mn-lt"/>
              </a:rPr>
              <a:t>kashfiyotlari</a:t>
            </a:r>
            <a:r>
              <a:rPr lang="en-SG" sz="36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SG" sz="3600" b="1" dirty="0" err="1">
                <a:solidFill>
                  <a:srgbClr val="002060"/>
                </a:solidFill>
                <a:latin typeface="+mn-lt"/>
              </a:rPr>
              <a:t>usuli</a:t>
            </a:r>
            <a:r>
              <a:rPr lang="en-SG" sz="3600" b="1" dirty="0">
                <a:solidFill>
                  <a:srgbClr val="002060"/>
                </a:solidFill>
                <a:latin typeface="+mn-lt"/>
              </a:rPr>
              <a:t>)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F3A0FD3-0E6F-3807-1B67-912644EF0E29}"/>
              </a:ext>
            </a:extLst>
          </p:cNvPr>
          <p:cNvSpPr txBox="1">
            <a:spLocks/>
          </p:cNvSpPr>
          <p:nvPr/>
        </p:nvSpPr>
        <p:spPr>
          <a:xfrm>
            <a:off x="588076" y="1183799"/>
            <a:ext cx="10884787" cy="49455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SG" sz="3000" dirty="0" err="1" smtClean="0"/>
              <a:t>Matematikada</a:t>
            </a:r>
            <a:r>
              <a:rPr lang="en-SG" sz="3000" dirty="0" smtClean="0"/>
              <a:t> </a:t>
            </a:r>
            <a:r>
              <a:rPr lang="en-SG" sz="3000" dirty="0" err="1" smtClean="0"/>
              <a:t>evristika</a:t>
            </a:r>
            <a:r>
              <a:rPr lang="en-SG" sz="3000" dirty="0" smtClean="0"/>
              <a:t> </a:t>
            </a:r>
            <a:r>
              <a:rPr lang="en-SG" sz="3000" dirty="0" err="1" smtClean="0"/>
              <a:t>umumiy</a:t>
            </a:r>
            <a:r>
              <a:rPr lang="en-SG" sz="3000" dirty="0" smtClean="0"/>
              <a:t> </a:t>
            </a:r>
            <a:r>
              <a:rPr lang="en-SG" sz="3000" dirty="0" err="1" smtClean="0"/>
              <a:t>strategiya</a:t>
            </a:r>
            <a:r>
              <a:rPr lang="en-SG" sz="3000" dirty="0" smtClean="0"/>
              <a:t> (</a:t>
            </a:r>
            <a:r>
              <a:rPr lang="en-SG" sz="3000" dirty="0" err="1" smtClean="0"/>
              <a:t>tadqiqot</a:t>
            </a:r>
            <a:r>
              <a:rPr lang="en-SG" sz="3000" dirty="0" smtClean="0"/>
              <a:t> </a:t>
            </a:r>
            <a:r>
              <a:rPr lang="en-SG" sz="3000" dirty="0" err="1" smtClean="0"/>
              <a:t>usuli</a:t>
            </a:r>
            <a:r>
              <a:rPr lang="en-SG" sz="3000" dirty="0" smtClean="0"/>
              <a:t>) </a:t>
            </a:r>
            <a:r>
              <a:rPr lang="en-SG" sz="3000" dirty="0" err="1" smtClean="0"/>
              <a:t>sifatida</a:t>
            </a:r>
            <a:r>
              <a:rPr lang="en-SG" sz="3000" dirty="0" smtClean="0"/>
              <a:t> </a:t>
            </a:r>
            <a:r>
              <a:rPr lang="en-SG" sz="3000" dirty="0" err="1" smtClean="0"/>
              <a:t>qaraladi</a:t>
            </a:r>
            <a:r>
              <a:rPr lang="en-SG" sz="3000" dirty="0" smtClean="0"/>
              <a:t>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SG" sz="3000" dirty="0" err="1" smtClean="0"/>
              <a:t>O‘quvchilar</a:t>
            </a:r>
            <a:r>
              <a:rPr lang="en-SG" sz="3000" dirty="0" smtClean="0"/>
              <a:t> </a:t>
            </a:r>
            <a:r>
              <a:rPr lang="en-SG" sz="3000" dirty="0" err="1" smtClean="0"/>
              <a:t>notanish</a:t>
            </a:r>
            <a:r>
              <a:rPr lang="en-SG" sz="3000" dirty="0" smtClean="0"/>
              <a:t> </a:t>
            </a:r>
            <a:r>
              <a:rPr lang="en-SG" sz="3000" dirty="0" err="1" smtClean="0"/>
              <a:t>muammoni</a:t>
            </a:r>
            <a:r>
              <a:rPr lang="en-SG" sz="3000" dirty="0" smtClean="0"/>
              <a:t> </a:t>
            </a:r>
            <a:r>
              <a:rPr lang="en-SG" sz="3000" dirty="0" err="1" smtClean="0"/>
              <a:t>hal</a:t>
            </a:r>
            <a:r>
              <a:rPr lang="en-SG" sz="3000" dirty="0" smtClean="0"/>
              <a:t> </a:t>
            </a:r>
            <a:r>
              <a:rPr lang="en-SG" sz="3000" dirty="0" err="1" smtClean="0"/>
              <a:t>qilishning</a:t>
            </a:r>
            <a:r>
              <a:rPr lang="en-SG" sz="3000" dirty="0" smtClean="0"/>
              <a:t> </a:t>
            </a:r>
            <a:r>
              <a:rPr lang="en-SG" sz="3000" dirty="0" err="1" smtClean="0"/>
              <a:t>oson</a:t>
            </a:r>
            <a:r>
              <a:rPr lang="en-SG" sz="3000" dirty="0" smtClean="0"/>
              <a:t> </a:t>
            </a:r>
            <a:r>
              <a:rPr lang="en-SG" sz="3000" dirty="0" err="1" smtClean="0"/>
              <a:t>usullarini</a:t>
            </a:r>
            <a:r>
              <a:rPr lang="en-SG" sz="3000" dirty="0" smtClean="0"/>
              <a:t> </a:t>
            </a:r>
            <a:r>
              <a:rPr lang="en-SG" sz="3000" dirty="0" err="1" smtClean="0"/>
              <a:t>topa</a:t>
            </a:r>
            <a:r>
              <a:rPr lang="en-SG" sz="3000" dirty="0" smtClean="0"/>
              <a:t> </a:t>
            </a:r>
            <a:r>
              <a:rPr lang="en-SG" sz="3000" dirty="0" err="1" smtClean="0"/>
              <a:t>olmasalar</a:t>
            </a:r>
            <a:r>
              <a:rPr lang="en-SG" sz="3000" dirty="0" smtClean="0"/>
              <a:t>, </a:t>
            </a:r>
            <a:r>
              <a:rPr lang="en-SG" sz="3000" dirty="0" err="1" smtClean="0"/>
              <a:t>bu</a:t>
            </a:r>
            <a:r>
              <a:rPr lang="en-SG" sz="3000" dirty="0" smtClean="0"/>
              <a:t> </a:t>
            </a:r>
            <a:r>
              <a:rPr lang="en-SG" sz="3000" dirty="0" err="1" smtClean="0"/>
              <a:t>strategiyadan</a:t>
            </a:r>
            <a:r>
              <a:rPr lang="en-SG" sz="3000" dirty="0" smtClean="0"/>
              <a:t> </a:t>
            </a:r>
            <a:r>
              <a:rPr lang="en-SG" sz="3000" dirty="0" err="1" smtClean="0"/>
              <a:t>foydalanishlari</a:t>
            </a:r>
            <a:r>
              <a:rPr lang="en-SG" sz="3000" dirty="0" smtClean="0"/>
              <a:t> </a:t>
            </a:r>
            <a:r>
              <a:rPr lang="en-SG" sz="3000" dirty="0" err="1" smtClean="0"/>
              <a:t>mumkin</a:t>
            </a:r>
            <a:r>
              <a:rPr lang="en-SG" sz="3000" dirty="0" smtClean="0"/>
              <a:t>.</a:t>
            </a:r>
          </a:p>
          <a:p>
            <a:endParaRPr lang="en-SG" sz="3000" dirty="0" smtClean="0"/>
          </a:p>
          <a:p>
            <a:r>
              <a:rPr lang="en-SG" sz="3000" dirty="0" err="1" smtClean="0"/>
              <a:t>Yondashuv</a:t>
            </a:r>
            <a:r>
              <a:rPr lang="en-SG" sz="3000" dirty="0" smtClean="0"/>
              <a:t> </a:t>
            </a:r>
            <a:r>
              <a:rPr lang="en-SG" sz="3000" dirty="0" err="1" smtClean="0"/>
              <a:t>maqsadi</a:t>
            </a:r>
            <a:r>
              <a:rPr lang="en-SG" sz="3000" dirty="0" smtClean="0"/>
              <a:t> </a:t>
            </a:r>
            <a:r>
              <a:rPr lang="en-SG" sz="3000" dirty="0" err="1" smtClean="0"/>
              <a:t>o‘rganuvchilarga</a:t>
            </a:r>
            <a:r>
              <a:rPr lang="en-SG" sz="3000" dirty="0" smtClean="0"/>
              <a:t> </a:t>
            </a:r>
            <a:r>
              <a:rPr lang="en-SG" sz="3000" dirty="0" err="1" smtClean="0"/>
              <a:t>notanish</a:t>
            </a:r>
            <a:r>
              <a:rPr lang="en-SG" sz="3000" dirty="0" smtClean="0"/>
              <a:t> </a:t>
            </a:r>
            <a:r>
              <a:rPr lang="en-SG" sz="3000" dirty="0" err="1" smtClean="0"/>
              <a:t>muammoni</a:t>
            </a:r>
            <a:r>
              <a:rPr lang="en-SG" sz="3000" dirty="0" smtClean="0"/>
              <a:t> </a:t>
            </a:r>
            <a:r>
              <a:rPr lang="en-SG" sz="3000" dirty="0" err="1" smtClean="0"/>
              <a:t>tushunish</a:t>
            </a:r>
            <a:r>
              <a:rPr lang="en-SG" sz="3000" dirty="0" smtClean="0"/>
              <a:t> </a:t>
            </a:r>
            <a:r>
              <a:rPr lang="en-SG" sz="3000" dirty="0" err="1" smtClean="0"/>
              <a:t>va</a:t>
            </a:r>
            <a:r>
              <a:rPr lang="en-SG" sz="3000" dirty="0" smtClean="0"/>
              <a:t> </a:t>
            </a:r>
            <a:r>
              <a:rPr lang="en-SG" sz="3000" dirty="0" err="1" smtClean="0"/>
              <a:t>uni</a:t>
            </a:r>
            <a:r>
              <a:rPr lang="en-SG" sz="3000" dirty="0" smtClean="0"/>
              <a:t> </a:t>
            </a:r>
            <a:r>
              <a:rPr lang="en-SG" sz="3000" dirty="0" err="1" smtClean="0"/>
              <a:t>hal</a:t>
            </a:r>
            <a:r>
              <a:rPr lang="en-SG" sz="3000" dirty="0" smtClean="0"/>
              <a:t> </a:t>
            </a:r>
            <a:r>
              <a:rPr lang="en-SG" sz="3000" dirty="0" err="1" smtClean="0"/>
              <a:t>qilish</a:t>
            </a:r>
            <a:r>
              <a:rPr lang="en-SG" sz="3000" dirty="0" smtClean="0"/>
              <a:t> </a:t>
            </a:r>
            <a:r>
              <a:rPr lang="en-SG" sz="3000" dirty="0" err="1" smtClean="0"/>
              <a:t>uchun</a:t>
            </a:r>
            <a:r>
              <a:rPr lang="en-SG" sz="3000" dirty="0" smtClean="0"/>
              <a:t> </a:t>
            </a:r>
            <a:r>
              <a:rPr lang="en-SG" sz="3000" dirty="0" err="1" smtClean="0"/>
              <a:t>qator</a:t>
            </a:r>
            <a:r>
              <a:rPr lang="en-SG" sz="3000" dirty="0" smtClean="0"/>
              <a:t> </a:t>
            </a:r>
            <a:r>
              <a:rPr lang="en-SG" sz="3000" dirty="0" err="1" smtClean="0"/>
              <a:t>dalillarga</a:t>
            </a:r>
            <a:r>
              <a:rPr lang="en-SG" sz="3000" dirty="0" smtClean="0"/>
              <a:t> </a:t>
            </a:r>
            <a:r>
              <a:rPr lang="en-SG" sz="3000" dirty="0" err="1" smtClean="0"/>
              <a:t>ega</a:t>
            </a:r>
            <a:r>
              <a:rPr lang="en-SG" sz="3000" dirty="0" smtClean="0"/>
              <a:t> </a:t>
            </a:r>
            <a:r>
              <a:rPr lang="en-SG" sz="3000" dirty="0" err="1" smtClean="0"/>
              <a:t>bo‘lishdir</a:t>
            </a:r>
            <a:r>
              <a:rPr lang="en-SG" sz="3000" dirty="0" smtClean="0"/>
              <a:t>.</a:t>
            </a:r>
          </a:p>
          <a:p>
            <a:endParaRPr lang="en-SG" sz="3000" dirty="0" smtClean="0"/>
          </a:p>
          <a:p>
            <a:r>
              <a:rPr lang="en-SG" sz="3000" dirty="0" smtClean="0"/>
              <a:t>Agar </a:t>
            </a:r>
            <a:r>
              <a:rPr lang="en-SG" sz="3000" dirty="0" err="1" smtClean="0"/>
              <a:t>bir</a:t>
            </a:r>
            <a:r>
              <a:rPr lang="en-SG" sz="3000" dirty="0" smtClean="0"/>
              <a:t> </a:t>
            </a:r>
            <a:r>
              <a:rPr lang="en-SG" sz="3000" dirty="0" err="1" smtClean="0"/>
              <a:t>yondashuv</a:t>
            </a:r>
            <a:r>
              <a:rPr lang="en-SG" sz="3000" dirty="0" smtClean="0"/>
              <a:t> (</a:t>
            </a:r>
            <a:r>
              <a:rPr lang="en-SG" sz="3000" dirty="0" err="1" smtClean="0"/>
              <a:t>evristika</a:t>
            </a:r>
            <a:r>
              <a:rPr lang="en-SG" sz="3000" dirty="0" smtClean="0"/>
              <a:t>) </a:t>
            </a:r>
            <a:r>
              <a:rPr lang="en-SG" sz="3000" dirty="0" err="1" smtClean="0"/>
              <a:t>ishlamasa</a:t>
            </a:r>
            <a:r>
              <a:rPr lang="en-SG" sz="3000" dirty="0" smtClean="0"/>
              <a:t>, </a:t>
            </a:r>
            <a:r>
              <a:rPr lang="en-SG" sz="3000" dirty="0" err="1" smtClean="0"/>
              <a:t>o‘quvchilar</a:t>
            </a:r>
            <a:r>
              <a:rPr lang="en-SG" sz="3000" dirty="0" smtClean="0"/>
              <a:t> </a:t>
            </a:r>
            <a:r>
              <a:rPr lang="en-SG" sz="3000" dirty="0" err="1" smtClean="0"/>
              <a:t>boshqa</a:t>
            </a:r>
            <a:r>
              <a:rPr lang="en-SG" sz="3000" dirty="0" smtClean="0"/>
              <a:t> </a:t>
            </a:r>
            <a:r>
              <a:rPr lang="en-SG" sz="3000" dirty="0" err="1" smtClean="0"/>
              <a:t>yondashuvni</a:t>
            </a:r>
            <a:r>
              <a:rPr lang="en-SG" sz="3000" dirty="0" smtClean="0"/>
              <a:t> </a:t>
            </a:r>
            <a:r>
              <a:rPr lang="en-SG" sz="3000" dirty="0" err="1" smtClean="0"/>
              <a:t>izlashlari</a:t>
            </a:r>
            <a:r>
              <a:rPr lang="en-SG" sz="3000" dirty="0" smtClean="0"/>
              <a:t> </a:t>
            </a:r>
            <a:r>
              <a:rPr lang="en-SG" sz="3000" dirty="0" err="1" smtClean="0"/>
              <a:t>kerak</a:t>
            </a:r>
            <a:r>
              <a:rPr lang="en-SG" sz="3000" dirty="0" smtClean="0"/>
              <a:t> </a:t>
            </a:r>
            <a:r>
              <a:rPr lang="en-SG" sz="3000" dirty="0" err="1" smtClean="0"/>
              <a:t>bo‘ladi</a:t>
            </a:r>
            <a:r>
              <a:rPr lang="en-SG" sz="3000" dirty="0" smtClean="0"/>
              <a:t>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SG" sz="3000" dirty="0" smtClean="0">
              <a:latin typeface="Atpos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SG" sz="3000" dirty="0">
              <a:latin typeface="Atpos"/>
            </a:endParaRPr>
          </a:p>
        </p:txBody>
      </p:sp>
    </p:spTree>
    <p:extLst>
      <p:ext uri="{BB962C8B-B14F-4D97-AF65-F5344CB8AC3E}">
        <p14:creationId xmlns:p14="http://schemas.microsoft.com/office/powerpoint/2010/main" val="16288397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283E3-2BAA-270B-3D23-DC5E986E5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91209"/>
            <a:ext cx="12192000" cy="885371"/>
          </a:xfrm>
          <a:noFill/>
        </p:spPr>
        <p:txBody>
          <a:bodyPr>
            <a:normAutofit/>
          </a:bodyPr>
          <a:lstStyle/>
          <a:p>
            <a:pPr algn="ctr"/>
            <a:r>
              <a:rPr lang="en-SG" sz="4000" dirty="0" err="1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Evristik</a:t>
            </a:r>
            <a:r>
              <a:rPr lang="en-SG" sz="4000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4000" dirty="0" err="1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tadqiqot</a:t>
            </a:r>
            <a:r>
              <a:rPr lang="en-SG" sz="4000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4000" dirty="0" err="1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usullari</a:t>
            </a:r>
            <a:endParaRPr lang="en-SG" sz="4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3A0FD3-0E6F-3807-1B67-912644EF0E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88129" y="1597223"/>
            <a:ext cx="5807869" cy="4731658"/>
          </a:xfrm>
        </p:spPr>
        <p:txBody>
          <a:bodyPr>
            <a:normAutofit lnSpcReduction="10000"/>
          </a:bodyPr>
          <a:lstStyle/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Diagramma</a:t>
            </a:r>
            <a:r>
              <a:rPr lang="en-SG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chizma-modeldan</a:t>
            </a:r>
            <a:r>
              <a:rPr lang="en-SG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foydalanish</a:t>
            </a:r>
            <a:endParaRPr lang="en-SG" sz="28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SG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Bajari</a:t>
            </a:r>
            <a:r>
              <a:rPr lang="uz-Latn-UZ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 </a:t>
            </a:r>
            <a:r>
              <a:rPr lang="uz-Latn-UZ" sz="2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</a:t>
            </a:r>
            <a:r>
              <a:rPr lang="en-US" sz="2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‘</a:t>
            </a:r>
            <a:r>
              <a:rPr lang="uz-Latn-UZ" sz="2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rish</a:t>
            </a:r>
            <a:endParaRPr lang="en-SG" sz="28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SG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Tizimli</a:t>
            </a:r>
            <a:r>
              <a:rPr lang="en-SG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roʻyxat</a:t>
            </a:r>
            <a:r>
              <a:rPr lang="en-SG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tuzish</a:t>
            </a:r>
            <a:endParaRPr lang="en-SG" sz="28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SG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Qonuniyatlarni</a:t>
            </a:r>
            <a:r>
              <a:rPr lang="en-SG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qidirish</a:t>
            </a:r>
            <a:endParaRPr lang="en-SG" sz="28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SG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Oxiridan</a:t>
            </a:r>
            <a:r>
              <a:rPr lang="en-SG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boshlab</a:t>
            </a:r>
            <a:r>
              <a:rPr lang="en-SG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yechish</a:t>
            </a:r>
            <a:endParaRPr lang="en-SG" sz="28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SG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“</a:t>
            </a: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Oldin-keyin</a:t>
            </a:r>
            <a:r>
              <a:rPr lang="en-SG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” </a:t>
            </a: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yondashuvidan</a:t>
            </a:r>
            <a:r>
              <a:rPr lang="en-SG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foydalanish</a:t>
            </a:r>
            <a:endParaRPr lang="en-SG" sz="28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SG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Taxmin</a:t>
            </a:r>
            <a:r>
              <a:rPr lang="en-SG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qilish</a:t>
            </a:r>
            <a:r>
              <a:rPr lang="en-SG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SG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8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tekshirish</a:t>
            </a:r>
            <a:endParaRPr lang="en-SG" sz="28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455ABC-3611-4CFF-E1FE-26324BB6C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Poppins Light" pitchFamily="2" charset="77"/>
                <a:ea typeface="+mn-ea"/>
                <a:cs typeface="Poppins Light" pitchFamily="2" charset="77"/>
              </a:rPr>
              <a:t>©️ All rights reserved 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Poppins Light" pitchFamily="2" charset="77"/>
              <a:ea typeface="+mn-ea"/>
              <a:cs typeface="Poppins Light" pitchFamily="2" charset="77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1994EE3-FBB9-6070-D313-594AF20B3BE8}"/>
              </a:ext>
            </a:extLst>
          </p:cNvPr>
          <p:cNvSpPr txBox="1">
            <a:spLocks/>
          </p:cNvSpPr>
          <p:nvPr/>
        </p:nvSpPr>
        <p:spPr>
          <a:xfrm>
            <a:off x="6146005" y="1597223"/>
            <a:ext cx="6045993" cy="4731658"/>
          </a:xfrm>
          <a:prstGeom prst="rect">
            <a:avLst/>
          </a:prstGeom>
        </p:spPr>
        <p:txBody>
          <a:bodyPr/>
          <a:lstStyle>
            <a:lvl1pPr marL="228594" indent="-228594" algn="l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>
                    <a:lumMod val="85000"/>
                    <a:lumOff val="15000"/>
                  </a:schemeClr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68578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chemeClr val="tx1">
                    <a:lumMod val="85000"/>
                    <a:lumOff val="15000"/>
                  </a:schemeClr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1142971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160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349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marR="0" lvl="0" indent="-514350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Tx/>
              <a:buSzTx/>
              <a:buFont typeface="+mj-lt"/>
              <a:buAutoNum type="arabicPeriod" startAt="8"/>
              <a:tabLst/>
              <a:defRPr/>
            </a:pPr>
            <a:r>
              <a:rPr kumimoji="0" lang="en-SG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ptos" panose="02110004020202020204"/>
              </a:rPr>
              <a:t>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Taxminiy</a:t>
            </a:r>
            <a:r>
              <a:rPr kumimoji="0" lang="en-SG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xulosalar</a:t>
            </a:r>
            <a:r>
              <a:rPr kumimoji="0" lang="en-SG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qilish</a:t>
            </a:r>
            <a:endParaRPr kumimoji="0" lang="en-SG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14350" marR="0" lvl="0" indent="-514350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Tx/>
              <a:buSzTx/>
              <a:buFont typeface="+mj-lt"/>
              <a:buAutoNum type="arabicPeriod" startAt="8"/>
              <a:tabLst/>
              <a:defRPr/>
            </a:pPr>
            <a:r>
              <a:rPr kumimoji="0" lang="en-SG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Muammoni</a:t>
            </a:r>
            <a:r>
              <a:rPr kumimoji="0" lang="en-SG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boshqacha</a:t>
            </a:r>
            <a:r>
              <a:rPr kumimoji="0" lang="en-SG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talqin</a:t>
            </a:r>
            <a:r>
              <a:rPr kumimoji="0" lang="en-SG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qilish</a:t>
            </a:r>
            <a:endParaRPr kumimoji="0" lang="en-SG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14350" marR="0" lvl="0" indent="-514350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Tx/>
              <a:buSzTx/>
              <a:buFont typeface="+mj-lt"/>
              <a:buAutoNum type="arabicPeriod" startAt="8"/>
              <a:tabLst/>
              <a:defRPr/>
            </a:pPr>
            <a:r>
              <a:rPr kumimoji="0" lang="en-SG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Muammoni</a:t>
            </a:r>
            <a:r>
              <a:rPr kumimoji="0" lang="en-SG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ixchamlashtirish</a:t>
            </a:r>
            <a:endParaRPr kumimoji="0" lang="en-SG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14350" marR="0" lvl="0" indent="-514350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Tx/>
              <a:buSzTx/>
              <a:buFont typeface="+mj-lt"/>
              <a:buAutoNum type="arabicPeriod" startAt="8"/>
              <a:tabLst/>
              <a:defRPr/>
            </a:pPr>
            <a:r>
              <a:rPr kumimoji="0" lang="en-SG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Muammoni</a:t>
            </a:r>
            <a:r>
              <a:rPr kumimoji="0" lang="uz-Latn-UZ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xususiy holda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yechish</a:t>
            </a:r>
            <a:endParaRPr kumimoji="0" lang="en-SG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14350" marR="0" lvl="0" indent="-514350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Tx/>
              <a:buSzTx/>
              <a:buFont typeface="+mj-lt"/>
              <a:buAutoNum type="arabicPeriod" startAt="8"/>
              <a:tabLst/>
              <a:defRPr/>
            </a:pPr>
            <a:r>
              <a:rPr kumimoji="0" lang="en-SG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Berilgan</a:t>
            </a:r>
            <a:r>
              <a:rPr kumimoji="0" lang="en-SG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muammoga</a:t>
            </a:r>
            <a:r>
              <a:rPr kumimoji="0" lang="en-SG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aloqador</a:t>
            </a:r>
            <a:r>
              <a:rPr kumimoji="0" lang="en-SG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muammo</a:t>
            </a:r>
            <a:r>
              <a:rPr kumimoji="0" lang="en-SG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haqida</a:t>
            </a:r>
            <a:r>
              <a:rPr kumimoji="0" lang="en-SG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oʻylash</a:t>
            </a:r>
            <a:endParaRPr kumimoji="0" lang="en-SG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14350" marR="0" lvl="0" indent="-514350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Tx/>
              <a:buSzTx/>
              <a:buFont typeface="+mj-lt"/>
              <a:buAutoNum type="arabicPeriod" startAt="8"/>
              <a:tabLst/>
              <a:defRPr/>
            </a:pPr>
            <a:r>
              <a:rPr kumimoji="0" lang="en-SG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Tenglamalardan</a:t>
            </a:r>
            <a:r>
              <a:rPr kumimoji="0" lang="en-SG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S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foydalanish</a:t>
            </a:r>
            <a:endParaRPr kumimoji="0" lang="en-SG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B11581-362B-8DD9-EB4D-C02D615F21BD}"/>
              </a:ext>
            </a:extLst>
          </p:cNvPr>
          <p:cNvSpPr/>
          <p:nvPr/>
        </p:nvSpPr>
        <p:spPr>
          <a:xfrm>
            <a:off x="144064" y="6063025"/>
            <a:ext cx="11903869" cy="794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SG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7249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6" name="Google Shape;1246;p32"/>
          <p:cNvSpPr txBox="1"/>
          <p:nvPr/>
        </p:nvSpPr>
        <p:spPr>
          <a:xfrm>
            <a:off x="1007143" y="182611"/>
            <a:ext cx="10298000" cy="53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4267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Amaliy topshiriq</a:t>
            </a:r>
            <a:endParaRPr sz="4267" dirty="0"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1247" name="Google Shape;1247;p32"/>
          <p:cNvSpPr/>
          <p:nvPr/>
        </p:nvSpPr>
        <p:spPr>
          <a:xfrm>
            <a:off x="1148448" y="4264956"/>
            <a:ext cx="2355203" cy="2143635"/>
          </a:xfrm>
          <a:custGeom>
            <a:avLst/>
            <a:gdLst/>
            <a:ahLst/>
            <a:cxnLst/>
            <a:rect l="l" t="t" r="r" b="b"/>
            <a:pathLst>
              <a:path w="38510" h="37586" extrusionOk="0">
                <a:moveTo>
                  <a:pt x="19750" y="0"/>
                </a:moveTo>
                <a:cubicBezTo>
                  <a:pt x="19511" y="0"/>
                  <a:pt x="19272" y="13"/>
                  <a:pt x="19033" y="42"/>
                </a:cubicBezTo>
                <a:cubicBezTo>
                  <a:pt x="18748" y="42"/>
                  <a:pt x="18431" y="232"/>
                  <a:pt x="18368" y="548"/>
                </a:cubicBezTo>
                <a:cubicBezTo>
                  <a:pt x="18146" y="1625"/>
                  <a:pt x="17830" y="2797"/>
                  <a:pt x="17006" y="3620"/>
                </a:cubicBezTo>
                <a:cubicBezTo>
                  <a:pt x="16943" y="3684"/>
                  <a:pt x="16880" y="3747"/>
                  <a:pt x="16785" y="3810"/>
                </a:cubicBezTo>
                <a:cubicBezTo>
                  <a:pt x="16341" y="4475"/>
                  <a:pt x="15708" y="5014"/>
                  <a:pt x="14979" y="5330"/>
                </a:cubicBezTo>
                <a:cubicBezTo>
                  <a:pt x="14414" y="5573"/>
                  <a:pt x="13848" y="5674"/>
                  <a:pt x="13266" y="5674"/>
                </a:cubicBezTo>
                <a:cubicBezTo>
                  <a:pt x="12936" y="5674"/>
                  <a:pt x="12600" y="5641"/>
                  <a:pt x="12256" y="5584"/>
                </a:cubicBezTo>
                <a:cubicBezTo>
                  <a:pt x="11813" y="5520"/>
                  <a:pt x="11401" y="5394"/>
                  <a:pt x="10989" y="5235"/>
                </a:cubicBezTo>
                <a:cubicBezTo>
                  <a:pt x="10744" y="5148"/>
                  <a:pt x="10504" y="5112"/>
                  <a:pt x="10270" y="5112"/>
                </a:cubicBezTo>
                <a:cubicBezTo>
                  <a:pt x="9233" y="5112"/>
                  <a:pt x="8279" y="5811"/>
                  <a:pt x="7221" y="5837"/>
                </a:cubicBezTo>
                <a:cubicBezTo>
                  <a:pt x="7015" y="5853"/>
                  <a:pt x="6801" y="5861"/>
                  <a:pt x="6587" y="5861"/>
                </a:cubicBezTo>
                <a:cubicBezTo>
                  <a:pt x="6373" y="5861"/>
                  <a:pt x="6160" y="5853"/>
                  <a:pt x="5954" y="5837"/>
                </a:cubicBezTo>
                <a:lnTo>
                  <a:pt x="5257" y="5837"/>
                </a:lnTo>
                <a:cubicBezTo>
                  <a:pt x="4960" y="5814"/>
                  <a:pt x="4663" y="5725"/>
                  <a:pt x="4365" y="5725"/>
                </a:cubicBezTo>
                <a:cubicBezTo>
                  <a:pt x="4251" y="5725"/>
                  <a:pt x="4136" y="5739"/>
                  <a:pt x="4022" y="5774"/>
                </a:cubicBezTo>
                <a:cubicBezTo>
                  <a:pt x="3515" y="5900"/>
                  <a:pt x="3262" y="6376"/>
                  <a:pt x="3040" y="6819"/>
                </a:cubicBezTo>
                <a:cubicBezTo>
                  <a:pt x="2819" y="7231"/>
                  <a:pt x="2629" y="7642"/>
                  <a:pt x="2439" y="8086"/>
                </a:cubicBezTo>
                <a:cubicBezTo>
                  <a:pt x="2059" y="8941"/>
                  <a:pt x="1710" y="9827"/>
                  <a:pt x="1425" y="10746"/>
                </a:cubicBezTo>
                <a:cubicBezTo>
                  <a:pt x="855" y="12551"/>
                  <a:pt x="507" y="14419"/>
                  <a:pt x="317" y="16288"/>
                </a:cubicBezTo>
                <a:cubicBezTo>
                  <a:pt x="0" y="19961"/>
                  <a:pt x="412" y="23793"/>
                  <a:pt x="1742" y="27277"/>
                </a:cubicBezTo>
                <a:cubicBezTo>
                  <a:pt x="2407" y="29050"/>
                  <a:pt x="3357" y="30729"/>
                  <a:pt x="4719" y="32091"/>
                </a:cubicBezTo>
                <a:cubicBezTo>
                  <a:pt x="6080" y="33452"/>
                  <a:pt x="7727" y="34497"/>
                  <a:pt x="9406" y="35384"/>
                </a:cubicBezTo>
                <a:cubicBezTo>
                  <a:pt x="11116" y="36303"/>
                  <a:pt x="12921" y="36999"/>
                  <a:pt x="14821" y="37316"/>
                </a:cubicBezTo>
                <a:cubicBezTo>
                  <a:pt x="15821" y="37498"/>
                  <a:pt x="16831" y="37586"/>
                  <a:pt x="17845" y="37586"/>
                </a:cubicBezTo>
                <a:cubicBezTo>
                  <a:pt x="18598" y="37586"/>
                  <a:pt x="19354" y="37537"/>
                  <a:pt x="20110" y="37443"/>
                </a:cubicBezTo>
                <a:cubicBezTo>
                  <a:pt x="23688" y="36999"/>
                  <a:pt x="27045" y="35574"/>
                  <a:pt x="29832" y="33294"/>
                </a:cubicBezTo>
                <a:cubicBezTo>
                  <a:pt x="35343" y="28797"/>
                  <a:pt x="38510" y="21102"/>
                  <a:pt x="37465" y="14039"/>
                </a:cubicBezTo>
                <a:cubicBezTo>
                  <a:pt x="37180" y="12013"/>
                  <a:pt x="36419" y="10112"/>
                  <a:pt x="35469" y="8339"/>
                </a:cubicBezTo>
                <a:cubicBezTo>
                  <a:pt x="34519" y="6661"/>
                  <a:pt x="33443" y="4982"/>
                  <a:pt x="31954" y="3747"/>
                </a:cubicBezTo>
                <a:cubicBezTo>
                  <a:pt x="29199" y="1467"/>
                  <a:pt x="25589" y="770"/>
                  <a:pt x="22137" y="263"/>
                </a:cubicBezTo>
                <a:cubicBezTo>
                  <a:pt x="21355" y="141"/>
                  <a:pt x="20555" y="0"/>
                  <a:pt x="19750" y="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2133" b="1" dirty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Xulosa va tahlil</a:t>
            </a:r>
            <a:endParaRPr sz="2133" b="1" dirty="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48" name="Google Shape;1248;p32"/>
          <p:cNvSpPr/>
          <p:nvPr/>
        </p:nvSpPr>
        <p:spPr>
          <a:xfrm>
            <a:off x="833943" y="4034069"/>
            <a:ext cx="2963357" cy="2671532"/>
          </a:xfrm>
          <a:custGeom>
            <a:avLst/>
            <a:gdLst/>
            <a:ahLst/>
            <a:cxnLst/>
            <a:rect l="l" t="t" r="r" b="b"/>
            <a:pathLst>
              <a:path w="48454" h="46842" extrusionOk="0">
                <a:moveTo>
                  <a:pt x="4027" y="31395"/>
                </a:moveTo>
                <a:cubicBezTo>
                  <a:pt x="4034" y="31410"/>
                  <a:pt x="4040" y="31425"/>
                  <a:pt x="4045" y="31438"/>
                </a:cubicBezTo>
                <a:lnTo>
                  <a:pt x="4045" y="31438"/>
                </a:lnTo>
                <a:cubicBezTo>
                  <a:pt x="4038" y="31416"/>
                  <a:pt x="4029" y="31395"/>
                  <a:pt x="4027" y="31395"/>
                </a:cubicBezTo>
                <a:close/>
                <a:moveTo>
                  <a:pt x="4045" y="31438"/>
                </a:moveTo>
                <a:cubicBezTo>
                  <a:pt x="4050" y="31454"/>
                  <a:pt x="4054" y="31471"/>
                  <a:pt x="4054" y="31479"/>
                </a:cubicBezTo>
                <a:cubicBezTo>
                  <a:pt x="4054" y="31468"/>
                  <a:pt x="4050" y="31455"/>
                  <a:pt x="4045" y="31438"/>
                </a:cubicBezTo>
                <a:close/>
                <a:moveTo>
                  <a:pt x="29327" y="0"/>
                </a:moveTo>
                <a:cubicBezTo>
                  <a:pt x="28790" y="0"/>
                  <a:pt x="28251" y="31"/>
                  <a:pt x="27711" y="95"/>
                </a:cubicBezTo>
                <a:cubicBezTo>
                  <a:pt x="27109" y="158"/>
                  <a:pt x="26507" y="253"/>
                  <a:pt x="25937" y="412"/>
                </a:cubicBezTo>
                <a:cubicBezTo>
                  <a:pt x="25684" y="475"/>
                  <a:pt x="25399" y="538"/>
                  <a:pt x="25146" y="633"/>
                </a:cubicBezTo>
                <a:cubicBezTo>
                  <a:pt x="25019" y="665"/>
                  <a:pt x="24892" y="728"/>
                  <a:pt x="24797" y="760"/>
                </a:cubicBezTo>
                <a:cubicBezTo>
                  <a:pt x="24734" y="792"/>
                  <a:pt x="24639" y="823"/>
                  <a:pt x="24575" y="855"/>
                </a:cubicBezTo>
                <a:cubicBezTo>
                  <a:pt x="24575" y="855"/>
                  <a:pt x="24271" y="977"/>
                  <a:pt x="24280" y="977"/>
                </a:cubicBezTo>
                <a:cubicBezTo>
                  <a:pt x="24281" y="977"/>
                  <a:pt x="24299" y="971"/>
                  <a:pt x="24339" y="956"/>
                </a:cubicBezTo>
                <a:lnTo>
                  <a:pt x="24339" y="956"/>
                </a:lnTo>
                <a:cubicBezTo>
                  <a:pt x="23744" y="1182"/>
                  <a:pt x="23247" y="1779"/>
                  <a:pt x="23467" y="2470"/>
                </a:cubicBezTo>
                <a:cubicBezTo>
                  <a:pt x="23624" y="2941"/>
                  <a:pt x="24126" y="3390"/>
                  <a:pt x="24653" y="3390"/>
                </a:cubicBezTo>
                <a:cubicBezTo>
                  <a:pt x="24764" y="3390"/>
                  <a:pt x="24877" y="3370"/>
                  <a:pt x="24987" y="3325"/>
                </a:cubicBezTo>
                <a:cubicBezTo>
                  <a:pt x="25494" y="3135"/>
                  <a:pt x="26032" y="2977"/>
                  <a:pt x="26539" y="2850"/>
                </a:cubicBezTo>
                <a:cubicBezTo>
                  <a:pt x="26792" y="2787"/>
                  <a:pt x="27046" y="2724"/>
                  <a:pt x="27331" y="2692"/>
                </a:cubicBezTo>
                <a:lnTo>
                  <a:pt x="27679" y="2629"/>
                </a:lnTo>
                <a:lnTo>
                  <a:pt x="27742" y="2629"/>
                </a:lnTo>
                <a:cubicBezTo>
                  <a:pt x="27806" y="2597"/>
                  <a:pt x="27932" y="2597"/>
                  <a:pt x="27932" y="2597"/>
                </a:cubicBezTo>
                <a:cubicBezTo>
                  <a:pt x="28327" y="2551"/>
                  <a:pt x="28704" y="2521"/>
                  <a:pt x="29089" y="2521"/>
                </a:cubicBezTo>
                <a:cubicBezTo>
                  <a:pt x="29230" y="2521"/>
                  <a:pt x="29372" y="2525"/>
                  <a:pt x="29516" y="2534"/>
                </a:cubicBezTo>
                <a:cubicBezTo>
                  <a:pt x="29769" y="2534"/>
                  <a:pt x="30023" y="2534"/>
                  <a:pt x="30276" y="2565"/>
                </a:cubicBezTo>
                <a:cubicBezTo>
                  <a:pt x="30434" y="2565"/>
                  <a:pt x="30561" y="2597"/>
                  <a:pt x="30719" y="2597"/>
                </a:cubicBezTo>
                <a:cubicBezTo>
                  <a:pt x="30751" y="2597"/>
                  <a:pt x="30814" y="2597"/>
                  <a:pt x="30878" y="2629"/>
                </a:cubicBezTo>
                <a:lnTo>
                  <a:pt x="31036" y="2629"/>
                </a:lnTo>
                <a:cubicBezTo>
                  <a:pt x="31068" y="2629"/>
                  <a:pt x="31099" y="2660"/>
                  <a:pt x="31099" y="2660"/>
                </a:cubicBezTo>
                <a:cubicBezTo>
                  <a:pt x="31163" y="2660"/>
                  <a:pt x="31258" y="2660"/>
                  <a:pt x="31321" y="2692"/>
                </a:cubicBezTo>
                <a:cubicBezTo>
                  <a:pt x="31448" y="2692"/>
                  <a:pt x="31574" y="2724"/>
                  <a:pt x="31701" y="2755"/>
                </a:cubicBezTo>
                <a:cubicBezTo>
                  <a:pt x="31954" y="2819"/>
                  <a:pt x="32239" y="2882"/>
                  <a:pt x="32524" y="2945"/>
                </a:cubicBezTo>
                <a:cubicBezTo>
                  <a:pt x="33031" y="3072"/>
                  <a:pt x="33538" y="3230"/>
                  <a:pt x="34045" y="3420"/>
                </a:cubicBezTo>
                <a:cubicBezTo>
                  <a:pt x="34140" y="3452"/>
                  <a:pt x="34266" y="3515"/>
                  <a:pt x="34361" y="3547"/>
                </a:cubicBezTo>
                <a:cubicBezTo>
                  <a:pt x="34393" y="3579"/>
                  <a:pt x="34425" y="3579"/>
                  <a:pt x="34456" y="3610"/>
                </a:cubicBezTo>
                <a:cubicBezTo>
                  <a:pt x="34710" y="3705"/>
                  <a:pt x="34931" y="3832"/>
                  <a:pt x="35185" y="3927"/>
                </a:cubicBezTo>
                <a:cubicBezTo>
                  <a:pt x="35628" y="4149"/>
                  <a:pt x="36071" y="4402"/>
                  <a:pt x="36483" y="4655"/>
                </a:cubicBezTo>
                <a:cubicBezTo>
                  <a:pt x="36926" y="4940"/>
                  <a:pt x="37338" y="5225"/>
                  <a:pt x="37750" y="5510"/>
                </a:cubicBezTo>
                <a:cubicBezTo>
                  <a:pt x="37781" y="5542"/>
                  <a:pt x="37813" y="5574"/>
                  <a:pt x="37876" y="5605"/>
                </a:cubicBezTo>
                <a:cubicBezTo>
                  <a:pt x="37971" y="5700"/>
                  <a:pt x="38067" y="5764"/>
                  <a:pt x="38162" y="5827"/>
                </a:cubicBezTo>
                <a:cubicBezTo>
                  <a:pt x="38352" y="6017"/>
                  <a:pt x="38542" y="6175"/>
                  <a:pt x="38732" y="6366"/>
                </a:cubicBezTo>
                <a:cubicBezTo>
                  <a:pt x="39492" y="6999"/>
                  <a:pt x="40188" y="7727"/>
                  <a:pt x="40822" y="8487"/>
                </a:cubicBezTo>
                <a:cubicBezTo>
                  <a:pt x="40948" y="8646"/>
                  <a:pt x="41075" y="8836"/>
                  <a:pt x="41233" y="8994"/>
                </a:cubicBezTo>
                <a:cubicBezTo>
                  <a:pt x="41233" y="9026"/>
                  <a:pt x="41297" y="9089"/>
                  <a:pt x="41328" y="9121"/>
                </a:cubicBezTo>
                <a:cubicBezTo>
                  <a:pt x="41423" y="9247"/>
                  <a:pt x="41518" y="9374"/>
                  <a:pt x="41582" y="9469"/>
                </a:cubicBezTo>
                <a:cubicBezTo>
                  <a:pt x="41867" y="9881"/>
                  <a:pt x="42120" y="10261"/>
                  <a:pt x="42373" y="10672"/>
                </a:cubicBezTo>
                <a:cubicBezTo>
                  <a:pt x="42912" y="11496"/>
                  <a:pt x="43355" y="12383"/>
                  <a:pt x="43767" y="13269"/>
                </a:cubicBezTo>
                <a:cubicBezTo>
                  <a:pt x="43799" y="13364"/>
                  <a:pt x="43862" y="13459"/>
                  <a:pt x="43894" y="13554"/>
                </a:cubicBezTo>
                <a:cubicBezTo>
                  <a:pt x="43925" y="13618"/>
                  <a:pt x="43925" y="13681"/>
                  <a:pt x="43957" y="13713"/>
                </a:cubicBezTo>
                <a:cubicBezTo>
                  <a:pt x="44052" y="13966"/>
                  <a:pt x="44147" y="14188"/>
                  <a:pt x="44242" y="14441"/>
                </a:cubicBezTo>
                <a:cubicBezTo>
                  <a:pt x="44400" y="14884"/>
                  <a:pt x="44559" y="15359"/>
                  <a:pt x="44685" y="15835"/>
                </a:cubicBezTo>
                <a:cubicBezTo>
                  <a:pt x="44970" y="16753"/>
                  <a:pt x="45192" y="17703"/>
                  <a:pt x="45350" y="18653"/>
                </a:cubicBezTo>
                <a:cubicBezTo>
                  <a:pt x="45350" y="18748"/>
                  <a:pt x="45382" y="18875"/>
                  <a:pt x="45382" y="18970"/>
                </a:cubicBezTo>
                <a:cubicBezTo>
                  <a:pt x="45414" y="19033"/>
                  <a:pt x="45414" y="19160"/>
                  <a:pt x="45414" y="19223"/>
                </a:cubicBezTo>
                <a:cubicBezTo>
                  <a:pt x="45445" y="19445"/>
                  <a:pt x="45477" y="19666"/>
                  <a:pt x="45509" y="19888"/>
                </a:cubicBezTo>
                <a:cubicBezTo>
                  <a:pt x="45540" y="20363"/>
                  <a:pt x="45572" y="20838"/>
                  <a:pt x="45604" y="21313"/>
                </a:cubicBezTo>
                <a:cubicBezTo>
                  <a:pt x="45635" y="22295"/>
                  <a:pt x="45604" y="23277"/>
                  <a:pt x="45509" y="24258"/>
                </a:cubicBezTo>
                <a:cubicBezTo>
                  <a:pt x="45477" y="24512"/>
                  <a:pt x="45445" y="24733"/>
                  <a:pt x="45414" y="24955"/>
                </a:cubicBezTo>
                <a:cubicBezTo>
                  <a:pt x="45414" y="25018"/>
                  <a:pt x="45414" y="25050"/>
                  <a:pt x="45414" y="25082"/>
                </a:cubicBezTo>
                <a:cubicBezTo>
                  <a:pt x="45382" y="25208"/>
                  <a:pt x="45350" y="25367"/>
                  <a:pt x="45350" y="25525"/>
                </a:cubicBezTo>
                <a:cubicBezTo>
                  <a:pt x="45255" y="25969"/>
                  <a:pt x="45192" y="26412"/>
                  <a:pt x="45065" y="26887"/>
                </a:cubicBezTo>
                <a:cubicBezTo>
                  <a:pt x="44844" y="27805"/>
                  <a:pt x="44590" y="28692"/>
                  <a:pt x="44274" y="29579"/>
                </a:cubicBezTo>
                <a:cubicBezTo>
                  <a:pt x="44179" y="29800"/>
                  <a:pt x="44115" y="29991"/>
                  <a:pt x="44020" y="30212"/>
                </a:cubicBezTo>
                <a:cubicBezTo>
                  <a:pt x="43992" y="30298"/>
                  <a:pt x="43963" y="30385"/>
                  <a:pt x="43910" y="30471"/>
                </a:cubicBezTo>
                <a:lnTo>
                  <a:pt x="43910" y="30471"/>
                </a:lnTo>
                <a:cubicBezTo>
                  <a:pt x="43922" y="30441"/>
                  <a:pt x="43929" y="30420"/>
                  <a:pt x="43928" y="30420"/>
                </a:cubicBezTo>
                <a:lnTo>
                  <a:pt x="43928" y="30420"/>
                </a:lnTo>
                <a:cubicBezTo>
                  <a:pt x="43927" y="30420"/>
                  <a:pt x="43917" y="30442"/>
                  <a:pt x="43894" y="30497"/>
                </a:cubicBezTo>
                <a:cubicBezTo>
                  <a:pt x="43899" y="30488"/>
                  <a:pt x="43905" y="30480"/>
                  <a:pt x="43910" y="30471"/>
                </a:cubicBezTo>
                <a:lnTo>
                  <a:pt x="43910" y="30471"/>
                </a:lnTo>
                <a:cubicBezTo>
                  <a:pt x="43887" y="30534"/>
                  <a:pt x="43846" y="30639"/>
                  <a:pt x="43830" y="30687"/>
                </a:cubicBezTo>
                <a:cubicBezTo>
                  <a:pt x="43640" y="31099"/>
                  <a:pt x="43450" y="31511"/>
                  <a:pt x="43229" y="31891"/>
                </a:cubicBezTo>
                <a:cubicBezTo>
                  <a:pt x="42817" y="32746"/>
                  <a:pt x="42342" y="33537"/>
                  <a:pt x="41803" y="34329"/>
                </a:cubicBezTo>
                <a:cubicBezTo>
                  <a:pt x="41550" y="34709"/>
                  <a:pt x="41297" y="35089"/>
                  <a:pt x="41012" y="35469"/>
                </a:cubicBezTo>
                <a:cubicBezTo>
                  <a:pt x="40980" y="35533"/>
                  <a:pt x="40948" y="35564"/>
                  <a:pt x="40917" y="35596"/>
                </a:cubicBezTo>
                <a:cubicBezTo>
                  <a:pt x="40917" y="35596"/>
                  <a:pt x="40885" y="35628"/>
                  <a:pt x="40885" y="35628"/>
                </a:cubicBezTo>
                <a:cubicBezTo>
                  <a:pt x="40853" y="35691"/>
                  <a:pt x="40727" y="35818"/>
                  <a:pt x="40727" y="35849"/>
                </a:cubicBezTo>
                <a:cubicBezTo>
                  <a:pt x="40568" y="36008"/>
                  <a:pt x="40442" y="36198"/>
                  <a:pt x="40283" y="36356"/>
                </a:cubicBezTo>
                <a:cubicBezTo>
                  <a:pt x="39682" y="37084"/>
                  <a:pt x="39017" y="37749"/>
                  <a:pt x="38352" y="38414"/>
                </a:cubicBezTo>
                <a:cubicBezTo>
                  <a:pt x="38003" y="38731"/>
                  <a:pt x="37655" y="39048"/>
                  <a:pt x="37275" y="39333"/>
                </a:cubicBezTo>
                <a:cubicBezTo>
                  <a:pt x="37116" y="39491"/>
                  <a:pt x="36958" y="39618"/>
                  <a:pt x="36800" y="39745"/>
                </a:cubicBezTo>
                <a:cubicBezTo>
                  <a:pt x="36768" y="39776"/>
                  <a:pt x="36705" y="39808"/>
                  <a:pt x="36673" y="39840"/>
                </a:cubicBezTo>
                <a:cubicBezTo>
                  <a:pt x="36578" y="39903"/>
                  <a:pt x="36483" y="39998"/>
                  <a:pt x="36388" y="40061"/>
                </a:cubicBezTo>
                <a:cubicBezTo>
                  <a:pt x="35628" y="40631"/>
                  <a:pt x="34836" y="41138"/>
                  <a:pt x="34013" y="41613"/>
                </a:cubicBezTo>
                <a:cubicBezTo>
                  <a:pt x="33538" y="41898"/>
                  <a:pt x="33031" y="42151"/>
                  <a:pt x="32524" y="42405"/>
                </a:cubicBezTo>
                <a:cubicBezTo>
                  <a:pt x="32271" y="42500"/>
                  <a:pt x="32049" y="42626"/>
                  <a:pt x="31828" y="42721"/>
                </a:cubicBezTo>
                <a:cubicBezTo>
                  <a:pt x="31764" y="42753"/>
                  <a:pt x="31669" y="42785"/>
                  <a:pt x="31606" y="42816"/>
                </a:cubicBezTo>
                <a:lnTo>
                  <a:pt x="31574" y="42816"/>
                </a:lnTo>
                <a:cubicBezTo>
                  <a:pt x="31448" y="42880"/>
                  <a:pt x="31321" y="42911"/>
                  <a:pt x="31194" y="42975"/>
                </a:cubicBezTo>
                <a:cubicBezTo>
                  <a:pt x="30213" y="43355"/>
                  <a:pt x="29199" y="43671"/>
                  <a:pt x="28186" y="43925"/>
                </a:cubicBezTo>
                <a:cubicBezTo>
                  <a:pt x="27679" y="44020"/>
                  <a:pt x="27204" y="44115"/>
                  <a:pt x="26697" y="44210"/>
                </a:cubicBezTo>
                <a:cubicBezTo>
                  <a:pt x="26571" y="44210"/>
                  <a:pt x="26476" y="44242"/>
                  <a:pt x="26349" y="44242"/>
                </a:cubicBezTo>
                <a:cubicBezTo>
                  <a:pt x="26317" y="44242"/>
                  <a:pt x="26317" y="44273"/>
                  <a:pt x="26317" y="44273"/>
                </a:cubicBezTo>
                <a:lnTo>
                  <a:pt x="26222" y="44273"/>
                </a:lnTo>
                <a:cubicBezTo>
                  <a:pt x="25969" y="44305"/>
                  <a:pt x="25716" y="44337"/>
                  <a:pt x="25462" y="44337"/>
                </a:cubicBezTo>
                <a:cubicBezTo>
                  <a:pt x="24808" y="44398"/>
                  <a:pt x="24153" y="44433"/>
                  <a:pt x="23499" y="44433"/>
                </a:cubicBezTo>
                <a:cubicBezTo>
                  <a:pt x="23140" y="44433"/>
                  <a:pt x="22781" y="44422"/>
                  <a:pt x="22422" y="44400"/>
                </a:cubicBezTo>
                <a:cubicBezTo>
                  <a:pt x="21915" y="44368"/>
                  <a:pt x="21409" y="44337"/>
                  <a:pt x="20902" y="44273"/>
                </a:cubicBezTo>
                <a:cubicBezTo>
                  <a:pt x="20870" y="44273"/>
                  <a:pt x="20744" y="44273"/>
                  <a:pt x="20680" y="44242"/>
                </a:cubicBezTo>
                <a:cubicBezTo>
                  <a:pt x="20617" y="44242"/>
                  <a:pt x="20458" y="44210"/>
                  <a:pt x="20427" y="44210"/>
                </a:cubicBezTo>
                <a:cubicBezTo>
                  <a:pt x="20173" y="44178"/>
                  <a:pt x="19920" y="44146"/>
                  <a:pt x="19667" y="44083"/>
                </a:cubicBezTo>
                <a:cubicBezTo>
                  <a:pt x="18653" y="43893"/>
                  <a:pt x="17672" y="43640"/>
                  <a:pt x="16722" y="43323"/>
                </a:cubicBezTo>
                <a:cubicBezTo>
                  <a:pt x="16215" y="43165"/>
                  <a:pt x="15771" y="42975"/>
                  <a:pt x="15296" y="42785"/>
                </a:cubicBezTo>
                <a:lnTo>
                  <a:pt x="15233" y="42785"/>
                </a:lnTo>
                <a:cubicBezTo>
                  <a:pt x="15201" y="42753"/>
                  <a:pt x="15201" y="42753"/>
                  <a:pt x="15170" y="42753"/>
                </a:cubicBezTo>
                <a:cubicBezTo>
                  <a:pt x="15043" y="42690"/>
                  <a:pt x="14948" y="42658"/>
                  <a:pt x="14853" y="42595"/>
                </a:cubicBezTo>
                <a:cubicBezTo>
                  <a:pt x="14600" y="42500"/>
                  <a:pt x="14378" y="42373"/>
                  <a:pt x="14125" y="42278"/>
                </a:cubicBezTo>
                <a:cubicBezTo>
                  <a:pt x="13270" y="41835"/>
                  <a:pt x="12415" y="41328"/>
                  <a:pt x="11591" y="40758"/>
                </a:cubicBezTo>
                <a:cubicBezTo>
                  <a:pt x="11401" y="40631"/>
                  <a:pt x="11211" y="40505"/>
                  <a:pt x="11053" y="40378"/>
                </a:cubicBezTo>
                <a:cubicBezTo>
                  <a:pt x="10958" y="40315"/>
                  <a:pt x="10863" y="40251"/>
                  <a:pt x="10799" y="40188"/>
                </a:cubicBezTo>
                <a:lnTo>
                  <a:pt x="10768" y="40188"/>
                </a:lnTo>
                <a:cubicBezTo>
                  <a:pt x="10736" y="40156"/>
                  <a:pt x="10704" y="40125"/>
                  <a:pt x="10673" y="40093"/>
                </a:cubicBezTo>
                <a:cubicBezTo>
                  <a:pt x="10293" y="39808"/>
                  <a:pt x="9944" y="39491"/>
                  <a:pt x="9596" y="39206"/>
                </a:cubicBezTo>
                <a:cubicBezTo>
                  <a:pt x="8899" y="38573"/>
                  <a:pt x="8234" y="37908"/>
                  <a:pt x="7601" y="37179"/>
                </a:cubicBezTo>
                <a:cubicBezTo>
                  <a:pt x="7474" y="37021"/>
                  <a:pt x="7316" y="36863"/>
                  <a:pt x="7189" y="36673"/>
                </a:cubicBezTo>
                <a:cubicBezTo>
                  <a:pt x="7126" y="36609"/>
                  <a:pt x="7062" y="36514"/>
                  <a:pt x="6967" y="36419"/>
                </a:cubicBezTo>
                <a:cubicBezTo>
                  <a:pt x="6936" y="36388"/>
                  <a:pt x="6904" y="36356"/>
                  <a:pt x="6872" y="36324"/>
                </a:cubicBezTo>
                <a:cubicBezTo>
                  <a:pt x="6872" y="36293"/>
                  <a:pt x="6872" y="36293"/>
                  <a:pt x="6872" y="36293"/>
                </a:cubicBezTo>
                <a:cubicBezTo>
                  <a:pt x="6872" y="36293"/>
                  <a:pt x="6872" y="36261"/>
                  <a:pt x="6841" y="36261"/>
                </a:cubicBezTo>
                <a:cubicBezTo>
                  <a:pt x="6587" y="35913"/>
                  <a:pt x="6302" y="35533"/>
                  <a:pt x="6049" y="35153"/>
                </a:cubicBezTo>
                <a:cubicBezTo>
                  <a:pt x="5542" y="34361"/>
                  <a:pt x="5067" y="33569"/>
                  <a:pt x="4656" y="32714"/>
                </a:cubicBezTo>
                <a:cubicBezTo>
                  <a:pt x="4434" y="32334"/>
                  <a:pt x="4244" y="31922"/>
                  <a:pt x="4054" y="31511"/>
                </a:cubicBezTo>
                <a:cubicBezTo>
                  <a:pt x="4029" y="31423"/>
                  <a:pt x="4024" y="31395"/>
                  <a:pt x="4026" y="31395"/>
                </a:cubicBezTo>
                <a:cubicBezTo>
                  <a:pt x="4027" y="31395"/>
                  <a:pt x="4027" y="31395"/>
                  <a:pt x="4027" y="31395"/>
                </a:cubicBezTo>
                <a:lnTo>
                  <a:pt x="4027" y="31395"/>
                </a:lnTo>
                <a:cubicBezTo>
                  <a:pt x="4016" y="31371"/>
                  <a:pt x="4003" y="31346"/>
                  <a:pt x="3991" y="31321"/>
                </a:cubicBezTo>
                <a:cubicBezTo>
                  <a:pt x="3959" y="31226"/>
                  <a:pt x="3927" y="31131"/>
                  <a:pt x="3896" y="31036"/>
                </a:cubicBezTo>
                <a:cubicBezTo>
                  <a:pt x="3801" y="30814"/>
                  <a:pt x="3706" y="30592"/>
                  <a:pt x="3642" y="30371"/>
                </a:cubicBezTo>
                <a:cubicBezTo>
                  <a:pt x="3326" y="29484"/>
                  <a:pt x="3072" y="28565"/>
                  <a:pt x="2882" y="27647"/>
                </a:cubicBezTo>
                <a:cubicBezTo>
                  <a:pt x="2787" y="27204"/>
                  <a:pt x="2692" y="26760"/>
                  <a:pt x="2629" y="26317"/>
                </a:cubicBezTo>
                <a:cubicBezTo>
                  <a:pt x="2629" y="26317"/>
                  <a:pt x="2629" y="26222"/>
                  <a:pt x="2597" y="26190"/>
                </a:cubicBezTo>
                <a:cubicBezTo>
                  <a:pt x="2597" y="26159"/>
                  <a:pt x="2597" y="26127"/>
                  <a:pt x="2597" y="26127"/>
                </a:cubicBezTo>
                <a:cubicBezTo>
                  <a:pt x="2597" y="26000"/>
                  <a:pt x="2565" y="25905"/>
                  <a:pt x="2565" y="25779"/>
                </a:cubicBezTo>
                <a:cubicBezTo>
                  <a:pt x="2534" y="25525"/>
                  <a:pt x="2534" y="25272"/>
                  <a:pt x="2502" y="25018"/>
                </a:cubicBezTo>
                <a:cubicBezTo>
                  <a:pt x="2439" y="24037"/>
                  <a:pt x="2439" y="23055"/>
                  <a:pt x="2502" y="22073"/>
                </a:cubicBezTo>
                <a:cubicBezTo>
                  <a:pt x="2629" y="20236"/>
                  <a:pt x="2977" y="18368"/>
                  <a:pt x="3611" y="16500"/>
                </a:cubicBezTo>
                <a:cubicBezTo>
                  <a:pt x="4244" y="14726"/>
                  <a:pt x="5067" y="13016"/>
                  <a:pt x="6144" y="11401"/>
                </a:cubicBezTo>
                <a:cubicBezTo>
                  <a:pt x="6397" y="11021"/>
                  <a:pt x="6651" y="10641"/>
                  <a:pt x="6936" y="10292"/>
                </a:cubicBezTo>
                <a:cubicBezTo>
                  <a:pt x="7221" y="9912"/>
                  <a:pt x="7474" y="9469"/>
                  <a:pt x="7759" y="9089"/>
                </a:cubicBezTo>
                <a:cubicBezTo>
                  <a:pt x="7949" y="8804"/>
                  <a:pt x="7823" y="8361"/>
                  <a:pt x="7569" y="8171"/>
                </a:cubicBezTo>
                <a:cubicBezTo>
                  <a:pt x="7441" y="8071"/>
                  <a:pt x="7293" y="8022"/>
                  <a:pt x="7144" y="8022"/>
                </a:cubicBezTo>
                <a:cubicBezTo>
                  <a:pt x="6961" y="8022"/>
                  <a:pt x="6776" y="8095"/>
                  <a:pt x="6619" y="8234"/>
                </a:cubicBezTo>
                <a:cubicBezTo>
                  <a:pt x="6239" y="8551"/>
                  <a:pt x="5859" y="8899"/>
                  <a:pt x="5542" y="9279"/>
                </a:cubicBezTo>
                <a:cubicBezTo>
                  <a:pt x="5194" y="9691"/>
                  <a:pt x="4846" y="10134"/>
                  <a:pt x="4529" y="10577"/>
                </a:cubicBezTo>
                <a:cubicBezTo>
                  <a:pt x="3959" y="11401"/>
                  <a:pt x="3421" y="12256"/>
                  <a:pt x="2946" y="13143"/>
                </a:cubicBezTo>
                <a:cubicBezTo>
                  <a:pt x="1995" y="15011"/>
                  <a:pt x="1299" y="16975"/>
                  <a:pt x="855" y="19001"/>
                </a:cubicBezTo>
                <a:cubicBezTo>
                  <a:pt x="0" y="23023"/>
                  <a:pt x="190" y="27267"/>
                  <a:pt x="1552" y="31162"/>
                </a:cubicBezTo>
                <a:cubicBezTo>
                  <a:pt x="2850" y="34899"/>
                  <a:pt x="5099" y="38351"/>
                  <a:pt x="8044" y="41011"/>
                </a:cubicBezTo>
                <a:cubicBezTo>
                  <a:pt x="11179" y="43861"/>
                  <a:pt x="15138" y="45730"/>
                  <a:pt x="19287" y="46458"/>
                </a:cubicBezTo>
                <a:cubicBezTo>
                  <a:pt x="20722" y="46712"/>
                  <a:pt x="22179" y="46842"/>
                  <a:pt x="23634" y="46842"/>
                </a:cubicBezTo>
                <a:cubicBezTo>
                  <a:pt x="26542" y="46842"/>
                  <a:pt x="29442" y="46321"/>
                  <a:pt x="32144" y="45223"/>
                </a:cubicBezTo>
                <a:cubicBezTo>
                  <a:pt x="36008" y="43640"/>
                  <a:pt x="39492" y="41138"/>
                  <a:pt x="42183" y="37908"/>
                </a:cubicBezTo>
                <a:cubicBezTo>
                  <a:pt x="44780" y="34804"/>
                  <a:pt x="46680" y="31162"/>
                  <a:pt x="47536" y="27235"/>
                </a:cubicBezTo>
                <a:cubicBezTo>
                  <a:pt x="48454" y="23150"/>
                  <a:pt x="48264" y="18811"/>
                  <a:pt x="46997" y="14821"/>
                </a:cubicBezTo>
                <a:cubicBezTo>
                  <a:pt x="45762" y="10799"/>
                  <a:pt x="43450" y="7062"/>
                  <a:pt x="40220" y="4307"/>
                </a:cubicBezTo>
                <a:cubicBezTo>
                  <a:pt x="37177" y="1711"/>
                  <a:pt x="33322" y="0"/>
                  <a:pt x="29327" y="0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249" name="Google Shape;1249;p32"/>
          <p:cNvSpPr/>
          <p:nvPr/>
        </p:nvSpPr>
        <p:spPr>
          <a:xfrm>
            <a:off x="4744136" y="4317211"/>
            <a:ext cx="2357160" cy="2144036"/>
          </a:xfrm>
          <a:custGeom>
            <a:avLst/>
            <a:gdLst/>
            <a:ahLst/>
            <a:cxnLst/>
            <a:rect l="l" t="t" r="r" b="b"/>
            <a:pathLst>
              <a:path w="38542" h="37593" extrusionOk="0">
                <a:moveTo>
                  <a:pt x="19718" y="0"/>
                </a:moveTo>
                <a:cubicBezTo>
                  <a:pt x="19501" y="0"/>
                  <a:pt x="19284" y="9"/>
                  <a:pt x="19065" y="29"/>
                </a:cubicBezTo>
                <a:cubicBezTo>
                  <a:pt x="18748" y="61"/>
                  <a:pt x="18431" y="219"/>
                  <a:pt x="18368" y="536"/>
                </a:cubicBezTo>
                <a:cubicBezTo>
                  <a:pt x="18178" y="1613"/>
                  <a:pt x="17830" y="2784"/>
                  <a:pt x="17038" y="3608"/>
                </a:cubicBezTo>
                <a:cubicBezTo>
                  <a:pt x="16557" y="4089"/>
                  <a:pt x="15893" y="4437"/>
                  <a:pt x="15227" y="4437"/>
                </a:cubicBezTo>
                <a:cubicBezTo>
                  <a:pt x="14973" y="4437"/>
                  <a:pt x="14718" y="4387"/>
                  <a:pt x="14473" y="4273"/>
                </a:cubicBezTo>
                <a:cubicBezTo>
                  <a:pt x="14061" y="4114"/>
                  <a:pt x="13713" y="3766"/>
                  <a:pt x="13491" y="3386"/>
                </a:cubicBezTo>
                <a:cubicBezTo>
                  <a:pt x="13206" y="2943"/>
                  <a:pt x="13111" y="2341"/>
                  <a:pt x="12763" y="1929"/>
                </a:cubicBezTo>
                <a:cubicBezTo>
                  <a:pt x="12436" y="1572"/>
                  <a:pt x="12106" y="1422"/>
                  <a:pt x="11801" y="1422"/>
                </a:cubicBezTo>
                <a:cubicBezTo>
                  <a:pt x="11158" y="1422"/>
                  <a:pt x="10623" y="2085"/>
                  <a:pt x="10451" y="2879"/>
                </a:cubicBezTo>
                <a:cubicBezTo>
                  <a:pt x="9976" y="3766"/>
                  <a:pt x="9247" y="4526"/>
                  <a:pt x="8361" y="5064"/>
                </a:cubicBezTo>
                <a:cubicBezTo>
                  <a:pt x="7727" y="5413"/>
                  <a:pt x="7031" y="5666"/>
                  <a:pt x="6302" y="5793"/>
                </a:cubicBezTo>
                <a:cubicBezTo>
                  <a:pt x="6117" y="5830"/>
                  <a:pt x="5920" y="5845"/>
                  <a:pt x="5719" y="5845"/>
                </a:cubicBezTo>
                <a:cubicBezTo>
                  <a:pt x="5577" y="5845"/>
                  <a:pt x="5433" y="5838"/>
                  <a:pt x="5289" y="5824"/>
                </a:cubicBezTo>
                <a:cubicBezTo>
                  <a:pt x="4992" y="5802"/>
                  <a:pt x="4694" y="5713"/>
                  <a:pt x="4397" y="5713"/>
                </a:cubicBezTo>
                <a:cubicBezTo>
                  <a:pt x="4283" y="5713"/>
                  <a:pt x="4168" y="5726"/>
                  <a:pt x="4054" y="5761"/>
                </a:cubicBezTo>
                <a:cubicBezTo>
                  <a:pt x="3515" y="5888"/>
                  <a:pt x="3294" y="6363"/>
                  <a:pt x="3072" y="6806"/>
                </a:cubicBezTo>
                <a:cubicBezTo>
                  <a:pt x="2850" y="7218"/>
                  <a:pt x="2660" y="7630"/>
                  <a:pt x="2470" y="8073"/>
                </a:cubicBezTo>
                <a:cubicBezTo>
                  <a:pt x="2090" y="8928"/>
                  <a:pt x="1742" y="9815"/>
                  <a:pt x="1457" y="10733"/>
                </a:cubicBezTo>
                <a:cubicBezTo>
                  <a:pt x="887" y="12538"/>
                  <a:pt x="507" y="14407"/>
                  <a:pt x="348" y="16275"/>
                </a:cubicBezTo>
                <a:cubicBezTo>
                  <a:pt x="0" y="19949"/>
                  <a:pt x="443" y="23812"/>
                  <a:pt x="1742" y="27264"/>
                </a:cubicBezTo>
                <a:cubicBezTo>
                  <a:pt x="2439" y="29038"/>
                  <a:pt x="3389" y="30716"/>
                  <a:pt x="4750" y="32078"/>
                </a:cubicBezTo>
                <a:cubicBezTo>
                  <a:pt x="6080" y="33440"/>
                  <a:pt x="7759" y="34516"/>
                  <a:pt x="9437" y="35403"/>
                </a:cubicBezTo>
                <a:cubicBezTo>
                  <a:pt x="11148" y="36290"/>
                  <a:pt x="12953" y="36987"/>
                  <a:pt x="14821" y="37303"/>
                </a:cubicBezTo>
                <a:cubicBezTo>
                  <a:pt x="15889" y="37494"/>
                  <a:pt x="16958" y="37593"/>
                  <a:pt x="18026" y="37593"/>
                </a:cubicBezTo>
                <a:cubicBezTo>
                  <a:pt x="18731" y="37593"/>
                  <a:pt x="19436" y="37550"/>
                  <a:pt x="20142" y="37462"/>
                </a:cubicBezTo>
                <a:cubicBezTo>
                  <a:pt x="23688" y="36987"/>
                  <a:pt x="27077" y="35562"/>
                  <a:pt x="29864" y="33281"/>
                </a:cubicBezTo>
                <a:cubicBezTo>
                  <a:pt x="35374" y="28784"/>
                  <a:pt x="38541" y="21089"/>
                  <a:pt x="37496" y="14027"/>
                </a:cubicBezTo>
                <a:cubicBezTo>
                  <a:pt x="37211" y="12000"/>
                  <a:pt x="36451" y="10100"/>
                  <a:pt x="35469" y="8326"/>
                </a:cubicBezTo>
                <a:cubicBezTo>
                  <a:pt x="34551" y="6648"/>
                  <a:pt x="33474" y="4969"/>
                  <a:pt x="31986" y="3734"/>
                </a:cubicBezTo>
                <a:cubicBezTo>
                  <a:pt x="29231" y="1454"/>
                  <a:pt x="25620" y="789"/>
                  <a:pt x="22168" y="251"/>
                </a:cubicBezTo>
                <a:cubicBezTo>
                  <a:pt x="21342" y="126"/>
                  <a:pt x="20536" y="0"/>
                  <a:pt x="19718" y="0"/>
                </a:cubicBezTo>
                <a:close/>
              </a:path>
            </a:pathLst>
          </a:custGeom>
          <a:solidFill>
            <a:srgbClr val="7030A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400" dirty="0" err="1">
                <a:solidFill>
                  <a:srgbClr val="FFFFFF"/>
                </a:solidFill>
                <a:latin typeface="Roboto"/>
                <a:ea typeface="Roboto"/>
                <a:cs typeface="Roboto"/>
              </a:rPr>
              <a:t>Guruhlar</a:t>
            </a:r>
            <a:r>
              <a:rPr lang="en-US" sz="2400" dirty="0">
                <a:solidFill>
                  <a:srgbClr val="FFFFFF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US" sz="2400" dirty="0" err="1" smtClean="0">
                <a:solidFill>
                  <a:srgbClr val="FFFFFF"/>
                </a:solidFill>
                <a:latin typeface="Roboto"/>
                <a:ea typeface="Roboto"/>
                <a:cs typeface="Roboto"/>
              </a:rPr>
              <a:t>taqdimoti</a:t>
            </a:r>
            <a:endParaRPr sz="1600" dirty="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50" name="Google Shape;1250;p32"/>
          <p:cNvSpPr/>
          <p:nvPr/>
        </p:nvSpPr>
        <p:spPr>
          <a:xfrm>
            <a:off x="4418627" y="4034069"/>
            <a:ext cx="2963419" cy="2671532"/>
          </a:xfrm>
          <a:custGeom>
            <a:avLst/>
            <a:gdLst/>
            <a:ahLst/>
            <a:cxnLst/>
            <a:rect l="l" t="t" r="r" b="b"/>
            <a:pathLst>
              <a:path w="48455" h="46842" extrusionOk="0">
                <a:moveTo>
                  <a:pt x="29338" y="0"/>
                </a:moveTo>
                <a:cubicBezTo>
                  <a:pt x="28798" y="0"/>
                  <a:pt x="28255" y="31"/>
                  <a:pt x="27711" y="95"/>
                </a:cubicBezTo>
                <a:cubicBezTo>
                  <a:pt x="27110" y="158"/>
                  <a:pt x="26540" y="253"/>
                  <a:pt x="25938" y="412"/>
                </a:cubicBezTo>
                <a:cubicBezTo>
                  <a:pt x="25685" y="475"/>
                  <a:pt x="25400" y="538"/>
                  <a:pt x="25146" y="633"/>
                </a:cubicBezTo>
                <a:cubicBezTo>
                  <a:pt x="25020" y="665"/>
                  <a:pt x="24925" y="728"/>
                  <a:pt x="24798" y="760"/>
                </a:cubicBezTo>
                <a:cubicBezTo>
                  <a:pt x="24735" y="792"/>
                  <a:pt x="24640" y="823"/>
                  <a:pt x="24576" y="855"/>
                </a:cubicBezTo>
                <a:cubicBezTo>
                  <a:pt x="24576" y="855"/>
                  <a:pt x="24272" y="977"/>
                  <a:pt x="24280" y="977"/>
                </a:cubicBezTo>
                <a:cubicBezTo>
                  <a:pt x="24282" y="977"/>
                  <a:pt x="24300" y="971"/>
                  <a:pt x="24340" y="956"/>
                </a:cubicBezTo>
                <a:lnTo>
                  <a:pt x="24340" y="956"/>
                </a:lnTo>
                <a:cubicBezTo>
                  <a:pt x="23745" y="1182"/>
                  <a:pt x="23248" y="1779"/>
                  <a:pt x="23468" y="2470"/>
                </a:cubicBezTo>
                <a:cubicBezTo>
                  <a:pt x="23651" y="2941"/>
                  <a:pt x="24136" y="3390"/>
                  <a:pt x="24673" y="3390"/>
                </a:cubicBezTo>
                <a:cubicBezTo>
                  <a:pt x="24787" y="3390"/>
                  <a:pt x="24903" y="3370"/>
                  <a:pt x="25020" y="3325"/>
                </a:cubicBezTo>
                <a:cubicBezTo>
                  <a:pt x="25495" y="3135"/>
                  <a:pt x="26033" y="2977"/>
                  <a:pt x="26571" y="2850"/>
                </a:cubicBezTo>
                <a:cubicBezTo>
                  <a:pt x="26825" y="2787"/>
                  <a:pt x="27078" y="2724"/>
                  <a:pt x="27331" y="2692"/>
                </a:cubicBezTo>
                <a:lnTo>
                  <a:pt x="27680" y="2629"/>
                </a:lnTo>
                <a:lnTo>
                  <a:pt x="27743" y="2629"/>
                </a:lnTo>
                <a:cubicBezTo>
                  <a:pt x="27806" y="2597"/>
                  <a:pt x="27933" y="2597"/>
                  <a:pt x="27933" y="2597"/>
                </a:cubicBezTo>
                <a:cubicBezTo>
                  <a:pt x="28327" y="2551"/>
                  <a:pt x="28704" y="2521"/>
                  <a:pt x="29089" y="2521"/>
                </a:cubicBezTo>
                <a:cubicBezTo>
                  <a:pt x="29230" y="2521"/>
                  <a:pt x="29372" y="2525"/>
                  <a:pt x="29517" y="2534"/>
                </a:cubicBezTo>
                <a:cubicBezTo>
                  <a:pt x="29770" y="2534"/>
                  <a:pt x="30023" y="2534"/>
                  <a:pt x="30277" y="2565"/>
                </a:cubicBezTo>
                <a:cubicBezTo>
                  <a:pt x="30435" y="2565"/>
                  <a:pt x="30562" y="2597"/>
                  <a:pt x="30720" y="2597"/>
                </a:cubicBezTo>
                <a:cubicBezTo>
                  <a:pt x="30783" y="2597"/>
                  <a:pt x="30815" y="2597"/>
                  <a:pt x="30878" y="2629"/>
                </a:cubicBezTo>
                <a:lnTo>
                  <a:pt x="31037" y="2629"/>
                </a:lnTo>
                <a:cubicBezTo>
                  <a:pt x="31068" y="2629"/>
                  <a:pt x="31100" y="2660"/>
                  <a:pt x="31100" y="2660"/>
                </a:cubicBezTo>
                <a:cubicBezTo>
                  <a:pt x="31163" y="2660"/>
                  <a:pt x="31258" y="2660"/>
                  <a:pt x="31322" y="2692"/>
                </a:cubicBezTo>
                <a:cubicBezTo>
                  <a:pt x="31448" y="2692"/>
                  <a:pt x="31575" y="2724"/>
                  <a:pt x="31702" y="2755"/>
                </a:cubicBezTo>
                <a:cubicBezTo>
                  <a:pt x="31955" y="2819"/>
                  <a:pt x="32240" y="2882"/>
                  <a:pt x="32525" y="2945"/>
                </a:cubicBezTo>
                <a:cubicBezTo>
                  <a:pt x="33032" y="3072"/>
                  <a:pt x="33539" y="3230"/>
                  <a:pt x="34045" y="3420"/>
                </a:cubicBezTo>
                <a:cubicBezTo>
                  <a:pt x="34140" y="3452"/>
                  <a:pt x="34267" y="3515"/>
                  <a:pt x="34362" y="3547"/>
                </a:cubicBezTo>
                <a:cubicBezTo>
                  <a:pt x="34394" y="3579"/>
                  <a:pt x="34425" y="3579"/>
                  <a:pt x="34457" y="3610"/>
                </a:cubicBezTo>
                <a:cubicBezTo>
                  <a:pt x="34710" y="3705"/>
                  <a:pt x="34932" y="3832"/>
                  <a:pt x="35185" y="3927"/>
                </a:cubicBezTo>
                <a:cubicBezTo>
                  <a:pt x="35629" y="4149"/>
                  <a:pt x="36072" y="4402"/>
                  <a:pt x="36484" y="4655"/>
                </a:cubicBezTo>
                <a:cubicBezTo>
                  <a:pt x="36927" y="4940"/>
                  <a:pt x="37339" y="5225"/>
                  <a:pt x="37751" y="5510"/>
                </a:cubicBezTo>
                <a:cubicBezTo>
                  <a:pt x="37782" y="5542"/>
                  <a:pt x="37814" y="5574"/>
                  <a:pt x="37877" y="5605"/>
                </a:cubicBezTo>
                <a:cubicBezTo>
                  <a:pt x="37972" y="5700"/>
                  <a:pt x="38067" y="5764"/>
                  <a:pt x="38162" y="5827"/>
                </a:cubicBezTo>
                <a:cubicBezTo>
                  <a:pt x="38352" y="6017"/>
                  <a:pt x="38542" y="6175"/>
                  <a:pt x="38764" y="6366"/>
                </a:cubicBezTo>
                <a:cubicBezTo>
                  <a:pt x="39492" y="6999"/>
                  <a:pt x="40189" y="7727"/>
                  <a:pt x="40822" y="8487"/>
                </a:cubicBezTo>
                <a:cubicBezTo>
                  <a:pt x="40949" y="8646"/>
                  <a:pt x="41107" y="8836"/>
                  <a:pt x="41234" y="8994"/>
                </a:cubicBezTo>
                <a:cubicBezTo>
                  <a:pt x="41266" y="9026"/>
                  <a:pt x="41297" y="9089"/>
                  <a:pt x="41329" y="9121"/>
                </a:cubicBezTo>
                <a:cubicBezTo>
                  <a:pt x="41424" y="9247"/>
                  <a:pt x="41519" y="9374"/>
                  <a:pt x="41582" y="9469"/>
                </a:cubicBezTo>
                <a:cubicBezTo>
                  <a:pt x="41867" y="9881"/>
                  <a:pt x="42121" y="10261"/>
                  <a:pt x="42374" y="10672"/>
                </a:cubicBezTo>
                <a:cubicBezTo>
                  <a:pt x="42913" y="11496"/>
                  <a:pt x="43356" y="12383"/>
                  <a:pt x="43768" y="13269"/>
                </a:cubicBezTo>
                <a:cubicBezTo>
                  <a:pt x="43799" y="13364"/>
                  <a:pt x="43863" y="13459"/>
                  <a:pt x="43894" y="13554"/>
                </a:cubicBezTo>
                <a:cubicBezTo>
                  <a:pt x="43926" y="13618"/>
                  <a:pt x="43926" y="13681"/>
                  <a:pt x="43958" y="13713"/>
                </a:cubicBezTo>
                <a:cubicBezTo>
                  <a:pt x="44053" y="13966"/>
                  <a:pt x="44148" y="14188"/>
                  <a:pt x="44243" y="14441"/>
                </a:cubicBezTo>
                <a:cubicBezTo>
                  <a:pt x="44401" y="14884"/>
                  <a:pt x="44559" y="15359"/>
                  <a:pt x="44686" y="15835"/>
                </a:cubicBezTo>
                <a:cubicBezTo>
                  <a:pt x="44971" y="16753"/>
                  <a:pt x="45193" y="17703"/>
                  <a:pt x="45351" y="18653"/>
                </a:cubicBezTo>
                <a:cubicBezTo>
                  <a:pt x="45351" y="18748"/>
                  <a:pt x="45383" y="18875"/>
                  <a:pt x="45383" y="18970"/>
                </a:cubicBezTo>
                <a:cubicBezTo>
                  <a:pt x="45414" y="19033"/>
                  <a:pt x="45414" y="19160"/>
                  <a:pt x="45414" y="19223"/>
                </a:cubicBezTo>
                <a:cubicBezTo>
                  <a:pt x="45446" y="19445"/>
                  <a:pt x="45478" y="19666"/>
                  <a:pt x="45509" y="19888"/>
                </a:cubicBezTo>
                <a:cubicBezTo>
                  <a:pt x="45541" y="20363"/>
                  <a:pt x="45573" y="20838"/>
                  <a:pt x="45604" y="21313"/>
                </a:cubicBezTo>
                <a:cubicBezTo>
                  <a:pt x="45636" y="22295"/>
                  <a:pt x="45604" y="23277"/>
                  <a:pt x="45509" y="24258"/>
                </a:cubicBezTo>
                <a:cubicBezTo>
                  <a:pt x="45478" y="24512"/>
                  <a:pt x="45446" y="24733"/>
                  <a:pt x="45414" y="24955"/>
                </a:cubicBezTo>
                <a:cubicBezTo>
                  <a:pt x="45414" y="25018"/>
                  <a:pt x="45414" y="25050"/>
                  <a:pt x="45414" y="25082"/>
                </a:cubicBezTo>
                <a:cubicBezTo>
                  <a:pt x="45383" y="25208"/>
                  <a:pt x="45383" y="25367"/>
                  <a:pt x="45351" y="25525"/>
                </a:cubicBezTo>
                <a:cubicBezTo>
                  <a:pt x="45256" y="25969"/>
                  <a:pt x="45193" y="26412"/>
                  <a:pt x="45066" y="26887"/>
                </a:cubicBezTo>
                <a:cubicBezTo>
                  <a:pt x="44844" y="27805"/>
                  <a:pt x="44591" y="28692"/>
                  <a:pt x="44274" y="29579"/>
                </a:cubicBezTo>
                <a:cubicBezTo>
                  <a:pt x="44179" y="29800"/>
                  <a:pt x="44116" y="29991"/>
                  <a:pt x="44021" y="30212"/>
                </a:cubicBezTo>
                <a:cubicBezTo>
                  <a:pt x="43992" y="30298"/>
                  <a:pt x="43964" y="30385"/>
                  <a:pt x="43911" y="30471"/>
                </a:cubicBezTo>
                <a:lnTo>
                  <a:pt x="43911" y="30471"/>
                </a:lnTo>
                <a:cubicBezTo>
                  <a:pt x="43922" y="30441"/>
                  <a:pt x="43930" y="30420"/>
                  <a:pt x="43929" y="30420"/>
                </a:cubicBezTo>
                <a:lnTo>
                  <a:pt x="43929" y="30420"/>
                </a:lnTo>
                <a:cubicBezTo>
                  <a:pt x="43928" y="30420"/>
                  <a:pt x="43918" y="30442"/>
                  <a:pt x="43894" y="30497"/>
                </a:cubicBezTo>
                <a:cubicBezTo>
                  <a:pt x="43900" y="30488"/>
                  <a:pt x="43906" y="30480"/>
                  <a:pt x="43911" y="30471"/>
                </a:cubicBezTo>
                <a:lnTo>
                  <a:pt x="43911" y="30471"/>
                </a:lnTo>
                <a:cubicBezTo>
                  <a:pt x="43888" y="30534"/>
                  <a:pt x="43847" y="30639"/>
                  <a:pt x="43831" y="30687"/>
                </a:cubicBezTo>
                <a:cubicBezTo>
                  <a:pt x="43641" y="31099"/>
                  <a:pt x="43451" y="31511"/>
                  <a:pt x="43229" y="31891"/>
                </a:cubicBezTo>
                <a:cubicBezTo>
                  <a:pt x="42818" y="32746"/>
                  <a:pt x="42343" y="33537"/>
                  <a:pt x="41804" y="34329"/>
                </a:cubicBezTo>
                <a:cubicBezTo>
                  <a:pt x="41551" y="34709"/>
                  <a:pt x="41297" y="35089"/>
                  <a:pt x="41012" y="35469"/>
                </a:cubicBezTo>
                <a:cubicBezTo>
                  <a:pt x="40981" y="35533"/>
                  <a:pt x="40949" y="35564"/>
                  <a:pt x="40917" y="35596"/>
                </a:cubicBezTo>
                <a:cubicBezTo>
                  <a:pt x="40917" y="35596"/>
                  <a:pt x="40886" y="35628"/>
                  <a:pt x="40886" y="35628"/>
                </a:cubicBezTo>
                <a:cubicBezTo>
                  <a:pt x="40854" y="35691"/>
                  <a:pt x="40727" y="35818"/>
                  <a:pt x="40727" y="35849"/>
                </a:cubicBezTo>
                <a:cubicBezTo>
                  <a:pt x="40569" y="36008"/>
                  <a:pt x="40442" y="36198"/>
                  <a:pt x="40284" y="36356"/>
                </a:cubicBezTo>
                <a:cubicBezTo>
                  <a:pt x="39682" y="37084"/>
                  <a:pt x="39017" y="37749"/>
                  <a:pt x="38352" y="38414"/>
                </a:cubicBezTo>
                <a:cubicBezTo>
                  <a:pt x="38004" y="38731"/>
                  <a:pt x="37655" y="39048"/>
                  <a:pt x="37275" y="39333"/>
                </a:cubicBezTo>
                <a:cubicBezTo>
                  <a:pt x="37117" y="39491"/>
                  <a:pt x="36959" y="39618"/>
                  <a:pt x="36800" y="39745"/>
                </a:cubicBezTo>
                <a:cubicBezTo>
                  <a:pt x="36769" y="39776"/>
                  <a:pt x="36705" y="39808"/>
                  <a:pt x="36674" y="39840"/>
                </a:cubicBezTo>
                <a:cubicBezTo>
                  <a:pt x="36579" y="39903"/>
                  <a:pt x="36484" y="39998"/>
                  <a:pt x="36389" y="40061"/>
                </a:cubicBezTo>
                <a:cubicBezTo>
                  <a:pt x="35629" y="40631"/>
                  <a:pt x="34837" y="41138"/>
                  <a:pt x="34014" y="41613"/>
                </a:cubicBezTo>
                <a:cubicBezTo>
                  <a:pt x="33539" y="41898"/>
                  <a:pt x="33032" y="42151"/>
                  <a:pt x="32525" y="42405"/>
                </a:cubicBezTo>
                <a:cubicBezTo>
                  <a:pt x="32272" y="42500"/>
                  <a:pt x="32050" y="42626"/>
                  <a:pt x="31828" y="42721"/>
                </a:cubicBezTo>
                <a:cubicBezTo>
                  <a:pt x="31765" y="42753"/>
                  <a:pt x="31670" y="42785"/>
                  <a:pt x="31607" y="42816"/>
                </a:cubicBezTo>
                <a:lnTo>
                  <a:pt x="31575" y="42816"/>
                </a:lnTo>
                <a:cubicBezTo>
                  <a:pt x="31448" y="42880"/>
                  <a:pt x="31322" y="42911"/>
                  <a:pt x="31195" y="42975"/>
                </a:cubicBezTo>
                <a:cubicBezTo>
                  <a:pt x="30213" y="43355"/>
                  <a:pt x="29200" y="43671"/>
                  <a:pt x="28186" y="43925"/>
                </a:cubicBezTo>
                <a:cubicBezTo>
                  <a:pt x="27680" y="44020"/>
                  <a:pt x="27205" y="44115"/>
                  <a:pt x="26698" y="44210"/>
                </a:cubicBezTo>
                <a:cubicBezTo>
                  <a:pt x="26571" y="44210"/>
                  <a:pt x="26476" y="44242"/>
                  <a:pt x="26350" y="44242"/>
                </a:cubicBezTo>
                <a:cubicBezTo>
                  <a:pt x="26350" y="44242"/>
                  <a:pt x="26318" y="44273"/>
                  <a:pt x="26318" y="44273"/>
                </a:cubicBezTo>
                <a:lnTo>
                  <a:pt x="26223" y="44273"/>
                </a:lnTo>
                <a:cubicBezTo>
                  <a:pt x="25970" y="44305"/>
                  <a:pt x="25716" y="44337"/>
                  <a:pt x="25463" y="44337"/>
                </a:cubicBezTo>
                <a:cubicBezTo>
                  <a:pt x="24808" y="44398"/>
                  <a:pt x="24154" y="44433"/>
                  <a:pt x="23500" y="44433"/>
                </a:cubicBezTo>
                <a:cubicBezTo>
                  <a:pt x="23141" y="44433"/>
                  <a:pt x="22782" y="44422"/>
                  <a:pt x="22423" y="44400"/>
                </a:cubicBezTo>
                <a:cubicBezTo>
                  <a:pt x="21916" y="44368"/>
                  <a:pt x="21409" y="44337"/>
                  <a:pt x="20903" y="44273"/>
                </a:cubicBezTo>
                <a:cubicBezTo>
                  <a:pt x="20871" y="44273"/>
                  <a:pt x="20744" y="44273"/>
                  <a:pt x="20681" y="44242"/>
                </a:cubicBezTo>
                <a:cubicBezTo>
                  <a:pt x="20618" y="44242"/>
                  <a:pt x="20459" y="44210"/>
                  <a:pt x="20428" y="44210"/>
                </a:cubicBezTo>
                <a:cubicBezTo>
                  <a:pt x="20174" y="44178"/>
                  <a:pt x="19921" y="44146"/>
                  <a:pt x="19667" y="44083"/>
                </a:cubicBezTo>
                <a:cubicBezTo>
                  <a:pt x="18654" y="43893"/>
                  <a:pt x="17672" y="43640"/>
                  <a:pt x="16722" y="43323"/>
                </a:cubicBezTo>
                <a:cubicBezTo>
                  <a:pt x="16247" y="43165"/>
                  <a:pt x="15772" y="42975"/>
                  <a:pt x="15297" y="42785"/>
                </a:cubicBezTo>
                <a:lnTo>
                  <a:pt x="15234" y="42785"/>
                </a:lnTo>
                <a:cubicBezTo>
                  <a:pt x="15202" y="42753"/>
                  <a:pt x="15202" y="42753"/>
                  <a:pt x="15170" y="42753"/>
                </a:cubicBezTo>
                <a:cubicBezTo>
                  <a:pt x="15075" y="42690"/>
                  <a:pt x="14949" y="42658"/>
                  <a:pt x="14854" y="42595"/>
                </a:cubicBezTo>
                <a:cubicBezTo>
                  <a:pt x="14632" y="42500"/>
                  <a:pt x="14379" y="42373"/>
                  <a:pt x="14157" y="42278"/>
                </a:cubicBezTo>
                <a:cubicBezTo>
                  <a:pt x="13270" y="41835"/>
                  <a:pt x="12415" y="41328"/>
                  <a:pt x="11592" y="40758"/>
                </a:cubicBezTo>
                <a:cubicBezTo>
                  <a:pt x="11402" y="40631"/>
                  <a:pt x="11243" y="40505"/>
                  <a:pt x="11053" y="40378"/>
                </a:cubicBezTo>
                <a:cubicBezTo>
                  <a:pt x="10958" y="40315"/>
                  <a:pt x="10895" y="40251"/>
                  <a:pt x="10800" y="40188"/>
                </a:cubicBezTo>
                <a:cubicBezTo>
                  <a:pt x="10737" y="40156"/>
                  <a:pt x="10705" y="40125"/>
                  <a:pt x="10673" y="40093"/>
                </a:cubicBezTo>
                <a:cubicBezTo>
                  <a:pt x="10293" y="39808"/>
                  <a:pt x="9945" y="39491"/>
                  <a:pt x="9597" y="39206"/>
                </a:cubicBezTo>
                <a:cubicBezTo>
                  <a:pt x="8900" y="38573"/>
                  <a:pt x="8235" y="37908"/>
                  <a:pt x="7633" y="37179"/>
                </a:cubicBezTo>
                <a:cubicBezTo>
                  <a:pt x="7475" y="37021"/>
                  <a:pt x="7317" y="36863"/>
                  <a:pt x="7190" y="36673"/>
                </a:cubicBezTo>
                <a:cubicBezTo>
                  <a:pt x="7127" y="36609"/>
                  <a:pt x="7063" y="36514"/>
                  <a:pt x="7000" y="36419"/>
                </a:cubicBezTo>
                <a:cubicBezTo>
                  <a:pt x="6968" y="36388"/>
                  <a:pt x="6937" y="36356"/>
                  <a:pt x="6905" y="36324"/>
                </a:cubicBezTo>
                <a:cubicBezTo>
                  <a:pt x="6873" y="36293"/>
                  <a:pt x="6873" y="36293"/>
                  <a:pt x="6873" y="36293"/>
                </a:cubicBezTo>
                <a:cubicBezTo>
                  <a:pt x="6873" y="36293"/>
                  <a:pt x="6873" y="36261"/>
                  <a:pt x="6841" y="36261"/>
                </a:cubicBezTo>
                <a:cubicBezTo>
                  <a:pt x="6588" y="35913"/>
                  <a:pt x="6303" y="35533"/>
                  <a:pt x="6050" y="35153"/>
                </a:cubicBezTo>
                <a:cubicBezTo>
                  <a:pt x="5543" y="34361"/>
                  <a:pt x="5068" y="33569"/>
                  <a:pt x="4656" y="32714"/>
                </a:cubicBezTo>
                <a:cubicBezTo>
                  <a:pt x="4435" y="32334"/>
                  <a:pt x="4245" y="31922"/>
                  <a:pt x="4086" y="31511"/>
                </a:cubicBezTo>
                <a:cubicBezTo>
                  <a:pt x="4049" y="31423"/>
                  <a:pt x="4036" y="31395"/>
                  <a:pt x="4034" y="31395"/>
                </a:cubicBezTo>
                <a:lnTo>
                  <a:pt x="4034" y="31395"/>
                </a:lnTo>
                <a:cubicBezTo>
                  <a:pt x="4032" y="31395"/>
                  <a:pt x="4042" y="31422"/>
                  <a:pt x="4048" y="31447"/>
                </a:cubicBezTo>
                <a:lnTo>
                  <a:pt x="4048" y="31447"/>
                </a:lnTo>
                <a:cubicBezTo>
                  <a:pt x="4037" y="31413"/>
                  <a:pt x="4014" y="31367"/>
                  <a:pt x="3991" y="31321"/>
                </a:cubicBezTo>
                <a:cubicBezTo>
                  <a:pt x="3960" y="31226"/>
                  <a:pt x="3928" y="31131"/>
                  <a:pt x="3896" y="31036"/>
                </a:cubicBezTo>
                <a:cubicBezTo>
                  <a:pt x="3801" y="30814"/>
                  <a:pt x="3706" y="30592"/>
                  <a:pt x="3643" y="30371"/>
                </a:cubicBezTo>
                <a:cubicBezTo>
                  <a:pt x="3326" y="29484"/>
                  <a:pt x="3073" y="28565"/>
                  <a:pt x="2883" y="27647"/>
                </a:cubicBezTo>
                <a:cubicBezTo>
                  <a:pt x="2788" y="27204"/>
                  <a:pt x="2693" y="26760"/>
                  <a:pt x="2630" y="26317"/>
                </a:cubicBezTo>
                <a:cubicBezTo>
                  <a:pt x="2630" y="26317"/>
                  <a:pt x="2630" y="26222"/>
                  <a:pt x="2630" y="26190"/>
                </a:cubicBezTo>
                <a:cubicBezTo>
                  <a:pt x="2598" y="26159"/>
                  <a:pt x="2598" y="26127"/>
                  <a:pt x="2598" y="26127"/>
                </a:cubicBezTo>
                <a:cubicBezTo>
                  <a:pt x="2598" y="26000"/>
                  <a:pt x="2566" y="25905"/>
                  <a:pt x="2566" y="25779"/>
                </a:cubicBezTo>
                <a:cubicBezTo>
                  <a:pt x="2534" y="25525"/>
                  <a:pt x="2534" y="25272"/>
                  <a:pt x="2503" y="25018"/>
                </a:cubicBezTo>
                <a:cubicBezTo>
                  <a:pt x="2439" y="24037"/>
                  <a:pt x="2439" y="23055"/>
                  <a:pt x="2503" y="22073"/>
                </a:cubicBezTo>
                <a:cubicBezTo>
                  <a:pt x="2630" y="20236"/>
                  <a:pt x="3010" y="18368"/>
                  <a:pt x="3643" y="16500"/>
                </a:cubicBezTo>
                <a:cubicBezTo>
                  <a:pt x="4245" y="14726"/>
                  <a:pt x="5068" y="13016"/>
                  <a:pt x="6145" y="11401"/>
                </a:cubicBezTo>
                <a:cubicBezTo>
                  <a:pt x="6398" y="11021"/>
                  <a:pt x="6651" y="10641"/>
                  <a:pt x="6937" y="10292"/>
                </a:cubicBezTo>
                <a:cubicBezTo>
                  <a:pt x="7222" y="9912"/>
                  <a:pt x="7475" y="9469"/>
                  <a:pt x="7760" y="9089"/>
                </a:cubicBezTo>
                <a:cubicBezTo>
                  <a:pt x="7950" y="8804"/>
                  <a:pt x="7823" y="8361"/>
                  <a:pt x="7570" y="8171"/>
                </a:cubicBezTo>
                <a:cubicBezTo>
                  <a:pt x="7442" y="8071"/>
                  <a:pt x="7294" y="8022"/>
                  <a:pt x="7145" y="8022"/>
                </a:cubicBezTo>
                <a:cubicBezTo>
                  <a:pt x="6962" y="8022"/>
                  <a:pt x="6777" y="8095"/>
                  <a:pt x="6620" y="8234"/>
                </a:cubicBezTo>
                <a:cubicBezTo>
                  <a:pt x="6240" y="8551"/>
                  <a:pt x="5860" y="8899"/>
                  <a:pt x="5543" y="9279"/>
                </a:cubicBezTo>
                <a:cubicBezTo>
                  <a:pt x="5195" y="9691"/>
                  <a:pt x="4846" y="10134"/>
                  <a:pt x="4530" y="10577"/>
                </a:cubicBezTo>
                <a:cubicBezTo>
                  <a:pt x="3960" y="11401"/>
                  <a:pt x="3421" y="12256"/>
                  <a:pt x="2946" y="13143"/>
                </a:cubicBezTo>
                <a:cubicBezTo>
                  <a:pt x="1996" y="15011"/>
                  <a:pt x="1299" y="16975"/>
                  <a:pt x="856" y="19001"/>
                </a:cubicBezTo>
                <a:cubicBezTo>
                  <a:pt x="1" y="23023"/>
                  <a:pt x="191" y="27267"/>
                  <a:pt x="1553" y="31162"/>
                </a:cubicBezTo>
                <a:cubicBezTo>
                  <a:pt x="2851" y="34899"/>
                  <a:pt x="5100" y="38351"/>
                  <a:pt x="8045" y="41011"/>
                </a:cubicBezTo>
                <a:cubicBezTo>
                  <a:pt x="11180" y="43861"/>
                  <a:pt x="15139" y="45730"/>
                  <a:pt x="19287" y="46458"/>
                </a:cubicBezTo>
                <a:cubicBezTo>
                  <a:pt x="20723" y="46712"/>
                  <a:pt x="22180" y="46842"/>
                  <a:pt x="23634" y="46842"/>
                </a:cubicBezTo>
                <a:cubicBezTo>
                  <a:pt x="26543" y="46842"/>
                  <a:pt x="29443" y="46321"/>
                  <a:pt x="32145" y="45223"/>
                </a:cubicBezTo>
                <a:cubicBezTo>
                  <a:pt x="36040" y="43640"/>
                  <a:pt x="39524" y="41138"/>
                  <a:pt x="42216" y="37908"/>
                </a:cubicBezTo>
                <a:cubicBezTo>
                  <a:pt x="44781" y="34804"/>
                  <a:pt x="46681" y="31162"/>
                  <a:pt x="47536" y="27235"/>
                </a:cubicBezTo>
                <a:cubicBezTo>
                  <a:pt x="48455" y="23150"/>
                  <a:pt x="48265" y="18811"/>
                  <a:pt x="46998" y="14821"/>
                </a:cubicBezTo>
                <a:cubicBezTo>
                  <a:pt x="45763" y="10799"/>
                  <a:pt x="43451" y="7062"/>
                  <a:pt x="40252" y="4307"/>
                </a:cubicBezTo>
                <a:cubicBezTo>
                  <a:pt x="37209" y="1711"/>
                  <a:pt x="33354" y="0"/>
                  <a:pt x="29338" y="0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251" name="Google Shape;1251;p32"/>
          <p:cNvSpPr/>
          <p:nvPr/>
        </p:nvSpPr>
        <p:spPr>
          <a:xfrm>
            <a:off x="3759247" y="1593573"/>
            <a:ext cx="733747" cy="358089"/>
          </a:xfrm>
          <a:custGeom>
            <a:avLst/>
            <a:gdLst/>
            <a:ahLst/>
            <a:cxnLst/>
            <a:rect l="l" t="t" r="r" b="b"/>
            <a:pathLst>
              <a:path w="17165" h="8377" extrusionOk="0">
                <a:moveTo>
                  <a:pt x="14457" y="1"/>
                </a:moveTo>
                <a:cubicBezTo>
                  <a:pt x="14119" y="1"/>
                  <a:pt x="13776" y="257"/>
                  <a:pt x="13776" y="649"/>
                </a:cubicBezTo>
                <a:cubicBezTo>
                  <a:pt x="13808" y="1472"/>
                  <a:pt x="14156" y="2264"/>
                  <a:pt x="14346" y="3055"/>
                </a:cubicBezTo>
                <a:cubicBezTo>
                  <a:pt x="14410" y="3245"/>
                  <a:pt x="14441" y="3435"/>
                  <a:pt x="14505" y="3625"/>
                </a:cubicBezTo>
                <a:cubicBezTo>
                  <a:pt x="14283" y="3435"/>
                  <a:pt x="14030" y="3309"/>
                  <a:pt x="13808" y="3150"/>
                </a:cubicBezTo>
                <a:cubicBezTo>
                  <a:pt x="13396" y="2865"/>
                  <a:pt x="12953" y="2644"/>
                  <a:pt x="12510" y="2422"/>
                </a:cubicBezTo>
                <a:cubicBezTo>
                  <a:pt x="11560" y="1947"/>
                  <a:pt x="10546" y="1599"/>
                  <a:pt x="9501" y="1409"/>
                </a:cubicBezTo>
                <a:cubicBezTo>
                  <a:pt x="8629" y="1240"/>
                  <a:pt x="7747" y="1151"/>
                  <a:pt x="6867" y="1151"/>
                </a:cubicBezTo>
                <a:cubicBezTo>
                  <a:pt x="5605" y="1151"/>
                  <a:pt x="4348" y="1334"/>
                  <a:pt x="3136" y="1725"/>
                </a:cubicBezTo>
                <a:cubicBezTo>
                  <a:pt x="2566" y="1884"/>
                  <a:pt x="1900" y="2105"/>
                  <a:pt x="1394" y="2454"/>
                </a:cubicBezTo>
                <a:cubicBezTo>
                  <a:pt x="887" y="2802"/>
                  <a:pt x="190" y="3245"/>
                  <a:pt x="64" y="3879"/>
                </a:cubicBezTo>
                <a:cubicBezTo>
                  <a:pt x="0" y="4196"/>
                  <a:pt x="127" y="4576"/>
                  <a:pt x="507" y="4671"/>
                </a:cubicBezTo>
                <a:cubicBezTo>
                  <a:pt x="609" y="4694"/>
                  <a:pt x="708" y="4705"/>
                  <a:pt x="806" y="4705"/>
                </a:cubicBezTo>
                <a:cubicBezTo>
                  <a:pt x="1225" y="4705"/>
                  <a:pt x="1610" y="4514"/>
                  <a:pt x="1995" y="4386"/>
                </a:cubicBezTo>
                <a:cubicBezTo>
                  <a:pt x="2439" y="4227"/>
                  <a:pt x="2882" y="4037"/>
                  <a:pt x="3326" y="3910"/>
                </a:cubicBezTo>
                <a:cubicBezTo>
                  <a:pt x="3769" y="3752"/>
                  <a:pt x="4212" y="3625"/>
                  <a:pt x="4656" y="3530"/>
                </a:cubicBezTo>
                <a:cubicBezTo>
                  <a:pt x="4877" y="3467"/>
                  <a:pt x="5131" y="3435"/>
                  <a:pt x="5352" y="3404"/>
                </a:cubicBezTo>
                <a:lnTo>
                  <a:pt x="5384" y="3404"/>
                </a:lnTo>
                <a:cubicBezTo>
                  <a:pt x="5416" y="3404"/>
                  <a:pt x="5447" y="3404"/>
                  <a:pt x="5511" y="3372"/>
                </a:cubicBezTo>
                <a:cubicBezTo>
                  <a:pt x="5637" y="3372"/>
                  <a:pt x="5764" y="3340"/>
                  <a:pt x="5891" y="3340"/>
                </a:cubicBezTo>
                <a:cubicBezTo>
                  <a:pt x="6366" y="3309"/>
                  <a:pt x="6873" y="3309"/>
                  <a:pt x="7348" y="3309"/>
                </a:cubicBezTo>
                <a:cubicBezTo>
                  <a:pt x="7569" y="3309"/>
                  <a:pt x="7791" y="3340"/>
                  <a:pt x="8044" y="3372"/>
                </a:cubicBezTo>
                <a:cubicBezTo>
                  <a:pt x="8076" y="3372"/>
                  <a:pt x="8234" y="3404"/>
                  <a:pt x="8266" y="3404"/>
                </a:cubicBezTo>
                <a:lnTo>
                  <a:pt x="8329" y="3404"/>
                </a:lnTo>
                <a:cubicBezTo>
                  <a:pt x="8424" y="3404"/>
                  <a:pt x="8488" y="3435"/>
                  <a:pt x="8583" y="3435"/>
                </a:cubicBezTo>
                <a:cubicBezTo>
                  <a:pt x="9058" y="3530"/>
                  <a:pt x="9501" y="3625"/>
                  <a:pt x="9976" y="3752"/>
                </a:cubicBezTo>
                <a:cubicBezTo>
                  <a:pt x="10198" y="3815"/>
                  <a:pt x="10419" y="3910"/>
                  <a:pt x="10641" y="3974"/>
                </a:cubicBezTo>
                <a:cubicBezTo>
                  <a:pt x="10736" y="4005"/>
                  <a:pt x="10831" y="4037"/>
                  <a:pt x="10894" y="4100"/>
                </a:cubicBezTo>
                <a:cubicBezTo>
                  <a:pt x="10958" y="4100"/>
                  <a:pt x="10989" y="4132"/>
                  <a:pt x="11053" y="4132"/>
                </a:cubicBezTo>
                <a:cubicBezTo>
                  <a:pt x="11053" y="4132"/>
                  <a:pt x="11084" y="4164"/>
                  <a:pt x="11116" y="4164"/>
                </a:cubicBezTo>
                <a:cubicBezTo>
                  <a:pt x="11591" y="4386"/>
                  <a:pt x="12066" y="4639"/>
                  <a:pt x="12541" y="4924"/>
                </a:cubicBezTo>
                <a:cubicBezTo>
                  <a:pt x="12763" y="5082"/>
                  <a:pt x="12985" y="5241"/>
                  <a:pt x="13175" y="5399"/>
                </a:cubicBezTo>
                <a:cubicBezTo>
                  <a:pt x="13206" y="5399"/>
                  <a:pt x="13238" y="5431"/>
                  <a:pt x="13270" y="5462"/>
                </a:cubicBezTo>
                <a:cubicBezTo>
                  <a:pt x="13238" y="5494"/>
                  <a:pt x="13206" y="5494"/>
                  <a:pt x="13175" y="5526"/>
                </a:cubicBezTo>
                <a:cubicBezTo>
                  <a:pt x="12826" y="5747"/>
                  <a:pt x="12478" y="5937"/>
                  <a:pt x="12130" y="6159"/>
                </a:cubicBezTo>
                <a:cubicBezTo>
                  <a:pt x="11940" y="6286"/>
                  <a:pt x="11718" y="6444"/>
                  <a:pt x="11560" y="6634"/>
                </a:cubicBezTo>
                <a:cubicBezTo>
                  <a:pt x="11528" y="6666"/>
                  <a:pt x="11306" y="6856"/>
                  <a:pt x="11306" y="6856"/>
                </a:cubicBezTo>
                <a:cubicBezTo>
                  <a:pt x="11021" y="7204"/>
                  <a:pt x="10894" y="7742"/>
                  <a:pt x="11306" y="8059"/>
                </a:cubicBezTo>
                <a:cubicBezTo>
                  <a:pt x="11573" y="8303"/>
                  <a:pt x="11870" y="8376"/>
                  <a:pt x="12188" y="8376"/>
                </a:cubicBezTo>
                <a:cubicBezTo>
                  <a:pt x="12323" y="8376"/>
                  <a:pt x="12463" y="8363"/>
                  <a:pt x="12605" y="8344"/>
                </a:cubicBezTo>
                <a:cubicBezTo>
                  <a:pt x="13143" y="8281"/>
                  <a:pt x="13650" y="7869"/>
                  <a:pt x="14093" y="7616"/>
                </a:cubicBezTo>
                <a:cubicBezTo>
                  <a:pt x="14885" y="7109"/>
                  <a:pt x="15708" y="6602"/>
                  <a:pt x="16500" y="6064"/>
                </a:cubicBezTo>
                <a:cubicBezTo>
                  <a:pt x="16912" y="5811"/>
                  <a:pt x="17165" y="5336"/>
                  <a:pt x="17007" y="4861"/>
                </a:cubicBezTo>
                <a:cubicBezTo>
                  <a:pt x="16785" y="4037"/>
                  <a:pt x="16500" y="3277"/>
                  <a:pt x="16183" y="2485"/>
                </a:cubicBezTo>
                <a:cubicBezTo>
                  <a:pt x="15835" y="1694"/>
                  <a:pt x="15518" y="807"/>
                  <a:pt x="14885" y="174"/>
                </a:cubicBezTo>
                <a:cubicBezTo>
                  <a:pt x="14766" y="54"/>
                  <a:pt x="14612" y="1"/>
                  <a:pt x="14457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252" name="Google Shape;1252;p32"/>
          <p:cNvSpPr/>
          <p:nvPr/>
        </p:nvSpPr>
        <p:spPr>
          <a:xfrm>
            <a:off x="7352581" y="1593573"/>
            <a:ext cx="733747" cy="358089"/>
          </a:xfrm>
          <a:custGeom>
            <a:avLst/>
            <a:gdLst/>
            <a:ahLst/>
            <a:cxnLst/>
            <a:rect l="l" t="t" r="r" b="b"/>
            <a:pathLst>
              <a:path w="17165" h="8377" extrusionOk="0">
                <a:moveTo>
                  <a:pt x="14467" y="1"/>
                </a:moveTo>
                <a:cubicBezTo>
                  <a:pt x="14119" y="1"/>
                  <a:pt x="13776" y="257"/>
                  <a:pt x="13776" y="649"/>
                </a:cubicBezTo>
                <a:cubicBezTo>
                  <a:pt x="13808" y="1472"/>
                  <a:pt x="14156" y="2264"/>
                  <a:pt x="14378" y="3055"/>
                </a:cubicBezTo>
                <a:cubicBezTo>
                  <a:pt x="14409" y="3245"/>
                  <a:pt x="14473" y="3435"/>
                  <a:pt x="14504" y="3625"/>
                </a:cubicBezTo>
                <a:cubicBezTo>
                  <a:pt x="14283" y="3435"/>
                  <a:pt x="14029" y="3309"/>
                  <a:pt x="13808" y="3150"/>
                </a:cubicBezTo>
                <a:cubicBezTo>
                  <a:pt x="13396" y="2865"/>
                  <a:pt x="12984" y="2644"/>
                  <a:pt x="12541" y="2422"/>
                </a:cubicBezTo>
                <a:cubicBezTo>
                  <a:pt x="11559" y="1947"/>
                  <a:pt x="10546" y="1599"/>
                  <a:pt x="9501" y="1409"/>
                </a:cubicBezTo>
                <a:cubicBezTo>
                  <a:pt x="8642" y="1240"/>
                  <a:pt x="7762" y="1151"/>
                  <a:pt x="6880" y="1151"/>
                </a:cubicBezTo>
                <a:cubicBezTo>
                  <a:pt x="5616" y="1151"/>
                  <a:pt x="4348" y="1334"/>
                  <a:pt x="3135" y="1725"/>
                </a:cubicBezTo>
                <a:cubicBezTo>
                  <a:pt x="2565" y="1884"/>
                  <a:pt x="1932" y="2105"/>
                  <a:pt x="1393" y="2454"/>
                </a:cubicBezTo>
                <a:cubicBezTo>
                  <a:pt x="887" y="2802"/>
                  <a:pt x="190" y="3245"/>
                  <a:pt x="63" y="3879"/>
                </a:cubicBezTo>
                <a:cubicBezTo>
                  <a:pt x="0" y="4196"/>
                  <a:pt x="158" y="4576"/>
                  <a:pt x="507" y="4671"/>
                </a:cubicBezTo>
                <a:cubicBezTo>
                  <a:pt x="608" y="4694"/>
                  <a:pt x="708" y="4705"/>
                  <a:pt x="806" y="4705"/>
                </a:cubicBezTo>
                <a:cubicBezTo>
                  <a:pt x="1225" y="4705"/>
                  <a:pt x="1610" y="4514"/>
                  <a:pt x="1995" y="4386"/>
                </a:cubicBezTo>
                <a:cubicBezTo>
                  <a:pt x="2470" y="4227"/>
                  <a:pt x="2882" y="4037"/>
                  <a:pt x="3357" y="3910"/>
                </a:cubicBezTo>
                <a:cubicBezTo>
                  <a:pt x="3769" y="3752"/>
                  <a:pt x="4212" y="3625"/>
                  <a:pt x="4687" y="3530"/>
                </a:cubicBezTo>
                <a:cubicBezTo>
                  <a:pt x="4909" y="3467"/>
                  <a:pt x="5130" y="3435"/>
                  <a:pt x="5352" y="3404"/>
                </a:cubicBezTo>
                <a:lnTo>
                  <a:pt x="5384" y="3404"/>
                </a:lnTo>
                <a:cubicBezTo>
                  <a:pt x="5415" y="3404"/>
                  <a:pt x="5479" y="3404"/>
                  <a:pt x="5510" y="3372"/>
                </a:cubicBezTo>
                <a:cubicBezTo>
                  <a:pt x="5637" y="3372"/>
                  <a:pt x="5764" y="3340"/>
                  <a:pt x="5890" y="3340"/>
                </a:cubicBezTo>
                <a:cubicBezTo>
                  <a:pt x="6397" y="3309"/>
                  <a:pt x="6872" y="3309"/>
                  <a:pt x="7347" y="3309"/>
                </a:cubicBezTo>
                <a:cubicBezTo>
                  <a:pt x="7569" y="3309"/>
                  <a:pt x="7791" y="3340"/>
                  <a:pt x="8044" y="3372"/>
                </a:cubicBezTo>
                <a:cubicBezTo>
                  <a:pt x="8076" y="3372"/>
                  <a:pt x="8234" y="3404"/>
                  <a:pt x="8297" y="3404"/>
                </a:cubicBezTo>
                <a:lnTo>
                  <a:pt x="8329" y="3404"/>
                </a:lnTo>
                <a:cubicBezTo>
                  <a:pt x="8424" y="3404"/>
                  <a:pt x="8487" y="3435"/>
                  <a:pt x="8582" y="3435"/>
                </a:cubicBezTo>
                <a:cubicBezTo>
                  <a:pt x="9057" y="3530"/>
                  <a:pt x="9532" y="3625"/>
                  <a:pt x="9976" y="3752"/>
                </a:cubicBezTo>
                <a:cubicBezTo>
                  <a:pt x="10197" y="3815"/>
                  <a:pt x="10419" y="3910"/>
                  <a:pt x="10641" y="3974"/>
                </a:cubicBezTo>
                <a:cubicBezTo>
                  <a:pt x="10736" y="4005"/>
                  <a:pt x="10831" y="4037"/>
                  <a:pt x="10926" y="4100"/>
                </a:cubicBezTo>
                <a:cubicBezTo>
                  <a:pt x="10958" y="4100"/>
                  <a:pt x="10989" y="4132"/>
                  <a:pt x="11053" y="4132"/>
                </a:cubicBezTo>
                <a:cubicBezTo>
                  <a:pt x="11053" y="4132"/>
                  <a:pt x="11084" y="4164"/>
                  <a:pt x="11116" y="4164"/>
                </a:cubicBezTo>
                <a:cubicBezTo>
                  <a:pt x="11591" y="4386"/>
                  <a:pt x="12066" y="4639"/>
                  <a:pt x="12541" y="4924"/>
                </a:cubicBezTo>
                <a:cubicBezTo>
                  <a:pt x="12763" y="5082"/>
                  <a:pt x="12984" y="5241"/>
                  <a:pt x="13174" y="5399"/>
                </a:cubicBezTo>
                <a:cubicBezTo>
                  <a:pt x="13206" y="5399"/>
                  <a:pt x="13238" y="5431"/>
                  <a:pt x="13269" y="5462"/>
                </a:cubicBezTo>
                <a:cubicBezTo>
                  <a:pt x="13238" y="5494"/>
                  <a:pt x="13206" y="5494"/>
                  <a:pt x="13174" y="5526"/>
                </a:cubicBezTo>
                <a:cubicBezTo>
                  <a:pt x="12826" y="5747"/>
                  <a:pt x="12478" y="5937"/>
                  <a:pt x="12129" y="6159"/>
                </a:cubicBezTo>
                <a:cubicBezTo>
                  <a:pt x="11939" y="6286"/>
                  <a:pt x="11718" y="6444"/>
                  <a:pt x="11591" y="6634"/>
                </a:cubicBezTo>
                <a:cubicBezTo>
                  <a:pt x="11528" y="6666"/>
                  <a:pt x="11306" y="6856"/>
                  <a:pt x="11306" y="6856"/>
                </a:cubicBezTo>
                <a:cubicBezTo>
                  <a:pt x="11021" y="7204"/>
                  <a:pt x="10926" y="7742"/>
                  <a:pt x="11306" y="8059"/>
                </a:cubicBezTo>
                <a:cubicBezTo>
                  <a:pt x="11572" y="8303"/>
                  <a:pt x="11870" y="8376"/>
                  <a:pt x="12199" y="8376"/>
                </a:cubicBezTo>
                <a:cubicBezTo>
                  <a:pt x="12339" y="8376"/>
                  <a:pt x="12484" y="8363"/>
                  <a:pt x="12636" y="8344"/>
                </a:cubicBezTo>
                <a:cubicBezTo>
                  <a:pt x="13143" y="8281"/>
                  <a:pt x="13649" y="7869"/>
                  <a:pt x="14093" y="7616"/>
                </a:cubicBezTo>
                <a:cubicBezTo>
                  <a:pt x="14916" y="7109"/>
                  <a:pt x="15708" y="6602"/>
                  <a:pt x="16500" y="6064"/>
                </a:cubicBezTo>
                <a:cubicBezTo>
                  <a:pt x="16911" y="5811"/>
                  <a:pt x="17165" y="5336"/>
                  <a:pt x="17006" y="4861"/>
                </a:cubicBezTo>
                <a:cubicBezTo>
                  <a:pt x="16785" y="4037"/>
                  <a:pt x="16500" y="3277"/>
                  <a:pt x="16183" y="2485"/>
                </a:cubicBezTo>
                <a:cubicBezTo>
                  <a:pt x="15866" y="1694"/>
                  <a:pt x="15518" y="807"/>
                  <a:pt x="14916" y="174"/>
                </a:cubicBezTo>
                <a:cubicBezTo>
                  <a:pt x="14787" y="54"/>
                  <a:pt x="14627" y="1"/>
                  <a:pt x="14467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253" name="Google Shape;1253;p32"/>
          <p:cNvSpPr/>
          <p:nvPr/>
        </p:nvSpPr>
        <p:spPr>
          <a:xfrm>
            <a:off x="7390788" y="5426451"/>
            <a:ext cx="657337" cy="233867"/>
          </a:xfrm>
          <a:custGeom>
            <a:avLst/>
            <a:gdLst/>
            <a:ahLst/>
            <a:cxnLst/>
            <a:rect l="l" t="t" r="r" b="b"/>
            <a:pathLst>
              <a:path w="19066" h="6675" extrusionOk="0">
                <a:moveTo>
                  <a:pt x="4094" y="0"/>
                </a:moveTo>
                <a:cubicBezTo>
                  <a:pt x="3991" y="0"/>
                  <a:pt x="3890" y="26"/>
                  <a:pt x="3801" y="82"/>
                </a:cubicBezTo>
                <a:cubicBezTo>
                  <a:pt x="3643" y="114"/>
                  <a:pt x="3516" y="114"/>
                  <a:pt x="3358" y="146"/>
                </a:cubicBezTo>
                <a:cubicBezTo>
                  <a:pt x="3231" y="177"/>
                  <a:pt x="3104" y="209"/>
                  <a:pt x="2978" y="241"/>
                </a:cubicBezTo>
                <a:cubicBezTo>
                  <a:pt x="2661" y="367"/>
                  <a:pt x="2312" y="494"/>
                  <a:pt x="2027" y="652"/>
                </a:cubicBezTo>
                <a:cubicBezTo>
                  <a:pt x="1774" y="747"/>
                  <a:pt x="1489" y="874"/>
                  <a:pt x="1236" y="1001"/>
                </a:cubicBezTo>
                <a:cubicBezTo>
                  <a:pt x="1109" y="1064"/>
                  <a:pt x="982" y="1127"/>
                  <a:pt x="887" y="1159"/>
                </a:cubicBezTo>
                <a:cubicBezTo>
                  <a:pt x="824" y="1191"/>
                  <a:pt x="761" y="1222"/>
                  <a:pt x="729" y="1254"/>
                </a:cubicBezTo>
                <a:cubicBezTo>
                  <a:pt x="571" y="1317"/>
                  <a:pt x="476" y="1412"/>
                  <a:pt x="349" y="1507"/>
                </a:cubicBezTo>
                <a:cubicBezTo>
                  <a:pt x="127" y="1666"/>
                  <a:pt x="1" y="2046"/>
                  <a:pt x="32" y="2267"/>
                </a:cubicBezTo>
                <a:cubicBezTo>
                  <a:pt x="32" y="2457"/>
                  <a:pt x="64" y="2616"/>
                  <a:pt x="159" y="2806"/>
                </a:cubicBezTo>
                <a:cubicBezTo>
                  <a:pt x="32" y="3407"/>
                  <a:pt x="286" y="4072"/>
                  <a:pt x="476" y="4674"/>
                </a:cubicBezTo>
                <a:cubicBezTo>
                  <a:pt x="602" y="4928"/>
                  <a:pt x="666" y="5213"/>
                  <a:pt x="761" y="5498"/>
                </a:cubicBezTo>
                <a:cubicBezTo>
                  <a:pt x="824" y="5688"/>
                  <a:pt x="919" y="5878"/>
                  <a:pt x="1014" y="6068"/>
                </a:cubicBezTo>
                <a:cubicBezTo>
                  <a:pt x="1141" y="6289"/>
                  <a:pt x="1299" y="6448"/>
                  <a:pt x="1552" y="6543"/>
                </a:cubicBezTo>
                <a:cubicBezTo>
                  <a:pt x="1647" y="6574"/>
                  <a:pt x="1711" y="6606"/>
                  <a:pt x="1806" y="6638"/>
                </a:cubicBezTo>
                <a:cubicBezTo>
                  <a:pt x="1872" y="6663"/>
                  <a:pt x="1949" y="6674"/>
                  <a:pt x="2030" y="6674"/>
                </a:cubicBezTo>
                <a:cubicBezTo>
                  <a:pt x="2257" y="6674"/>
                  <a:pt x="2512" y="6580"/>
                  <a:pt x="2629" y="6416"/>
                </a:cubicBezTo>
                <a:cubicBezTo>
                  <a:pt x="2692" y="6321"/>
                  <a:pt x="2819" y="6226"/>
                  <a:pt x="2882" y="6099"/>
                </a:cubicBezTo>
                <a:cubicBezTo>
                  <a:pt x="2978" y="5941"/>
                  <a:pt x="3041" y="5719"/>
                  <a:pt x="3009" y="5498"/>
                </a:cubicBezTo>
                <a:cubicBezTo>
                  <a:pt x="3009" y="5276"/>
                  <a:pt x="2978" y="5054"/>
                  <a:pt x="2914" y="4833"/>
                </a:cubicBezTo>
                <a:cubicBezTo>
                  <a:pt x="2819" y="4579"/>
                  <a:pt x="2724" y="4326"/>
                  <a:pt x="2629" y="4104"/>
                </a:cubicBezTo>
                <a:lnTo>
                  <a:pt x="2629" y="4104"/>
                </a:lnTo>
                <a:cubicBezTo>
                  <a:pt x="3453" y="4579"/>
                  <a:pt x="4466" y="4801"/>
                  <a:pt x="5353" y="4991"/>
                </a:cubicBezTo>
                <a:cubicBezTo>
                  <a:pt x="6693" y="5269"/>
                  <a:pt x="8053" y="5414"/>
                  <a:pt x="9411" y="5414"/>
                </a:cubicBezTo>
                <a:cubicBezTo>
                  <a:pt x="10523" y="5414"/>
                  <a:pt x="11634" y="5317"/>
                  <a:pt x="12732" y="5118"/>
                </a:cubicBezTo>
                <a:cubicBezTo>
                  <a:pt x="13967" y="4896"/>
                  <a:pt x="15170" y="4579"/>
                  <a:pt x="16310" y="4072"/>
                </a:cubicBezTo>
                <a:cubicBezTo>
                  <a:pt x="16849" y="3851"/>
                  <a:pt x="17355" y="3566"/>
                  <a:pt x="17862" y="3217"/>
                </a:cubicBezTo>
                <a:cubicBezTo>
                  <a:pt x="18274" y="2901"/>
                  <a:pt x="19065" y="2426"/>
                  <a:pt x="18907" y="1792"/>
                </a:cubicBezTo>
                <a:cubicBezTo>
                  <a:pt x="18831" y="1512"/>
                  <a:pt x="18600" y="1421"/>
                  <a:pt x="18324" y="1421"/>
                </a:cubicBezTo>
                <a:cubicBezTo>
                  <a:pt x="17913" y="1421"/>
                  <a:pt x="17399" y="1622"/>
                  <a:pt x="17134" y="1697"/>
                </a:cubicBezTo>
                <a:cubicBezTo>
                  <a:pt x="16532" y="1856"/>
                  <a:pt x="15962" y="2046"/>
                  <a:pt x="15360" y="2236"/>
                </a:cubicBezTo>
                <a:cubicBezTo>
                  <a:pt x="14283" y="2552"/>
                  <a:pt x="13207" y="2869"/>
                  <a:pt x="12098" y="3027"/>
                </a:cubicBezTo>
                <a:cubicBezTo>
                  <a:pt x="12035" y="3027"/>
                  <a:pt x="11972" y="3059"/>
                  <a:pt x="11908" y="3059"/>
                </a:cubicBezTo>
                <a:lnTo>
                  <a:pt x="11813" y="3059"/>
                </a:lnTo>
                <a:cubicBezTo>
                  <a:pt x="11686" y="3091"/>
                  <a:pt x="11560" y="3091"/>
                  <a:pt x="11433" y="3091"/>
                </a:cubicBezTo>
                <a:cubicBezTo>
                  <a:pt x="11148" y="3122"/>
                  <a:pt x="10895" y="3154"/>
                  <a:pt x="10641" y="3186"/>
                </a:cubicBezTo>
                <a:cubicBezTo>
                  <a:pt x="10261" y="3186"/>
                  <a:pt x="9895" y="3200"/>
                  <a:pt x="9525" y="3200"/>
                </a:cubicBezTo>
                <a:cubicBezTo>
                  <a:pt x="9339" y="3200"/>
                  <a:pt x="9153" y="3196"/>
                  <a:pt x="8963" y="3186"/>
                </a:cubicBezTo>
                <a:cubicBezTo>
                  <a:pt x="8393" y="3186"/>
                  <a:pt x="7823" y="3154"/>
                  <a:pt x="7253" y="3059"/>
                </a:cubicBezTo>
                <a:lnTo>
                  <a:pt x="7189" y="3059"/>
                </a:lnTo>
                <a:cubicBezTo>
                  <a:pt x="7126" y="3059"/>
                  <a:pt x="7063" y="3059"/>
                  <a:pt x="6999" y="3027"/>
                </a:cubicBezTo>
                <a:cubicBezTo>
                  <a:pt x="6873" y="2996"/>
                  <a:pt x="6746" y="2996"/>
                  <a:pt x="6588" y="2964"/>
                </a:cubicBezTo>
                <a:cubicBezTo>
                  <a:pt x="6334" y="2932"/>
                  <a:pt x="6081" y="2869"/>
                  <a:pt x="5828" y="2806"/>
                </a:cubicBezTo>
                <a:cubicBezTo>
                  <a:pt x="5289" y="2679"/>
                  <a:pt x="4751" y="2552"/>
                  <a:pt x="4213" y="2362"/>
                </a:cubicBezTo>
                <a:cubicBezTo>
                  <a:pt x="4149" y="2331"/>
                  <a:pt x="4086" y="2331"/>
                  <a:pt x="4023" y="2299"/>
                </a:cubicBezTo>
                <a:lnTo>
                  <a:pt x="3991" y="2299"/>
                </a:lnTo>
                <a:cubicBezTo>
                  <a:pt x="3928" y="2236"/>
                  <a:pt x="3864" y="2204"/>
                  <a:pt x="3769" y="2172"/>
                </a:cubicBezTo>
                <a:cubicBezTo>
                  <a:pt x="4023" y="2014"/>
                  <a:pt x="4244" y="1856"/>
                  <a:pt x="4434" y="1666"/>
                </a:cubicBezTo>
                <a:cubicBezTo>
                  <a:pt x="4656" y="1444"/>
                  <a:pt x="4814" y="1222"/>
                  <a:pt x="4814" y="906"/>
                </a:cubicBezTo>
                <a:cubicBezTo>
                  <a:pt x="4814" y="779"/>
                  <a:pt x="4814" y="652"/>
                  <a:pt x="4783" y="526"/>
                </a:cubicBezTo>
                <a:cubicBezTo>
                  <a:pt x="4712" y="219"/>
                  <a:pt x="4395" y="0"/>
                  <a:pt x="4094" y="0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254" name="Google Shape;1254;p32"/>
          <p:cNvSpPr/>
          <p:nvPr/>
        </p:nvSpPr>
        <p:spPr>
          <a:xfrm>
            <a:off x="3817905" y="5374984"/>
            <a:ext cx="645484" cy="285333"/>
          </a:xfrm>
          <a:custGeom>
            <a:avLst/>
            <a:gdLst/>
            <a:ahLst/>
            <a:cxnLst/>
            <a:rect l="l" t="t" r="r" b="b"/>
            <a:pathLst>
              <a:path w="19066" h="6675" extrusionOk="0">
                <a:moveTo>
                  <a:pt x="4098" y="0"/>
                </a:moveTo>
                <a:cubicBezTo>
                  <a:pt x="3993" y="0"/>
                  <a:pt x="3891" y="26"/>
                  <a:pt x="3801" y="83"/>
                </a:cubicBezTo>
                <a:lnTo>
                  <a:pt x="3770" y="83"/>
                </a:lnTo>
                <a:cubicBezTo>
                  <a:pt x="3643" y="83"/>
                  <a:pt x="3485" y="114"/>
                  <a:pt x="3358" y="146"/>
                </a:cubicBezTo>
                <a:cubicBezTo>
                  <a:pt x="3231" y="178"/>
                  <a:pt x="3104" y="209"/>
                  <a:pt x="2978" y="241"/>
                </a:cubicBezTo>
                <a:cubicBezTo>
                  <a:pt x="2661" y="336"/>
                  <a:pt x="2313" y="494"/>
                  <a:pt x="1996" y="653"/>
                </a:cubicBezTo>
                <a:cubicBezTo>
                  <a:pt x="1743" y="748"/>
                  <a:pt x="1489" y="875"/>
                  <a:pt x="1236" y="1001"/>
                </a:cubicBezTo>
                <a:cubicBezTo>
                  <a:pt x="1109" y="1033"/>
                  <a:pt x="983" y="1096"/>
                  <a:pt x="856" y="1160"/>
                </a:cubicBezTo>
                <a:cubicBezTo>
                  <a:pt x="824" y="1191"/>
                  <a:pt x="761" y="1223"/>
                  <a:pt x="698" y="1223"/>
                </a:cubicBezTo>
                <a:cubicBezTo>
                  <a:pt x="571" y="1286"/>
                  <a:pt x="444" y="1381"/>
                  <a:pt x="318" y="1476"/>
                </a:cubicBezTo>
                <a:cubicBezTo>
                  <a:pt x="128" y="1635"/>
                  <a:pt x="1" y="2015"/>
                  <a:pt x="1" y="2268"/>
                </a:cubicBezTo>
                <a:cubicBezTo>
                  <a:pt x="33" y="2458"/>
                  <a:pt x="64" y="2616"/>
                  <a:pt x="128" y="2775"/>
                </a:cubicBezTo>
                <a:cubicBezTo>
                  <a:pt x="33" y="3408"/>
                  <a:pt x="286" y="4073"/>
                  <a:pt x="476" y="4643"/>
                </a:cubicBezTo>
                <a:cubicBezTo>
                  <a:pt x="571" y="4928"/>
                  <a:pt x="666" y="5213"/>
                  <a:pt x="761" y="5498"/>
                </a:cubicBezTo>
                <a:cubicBezTo>
                  <a:pt x="824" y="5688"/>
                  <a:pt x="888" y="5878"/>
                  <a:pt x="983" y="6037"/>
                </a:cubicBezTo>
                <a:cubicBezTo>
                  <a:pt x="1109" y="6290"/>
                  <a:pt x="1299" y="6448"/>
                  <a:pt x="1553" y="6543"/>
                </a:cubicBezTo>
                <a:cubicBezTo>
                  <a:pt x="1616" y="6575"/>
                  <a:pt x="1711" y="6607"/>
                  <a:pt x="1806" y="6638"/>
                </a:cubicBezTo>
                <a:cubicBezTo>
                  <a:pt x="1864" y="6663"/>
                  <a:pt x="1935" y="6675"/>
                  <a:pt x="2011" y="6675"/>
                </a:cubicBezTo>
                <a:cubicBezTo>
                  <a:pt x="2228" y="6675"/>
                  <a:pt x="2489" y="6580"/>
                  <a:pt x="2629" y="6417"/>
                </a:cubicBezTo>
                <a:cubicBezTo>
                  <a:pt x="2693" y="6322"/>
                  <a:pt x="2788" y="6227"/>
                  <a:pt x="2883" y="6100"/>
                </a:cubicBezTo>
                <a:cubicBezTo>
                  <a:pt x="2978" y="5942"/>
                  <a:pt x="3009" y="5720"/>
                  <a:pt x="3009" y="5498"/>
                </a:cubicBezTo>
                <a:cubicBezTo>
                  <a:pt x="3009" y="5276"/>
                  <a:pt x="2978" y="5055"/>
                  <a:pt x="2914" y="4833"/>
                </a:cubicBezTo>
                <a:cubicBezTo>
                  <a:pt x="2819" y="4580"/>
                  <a:pt x="2724" y="4326"/>
                  <a:pt x="2629" y="4073"/>
                </a:cubicBezTo>
                <a:lnTo>
                  <a:pt x="2629" y="4073"/>
                </a:lnTo>
                <a:cubicBezTo>
                  <a:pt x="3421" y="4580"/>
                  <a:pt x="4466" y="4801"/>
                  <a:pt x="5353" y="4960"/>
                </a:cubicBezTo>
                <a:cubicBezTo>
                  <a:pt x="6677" y="5256"/>
                  <a:pt x="8030" y="5399"/>
                  <a:pt x="9391" y="5399"/>
                </a:cubicBezTo>
                <a:cubicBezTo>
                  <a:pt x="10503" y="5399"/>
                  <a:pt x="11621" y="5303"/>
                  <a:pt x="12732" y="5118"/>
                </a:cubicBezTo>
                <a:cubicBezTo>
                  <a:pt x="13935" y="4896"/>
                  <a:pt x="15170" y="4580"/>
                  <a:pt x="16310" y="4073"/>
                </a:cubicBezTo>
                <a:cubicBezTo>
                  <a:pt x="16849" y="3820"/>
                  <a:pt x="17356" y="3566"/>
                  <a:pt x="17831" y="3218"/>
                </a:cubicBezTo>
                <a:cubicBezTo>
                  <a:pt x="18242" y="2901"/>
                  <a:pt x="19066" y="2395"/>
                  <a:pt x="18907" y="1793"/>
                </a:cubicBezTo>
                <a:cubicBezTo>
                  <a:pt x="18828" y="1503"/>
                  <a:pt x="18585" y="1410"/>
                  <a:pt x="18295" y="1410"/>
                </a:cubicBezTo>
                <a:cubicBezTo>
                  <a:pt x="17889" y="1410"/>
                  <a:pt x="17393" y="1592"/>
                  <a:pt x="17134" y="1666"/>
                </a:cubicBezTo>
                <a:cubicBezTo>
                  <a:pt x="16532" y="1856"/>
                  <a:pt x="15930" y="2046"/>
                  <a:pt x="15360" y="2236"/>
                </a:cubicBezTo>
                <a:cubicBezTo>
                  <a:pt x="14284" y="2553"/>
                  <a:pt x="13207" y="2838"/>
                  <a:pt x="12098" y="3028"/>
                </a:cubicBezTo>
                <a:lnTo>
                  <a:pt x="11908" y="3028"/>
                </a:lnTo>
                <a:cubicBezTo>
                  <a:pt x="11877" y="3060"/>
                  <a:pt x="11813" y="3060"/>
                  <a:pt x="11813" y="3060"/>
                </a:cubicBezTo>
                <a:cubicBezTo>
                  <a:pt x="11687" y="3060"/>
                  <a:pt x="11528" y="3091"/>
                  <a:pt x="11402" y="3091"/>
                </a:cubicBezTo>
                <a:cubicBezTo>
                  <a:pt x="11148" y="3123"/>
                  <a:pt x="10895" y="3155"/>
                  <a:pt x="10610" y="3155"/>
                </a:cubicBezTo>
                <a:cubicBezTo>
                  <a:pt x="10229" y="3177"/>
                  <a:pt x="9833" y="3199"/>
                  <a:pt x="9443" y="3199"/>
                </a:cubicBezTo>
                <a:cubicBezTo>
                  <a:pt x="9281" y="3199"/>
                  <a:pt x="9121" y="3196"/>
                  <a:pt x="8963" y="3186"/>
                </a:cubicBezTo>
                <a:cubicBezTo>
                  <a:pt x="8393" y="3186"/>
                  <a:pt x="7823" y="3123"/>
                  <a:pt x="7253" y="3060"/>
                </a:cubicBezTo>
                <a:lnTo>
                  <a:pt x="7190" y="3060"/>
                </a:lnTo>
                <a:cubicBezTo>
                  <a:pt x="7126" y="3060"/>
                  <a:pt x="7063" y="3028"/>
                  <a:pt x="7000" y="3028"/>
                </a:cubicBezTo>
                <a:cubicBezTo>
                  <a:pt x="6873" y="2996"/>
                  <a:pt x="6715" y="2996"/>
                  <a:pt x="6588" y="2965"/>
                </a:cubicBezTo>
                <a:cubicBezTo>
                  <a:pt x="6335" y="2901"/>
                  <a:pt x="6081" y="2870"/>
                  <a:pt x="5828" y="2806"/>
                </a:cubicBezTo>
                <a:cubicBezTo>
                  <a:pt x="5290" y="2680"/>
                  <a:pt x="4751" y="2521"/>
                  <a:pt x="4213" y="2363"/>
                </a:cubicBezTo>
                <a:cubicBezTo>
                  <a:pt x="4150" y="2331"/>
                  <a:pt x="4086" y="2300"/>
                  <a:pt x="3991" y="2300"/>
                </a:cubicBezTo>
                <a:cubicBezTo>
                  <a:pt x="3928" y="2236"/>
                  <a:pt x="3833" y="2205"/>
                  <a:pt x="3770" y="2173"/>
                </a:cubicBezTo>
                <a:cubicBezTo>
                  <a:pt x="3991" y="2015"/>
                  <a:pt x="4245" y="1856"/>
                  <a:pt x="4435" y="1666"/>
                </a:cubicBezTo>
                <a:cubicBezTo>
                  <a:pt x="4625" y="1445"/>
                  <a:pt x="4815" y="1223"/>
                  <a:pt x="4815" y="875"/>
                </a:cubicBezTo>
                <a:cubicBezTo>
                  <a:pt x="4815" y="748"/>
                  <a:pt x="4815" y="621"/>
                  <a:pt x="4783" y="494"/>
                </a:cubicBezTo>
                <a:cubicBezTo>
                  <a:pt x="4712" y="212"/>
                  <a:pt x="4398" y="0"/>
                  <a:pt x="4098" y="0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255" name="Google Shape;1255;p32"/>
          <p:cNvSpPr/>
          <p:nvPr/>
        </p:nvSpPr>
        <p:spPr>
          <a:xfrm>
            <a:off x="10669730" y="3001151"/>
            <a:ext cx="526639" cy="1509727"/>
          </a:xfrm>
          <a:custGeom>
            <a:avLst/>
            <a:gdLst/>
            <a:ahLst/>
            <a:cxnLst/>
            <a:rect l="l" t="t" r="r" b="b"/>
            <a:pathLst>
              <a:path w="12320" h="35318" extrusionOk="0">
                <a:moveTo>
                  <a:pt x="4211" y="0"/>
                </a:moveTo>
                <a:cubicBezTo>
                  <a:pt x="4031" y="0"/>
                  <a:pt x="3863" y="86"/>
                  <a:pt x="3801" y="292"/>
                </a:cubicBezTo>
                <a:cubicBezTo>
                  <a:pt x="3738" y="513"/>
                  <a:pt x="3674" y="703"/>
                  <a:pt x="3706" y="957"/>
                </a:cubicBezTo>
                <a:cubicBezTo>
                  <a:pt x="3706" y="1115"/>
                  <a:pt x="3738" y="1305"/>
                  <a:pt x="3738" y="1463"/>
                </a:cubicBezTo>
                <a:cubicBezTo>
                  <a:pt x="3738" y="1653"/>
                  <a:pt x="3769" y="1812"/>
                  <a:pt x="3801" y="2002"/>
                </a:cubicBezTo>
                <a:cubicBezTo>
                  <a:pt x="3833" y="2255"/>
                  <a:pt x="3928" y="2477"/>
                  <a:pt x="3991" y="2730"/>
                </a:cubicBezTo>
                <a:cubicBezTo>
                  <a:pt x="4561" y="4219"/>
                  <a:pt x="5131" y="5675"/>
                  <a:pt x="5701" y="7164"/>
                </a:cubicBezTo>
                <a:cubicBezTo>
                  <a:pt x="5954" y="7892"/>
                  <a:pt x="6208" y="8620"/>
                  <a:pt x="6461" y="9317"/>
                </a:cubicBezTo>
                <a:cubicBezTo>
                  <a:pt x="6588" y="9729"/>
                  <a:pt x="6746" y="10141"/>
                  <a:pt x="6873" y="10521"/>
                </a:cubicBezTo>
                <a:cubicBezTo>
                  <a:pt x="6936" y="10742"/>
                  <a:pt x="7000" y="10932"/>
                  <a:pt x="7063" y="11122"/>
                </a:cubicBezTo>
                <a:cubicBezTo>
                  <a:pt x="7095" y="11186"/>
                  <a:pt x="7126" y="11281"/>
                  <a:pt x="7126" y="11376"/>
                </a:cubicBezTo>
                <a:cubicBezTo>
                  <a:pt x="7126" y="11376"/>
                  <a:pt x="7158" y="11439"/>
                  <a:pt x="7190" y="11471"/>
                </a:cubicBezTo>
                <a:cubicBezTo>
                  <a:pt x="8076" y="14258"/>
                  <a:pt x="8963" y="17108"/>
                  <a:pt x="9501" y="19990"/>
                </a:cubicBezTo>
                <a:cubicBezTo>
                  <a:pt x="9755" y="21383"/>
                  <a:pt x="9913" y="22808"/>
                  <a:pt x="9945" y="24075"/>
                </a:cubicBezTo>
                <a:cubicBezTo>
                  <a:pt x="9945" y="24772"/>
                  <a:pt x="9945" y="25468"/>
                  <a:pt x="9881" y="26133"/>
                </a:cubicBezTo>
                <a:cubicBezTo>
                  <a:pt x="9850" y="26450"/>
                  <a:pt x="9786" y="26767"/>
                  <a:pt x="9755" y="27083"/>
                </a:cubicBezTo>
                <a:cubicBezTo>
                  <a:pt x="9723" y="27242"/>
                  <a:pt x="9691" y="27368"/>
                  <a:pt x="9660" y="27495"/>
                </a:cubicBezTo>
                <a:cubicBezTo>
                  <a:pt x="9660" y="27527"/>
                  <a:pt x="9628" y="27780"/>
                  <a:pt x="9596" y="27780"/>
                </a:cubicBezTo>
                <a:cubicBezTo>
                  <a:pt x="9470" y="28382"/>
                  <a:pt x="9248" y="28984"/>
                  <a:pt x="8995" y="29522"/>
                </a:cubicBezTo>
                <a:cubicBezTo>
                  <a:pt x="8995" y="29554"/>
                  <a:pt x="8963" y="29617"/>
                  <a:pt x="8931" y="29617"/>
                </a:cubicBezTo>
                <a:cubicBezTo>
                  <a:pt x="8900" y="29680"/>
                  <a:pt x="8868" y="29744"/>
                  <a:pt x="8836" y="29807"/>
                </a:cubicBezTo>
                <a:cubicBezTo>
                  <a:pt x="8773" y="29934"/>
                  <a:pt x="8678" y="30060"/>
                  <a:pt x="8615" y="30187"/>
                </a:cubicBezTo>
                <a:cubicBezTo>
                  <a:pt x="8520" y="30314"/>
                  <a:pt x="8456" y="30409"/>
                  <a:pt x="8361" y="30535"/>
                </a:cubicBezTo>
                <a:cubicBezTo>
                  <a:pt x="8361" y="30567"/>
                  <a:pt x="8203" y="30725"/>
                  <a:pt x="8203" y="30757"/>
                </a:cubicBezTo>
                <a:cubicBezTo>
                  <a:pt x="7981" y="30979"/>
                  <a:pt x="7760" y="31169"/>
                  <a:pt x="7506" y="31359"/>
                </a:cubicBezTo>
                <a:cubicBezTo>
                  <a:pt x="7475" y="31390"/>
                  <a:pt x="7411" y="31422"/>
                  <a:pt x="7380" y="31454"/>
                </a:cubicBezTo>
                <a:cubicBezTo>
                  <a:pt x="7380" y="31454"/>
                  <a:pt x="7348" y="31454"/>
                  <a:pt x="7348" y="31485"/>
                </a:cubicBezTo>
                <a:cubicBezTo>
                  <a:pt x="7253" y="31517"/>
                  <a:pt x="7126" y="31580"/>
                  <a:pt x="7031" y="31644"/>
                </a:cubicBezTo>
                <a:cubicBezTo>
                  <a:pt x="6936" y="31707"/>
                  <a:pt x="6809" y="31739"/>
                  <a:pt x="6683" y="31770"/>
                </a:cubicBezTo>
                <a:cubicBezTo>
                  <a:pt x="6746" y="31770"/>
                  <a:pt x="6556" y="31834"/>
                  <a:pt x="6461" y="31834"/>
                </a:cubicBezTo>
                <a:cubicBezTo>
                  <a:pt x="6239" y="31897"/>
                  <a:pt x="5986" y="31929"/>
                  <a:pt x="5733" y="31960"/>
                </a:cubicBezTo>
                <a:lnTo>
                  <a:pt x="5479" y="31960"/>
                </a:lnTo>
                <a:cubicBezTo>
                  <a:pt x="5353" y="31960"/>
                  <a:pt x="5194" y="31960"/>
                  <a:pt x="5068" y="31929"/>
                </a:cubicBezTo>
                <a:cubicBezTo>
                  <a:pt x="4973" y="31929"/>
                  <a:pt x="4909" y="31897"/>
                  <a:pt x="4814" y="31897"/>
                </a:cubicBezTo>
                <a:cubicBezTo>
                  <a:pt x="4783" y="31897"/>
                  <a:pt x="4624" y="31865"/>
                  <a:pt x="4593" y="31834"/>
                </a:cubicBezTo>
                <a:cubicBezTo>
                  <a:pt x="4434" y="31802"/>
                  <a:pt x="4308" y="31739"/>
                  <a:pt x="4181" y="31675"/>
                </a:cubicBezTo>
                <a:lnTo>
                  <a:pt x="4149" y="31675"/>
                </a:lnTo>
                <a:cubicBezTo>
                  <a:pt x="4118" y="31644"/>
                  <a:pt x="4054" y="31644"/>
                  <a:pt x="4023" y="31612"/>
                </a:cubicBezTo>
                <a:cubicBezTo>
                  <a:pt x="3928" y="31549"/>
                  <a:pt x="3833" y="31485"/>
                  <a:pt x="3738" y="31422"/>
                </a:cubicBezTo>
                <a:lnTo>
                  <a:pt x="3611" y="31327"/>
                </a:lnTo>
                <a:cubicBezTo>
                  <a:pt x="3611" y="31327"/>
                  <a:pt x="3611" y="31327"/>
                  <a:pt x="3611" y="31295"/>
                </a:cubicBezTo>
                <a:cubicBezTo>
                  <a:pt x="3484" y="31169"/>
                  <a:pt x="3358" y="31010"/>
                  <a:pt x="3231" y="30884"/>
                </a:cubicBezTo>
                <a:lnTo>
                  <a:pt x="3358" y="30820"/>
                </a:lnTo>
                <a:cubicBezTo>
                  <a:pt x="3928" y="30599"/>
                  <a:pt x="4719" y="30472"/>
                  <a:pt x="5131" y="30029"/>
                </a:cubicBezTo>
                <a:cubicBezTo>
                  <a:pt x="5384" y="29775"/>
                  <a:pt x="5479" y="29237"/>
                  <a:pt x="5068" y="29047"/>
                </a:cubicBezTo>
                <a:cubicBezTo>
                  <a:pt x="4846" y="28920"/>
                  <a:pt x="4656" y="28825"/>
                  <a:pt x="4371" y="28825"/>
                </a:cubicBezTo>
                <a:cubicBezTo>
                  <a:pt x="4181" y="28825"/>
                  <a:pt x="3991" y="28825"/>
                  <a:pt x="3801" y="28857"/>
                </a:cubicBezTo>
                <a:cubicBezTo>
                  <a:pt x="3484" y="28920"/>
                  <a:pt x="3136" y="28984"/>
                  <a:pt x="2788" y="29079"/>
                </a:cubicBezTo>
                <a:cubicBezTo>
                  <a:pt x="2059" y="29300"/>
                  <a:pt x="1362" y="29585"/>
                  <a:pt x="634" y="29839"/>
                </a:cubicBezTo>
                <a:cubicBezTo>
                  <a:pt x="317" y="29934"/>
                  <a:pt x="64" y="30377"/>
                  <a:pt x="32" y="30725"/>
                </a:cubicBezTo>
                <a:cubicBezTo>
                  <a:pt x="1" y="31517"/>
                  <a:pt x="64" y="32372"/>
                  <a:pt x="127" y="33164"/>
                </a:cubicBezTo>
                <a:cubicBezTo>
                  <a:pt x="159" y="33639"/>
                  <a:pt x="191" y="34051"/>
                  <a:pt x="381" y="34462"/>
                </a:cubicBezTo>
                <a:cubicBezTo>
                  <a:pt x="571" y="34906"/>
                  <a:pt x="919" y="35317"/>
                  <a:pt x="1457" y="35317"/>
                </a:cubicBezTo>
                <a:cubicBezTo>
                  <a:pt x="1964" y="35286"/>
                  <a:pt x="2217" y="34747"/>
                  <a:pt x="2344" y="34304"/>
                </a:cubicBezTo>
                <a:cubicBezTo>
                  <a:pt x="2439" y="33924"/>
                  <a:pt x="2407" y="33544"/>
                  <a:pt x="2376" y="33132"/>
                </a:cubicBezTo>
                <a:lnTo>
                  <a:pt x="2376" y="33132"/>
                </a:lnTo>
                <a:cubicBezTo>
                  <a:pt x="3251" y="33859"/>
                  <a:pt x="4362" y="34190"/>
                  <a:pt x="5485" y="34190"/>
                </a:cubicBezTo>
                <a:cubicBezTo>
                  <a:pt x="6760" y="34190"/>
                  <a:pt x="8050" y="33763"/>
                  <a:pt x="9026" y="33006"/>
                </a:cubicBezTo>
                <a:cubicBezTo>
                  <a:pt x="11116" y="31390"/>
                  <a:pt x="11940" y="28604"/>
                  <a:pt x="12130" y="26070"/>
                </a:cubicBezTo>
                <a:cubicBezTo>
                  <a:pt x="12320" y="23157"/>
                  <a:pt x="11908" y="20211"/>
                  <a:pt x="11243" y="17361"/>
                </a:cubicBezTo>
                <a:cubicBezTo>
                  <a:pt x="10515" y="14416"/>
                  <a:pt x="9565" y="11471"/>
                  <a:pt x="8583" y="8589"/>
                </a:cubicBezTo>
                <a:cubicBezTo>
                  <a:pt x="8076" y="7100"/>
                  <a:pt x="7538" y="5612"/>
                  <a:pt x="6936" y="4123"/>
                </a:cubicBezTo>
                <a:cubicBezTo>
                  <a:pt x="6651" y="3395"/>
                  <a:pt x="6366" y="2667"/>
                  <a:pt x="6049" y="1938"/>
                </a:cubicBezTo>
                <a:cubicBezTo>
                  <a:pt x="5733" y="1210"/>
                  <a:pt x="5194" y="450"/>
                  <a:pt x="4498" y="70"/>
                </a:cubicBezTo>
                <a:cubicBezTo>
                  <a:pt x="4409" y="25"/>
                  <a:pt x="4308" y="0"/>
                  <a:pt x="4211" y="0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256" name="Google Shape;1256;p32"/>
          <p:cNvSpPr/>
          <p:nvPr/>
        </p:nvSpPr>
        <p:spPr>
          <a:xfrm>
            <a:off x="1107938" y="1304048"/>
            <a:ext cx="2405596" cy="2116488"/>
          </a:xfrm>
          <a:custGeom>
            <a:avLst/>
            <a:gdLst/>
            <a:ahLst/>
            <a:cxnLst/>
            <a:rect l="l" t="t" r="r" b="b"/>
            <a:pathLst>
              <a:path w="39334" h="37110" extrusionOk="0">
                <a:moveTo>
                  <a:pt x="22105" y="0"/>
                </a:moveTo>
                <a:cubicBezTo>
                  <a:pt x="21299" y="0"/>
                  <a:pt x="20552" y="263"/>
                  <a:pt x="20078" y="1035"/>
                </a:cubicBezTo>
                <a:cubicBezTo>
                  <a:pt x="19825" y="1478"/>
                  <a:pt x="19698" y="1985"/>
                  <a:pt x="19572" y="2492"/>
                </a:cubicBezTo>
                <a:cubicBezTo>
                  <a:pt x="19445" y="3030"/>
                  <a:pt x="19287" y="3568"/>
                  <a:pt x="19097" y="4107"/>
                </a:cubicBezTo>
                <a:cubicBezTo>
                  <a:pt x="18907" y="4550"/>
                  <a:pt x="18748" y="5057"/>
                  <a:pt x="18495" y="5500"/>
                </a:cubicBezTo>
                <a:cubicBezTo>
                  <a:pt x="18242" y="5849"/>
                  <a:pt x="17925" y="5975"/>
                  <a:pt x="17513" y="6007"/>
                </a:cubicBezTo>
                <a:cubicBezTo>
                  <a:pt x="16342" y="6102"/>
                  <a:pt x="15170" y="6134"/>
                  <a:pt x="13998" y="6229"/>
                </a:cubicBezTo>
                <a:cubicBezTo>
                  <a:pt x="13396" y="6260"/>
                  <a:pt x="12795" y="6292"/>
                  <a:pt x="12161" y="6324"/>
                </a:cubicBezTo>
                <a:cubicBezTo>
                  <a:pt x="11936" y="6341"/>
                  <a:pt x="11682" y="6368"/>
                  <a:pt x="11426" y="6368"/>
                </a:cubicBezTo>
                <a:cubicBezTo>
                  <a:pt x="11214" y="6368"/>
                  <a:pt x="11000" y="6349"/>
                  <a:pt x="10799" y="6292"/>
                </a:cubicBezTo>
                <a:cubicBezTo>
                  <a:pt x="10483" y="6197"/>
                  <a:pt x="10324" y="5912"/>
                  <a:pt x="10166" y="5627"/>
                </a:cubicBezTo>
                <a:cubicBezTo>
                  <a:pt x="9881" y="5279"/>
                  <a:pt x="9628" y="4899"/>
                  <a:pt x="9153" y="4804"/>
                </a:cubicBezTo>
                <a:cubicBezTo>
                  <a:pt x="9062" y="4777"/>
                  <a:pt x="8973" y="4765"/>
                  <a:pt x="8885" y="4765"/>
                </a:cubicBezTo>
                <a:cubicBezTo>
                  <a:pt x="8450" y="4765"/>
                  <a:pt x="8054" y="5068"/>
                  <a:pt x="7791" y="5437"/>
                </a:cubicBezTo>
                <a:cubicBezTo>
                  <a:pt x="7538" y="5785"/>
                  <a:pt x="7316" y="6102"/>
                  <a:pt x="6936" y="6324"/>
                </a:cubicBezTo>
                <a:cubicBezTo>
                  <a:pt x="6556" y="6545"/>
                  <a:pt x="6144" y="6609"/>
                  <a:pt x="5701" y="6609"/>
                </a:cubicBezTo>
                <a:cubicBezTo>
                  <a:pt x="5686" y="6608"/>
                  <a:pt x="5671" y="6608"/>
                  <a:pt x="5657" y="6608"/>
                </a:cubicBezTo>
                <a:cubicBezTo>
                  <a:pt x="4093" y="6608"/>
                  <a:pt x="2812" y="8268"/>
                  <a:pt x="2090" y="9554"/>
                </a:cubicBezTo>
                <a:cubicBezTo>
                  <a:pt x="1584" y="10504"/>
                  <a:pt x="1172" y="11486"/>
                  <a:pt x="855" y="12467"/>
                </a:cubicBezTo>
                <a:cubicBezTo>
                  <a:pt x="222" y="14463"/>
                  <a:pt x="0" y="16616"/>
                  <a:pt x="127" y="18706"/>
                </a:cubicBezTo>
                <a:cubicBezTo>
                  <a:pt x="444" y="23108"/>
                  <a:pt x="2280" y="27288"/>
                  <a:pt x="5036" y="30582"/>
                </a:cubicBezTo>
                <a:cubicBezTo>
                  <a:pt x="7664" y="33749"/>
                  <a:pt x="11306" y="35871"/>
                  <a:pt x="15233" y="36694"/>
                </a:cubicBezTo>
                <a:cubicBezTo>
                  <a:pt x="16538" y="36972"/>
                  <a:pt x="17857" y="37109"/>
                  <a:pt x="19173" y="37109"/>
                </a:cubicBezTo>
                <a:cubicBezTo>
                  <a:pt x="21752" y="37109"/>
                  <a:pt x="24317" y="36582"/>
                  <a:pt x="26729" y="35554"/>
                </a:cubicBezTo>
                <a:cubicBezTo>
                  <a:pt x="30371" y="33971"/>
                  <a:pt x="33570" y="31374"/>
                  <a:pt x="35786" y="27985"/>
                </a:cubicBezTo>
                <a:cubicBezTo>
                  <a:pt x="38098" y="24438"/>
                  <a:pt x="39333" y="20100"/>
                  <a:pt x="38890" y="15856"/>
                </a:cubicBezTo>
                <a:cubicBezTo>
                  <a:pt x="38478" y="11644"/>
                  <a:pt x="36578" y="7749"/>
                  <a:pt x="33411" y="5025"/>
                </a:cubicBezTo>
                <a:cubicBezTo>
                  <a:pt x="31923" y="3727"/>
                  <a:pt x="30213" y="2682"/>
                  <a:pt x="28407" y="1858"/>
                </a:cubicBezTo>
                <a:cubicBezTo>
                  <a:pt x="27489" y="1478"/>
                  <a:pt x="26571" y="1098"/>
                  <a:pt x="25589" y="813"/>
                </a:cubicBezTo>
                <a:cubicBezTo>
                  <a:pt x="24671" y="497"/>
                  <a:pt x="23720" y="180"/>
                  <a:pt x="22770" y="53"/>
                </a:cubicBezTo>
                <a:cubicBezTo>
                  <a:pt x="22547" y="19"/>
                  <a:pt x="22324" y="0"/>
                  <a:pt x="22105" y="0"/>
                </a:cubicBezTo>
                <a:close/>
              </a:path>
            </a:pathLst>
          </a:custGeom>
          <a:solidFill>
            <a:srgbClr val="C9C9C9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000" b="1" dirty="0" err="1" smtClean="0">
                <a:latin typeface="Roboto"/>
                <a:ea typeface="Roboto"/>
                <a:cs typeface="Roboto"/>
                <a:sym typeface="Roboto"/>
              </a:rPr>
              <a:t>Tegishli</a:t>
            </a:r>
            <a:r>
              <a:rPr lang="en-US" sz="2000" b="1" dirty="0" smtClean="0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2000" b="1" dirty="0" err="1" smtClean="0">
                <a:latin typeface="Roboto"/>
                <a:ea typeface="Roboto"/>
                <a:cs typeface="Roboto"/>
                <a:sym typeface="Roboto"/>
              </a:rPr>
              <a:t>bobdan</a:t>
            </a:r>
            <a:r>
              <a:rPr lang="en-US" sz="2000" b="1" dirty="0" smtClean="0">
                <a:latin typeface="Roboto"/>
                <a:ea typeface="Roboto"/>
                <a:cs typeface="Roboto"/>
                <a:sym typeface="Roboto"/>
              </a:rPr>
              <a:t> masala </a:t>
            </a:r>
            <a:r>
              <a:rPr lang="en-US" sz="2000" b="1" dirty="0" err="1" smtClean="0">
                <a:latin typeface="Roboto"/>
                <a:ea typeface="Roboto"/>
                <a:cs typeface="Roboto"/>
                <a:sym typeface="Roboto"/>
              </a:rPr>
              <a:t>tanlang</a:t>
            </a:r>
            <a:endParaRPr sz="2000" b="1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57" name="Google Shape;1257;p32"/>
          <p:cNvSpPr/>
          <p:nvPr/>
        </p:nvSpPr>
        <p:spPr>
          <a:xfrm>
            <a:off x="833943" y="1061044"/>
            <a:ext cx="2963357" cy="2671589"/>
          </a:xfrm>
          <a:custGeom>
            <a:avLst/>
            <a:gdLst/>
            <a:ahLst/>
            <a:cxnLst/>
            <a:rect l="l" t="t" r="r" b="b"/>
            <a:pathLst>
              <a:path w="48454" h="46843" extrusionOk="0">
                <a:moveTo>
                  <a:pt x="4045" y="31433"/>
                </a:moveTo>
                <a:cubicBezTo>
                  <a:pt x="4050" y="31451"/>
                  <a:pt x="4054" y="31472"/>
                  <a:pt x="4054" y="31488"/>
                </a:cubicBezTo>
                <a:cubicBezTo>
                  <a:pt x="4054" y="31467"/>
                  <a:pt x="4050" y="31449"/>
                  <a:pt x="4045" y="31433"/>
                </a:cubicBezTo>
                <a:close/>
                <a:moveTo>
                  <a:pt x="29382" y="1"/>
                </a:moveTo>
                <a:cubicBezTo>
                  <a:pt x="28827" y="1"/>
                  <a:pt x="28269" y="34"/>
                  <a:pt x="27711" y="104"/>
                </a:cubicBezTo>
                <a:cubicBezTo>
                  <a:pt x="27109" y="168"/>
                  <a:pt x="26507" y="263"/>
                  <a:pt x="25937" y="389"/>
                </a:cubicBezTo>
                <a:cubicBezTo>
                  <a:pt x="25684" y="453"/>
                  <a:pt x="25399" y="548"/>
                  <a:pt x="25146" y="643"/>
                </a:cubicBezTo>
                <a:cubicBezTo>
                  <a:pt x="25019" y="674"/>
                  <a:pt x="24892" y="706"/>
                  <a:pt x="24797" y="769"/>
                </a:cubicBezTo>
                <a:cubicBezTo>
                  <a:pt x="24734" y="769"/>
                  <a:pt x="24639" y="801"/>
                  <a:pt x="24575" y="833"/>
                </a:cubicBezTo>
                <a:cubicBezTo>
                  <a:pt x="24575" y="833"/>
                  <a:pt x="24271" y="954"/>
                  <a:pt x="24280" y="954"/>
                </a:cubicBezTo>
                <a:cubicBezTo>
                  <a:pt x="24282" y="954"/>
                  <a:pt x="24303" y="947"/>
                  <a:pt x="24354" y="928"/>
                </a:cubicBezTo>
                <a:lnTo>
                  <a:pt x="24354" y="928"/>
                </a:lnTo>
                <a:cubicBezTo>
                  <a:pt x="23752" y="1181"/>
                  <a:pt x="23245" y="1783"/>
                  <a:pt x="23467" y="2448"/>
                </a:cubicBezTo>
                <a:cubicBezTo>
                  <a:pt x="23624" y="2945"/>
                  <a:pt x="24127" y="3399"/>
                  <a:pt x="24654" y="3399"/>
                </a:cubicBezTo>
                <a:cubicBezTo>
                  <a:pt x="24765" y="3399"/>
                  <a:pt x="24877" y="3379"/>
                  <a:pt x="24987" y="3334"/>
                </a:cubicBezTo>
                <a:cubicBezTo>
                  <a:pt x="25494" y="3113"/>
                  <a:pt x="26032" y="2986"/>
                  <a:pt x="26539" y="2859"/>
                </a:cubicBezTo>
                <a:cubicBezTo>
                  <a:pt x="26792" y="2796"/>
                  <a:pt x="27046" y="2733"/>
                  <a:pt x="27331" y="2669"/>
                </a:cubicBezTo>
                <a:lnTo>
                  <a:pt x="27679" y="2638"/>
                </a:lnTo>
                <a:cubicBezTo>
                  <a:pt x="27679" y="2638"/>
                  <a:pt x="27711" y="2606"/>
                  <a:pt x="27742" y="2606"/>
                </a:cubicBezTo>
                <a:lnTo>
                  <a:pt x="27932" y="2606"/>
                </a:lnTo>
                <a:cubicBezTo>
                  <a:pt x="28471" y="2543"/>
                  <a:pt x="28977" y="2511"/>
                  <a:pt x="29516" y="2511"/>
                </a:cubicBezTo>
                <a:cubicBezTo>
                  <a:pt x="29769" y="2543"/>
                  <a:pt x="30023" y="2543"/>
                  <a:pt x="30276" y="2574"/>
                </a:cubicBezTo>
                <a:cubicBezTo>
                  <a:pt x="30434" y="2574"/>
                  <a:pt x="30561" y="2574"/>
                  <a:pt x="30719" y="2606"/>
                </a:cubicBezTo>
                <a:lnTo>
                  <a:pt x="30878" y="2606"/>
                </a:lnTo>
                <a:cubicBezTo>
                  <a:pt x="30909" y="2606"/>
                  <a:pt x="31004" y="2638"/>
                  <a:pt x="31036" y="2638"/>
                </a:cubicBezTo>
                <a:lnTo>
                  <a:pt x="31099" y="2638"/>
                </a:lnTo>
                <a:cubicBezTo>
                  <a:pt x="31163" y="2669"/>
                  <a:pt x="31258" y="2669"/>
                  <a:pt x="31321" y="2669"/>
                </a:cubicBezTo>
                <a:cubicBezTo>
                  <a:pt x="31448" y="2701"/>
                  <a:pt x="31574" y="2733"/>
                  <a:pt x="31701" y="2764"/>
                </a:cubicBezTo>
                <a:cubicBezTo>
                  <a:pt x="31954" y="2796"/>
                  <a:pt x="32239" y="2859"/>
                  <a:pt x="32524" y="2954"/>
                </a:cubicBezTo>
                <a:cubicBezTo>
                  <a:pt x="33031" y="3081"/>
                  <a:pt x="33538" y="3239"/>
                  <a:pt x="34045" y="3429"/>
                </a:cubicBezTo>
                <a:cubicBezTo>
                  <a:pt x="34140" y="3461"/>
                  <a:pt x="34266" y="3524"/>
                  <a:pt x="34361" y="3556"/>
                </a:cubicBezTo>
                <a:cubicBezTo>
                  <a:pt x="34393" y="3556"/>
                  <a:pt x="34425" y="3588"/>
                  <a:pt x="34456" y="3588"/>
                </a:cubicBezTo>
                <a:cubicBezTo>
                  <a:pt x="34710" y="3714"/>
                  <a:pt x="34931" y="3809"/>
                  <a:pt x="35185" y="3936"/>
                </a:cubicBezTo>
                <a:cubicBezTo>
                  <a:pt x="35628" y="4158"/>
                  <a:pt x="36071" y="4411"/>
                  <a:pt x="36483" y="4665"/>
                </a:cubicBezTo>
                <a:cubicBezTo>
                  <a:pt x="36926" y="4918"/>
                  <a:pt x="37338" y="5203"/>
                  <a:pt x="37750" y="5520"/>
                </a:cubicBezTo>
                <a:cubicBezTo>
                  <a:pt x="37781" y="5551"/>
                  <a:pt x="37813" y="5583"/>
                  <a:pt x="37876" y="5615"/>
                </a:cubicBezTo>
                <a:cubicBezTo>
                  <a:pt x="37971" y="5678"/>
                  <a:pt x="38067" y="5773"/>
                  <a:pt x="38162" y="5836"/>
                </a:cubicBezTo>
                <a:cubicBezTo>
                  <a:pt x="38352" y="5995"/>
                  <a:pt x="38542" y="6185"/>
                  <a:pt x="38732" y="6343"/>
                </a:cubicBezTo>
                <a:cubicBezTo>
                  <a:pt x="39492" y="7008"/>
                  <a:pt x="40188" y="7736"/>
                  <a:pt x="40822" y="8496"/>
                </a:cubicBezTo>
                <a:cubicBezTo>
                  <a:pt x="40948" y="8655"/>
                  <a:pt x="41075" y="8813"/>
                  <a:pt x="41233" y="8972"/>
                </a:cubicBezTo>
                <a:cubicBezTo>
                  <a:pt x="41233" y="9003"/>
                  <a:pt x="41297" y="9098"/>
                  <a:pt x="41328" y="9130"/>
                </a:cubicBezTo>
                <a:cubicBezTo>
                  <a:pt x="41423" y="9257"/>
                  <a:pt x="41518" y="9352"/>
                  <a:pt x="41582" y="9478"/>
                </a:cubicBezTo>
                <a:cubicBezTo>
                  <a:pt x="41867" y="9858"/>
                  <a:pt x="42120" y="10270"/>
                  <a:pt x="42373" y="10650"/>
                </a:cubicBezTo>
                <a:cubicBezTo>
                  <a:pt x="42912" y="11505"/>
                  <a:pt x="43355" y="12360"/>
                  <a:pt x="43767" y="13247"/>
                </a:cubicBezTo>
                <a:cubicBezTo>
                  <a:pt x="43799" y="13373"/>
                  <a:pt x="43862" y="13469"/>
                  <a:pt x="43894" y="13564"/>
                </a:cubicBezTo>
                <a:cubicBezTo>
                  <a:pt x="43925" y="13627"/>
                  <a:pt x="43925" y="13659"/>
                  <a:pt x="43957" y="13722"/>
                </a:cubicBezTo>
                <a:cubicBezTo>
                  <a:pt x="44052" y="13944"/>
                  <a:pt x="44147" y="14197"/>
                  <a:pt x="44242" y="14419"/>
                </a:cubicBezTo>
                <a:cubicBezTo>
                  <a:pt x="44400" y="14894"/>
                  <a:pt x="44559" y="15369"/>
                  <a:pt x="44685" y="15844"/>
                </a:cubicBezTo>
                <a:cubicBezTo>
                  <a:pt x="44970" y="16762"/>
                  <a:pt x="45192" y="17712"/>
                  <a:pt x="45350" y="18662"/>
                </a:cubicBezTo>
                <a:cubicBezTo>
                  <a:pt x="45350" y="18757"/>
                  <a:pt x="45382" y="18884"/>
                  <a:pt x="45382" y="18979"/>
                </a:cubicBezTo>
                <a:cubicBezTo>
                  <a:pt x="45414" y="19042"/>
                  <a:pt x="45414" y="19169"/>
                  <a:pt x="45414" y="19201"/>
                </a:cubicBezTo>
                <a:cubicBezTo>
                  <a:pt x="45445" y="19454"/>
                  <a:pt x="45477" y="19676"/>
                  <a:pt x="45509" y="19897"/>
                </a:cubicBezTo>
                <a:cubicBezTo>
                  <a:pt x="45540" y="20372"/>
                  <a:pt x="45572" y="20847"/>
                  <a:pt x="45604" y="21322"/>
                </a:cubicBezTo>
                <a:cubicBezTo>
                  <a:pt x="45635" y="22304"/>
                  <a:pt x="45604" y="23286"/>
                  <a:pt x="45509" y="24268"/>
                </a:cubicBezTo>
                <a:cubicBezTo>
                  <a:pt x="45477" y="24489"/>
                  <a:pt x="45445" y="24743"/>
                  <a:pt x="45414" y="24964"/>
                </a:cubicBezTo>
                <a:cubicBezTo>
                  <a:pt x="45414" y="24996"/>
                  <a:pt x="45414" y="25028"/>
                  <a:pt x="45414" y="25091"/>
                </a:cubicBezTo>
                <a:cubicBezTo>
                  <a:pt x="45382" y="25218"/>
                  <a:pt x="45350" y="25376"/>
                  <a:pt x="45350" y="25503"/>
                </a:cubicBezTo>
                <a:cubicBezTo>
                  <a:pt x="45255" y="25978"/>
                  <a:pt x="45192" y="26421"/>
                  <a:pt x="45065" y="26864"/>
                </a:cubicBezTo>
                <a:cubicBezTo>
                  <a:pt x="44844" y="27783"/>
                  <a:pt x="44590" y="28701"/>
                  <a:pt x="44274" y="29588"/>
                </a:cubicBezTo>
                <a:cubicBezTo>
                  <a:pt x="44179" y="29778"/>
                  <a:pt x="44115" y="30000"/>
                  <a:pt x="44020" y="30221"/>
                </a:cubicBezTo>
                <a:cubicBezTo>
                  <a:pt x="43989" y="30315"/>
                  <a:pt x="43958" y="30409"/>
                  <a:pt x="43896" y="30503"/>
                </a:cubicBezTo>
                <a:lnTo>
                  <a:pt x="43896" y="30503"/>
                </a:lnTo>
                <a:cubicBezTo>
                  <a:pt x="43914" y="30455"/>
                  <a:pt x="43929" y="30415"/>
                  <a:pt x="43928" y="30415"/>
                </a:cubicBezTo>
                <a:lnTo>
                  <a:pt x="43928" y="30415"/>
                </a:lnTo>
                <a:cubicBezTo>
                  <a:pt x="43928" y="30415"/>
                  <a:pt x="43918" y="30440"/>
                  <a:pt x="43894" y="30506"/>
                </a:cubicBezTo>
                <a:cubicBezTo>
                  <a:pt x="43894" y="30505"/>
                  <a:pt x="43895" y="30504"/>
                  <a:pt x="43896" y="30503"/>
                </a:cubicBezTo>
                <a:lnTo>
                  <a:pt x="43896" y="30503"/>
                </a:lnTo>
                <a:cubicBezTo>
                  <a:pt x="43872" y="30564"/>
                  <a:pt x="43843" y="30639"/>
                  <a:pt x="43830" y="30665"/>
                </a:cubicBezTo>
                <a:cubicBezTo>
                  <a:pt x="43640" y="31076"/>
                  <a:pt x="43450" y="31488"/>
                  <a:pt x="43229" y="31900"/>
                </a:cubicBezTo>
                <a:cubicBezTo>
                  <a:pt x="42817" y="32723"/>
                  <a:pt x="42342" y="33547"/>
                  <a:pt x="41803" y="34338"/>
                </a:cubicBezTo>
                <a:cubicBezTo>
                  <a:pt x="41550" y="34718"/>
                  <a:pt x="41297" y="35098"/>
                  <a:pt x="41012" y="35478"/>
                </a:cubicBezTo>
                <a:cubicBezTo>
                  <a:pt x="40980" y="35510"/>
                  <a:pt x="40948" y="35573"/>
                  <a:pt x="40917" y="35605"/>
                </a:cubicBezTo>
                <a:cubicBezTo>
                  <a:pt x="40917" y="35605"/>
                  <a:pt x="40885" y="35637"/>
                  <a:pt x="40885" y="35637"/>
                </a:cubicBezTo>
                <a:cubicBezTo>
                  <a:pt x="40853" y="35700"/>
                  <a:pt x="40727" y="35827"/>
                  <a:pt x="40727" y="35858"/>
                </a:cubicBezTo>
                <a:cubicBezTo>
                  <a:pt x="40568" y="36017"/>
                  <a:pt x="40442" y="36207"/>
                  <a:pt x="40283" y="36365"/>
                </a:cubicBezTo>
                <a:cubicBezTo>
                  <a:pt x="39682" y="37093"/>
                  <a:pt x="39017" y="37759"/>
                  <a:pt x="38352" y="38424"/>
                </a:cubicBezTo>
                <a:cubicBezTo>
                  <a:pt x="38003" y="38740"/>
                  <a:pt x="37655" y="39057"/>
                  <a:pt x="37275" y="39342"/>
                </a:cubicBezTo>
                <a:cubicBezTo>
                  <a:pt x="37116" y="39469"/>
                  <a:pt x="36958" y="39595"/>
                  <a:pt x="36800" y="39754"/>
                </a:cubicBezTo>
                <a:cubicBezTo>
                  <a:pt x="36768" y="39785"/>
                  <a:pt x="36705" y="39817"/>
                  <a:pt x="36673" y="39849"/>
                </a:cubicBezTo>
                <a:cubicBezTo>
                  <a:pt x="36578" y="39912"/>
                  <a:pt x="36483" y="39975"/>
                  <a:pt x="36388" y="40070"/>
                </a:cubicBezTo>
                <a:cubicBezTo>
                  <a:pt x="35628" y="40609"/>
                  <a:pt x="34836" y="41147"/>
                  <a:pt x="34013" y="41622"/>
                </a:cubicBezTo>
                <a:cubicBezTo>
                  <a:pt x="33538" y="41875"/>
                  <a:pt x="33031" y="42161"/>
                  <a:pt x="32524" y="42414"/>
                </a:cubicBezTo>
                <a:cubicBezTo>
                  <a:pt x="32271" y="42509"/>
                  <a:pt x="32049" y="42604"/>
                  <a:pt x="31828" y="42731"/>
                </a:cubicBezTo>
                <a:cubicBezTo>
                  <a:pt x="31764" y="42762"/>
                  <a:pt x="31669" y="42794"/>
                  <a:pt x="31606" y="42826"/>
                </a:cubicBezTo>
                <a:lnTo>
                  <a:pt x="31574" y="42826"/>
                </a:lnTo>
                <a:cubicBezTo>
                  <a:pt x="31448" y="42889"/>
                  <a:pt x="31321" y="42921"/>
                  <a:pt x="31194" y="42984"/>
                </a:cubicBezTo>
                <a:cubicBezTo>
                  <a:pt x="30213" y="43364"/>
                  <a:pt x="29199" y="43681"/>
                  <a:pt x="28186" y="43902"/>
                </a:cubicBezTo>
                <a:cubicBezTo>
                  <a:pt x="27679" y="44029"/>
                  <a:pt x="27204" y="44124"/>
                  <a:pt x="26697" y="44187"/>
                </a:cubicBezTo>
                <a:cubicBezTo>
                  <a:pt x="26571" y="44219"/>
                  <a:pt x="26476" y="44251"/>
                  <a:pt x="26349" y="44251"/>
                </a:cubicBezTo>
                <a:lnTo>
                  <a:pt x="26317" y="44251"/>
                </a:lnTo>
                <a:cubicBezTo>
                  <a:pt x="26286" y="44251"/>
                  <a:pt x="26286" y="44251"/>
                  <a:pt x="26222" y="44282"/>
                </a:cubicBezTo>
                <a:cubicBezTo>
                  <a:pt x="25969" y="44314"/>
                  <a:pt x="25716" y="44314"/>
                  <a:pt x="25462" y="44346"/>
                </a:cubicBezTo>
                <a:cubicBezTo>
                  <a:pt x="24808" y="44407"/>
                  <a:pt x="24153" y="44442"/>
                  <a:pt x="23499" y="44442"/>
                </a:cubicBezTo>
                <a:cubicBezTo>
                  <a:pt x="23140" y="44442"/>
                  <a:pt x="22781" y="44431"/>
                  <a:pt x="22422" y="44409"/>
                </a:cubicBezTo>
                <a:cubicBezTo>
                  <a:pt x="21915" y="44377"/>
                  <a:pt x="21409" y="44346"/>
                  <a:pt x="20902" y="44282"/>
                </a:cubicBezTo>
                <a:cubicBezTo>
                  <a:pt x="20870" y="44282"/>
                  <a:pt x="20744" y="44251"/>
                  <a:pt x="20680" y="44251"/>
                </a:cubicBezTo>
                <a:cubicBezTo>
                  <a:pt x="20617" y="44251"/>
                  <a:pt x="20458" y="44219"/>
                  <a:pt x="20427" y="44219"/>
                </a:cubicBezTo>
                <a:cubicBezTo>
                  <a:pt x="20173" y="44187"/>
                  <a:pt x="19920" y="44124"/>
                  <a:pt x="19667" y="44092"/>
                </a:cubicBezTo>
                <a:cubicBezTo>
                  <a:pt x="18653" y="43902"/>
                  <a:pt x="17672" y="43649"/>
                  <a:pt x="16722" y="43332"/>
                </a:cubicBezTo>
                <a:cubicBezTo>
                  <a:pt x="16215" y="43174"/>
                  <a:pt x="15771" y="42984"/>
                  <a:pt x="15296" y="42794"/>
                </a:cubicBezTo>
                <a:cubicBezTo>
                  <a:pt x="15265" y="42794"/>
                  <a:pt x="15233" y="42794"/>
                  <a:pt x="15233" y="42762"/>
                </a:cubicBezTo>
                <a:cubicBezTo>
                  <a:pt x="15201" y="42762"/>
                  <a:pt x="15201" y="42762"/>
                  <a:pt x="15170" y="42731"/>
                </a:cubicBezTo>
                <a:cubicBezTo>
                  <a:pt x="15043" y="42699"/>
                  <a:pt x="14948" y="42667"/>
                  <a:pt x="14853" y="42604"/>
                </a:cubicBezTo>
                <a:cubicBezTo>
                  <a:pt x="14600" y="42509"/>
                  <a:pt x="14378" y="42382"/>
                  <a:pt x="14125" y="42256"/>
                </a:cubicBezTo>
                <a:cubicBezTo>
                  <a:pt x="13270" y="41844"/>
                  <a:pt x="12415" y="41337"/>
                  <a:pt x="11591" y="40767"/>
                </a:cubicBezTo>
                <a:cubicBezTo>
                  <a:pt x="11401" y="40640"/>
                  <a:pt x="11211" y="40514"/>
                  <a:pt x="11053" y="40387"/>
                </a:cubicBezTo>
                <a:cubicBezTo>
                  <a:pt x="10958" y="40324"/>
                  <a:pt x="10863" y="40260"/>
                  <a:pt x="10799" y="40197"/>
                </a:cubicBezTo>
                <a:lnTo>
                  <a:pt x="10768" y="40197"/>
                </a:lnTo>
                <a:cubicBezTo>
                  <a:pt x="10736" y="40165"/>
                  <a:pt x="10704" y="40134"/>
                  <a:pt x="10673" y="40102"/>
                </a:cubicBezTo>
                <a:cubicBezTo>
                  <a:pt x="10293" y="39817"/>
                  <a:pt x="9944" y="39500"/>
                  <a:pt x="9596" y="39184"/>
                </a:cubicBezTo>
                <a:cubicBezTo>
                  <a:pt x="8899" y="38550"/>
                  <a:pt x="8234" y="37885"/>
                  <a:pt x="7601" y="37188"/>
                </a:cubicBezTo>
                <a:cubicBezTo>
                  <a:pt x="7474" y="37030"/>
                  <a:pt x="7316" y="36840"/>
                  <a:pt x="7189" y="36682"/>
                </a:cubicBezTo>
                <a:cubicBezTo>
                  <a:pt x="7126" y="36587"/>
                  <a:pt x="7062" y="36523"/>
                  <a:pt x="6967" y="36428"/>
                </a:cubicBezTo>
                <a:cubicBezTo>
                  <a:pt x="6936" y="36397"/>
                  <a:pt x="6904" y="36333"/>
                  <a:pt x="6872" y="36302"/>
                </a:cubicBezTo>
                <a:cubicBezTo>
                  <a:pt x="6872" y="36270"/>
                  <a:pt x="6872" y="36270"/>
                  <a:pt x="6841" y="36270"/>
                </a:cubicBezTo>
                <a:cubicBezTo>
                  <a:pt x="6587" y="35890"/>
                  <a:pt x="6302" y="35542"/>
                  <a:pt x="6049" y="35162"/>
                </a:cubicBezTo>
                <a:cubicBezTo>
                  <a:pt x="5542" y="34370"/>
                  <a:pt x="5067" y="33547"/>
                  <a:pt x="4656" y="32723"/>
                </a:cubicBezTo>
                <a:cubicBezTo>
                  <a:pt x="4434" y="32311"/>
                  <a:pt x="4244" y="31900"/>
                  <a:pt x="4054" y="31488"/>
                </a:cubicBezTo>
                <a:cubicBezTo>
                  <a:pt x="4036" y="31434"/>
                  <a:pt x="4028" y="31406"/>
                  <a:pt x="4026" y="31394"/>
                </a:cubicBezTo>
                <a:lnTo>
                  <a:pt x="4026" y="31394"/>
                </a:lnTo>
                <a:cubicBezTo>
                  <a:pt x="4033" y="31407"/>
                  <a:pt x="4040" y="31420"/>
                  <a:pt x="4045" y="31433"/>
                </a:cubicBezTo>
                <a:lnTo>
                  <a:pt x="4045" y="31433"/>
                </a:lnTo>
                <a:cubicBezTo>
                  <a:pt x="4038" y="31408"/>
                  <a:pt x="4029" y="31388"/>
                  <a:pt x="4026" y="31388"/>
                </a:cubicBezTo>
                <a:cubicBezTo>
                  <a:pt x="4026" y="31388"/>
                  <a:pt x="4026" y="31390"/>
                  <a:pt x="4026" y="31394"/>
                </a:cubicBezTo>
                <a:lnTo>
                  <a:pt x="4026" y="31394"/>
                </a:lnTo>
                <a:cubicBezTo>
                  <a:pt x="4016" y="31375"/>
                  <a:pt x="4003" y="31355"/>
                  <a:pt x="3991" y="31330"/>
                </a:cubicBezTo>
                <a:cubicBezTo>
                  <a:pt x="3959" y="31235"/>
                  <a:pt x="3927" y="31140"/>
                  <a:pt x="3896" y="31045"/>
                </a:cubicBezTo>
                <a:cubicBezTo>
                  <a:pt x="3801" y="30823"/>
                  <a:pt x="3706" y="30601"/>
                  <a:pt x="3642" y="30348"/>
                </a:cubicBezTo>
                <a:cubicBezTo>
                  <a:pt x="3326" y="29461"/>
                  <a:pt x="3072" y="28575"/>
                  <a:pt x="2882" y="27656"/>
                </a:cubicBezTo>
                <a:cubicBezTo>
                  <a:pt x="2787" y="27213"/>
                  <a:pt x="2692" y="26769"/>
                  <a:pt x="2629" y="26326"/>
                </a:cubicBezTo>
                <a:cubicBezTo>
                  <a:pt x="2629" y="26294"/>
                  <a:pt x="2629" y="26231"/>
                  <a:pt x="2597" y="26168"/>
                </a:cubicBezTo>
                <a:cubicBezTo>
                  <a:pt x="2597" y="26168"/>
                  <a:pt x="2597" y="26136"/>
                  <a:pt x="2597" y="26104"/>
                </a:cubicBezTo>
                <a:cubicBezTo>
                  <a:pt x="2597" y="26009"/>
                  <a:pt x="2565" y="25914"/>
                  <a:pt x="2565" y="25788"/>
                </a:cubicBezTo>
                <a:cubicBezTo>
                  <a:pt x="2534" y="25534"/>
                  <a:pt x="2534" y="25281"/>
                  <a:pt x="2502" y="25028"/>
                </a:cubicBezTo>
                <a:cubicBezTo>
                  <a:pt x="2439" y="24046"/>
                  <a:pt x="2439" y="23064"/>
                  <a:pt x="2502" y="22082"/>
                </a:cubicBezTo>
                <a:cubicBezTo>
                  <a:pt x="2629" y="20246"/>
                  <a:pt x="2977" y="18377"/>
                  <a:pt x="3611" y="16509"/>
                </a:cubicBezTo>
                <a:cubicBezTo>
                  <a:pt x="4244" y="14735"/>
                  <a:pt x="5067" y="13025"/>
                  <a:pt x="6144" y="11410"/>
                </a:cubicBezTo>
                <a:cubicBezTo>
                  <a:pt x="6397" y="11030"/>
                  <a:pt x="6651" y="10650"/>
                  <a:pt x="6936" y="10302"/>
                </a:cubicBezTo>
                <a:cubicBezTo>
                  <a:pt x="7221" y="9922"/>
                  <a:pt x="7474" y="9478"/>
                  <a:pt x="7759" y="9098"/>
                </a:cubicBezTo>
                <a:cubicBezTo>
                  <a:pt x="7949" y="8782"/>
                  <a:pt x="7823" y="8370"/>
                  <a:pt x="7569" y="8148"/>
                </a:cubicBezTo>
                <a:cubicBezTo>
                  <a:pt x="7447" y="8053"/>
                  <a:pt x="7307" y="8010"/>
                  <a:pt x="7164" y="8010"/>
                </a:cubicBezTo>
                <a:cubicBezTo>
                  <a:pt x="6975" y="8010"/>
                  <a:pt x="6782" y="8085"/>
                  <a:pt x="6619" y="8211"/>
                </a:cubicBezTo>
                <a:cubicBezTo>
                  <a:pt x="6239" y="8560"/>
                  <a:pt x="5859" y="8877"/>
                  <a:pt x="5542" y="9288"/>
                </a:cubicBezTo>
                <a:cubicBezTo>
                  <a:pt x="5194" y="9700"/>
                  <a:pt x="4846" y="10143"/>
                  <a:pt x="4529" y="10587"/>
                </a:cubicBezTo>
                <a:cubicBezTo>
                  <a:pt x="3959" y="11410"/>
                  <a:pt x="3421" y="12265"/>
                  <a:pt x="2946" y="13152"/>
                </a:cubicBezTo>
                <a:cubicBezTo>
                  <a:pt x="1995" y="14989"/>
                  <a:pt x="1299" y="16952"/>
                  <a:pt x="855" y="18979"/>
                </a:cubicBezTo>
                <a:cubicBezTo>
                  <a:pt x="0" y="23001"/>
                  <a:pt x="190" y="27244"/>
                  <a:pt x="1552" y="31140"/>
                </a:cubicBezTo>
                <a:cubicBezTo>
                  <a:pt x="2850" y="34908"/>
                  <a:pt x="5099" y="38360"/>
                  <a:pt x="8044" y="41020"/>
                </a:cubicBezTo>
                <a:cubicBezTo>
                  <a:pt x="11179" y="43839"/>
                  <a:pt x="15138" y="45739"/>
                  <a:pt x="19287" y="46467"/>
                </a:cubicBezTo>
                <a:cubicBezTo>
                  <a:pt x="20697" y="46716"/>
                  <a:pt x="22127" y="46843"/>
                  <a:pt x="23556" y="46843"/>
                </a:cubicBezTo>
                <a:cubicBezTo>
                  <a:pt x="26491" y="46843"/>
                  <a:pt x="29418" y="46308"/>
                  <a:pt x="32144" y="45201"/>
                </a:cubicBezTo>
                <a:cubicBezTo>
                  <a:pt x="36008" y="43617"/>
                  <a:pt x="39492" y="41115"/>
                  <a:pt x="42183" y="37885"/>
                </a:cubicBezTo>
                <a:cubicBezTo>
                  <a:pt x="44780" y="34813"/>
                  <a:pt x="46680" y="31140"/>
                  <a:pt x="47536" y="27213"/>
                </a:cubicBezTo>
                <a:cubicBezTo>
                  <a:pt x="48454" y="23159"/>
                  <a:pt x="48264" y="18821"/>
                  <a:pt x="46997" y="14799"/>
                </a:cubicBezTo>
                <a:cubicBezTo>
                  <a:pt x="45762" y="10808"/>
                  <a:pt x="43450" y="7071"/>
                  <a:pt x="40220" y="4316"/>
                </a:cubicBezTo>
                <a:cubicBezTo>
                  <a:pt x="37191" y="1732"/>
                  <a:pt x="33357" y="1"/>
                  <a:pt x="29382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258" name="Google Shape;1258;p32"/>
          <p:cNvSpPr/>
          <p:nvPr/>
        </p:nvSpPr>
        <p:spPr>
          <a:xfrm>
            <a:off x="4717473" y="1366803"/>
            <a:ext cx="2337771" cy="2147627"/>
          </a:xfrm>
          <a:custGeom>
            <a:avLst/>
            <a:gdLst/>
            <a:ahLst/>
            <a:cxnLst/>
            <a:rect l="l" t="t" r="r" b="b"/>
            <a:pathLst>
              <a:path w="38225" h="37656" extrusionOk="0">
                <a:moveTo>
                  <a:pt x="20649" y="0"/>
                </a:moveTo>
                <a:cubicBezTo>
                  <a:pt x="20472" y="0"/>
                  <a:pt x="20301" y="19"/>
                  <a:pt x="20142" y="68"/>
                </a:cubicBezTo>
                <a:cubicBezTo>
                  <a:pt x="19065" y="353"/>
                  <a:pt x="19255" y="1462"/>
                  <a:pt x="18906" y="2285"/>
                </a:cubicBezTo>
                <a:cubicBezTo>
                  <a:pt x="18178" y="3964"/>
                  <a:pt x="16215" y="4660"/>
                  <a:pt x="14504" y="4692"/>
                </a:cubicBezTo>
                <a:cubicBezTo>
                  <a:pt x="13428" y="4692"/>
                  <a:pt x="12351" y="4534"/>
                  <a:pt x="11274" y="4344"/>
                </a:cubicBezTo>
                <a:cubicBezTo>
                  <a:pt x="10906" y="4277"/>
                  <a:pt x="10538" y="4229"/>
                  <a:pt x="10180" y="4229"/>
                </a:cubicBezTo>
                <a:cubicBezTo>
                  <a:pt x="9521" y="4229"/>
                  <a:pt x="8894" y="4389"/>
                  <a:pt x="8361" y="4882"/>
                </a:cubicBezTo>
                <a:cubicBezTo>
                  <a:pt x="8234" y="5009"/>
                  <a:pt x="8139" y="5135"/>
                  <a:pt x="8012" y="5294"/>
                </a:cubicBezTo>
                <a:cubicBezTo>
                  <a:pt x="7537" y="5610"/>
                  <a:pt x="6967" y="5800"/>
                  <a:pt x="6397" y="5864"/>
                </a:cubicBezTo>
                <a:cubicBezTo>
                  <a:pt x="6313" y="5872"/>
                  <a:pt x="6229" y="5875"/>
                  <a:pt x="6144" y="5875"/>
                </a:cubicBezTo>
                <a:cubicBezTo>
                  <a:pt x="5630" y="5875"/>
                  <a:pt x="5104" y="5747"/>
                  <a:pt x="4598" y="5747"/>
                </a:cubicBezTo>
                <a:cubicBezTo>
                  <a:pt x="4211" y="5747"/>
                  <a:pt x="3835" y="5822"/>
                  <a:pt x="3484" y="6085"/>
                </a:cubicBezTo>
                <a:cubicBezTo>
                  <a:pt x="2755" y="6655"/>
                  <a:pt x="2375" y="7637"/>
                  <a:pt x="1995" y="8461"/>
                </a:cubicBezTo>
                <a:cubicBezTo>
                  <a:pt x="1583" y="9474"/>
                  <a:pt x="1235" y="10487"/>
                  <a:pt x="982" y="11532"/>
                </a:cubicBezTo>
                <a:cubicBezTo>
                  <a:pt x="0" y="15618"/>
                  <a:pt x="127" y="19956"/>
                  <a:pt x="1393" y="23947"/>
                </a:cubicBezTo>
                <a:cubicBezTo>
                  <a:pt x="2629" y="27747"/>
                  <a:pt x="4814" y="31357"/>
                  <a:pt x="7727" y="34081"/>
                </a:cubicBezTo>
                <a:cubicBezTo>
                  <a:pt x="8487" y="34809"/>
                  <a:pt x="9342" y="35442"/>
                  <a:pt x="10292" y="35917"/>
                </a:cubicBezTo>
                <a:cubicBezTo>
                  <a:pt x="11243" y="36392"/>
                  <a:pt x="12256" y="36741"/>
                  <a:pt x="13301" y="36994"/>
                </a:cubicBezTo>
                <a:cubicBezTo>
                  <a:pt x="15023" y="37393"/>
                  <a:pt x="16804" y="37655"/>
                  <a:pt x="18582" y="37655"/>
                </a:cubicBezTo>
                <a:cubicBezTo>
                  <a:pt x="19060" y="37655"/>
                  <a:pt x="19538" y="37636"/>
                  <a:pt x="20015" y="37596"/>
                </a:cubicBezTo>
                <a:cubicBezTo>
                  <a:pt x="24005" y="37279"/>
                  <a:pt x="27489" y="35252"/>
                  <a:pt x="30276" y="32497"/>
                </a:cubicBezTo>
                <a:cubicBezTo>
                  <a:pt x="31669" y="31072"/>
                  <a:pt x="32904" y="29520"/>
                  <a:pt x="34013" y="27874"/>
                </a:cubicBezTo>
                <a:cubicBezTo>
                  <a:pt x="35248" y="26100"/>
                  <a:pt x="36229" y="24168"/>
                  <a:pt x="36894" y="22110"/>
                </a:cubicBezTo>
                <a:cubicBezTo>
                  <a:pt x="38161" y="18246"/>
                  <a:pt x="38225" y="13908"/>
                  <a:pt x="36704" y="10107"/>
                </a:cubicBezTo>
                <a:cubicBezTo>
                  <a:pt x="35343" y="6719"/>
                  <a:pt x="32873" y="3774"/>
                  <a:pt x="29611" y="2127"/>
                </a:cubicBezTo>
                <a:cubicBezTo>
                  <a:pt x="27679" y="1177"/>
                  <a:pt x="25557" y="670"/>
                  <a:pt x="23435" y="353"/>
                </a:cubicBezTo>
                <a:cubicBezTo>
                  <a:pt x="22897" y="290"/>
                  <a:pt x="22327" y="227"/>
                  <a:pt x="21788" y="132"/>
                </a:cubicBezTo>
                <a:cubicBezTo>
                  <a:pt x="21441" y="88"/>
                  <a:pt x="21034" y="0"/>
                  <a:pt x="20649" y="0"/>
                </a:cubicBez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ctr"/>
            <a:r>
              <a:rPr lang="en-SG" sz="2400" b="1" dirty="0" err="1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Masalaga</a:t>
            </a:r>
            <a:r>
              <a:rPr lang="en-SG" sz="2400" b="1" dirty="0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400" b="1" dirty="0" err="1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mos</a:t>
            </a:r>
            <a:r>
              <a:rPr lang="en-SG" sz="2400" b="1" dirty="0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400" b="1" dirty="0" err="1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evristik</a:t>
            </a:r>
            <a:r>
              <a:rPr lang="en-SG" sz="2400" b="1" dirty="0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400" b="1" dirty="0" err="1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tadqiqot</a:t>
            </a:r>
            <a:r>
              <a:rPr lang="en-SG" sz="2400" b="1" dirty="0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400" b="1" dirty="0" err="1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usulini</a:t>
            </a:r>
            <a:r>
              <a:rPr lang="en-SG" sz="2400" b="1" dirty="0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 smtClean="0">
                <a:solidFill>
                  <a:srgbClr val="FFFFFF"/>
                </a:solidFill>
                <a:ea typeface="Roboto"/>
                <a:cs typeface="Roboto"/>
              </a:rPr>
              <a:t>tanlang</a:t>
            </a:r>
            <a:endParaRPr sz="2400" b="1" dirty="0">
              <a:solidFill>
                <a:srgbClr val="FFFFFF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1259" name="Google Shape;1259;p32"/>
          <p:cNvSpPr/>
          <p:nvPr/>
        </p:nvSpPr>
        <p:spPr>
          <a:xfrm>
            <a:off x="4418627" y="1061044"/>
            <a:ext cx="2963419" cy="2671589"/>
          </a:xfrm>
          <a:custGeom>
            <a:avLst/>
            <a:gdLst/>
            <a:ahLst/>
            <a:cxnLst/>
            <a:rect l="l" t="t" r="r" b="b"/>
            <a:pathLst>
              <a:path w="48455" h="46843" extrusionOk="0">
                <a:moveTo>
                  <a:pt x="29392" y="1"/>
                </a:moveTo>
                <a:cubicBezTo>
                  <a:pt x="28835" y="1"/>
                  <a:pt x="28274" y="34"/>
                  <a:pt x="27711" y="104"/>
                </a:cubicBezTo>
                <a:cubicBezTo>
                  <a:pt x="27110" y="168"/>
                  <a:pt x="26540" y="263"/>
                  <a:pt x="25938" y="389"/>
                </a:cubicBezTo>
                <a:cubicBezTo>
                  <a:pt x="25685" y="453"/>
                  <a:pt x="25400" y="548"/>
                  <a:pt x="25146" y="643"/>
                </a:cubicBezTo>
                <a:cubicBezTo>
                  <a:pt x="25020" y="674"/>
                  <a:pt x="24925" y="706"/>
                  <a:pt x="24798" y="769"/>
                </a:cubicBezTo>
                <a:cubicBezTo>
                  <a:pt x="24735" y="769"/>
                  <a:pt x="24640" y="801"/>
                  <a:pt x="24576" y="833"/>
                </a:cubicBezTo>
                <a:cubicBezTo>
                  <a:pt x="24576" y="833"/>
                  <a:pt x="24272" y="954"/>
                  <a:pt x="24280" y="954"/>
                </a:cubicBezTo>
                <a:cubicBezTo>
                  <a:pt x="24282" y="954"/>
                  <a:pt x="24304" y="947"/>
                  <a:pt x="24354" y="928"/>
                </a:cubicBezTo>
                <a:lnTo>
                  <a:pt x="24354" y="928"/>
                </a:lnTo>
                <a:cubicBezTo>
                  <a:pt x="23753" y="1181"/>
                  <a:pt x="23246" y="1783"/>
                  <a:pt x="23468" y="2448"/>
                </a:cubicBezTo>
                <a:cubicBezTo>
                  <a:pt x="23651" y="2945"/>
                  <a:pt x="24137" y="3399"/>
                  <a:pt x="24675" y="3399"/>
                </a:cubicBezTo>
                <a:cubicBezTo>
                  <a:pt x="24788" y="3399"/>
                  <a:pt x="24904" y="3379"/>
                  <a:pt x="25020" y="3334"/>
                </a:cubicBezTo>
                <a:cubicBezTo>
                  <a:pt x="25495" y="3113"/>
                  <a:pt x="26033" y="2986"/>
                  <a:pt x="26571" y="2859"/>
                </a:cubicBezTo>
                <a:cubicBezTo>
                  <a:pt x="26825" y="2796"/>
                  <a:pt x="27078" y="2733"/>
                  <a:pt x="27331" y="2669"/>
                </a:cubicBezTo>
                <a:lnTo>
                  <a:pt x="27680" y="2638"/>
                </a:lnTo>
                <a:cubicBezTo>
                  <a:pt x="27680" y="2638"/>
                  <a:pt x="27711" y="2606"/>
                  <a:pt x="27743" y="2606"/>
                </a:cubicBezTo>
                <a:lnTo>
                  <a:pt x="27933" y="2606"/>
                </a:lnTo>
                <a:cubicBezTo>
                  <a:pt x="28471" y="2543"/>
                  <a:pt x="28978" y="2511"/>
                  <a:pt x="29517" y="2511"/>
                </a:cubicBezTo>
                <a:cubicBezTo>
                  <a:pt x="29770" y="2543"/>
                  <a:pt x="30023" y="2543"/>
                  <a:pt x="30277" y="2574"/>
                </a:cubicBezTo>
                <a:cubicBezTo>
                  <a:pt x="30435" y="2574"/>
                  <a:pt x="30562" y="2574"/>
                  <a:pt x="30720" y="2606"/>
                </a:cubicBezTo>
                <a:lnTo>
                  <a:pt x="30878" y="2606"/>
                </a:lnTo>
                <a:cubicBezTo>
                  <a:pt x="30910" y="2606"/>
                  <a:pt x="31005" y="2638"/>
                  <a:pt x="31037" y="2638"/>
                </a:cubicBezTo>
                <a:lnTo>
                  <a:pt x="31100" y="2638"/>
                </a:lnTo>
                <a:cubicBezTo>
                  <a:pt x="31163" y="2669"/>
                  <a:pt x="31258" y="2669"/>
                  <a:pt x="31322" y="2669"/>
                </a:cubicBezTo>
                <a:cubicBezTo>
                  <a:pt x="31448" y="2701"/>
                  <a:pt x="31575" y="2733"/>
                  <a:pt x="31702" y="2764"/>
                </a:cubicBezTo>
                <a:cubicBezTo>
                  <a:pt x="31955" y="2796"/>
                  <a:pt x="32240" y="2859"/>
                  <a:pt x="32525" y="2954"/>
                </a:cubicBezTo>
                <a:cubicBezTo>
                  <a:pt x="33032" y="3081"/>
                  <a:pt x="33539" y="3239"/>
                  <a:pt x="34045" y="3429"/>
                </a:cubicBezTo>
                <a:cubicBezTo>
                  <a:pt x="34140" y="3461"/>
                  <a:pt x="34267" y="3524"/>
                  <a:pt x="34362" y="3556"/>
                </a:cubicBezTo>
                <a:cubicBezTo>
                  <a:pt x="34394" y="3556"/>
                  <a:pt x="34425" y="3588"/>
                  <a:pt x="34457" y="3588"/>
                </a:cubicBezTo>
                <a:cubicBezTo>
                  <a:pt x="34710" y="3714"/>
                  <a:pt x="34932" y="3809"/>
                  <a:pt x="35185" y="3936"/>
                </a:cubicBezTo>
                <a:cubicBezTo>
                  <a:pt x="35629" y="4158"/>
                  <a:pt x="36072" y="4411"/>
                  <a:pt x="36484" y="4665"/>
                </a:cubicBezTo>
                <a:cubicBezTo>
                  <a:pt x="36927" y="4918"/>
                  <a:pt x="37339" y="5203"/>
                  <a:pt x="37751" y="5520"/>
                </a:cubicBezTo>
                <a:cubicBezTo>
                  <a:pt x="37782" y="5551"/>
                  <a:pt x="37814" y="5583"/>
                  <a:pt x="37877" y="5615"/>
                </a:cubicBezTo>
                <a:cubicBezTo>
                  <a:pt x="37972" y="5678"/>
                  <a:pt x="38067" y="5773"/>
                  <a:pt x="38162" y="5836"/>
                </a:cubicBezTo>
                <a:cubicBezTo>
                  <a:pt x="38352" y="5995"/>
                  <a:pt x="38542" y="6185"/>
                  <a:pt x="38764" y="6343"/>
                </a:cubicBezTo>
                <a:cubicBezTo>
                  <a:pt x="39492" y="7008"/>
                  <a:pt x="40189" y="7736"/>
                  <a:pt x="40822" y="8496"/>
                </a:cubicBezTo>
                <a:cubicBezTo>
                  <a:pt x="40949" y="8655"/>
                  <a:pt x="41107" y="8813"/>
                  <a:pt x="41234" y="8972"/>
                </a:cubicBezTo>
                <a:cubicBezTo>
                  <a:pt x="41266" y="9003"/>
                  <a:pt x="41297" y="9098"/>
                  <a:pt x="41329" y="9130"/>
                </a:cubicBezTo>
                <a:cubicBezTo>
                  <a:pt x="41424" y="9257"/>
                  <a:pt x="41519" y="9352"/>
                  <a:pt x="41582" y="9478"/>
                </a:cubicBezTo>
                <a:cubicBezTo>
                  <a:pt x="41867" y="9858"/>
                  <a:pt x="42121" y="10270"/>
                  <a:pt x="42374" y="10650"/>
                </a:cubicBezTo>
                <a:cubicBezTo>
                  <a:pt x="42913" y="11505"/>
                  <a:pt x="43356" y="12360"/>
                  <a:pt x="43768" y="13247"/>
                </a:cubicBezTo>
                <a:cubicBezTo>
                  <a:pt x="43799" y="13373"/>
                  <a:pt x="43863" y="13469"/>
                  <a:pt x="43894" y="13564"/>
                </a:cubicBezTo>
                <a:cubicBezTo>
                  <a:pt x="43926" y="13627"/>
                  <a:pt x="43926" y="13659"/>
                  <a:pt x="43958" y="13722"/>
                </a:cubicBezTo>
                <a:cubicBezTo>
                  <a:pt x="44053" y="13944"/>
                  <a:pt x="44148" y="14197"/>
                  <a:pt x="44243" y="14419"/>
                </a:cubicBezTo>
                <a:cubicBezTo>
                  <a:pt x="44401" y="14894"/>
                  <a:pt x="44559" y="15369"/>
                  <a:pt x="44686" y="15844"/>
                </a:cubicBezTo>
                <a:cubicBezTo>
                  <a:pt x="44971" y="16762"/>
                  <a:pt x="45193" y="17712"/>
                  <a:pt x="45351" y="18662"/>
                </a:cubicBezTo>
                <a:cubicBezTo>
                  <a:pt x="45351" y="18757"/>
                  <a:pt x="45383" y="18884"/>
                  <a:pt x="45383" y="18979"/>
                </a:cubicBezTo>
                <a:cubicBezTo>
                  <a:pt x="45414" y="19042"/>
                  <a:pt x="45414" y="19169"/>
                  <a:pt x="45414" y="19201"/>
                </a:cubicBezTo>
                <a:cubicBezTo>
                  <a:pt x="45446" y="19454"/>
                  <a:pt x="45478" y="19676"/>
                  <a:pt x="45509" y="19897"/>
                </a:cubicBezTo>
                <a:cubicBezTo>
                  <a:pt x="45541" y="20372"/>
                  <a:pt x="45573" y="20847"/>
                  <a:pt x="45604" y="21322"/>
                </a:cubicBezTo>
                <a:cubicBezTo>
                  <a:pt x="45636" y="22304"/>
                  <a:pt x="45604" y="23286"/>
                  <a:pt x="45509" y="24268"/>
                </a:cubicBezTo>
                <a:cubicBezTo>
                  <a:pt x="45478" y="24489"/>
                  <a:pt x="45446" y="24743"/>
                  <a:pt x="45414" y="24964"/>
                </a:cubicBezTo>
                <a:cubicBezTo>
                  <a:pt x="45414" y="24996"/>
                  <a:pt x="45414" y="25028"/>
                  <a:pt x="45414" y="25091"/>
                </a:cubicBezTo>
                <a:cubicBezTo>
                  <a:pt x="45383" y="25218"/>
                  <a:pt x="45383" y="25376"/>
                  <a:pt x="45351" y="25503"/>
                </a:cubicBezTo>
                <a:cubicBezTo>
                  <a:pt x="45256" y="25978"/>
                  <a:pt x="45193" y="26421"/>
                  <a:pt x="45066" y="26864"/>
                </a:cubicBezTo>
                <a:cubicBezTo>
                  <a:pt x="44844" y="27783"/>
                  <a:pt x="44591" y="28701"/>
                  <a:pt x="44274" y="29588"/>
                </a:cubicBezTo>
                <a:cubicBezTo>
                  <a:pt x="44179" y="29778"/>
                  <a:pt x="44116" y="30000"/>
                  <a:pt x="44021" y="30221"/>
                </a:cubicBezTo>
                <a:cubicBezTo>
                  <a:pt x="43990" y="30315"/>
                  <a:pt x="43958" y="30409"/>
                  <a:pt x="43896" y="30503"/>
                </a:cubicBezTo>
                <a:lnTo>
                  <a:pt x="43896" y="30503"/>
                </a:lnTo>
                <a:cubicBezTo>
                  <a:pt x="43915" y="30455"/>
                  <a:pt x="43929" y="30415"/>
                  <a:pt x="43929" y="30415"/>
                </a:cubicBezTo>
                <a:lnTo>
                  <a:pt x="43929" y="30415"/>
                </a:lnTo>
                <a:cubicBezTo>
                  <a:pt x="43929" y="30415"/>
                  <a:pt x="43919" y="30440"/>
                  <a:pt x="43894" y="30506"/>
                </a:cubicBezTo>
                <a:cubicBezTo>
                  <a:pt x="43895" y="30505"/>
                  <a:pt x="43896" y="30504"/>
                  <a:pt x="43896" y="30503"/>
                </a:cubicBezTo>
                <a:lnTo>
                  <a:pt x="43896" y="30503"/>
                </a:lnTo>
                <a:cubicBezTo>
                  <a:pt x="43873" y="30564"/>
                  <a:pt x="43844" y="30639"/>
                  <a:pt x="43831" y="30665"/>
                </a:cubicBezTo>
                <a:cubicBezTo>
                  <a:pt x="43641" y="31076"/>
                  <a:pt x="43451" y="31488"/>
                  <a:pt x="43229" y="31900"/>
                </a:cubicBezTo>
                <a:cubicBezTo>
                  <a:pt x="42818" y="32723"/>
                  <a:pt x="42343" y="33547"/>
                  <a:pt x="41804" y="34338"/>
                </a:cubicBezTo>
                <a:cubicBezTo>
                  <a:pt x="41551" y="34718"/>
                  <a:pt x="41297" y="35098"/>
                  <a:pt x="41012" y="35478"/>
                </a:cubicBezTo>
                <a:cubicBezTo>
                  <a:pt x="40981" y="35510"/>
                  <a:pt x="40949" y="35573"/>
                  <a:pt x="40917" y="35605"/>
                </a:cubicBezTo>
                <a:cubicBezTo>
                  <a:pt x="40917" y="35605"/>
                  <a:pt x="40886" y="35637"/>
                  <a:pt x="40886" y="35637"/>
                </a:cubicBezTo>
                <a:cubicBezTo>
                  <a:pt x="40854" y="35700"/>
                  <a:pt x="40727" y="35827"/>
                  <a:pt x="40727" y="35858"/>
                </a:cubicBezTo>
                <a:cubicBezTo>
                  <a:pt x="40569" y="36017"/>
                  <a:pt x="40442" y="36207"/>
                  <a:pt x="40284" y="36365"/>
                </a:cubicBezTo>
                <a:cubicBezTo>
                  <a:pt x="39682" y="37093"/>
                  <a:pt x="39017" y="37759"/>
                  <a:pt x="38352" y="38424"/>
                </a:cubicBezTo>
                <a:cubicBezTo>
                  <a:pt x="38004" y="38740"/>
                  <a:pt x="37655" y="39057"/>
                  <a:pt x="37275" y="39342"/>
                </a:cubicBezTo>
                <a:cubicBezTo>
                  <a:pt x="37117" y="39469"/>
                  <a:pt x="36959" y="39595"/>
                  <a:pt x="36800" y="39754"/>
                </a:cubicBezTo>
                <a:cubicBezTo>
                  <a:pt x="36769" y="39785"/>
                  <a:pt x="36705" y="39817"/>
                  <a:pt x="36674" y="39849"/>
                </a:cubicBezTo>
                <a:cubicBezTo>
                  <a:pt x="36579" y="39912"/>
                  <a:pt x="36484" y="39975"/>
                  <a:pt x="36389" y="40070"/>
                </a:cubicBezTo>
                <a:cubicBezTo>
                  <a:pt x="35629" y="40609"/>
                  <a:pt x="34837" y="41147"/>
                  <a:pt x="34014" y="41622"/>
                </a:cubicBezTo>
                <a:cubicBezTo>
                  <a:pt x="33539" y="41875"/>
                  <a:pt x="33032" y="42161"/>
                  <a:pt x="32525" y="42414"/>
                </a:cubicBezTo>
                <a:cubicBezTo>
                  <a:pt x="32272" y="42509"/>
                  <a:pt x="32050" y="42604"/>
                  <a:pt x="31828" y="42731"/>
                </a:cubicBezTo>
                <a:cubicBezTo>
                  <a:pt x="31765" y="42762"/>
                  <a:pt x="31670" y="42794"/>
                  <a:pt x="31607" y="42826"/>
                </a:cubicBezTo>
                <a:lnTo>
                  <a:pt x="31575" y="42826"/>
                </a:lnTo>
                <a:cubicBezTo>
                  <a:pt x="31448" y="42889"/>
                  <a:pt x="31322" y="42921"/>
                  <a:pt x="31195" y="42984"/>
                </a:cubicBezTo>
                <a:cubicBezTo>
                  <a:pt x="30213" y="43364"/>
                  <a:pt x="29200" y="43681"/>
                  <a:pt x="28186" y="43902"/>
                </a:cubicBezTo>
                <a:cubicBezTo>
                  <a:pt x="27680" y="44029"/>
                  <a:pt x="27205" y="44124"/>
                  <a:pt x="26698" y="44187"/>
                </a:cubicBezTo>
                <a:cubicBezTo>
                  <a:pt x="26571" y="44219"/>
                  <a:pt x="26476" y="44251"/>
                  <a:pt x="26350" y="44251"/>
                </a:cubicBezTo>
                <a:lnTo>
                  <a:pt x="26318" y="44251"/>
                </a:lnTo>
                <a:cubicBezTo>
                  <a:pt x="26286" y="44251"/>
                  <a:pt x="26286" y="44251"/>
                  <a:pt x="26223" y="44282"/>
                </a:cubicBezTo>
                <a:cubicBezTo>
                  <a:pt x="25970" y="44314"/>
                  <a:pt x="25716" y="44314"/>
                  <a:pt x="25463" y="44346"/>
                </a:cubicBezTo>
                <a:cubicBezTo>
                  <a:pt x="24808" y="44407"/>
                  <a:pt x="24154" y="44442"/>
                  <a:pt x="23500" y="44442"/>
                </a:cubicBezTo>
                <a:cubicBezTo>
                  <a:pt x="23141" y="44442"/>
                  <a:pt x="22782" y="44431"/>
                  <a:pt x="22423" y="44409"/>
                </a:cubicBezTo>
                <a:cubicBezTo>
                  <a:pt x="21916" y="44377"/>
                  <a:pt x="21409" y="44346"/>
                  <a:pt x="20903" y="44282"/>
                </a:cubicBezTo>
                <a:cubicBezTo>
                  <a:pt x="20871" y="44282"/>
                  <a:pt x="20744" y="44251"/>
                  <a:pt x="20681" y="44251"/>
                </a:cubicBezTo>
                <a:cubicBezTo>
                  <a:pt x="20618" y="44251"/>
                  <a:pt x="20459" y="44219"/>
                  <a:pt x="20428" y="44219"/>
                </a:cubicBezTo>
                <a:cubicBezTo>
                  <a:pt x="20174" y="44187"/>
                  <a:pt x="19921" y="44124"/>
                  <a:pt x="19667" y="44092"/>
                </a:cubicBezTo>
                <a:cubicBezTo>
                  <a:pt x="18654" y="43902"/>
                  <a:pt x="17672" y="43649"/>
                  <a:pt x="16722" y="43332"/>
                </a:cubicBezTo>
                <a:cubicBezTo>
                  <a:pt x="16247" y="43174"/>
                  <a:pt x="15772" y="42984"/>
                  <a:pt x="15297" y="42794"/>
                </a:cubicBezTo>
                <a:cubicBezTo>
                  <a:pt x="15265" y="42794"/>
                  <a:pt x="15234" y="42794"/>
                  <a:pt x="15234" y="42762"/>
                </a:cubicBezTo>
                <a:cubicBezTo>
                  <a:pt x="15202" y="42762"/>
                  <a:pt x="15202" y="42762"/>
                  <a:pt x="15170" y="42731"/>
                </a:cubicBezTo>
                <a:cubicBezTo>
                  <a:pt x="15075" y="42699"/>
                  <a:pt x="14949" y="42667"/>
                  <a:pt x="14854" y="42604"/>
                </a:cubicBezTo>
                <a:cubicBezTo>
                  <a:pt x="14632" y="42509"/>
                  <a:pt x="14379" y="42382"/>
                  <a:pt x="14157" y="42256"/>
                </a:cubicBezTo>
                <a:cubicBezTo>
                  <a:pt x="13270" y="41844"/>
                  <a:pt x="12415" y="41337"/>
                  <a:pt x="11592" y="40767"/>
                </a:cubicBezTo>
                <a:cubicBezTo>
                  <a:pt x="11402" y="40640"/>
                  <a:pt x="11243" y="40514"/>
                  <a:pt x="11053" y="40387"/>
                </a:cubicBezTo>
                <a:cubicBezTo>
                  <a:pt x="10958" y="40324"/>
                  <a:pt x="10895" y="40260"/>
                  <a:pt x="10800" y="40197"/>
                </a:cubicBezTo>
                <a:cubicBezTo>
                  <a:pt x="10737" y="40165"/>
                  <a:pt x="10705" y="40134"/>
                  <a:pt x="10673" y="40102"/>
                </a:cubicBezTo>
                <a:cubicBezTo>
                  <a:pt x="10293" y="39817"/>
                  <a:pt x="9945" y="39500"/>
                  <a:pt x="9597" y="39184"/>
                </a:cubicBezTo>
                <a:cubicBezTo>
                  <a:pt x="8900" y="38550"/>
                  <a:pt x="8235" y="37885"/>
                  <a:pt x="7633" y="37188"/>
                </a:cubicBezTo>
                <a:cubicBezTo>
                  <a:pt x="7475" y="37030"/>
                  <a:pt x="7317" y="36840"/>
                  <a:pt x="7190" y="36682"/>
                </a:cubicBezTo>
                <a:cubicBezTo>
                  <a:pt x="7127" y="36587"/>
                  <a:pt x="7063" y="36523"/>
                  <a:pt x="7000" y="36428"/>
                </a:cubicBezTo>
                <a:cubicBezTo>
                  <a:pt x="6968" y="36397"/>
                  <a:pt x="6937" y="36333"/>
                  <a:pt x="6905" y="36302"/>
                </a:cubicBezTo>
                <a:lnTo>
                  <a:pt x="6873" y="36302"/>
                </a:lnTo>
                <a:cubicBezTo>
                  <a:pt x="6873" y="36270"/>
                  <a:pt x="6873" y="36270"/>
                  <a:pt x="6841" y="36270"/>
                </a:cubicBezTo>
                <a:cubicBezTo>
                  <a:pt x="6588" y="35890"/>
                  <a:pt x="6303" y="35542"/>
                  <a:pt x="6050" y="35162"/>
                </a:cubicBezTo>
                <a:cubicBezTo>
                  <a:pt x="5543" y="34370"/>
                  <a:pt x="5068" y="33547"/>
                  <a:pt x="4656" y="32723"/>
                </a:cubicBezTo>
                <a:cubicBezTo>
                  <a:pt x="4435" y="32311"/>
                  <a:pt x="4245" y="31900"/>
                  <a:pt x="4086" y="31488"/>
                </a:cubicBezTo>
                <a:cubicBezTo>
                  <a:pt x="4049" y="31414"/>
                  <a:pt x="4036" y="31388"/>
                  <a:pt x="4034" y="31388"/>
                </a:cubicBezTo>
                <a:lnTo>
                  <a:pt x="4034" y="31388"/>
                </a:lnTo>
                <a:cubicBezTo>
                  <a:pt x="4032" y="31388"/>
                  <a:pt x="4041" y="31412"/>
                  <a:pt x="4047" y="31439"/>
                </a:cubicBezTo>
                <a:lnTo>
                  <a:pt x="4047" y="31439"/>
                </a:lnTo>
                <a:cubicBezTo>
                  <a:pt x="4036" y="31404"/>
                  <a:pt x="4014" y="31375"/>
                  <a:pt x="3991" y="31330"/>
                </a:cubicBezTo>
                <a:cubicBezTo>
                  <a:pt x="3960" y="31235"/>
                  <a:pt x="3928" y="31140"/>
                  <a:pt x="3896" y="31045"/>
                </a:cubicBezTo>
                <a:cubicBezTo>
                  <a:pt x="3801" y="30823"/>
                  <a:pt x="3706" y="30601"/>
                  <a:pt x="3643" y="30348"/>
                </a:cubicBezTo>
                <a:cubicBezTo>
                  <a:pt x="3326" y="29461"/>
                  <a:pt x="3073" y="28575"/>
                  <a:pt x="2883" y="27656"/>
                </a:cubicBezTo>
                <a:cubicBezTo>
                  <a:pt x="2788" y="27213"/>
                  <a:pt x="2693" y="26769"/>
                  <a:pt x="2630" y="26326"/>
                </a:cubicBezTo>
                <a:cubicBezTo>
                  <a:pt x="2630" y="26294"/>
                  <a:pt x="2630" y="26231"/>
                  <a:pt x="2630" y="26168"/>
                </a:cubicBezTo>
                <a:cubicBezTo>
                  <a:pt x="2598" y="26168"/>
                  <a:pt x="2598" y="26136"/>
                  <a:pt x="2598" y="26104"/>
                </a:cubicBezTo>
                <a:cubicBezTo>
                  <a:pt x="2598" y="26009"/>
                  <a:pt x="2566" y="25914"/>
                  <a:pt x="2566" y="25788"/>
                </a:cubicBezTo>
                <a:cubicBezTo>
                  <a:pt x="2534" y="25534"/>
                  <a:pt x="2534" y="25281"/>
                  <a:pt x="2503" y="25028"/>
                </a:cubicBezTo>
                <a:cubicBezTo>
                  <a:pt x="2439" y="24046"/>
                  <a:pt x="2439" y="23064"/>
                  <a:pt x="2503" y="22082"/>
                </a:cubicBezTo>
                <a:cubicBezTo>
                  <a:pt x="2630" y="20246"/>
                  <a:pt x="3010" y="18377"/>
                  <a:pt x="3643" y="16509"/>
                </a:cubicBezTo>
                <a:cubicBezTo>
                  <a:pt x="4245" y="14735"/>
                  <a:pt x="5068" y="13025"/>
                  <a:pt x="6145" y="11410"/>
                </a:cubicBezTo>
                <a:cubicBezTo>
                  <a:pt x="6398" y="11030"/>
                  <a:pt x="6651" y="10650"/>
                  <a:pt x="6937" y="10302"/>
                </a:cubicBezTo>
                <a:cubicBezTo>
                  <a:pt x="7222" y="9922"/>
                  <a:pt x="7475" y="9478"/>
                  <a:pt x="7760" y="9098"/>
                </a:cubicBezTo>
                <a:cubicBezTo>
                  <a:pt x="7950" y="8782"/>
                  <a:pt x="7823" y="8370"/>
                  <a:pt x="7570" y="8148"/>
                </a:cubicBezTo>
                <a:cubicBezTo>
                  <a:pt x="7447" y="8053"/>
                  <a:pt x="7307" y="8010"/>
                  <a:pt x="7165" y="8010"/>
                </a:cubicBezTo>
                <a:cubicBezTo>
                  <a:pt x="6976" y="8010"/>
                  <a:pt x="6782" y="8085"/>
                  <a:pt x="6620" y="8211"/>
                </a:cubicBezTo>
                <a:cubicBezTo>
                  <a:pt x="6240" y="8560"/>
                  <a:pt x="5860" y="8877"/>
                  <a:pt x="5543" y="9288"/>
                </a:cubicBezTo>
                <a:cubicBezTo>
                  <a:pt x="5195" y="9700"/>
                  <a:pt x="4846" y="10143"/>
                  <a:pt x="4530" y="10587"/>
                </a:cubicBezTo>
                <a:cubicBezTo>
                  <a:pt x="3960" y="11410"/>
                  <a:pt x="3421" y="12265"/>
                  <a:pt x="2946" y="13152"/>
                </a:cubicBezTo>
                <a:cubicBezTo>
                  <a:pt x="1996" y="14989"/>
                  <a:pt x="1299" y="16952"/>
                  <a:pt x="856" y="18979"/>
                </a:cubicBezTo>
                <a:cubicBezTo>
                  <a:pt x="1" y="23001"/>
                  <a:pt x="191" y="27244"/>
                  <a:pt x="1553" y="31140"/>
                </a:cubicBezTo>
                <a:cubicBezTo>
                  <a:pt x="2851" y="34908"/>
                  <a:pt x="5100" y="38360"/>
                  <a:pt x="8045" y="41020"/>
                </a:cubicBezTo>
                <a:cubicBezTo>
                  <a:pt x="11180" y="43839"/>
                  <a:pt x="15139" y="45739"/>
                  <a:pt x="19287" y="46467"/>
                </a:cubicBezTo>
                <a:cubicBezTo>
                  <a:pt x="20697" y="46716"/>
                  <a:pt x="22128" y="46843"/>
                  <a:pt x="23556" y="46843"/>
                </a:cubicBezTo>
                <a:cubicBezTo>
                  <a:pt x="26491" y="46843"/>
                  <a:pt x="29419" y="46308"/>
                  <a:pt x="32145" y="45201"/>
                </a:cubicBezTo>
                <a:cubicBezTo>
                  <a:pt x="36040" y="43617"/>
                  <a:pt x="39524" y="41115"/>
                  <a:pt x="42216" y="37885"/>
                </a:cubicBezTo>
                <a:cubicBezTo>
                  <a:pt x="44781" y="34813"/>
                  <a:pt x="46681" y="31140"/>
                  <a:pt x="47536" y="27213"/>
                </a:cubicBezTo>
                <a:cubicBezTo>
                  <a:pt x="48455" y="23159"/>
                  <a:pt x="48265" y="18821"/>
                  <a:pt x="46998" y="14799"/>
                </a:cubicBezTo>
                <a:cubicBezTo>
                  <a:pt x="45763" y="10808"/>
                  <a:pt x="43451" y="7071"/>
                  <a:pt x="40252" y="4316"/>
                </a:cubicBezTo>
                <a:cubicBezTo>
                  <a:pt x="37223" y="1732"/>
                  <a:pt x="33389" y="1"/>
                  <a:pt x="29392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260" name="Google Shape;1260;p32"/>
          <p:cNvSpPr/>
          <p:nvPr/>
        </p:nvSpPr>
        <p:spPr>
          <a:xfrm>
            <a:off x="8277366" y="1304048"/>
            <a:ext cx="2405596" cy="2116488"/>
          </a:xfrm>
          <a:custGeom>
            <a:avLst/>
            <a:gdLst/>
            <a:ahLst/>
            <a:cxnLst/>
            <a:rect l="l" t="t" r="r" b="b"/>
            <a:pathLst>
              <a:path w="39334" h="37110" extrusionOk="0">
                <a:moveTo>
                  <a:pt x="22118" y="0"/>
                </a:moveTo>
                <a:cubicBezTo>
                  <a:pt x="21321" y="0"/>
                  <a:pt x="20559" y="263"/>
                  <a:pt x="20111" y="1035"/>
                </a:cubicBezTo>
                <a:cubicBezTo>
                  <a:pt x="19826" y="1478"/>
                  <a:pt x="19731" y="1985"/>
                  <a:pt x="19604" y="2492"/>
                </a:cubicBezTo>
                <a:cubicBezTo>
                  <a:pt x="19445" y="3030"/>
                  <a:pt x="19287" y="3568"/>
                  <a:pt x="19097" y="4107"/>
                </a:cubicBezTo>
                <a:cubicBezTo>
                  <a:pt x="18939" y="4550"/>
                  <a:pt x="18780" y="5057"/>
                  <a:pt x="18495" y="5500"/>
                </a:cubicBezTo>
                <a:cubicBezTo>
                  <a:pt x="18274" y="5849"/>
                  <a:pt x="17925" y="5975"/>
                  <a:pt x="17514" y="6007"/>
                </a:cubicBezTo>
                <a:cubicBezTo>
                  <a:pt x="16342" y="6102"/>
                  <a:pt x="15170" y="6134"/>
                  <a:pt x="13998" y="6229"/>
                </a:cubicBezTo>
                <a:cubicBezTo>
                  <a:pt x="13397" y="6260"/>
                  <a:pt x="12795" y="6292"/>
                  <a:pt x="12193" y="6324"/>
                </a:cubicBezTo>
                <a:cubicBezTo>
                  <a:pt x="11951" y="6341"/>
                  <a:pt x="11689" y="6368"/>
                  <a:pt x="11435" y="6368"/>
                </a:cubicBezTo>
                <a:cubicBezTo>
                  <a:pt x="11224" y="6368"/>
                  <a:pt x="11018" y="6349"/>
                  <a:pt x="10832" y="6292"/>
                </a:cubicBezTo>
                <a:cubicBezTo>
                  <a:pt x="10483" y="6197"/>
                  <a:pt x="10356" y="5912"/>
                  <a:pt x="10166" y="5627"/>
                </a:cubicBezTo>
                <a:cubicBezTo>
                  <a:pt x="9913" y="5279"/>
                  <a:pt x="9628" y="4899"/>
                  <a:pt x="9185" y="4804"/>
                </a:cubicBezTo>
                <a:cubicBezTo>
                  <a:pt x="9089" y="4777"/>
                  <a:pt x="8996" y="4765"/>
                  <a:pt x="8906" y="4765"/>
                </a:cubicBezTo>
                <a:cubicBezTo>
                  <a:pt x="8460" y="4765"/>
                  <a:pt x="8087" y="5068"/>
                  <a:pt x="7823" y="5437"/>
                </a:cubicBezTo>
                <a:cubicBezTo>
                  <a:pt x="7570" y="5785"/>
                  <a:pt x="7348" y="6102"/>
                  <a:pt x="6968" y="6324"/>
                </a:cubicBezTo>
                <a:cubicBezTo>
                  <a:pt x="6556" y="6545"/>
                  <a:pt x="6144" y="6609"/>
                  <a:pt x="5701" y="6609"/>
                </a:cubicBezTo>
                <a:cubicBezTo>
                  <a:pt x="5686" y="6608"/>
                  <a:pt x="5672" y="6608"/>
                  <a:pt x="5657" y="6608"/>
                </a:cubicBezTo>
                <a:cubicBezTo>
                  <a:pt x="4094" y="6608"/>
                  <a:pt x="2813" y="8268"/>
                  <a:pt x="2123" y="9554"/>
                </a:cubicBezTo>
                <a:cubicBezTo>
                  <a:pt x="1616" y="10504"/>
                  <a:pt x="1204" y="11486"/>
                  <a:pt x="887" y="12467"/>
                </a:cubicBezTo>
                <a:cubicBezTo>
                  <a:pt x="222" y="14463"/>
                  <a:pt x="1" y="16616"/>
                  <a:pt x="159" y="18706"/>
                </a:cubicBezTo>
                <a:cubicBezTo>
                  <a:pt x="444" y="23108"/>
                  <a:pt x="2281" y="27288"/>
                  <a:pt x="5036" y="30582"/>
                </a:cubicBezTo>
                <a:cubicBezTo>
                  <a:pt x="7665" y="33749"/>
                  <a:pt x="11307" y="35871"/>
                  <a:pt x="15265" y="36694"/>
                </a:cubicBezTo>
                <a:cubicBezTo>
                  <a:pt x="16559" y="36972"/>
                  <a:pt x="17875" y="37109"/>
                  <a:pt x="19189" y="37109"/>
                </a:cubicBezTo>
                <a:cubicBezTo>
                  <a:pt x="21767" y="37109"/>
                  <a:pt x="24338" y="36582"/>
                  <a:pt x="26729" y="35554"/>
                </a:cubicBezTo>
                <a:cubicBezTo>
                  <a:pt x="30403" y="33971"/>
                  <a:pt x="33570" y="31374"/>
                  <a:pt x="35818" y="27985"/>
                </a:cubicBezTo>
                <a:cubicBezTo>
                  <a:pt x="38099" y="24438"/>
                  <a:pt x="39334" y="20100"/>
                  <a:pt x="38890" y="15856"/>
                </a:cubicBezTo>
                <a:cubicBezTo>
                  <a:pt x="38479" y="11644"/>
                  <a:pt x="36578" y="7749"/>
                  <a:pt x="33443" y="5025"/>
                </a:cubicBezTo>
                <a:cubicBezTo>
                  <a:pt x="31923" y="3727"/>
                  <a:pt x="30213" y="2682"/>
                  <a:pt x="28408" y="1858"/>
                </a:cubicBezTo>
                <a:cubicBezTo>
                  <a:pt x="27489" y="1478"/>
                  <a:pt x="26571" y="1098"/>
                  <a:pt x="25621" y="813"/>
                </a:cubicBezTo>
                <a:cubicBezTo>
                  <a:pt x="24703" y="497"/>
                  <a:pt x="23752" y="180"/>
                  <a:pt x="22771" y="53"/>
                </a:cubicBezTo>
                <a:cubicBezTo>
                  <a:pt x="22554" y="19"/>
                  <a:pt x="22335" y="0"/>
                  <a:pt x="22118" y="0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ctr"/>
            <a:r>
              <a:rPr lang="en-SG" sz="2400" b="1" dirty="0" err="1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Masalani</a:t>
            </a:r>
            <a:r>
              <a:rPr lang="en-SG" sz="2400" b="1" dirty="0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400" b="1" dirty="0" err="1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evristik</a:t>
            </a:r>
            <a:r>
              <a:rPr lang="en-SG" sz="2400" b="1" dirty="0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400" b="1" dirty="0" err="1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tadqiqot</a:t>
            </a:r>
            <a:r>
              <a:rPr lang="en-SG" sz="2400" b="1" dirty="0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400" b="1" dirty="0" err="1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usuli</a:t>
            </a:r>
            <a:r>
              <a:rPr lang="en-SG" sz="2400" b="1" dirty="0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400" b="1" dirty="0" err="1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orqali</a:t>
            </a:r>
            <a:r>
              <a:rPr lang="en-SG" sz="2400" b="1" dirty="0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2400" b="1" dirty="0" err="1" smtClean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yeching</a:t>
            </a:r>
            <a:endParaRPr lang="en-SG" sz="2400" b="1" dirty="0" smtClean="0">
              <a:solidFill>
                <a:srgbClr val="FFFFFF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1261" name="Google Shape;1261;p32"/>
          <p:cNvSpPr/>
          <p:nvPr/>
        </p:nvSpPr>
        <p:spPr>
          <a:xfrm>
            <a:off x="8003363" y="1061044"/>
            <a:ext cx="2963419" cy="2671589"/>
          </a:xfrm>
          <a:custGeom>
            <a:avLst/>
            <a:gdLst/>
            <a:ahLst/>
            <a:cxnLst/>
            <a:rect l="l" t="t" r="r" b="b"/>
            <a:pathLst>
              <a:path w="48455" h="46843" extrusionOk="0">
                <a:moveTo>
                  <a:pt x="29392" y="1"/>
                </a:moveTo>
                <a:cubicBezTo>
                  <a:pt x="28834" y="1"/>
                  <a:pt x="28273" y="34"/>
                  <a:pt x="27711" y="104"/>
                </a:cubicBezTo>
                <a:cubicBezTo>
                  <a:pt x="27109" y="168"/>
                  <a:pt x="26539" y="263"/>
                  <a:pt x="25969" y="389"/>
                </a:cubicBezTo>
                <a:cubicBezTo>
                  <a:pt x="25684" y="453"/>
                  <a:pt x="25431" y="548"/>
                  <a:pt x="25146" y="643"/>
                </a:cubicBezTo>
                <a:cubicBezTo>
                  <a:pt x="25051" y="674"/>
                  <a:pt x="24924" y="706"/>
                  <a:pt x="24798" y="769"/>
                </a:cubicBezTo>
                <a:cubicBezTo>
                  <a:pt x="24734" y="769"/>
                  <a:pt x="24671" y="801"/>
                  <a:pt x="24576" y="833"/>
                </a:cubicBezTo>
                <a:cubicBezTo>
                  <a:pt x="24601" y="833"/>
                  <a:pt x="24282" y="954"/>
                  <a:pt x="24283" y="954"/>
                </a:cubicBezTo>
                <a:cubicBezTo>
                  <a:pt x="24283" y="954"/>
                  <a:pt x="24304" y="947"/>
                  <a:pt x="24354" y="928"/>
                </a:cubicBezTo>
                <a:lnTo>
                  <a:pt x="24354" y="928"/>
                </a:lnTo>
                <a:cubicBezTo>
                  <a:pt x="23752" y="1181"/>
                  <a:pt x="23277" y="1783"/>
                  <a:pt x="23499" y="2448"/>
                </a:cubicBezTo>
                <a:cubicBezTo>
                  <a:pt x="23656" y="2945"/>
                  <a:pt x="24137" y="3399"/>
                  <a:pt x="24675" y="3399"/>
                </a:cubicBezTo>
                <a:cubicBezTo>
                  <a:pt x="24788" y="3399"/>
                  <a:pt x="24904" y="3379"/>
                  <a:pt x="25019" y="3334"/>
                </a:cubicBezTo>
                <a:cubicBezTo>
                  <a:pt x="25526" y="3113"/>
                  <a:pt x="26033" y="2986"/>
                  <a:pt x="26571" y="2859"/>
                </a:cubicBezTo>
                <a:cubicBezTo>
                  <a:pt x="26824" y="2796"/>
                  <a:pt x="27078" y="2733"/>
                  <a:pt x="27331" y="2669"/>
                </a:cubicBezTo>
                <a:lnTo>
                  <a:pt x="27679" y="2638"/>
                </a:lnTo>
                <a:cubicBezTo>
                  <a:pt x="27679" y="2638"/>
                  <a:pt x="27711" y="2606"/>
                  <a:pt x="27743" y="2606"/>
                </a:cubicBezTo>
                <a:lnTo>
                  <a:pt x="27964" y="2606"/>
                </a:lnTo>
                <a:cubicBezTo>
                  <a:pt x="28471" y="2543"/>
                  <a:pt x="28978" y="2511"/>
                  <a:pt x="29516" y="2511"/>
                </a:cubicBezTo>
                <a:cubicBezTo>
                  <a:pt x="29770" y="2543"/>
                  <a:pt x="30023" y="2543"/>
                  <a:pt x="30308" y="2574"/>
                </a:cubicBezTo>
                <a:cubicBezTo>
                  <a:pt x="30435" y="2574"/>
                  <a:pt x="30593" y="2574"/>
                  <a:pt x="30720" y="2606"/>
                </a:cubicBezTo>
                <a:lnTo>
                  <a:pt x="30910" y="2606"/>
                </a:lnTo>
                <a:cubicBezTo>
                  <a:pt x="30910" y="2606"/>
                  <a:pt x="31005" y="2638"/>
                  <a:pt x="31036" y="2638"/>
                </a:cubicBezTo>
                <a:lnTo>
                  <a:pt x="31100" y="2638"/>
                </a:lnTo>
                <a:cubicBezTo>
                  <a:pt x="31195" y="2669"/>
                  <a:pt x="31258" y="2669"/>
                  <a:pt x="31353" y="2669"/>
                </a:cubicBezTo>
                <a:cubicBezTo>
                  <a:pt x="31480" y="2701"/>
                  <a:pt x="31575" y="2733"/>
                  <a:pt x="31701" y="2764"/>
                </a:cubicBezTo>
                <a:cubicBezTo>
                  <a:pt x="31986" y="2796"/>
                  <a:pt x="32271" y="2859"/>
                  <a:pt x="32525" y="2954"/>
                </a:cubicBezTo>
                <a:cubicBezTo>
                  <a:pt x="33032" y="3081"/>
                  <a:pt x="33570" y="3239"/>
                  <a:pt x="34045" y="3429"/>
                </a:cubicBezTo>
                <a:cubicBezTo>
                  <a:pt x="34172" y="3461"/>
                  <a:pt x="34267" y="3524"/>
                  <a:pt x="34362" y="3556"/>
                </a:cubicBezTo>
                <a:lnTo>
                  <a:pt x="34393" y="3556"/>
                </a:lnTo>
                <a:cubicBezTo>
                  <a:pt x="34425" y="3556"/>
                  <a:pt x="34457" y="3588"/>
                  <a:pt x="34488" y="3588"/>
                </a:cubicBezTo>
                <a:cubicBezTo>
                  <a:pt x="34710" y="3714"/>
                  <a:pt x="34963" y="3809"/>
                  <a:pt x="35185" y="3936"/>
                </a:cubicBezTo>
                <a:cubicBezTo>
                  <a:pt x="35628" y="4158"/>
                  <a:pt x="36072" y="4411"/>
                  <a:pt x="36515" y="4665"/>
                </a:cubicBezTo>
                <a:cubicBezTo>
                  <a:pt x="36927" y="4918"/>
                  <a:pt x="37338" y="5203"/>
                  <a:pt x="37750" y="5520"/>
                </a:cubicBezTo>
                <a:cubicBezTo>
                  <a:pt x="37782" y="5551"/>
                  <a:pt x="37845" y="5583"/>
                  <a:pt x="37877" y="5615"/>
                </a:cubicBezTo>
                <a:cubicBezTo>
                  <a:pt x="37972" y="5678"/>
                  <a:pt x="38067" y="5773"/>
                  <a:pt x="38162" y="5836"/>
                </a:cubicBezTo>
                <a:cubicBezTo>
                  <a:pt x="38352" y="5995"/>
                  <a:pt x="38574" y="6185"/>
                  <a:pt x="38764" y="6343"/>
                </a:cubicBezTo>
                <a:cubicBezTo>
                  <a:pt x="39492" y="7008"/>
                  <a:pt x="40189" y="7736"/>
                  <a:pt x="40822" y="8496"/>
                </a:cubicBezTo>
                <a:cubicBezTo>
                  <a:pt x="40980" y="8655"/>
                  <a:pt x="41107" y="8813"/>
                  <a:pt x="41234" y="8972"/>
                </a:cubicBezTo>
                <a:cubicBezTo>
                  <a:pt x="41265" y="9003"/>
                  <a:pt x="41329" y="9098"/>
                  <a:pt x="41360" y="9130"/>
                </a:cubicBezTo>
                <a:cubicBezTo>
                  <a:pt x="41424" y="9257"/>
                  <a:pt x="41519" y="9352"/>
                  <a:pt x="41614" y="9478"/>
                </a:cubicBezTo>
                <a:cubicBezTo>
                  <a:pt x="41867" y="9858"/>
                  <a:pt x="42152" y="10270"/>
                  <a:pt x="42406" y="10650"/>
                </a:cubicBezTo>
                <a:cubicBezTo>
                  <a:pt x="42912" y="11505"/>
                  <a:pt x="43356" y="12360"/>
                  <a:pt x="43767" y="13247"/>
                </a:cubicBezTo>
                <a:cubicBezTo>
                  <a:pt x="43831" y="13373"/>
                  <a:pt x="43862" y="13469"/>
                  <a:pt x="43894" y="13564"/>
                </a:cubicBezTo>
                <a:cubicBezTo>
                  <a:pt x="43926" y="13627"/>
                  <a:pt x="43957" y="13659"/>
                  <a:pt x="43957" y="13722"/>
                </a:cubicBezTo>
                <a:cubicBezTo>
                  <a:pt x="44052" y="13944"/>
                  <a:pt x="44147" y="14197"/>
                  <a:pt x="44242" y="14419"/>
                </a:cubicBezTo>
                <a:cubicBezTo>
                  <a:pt x="44401" y="14894"/>
                  <a:pt x="44559" y="15369"/>
                  <a:pt x="44717" y="15844"/>
                </a:cubicBezTo>
                <a:cubicBezTo>
                  <a:pt x="44971" y="16762"/>
                  <a:pt x="45192" y="17712"/>
                  <a:pt x="45351" y="18662"/>
                </a:cubicBezTo>
                <a:cubicBezTo>
                  <a:pt x="45382" y="18757"/>
                  <a:pt x="45382" y="18884"/>
                  <a:pt x="45414" y="18979"/>
                </a:cubicBezTo>
                <a:cubicBezTo>
                  <a:pt x="45414" y="19042"/>
                  <a:pt x="45446" y="19169"/>
                  <a:pt x="45446" y="19201"/>
                </a:cubicBezTo>
                <a:cubicBezTo>
                  <a:pt x="45477" y="19454"/>
                  <a:pt x="45509" y="19676"/>
                  <a:pt x="45509" y="19897"/>
                </a:cubicBezTo>
                <a:cubicBezTo>
                  <a:pt x="45572" y="20372"/>
                  <a:pt x="45604" y="20847"/>
                  <a:pt x="45604" y="21322"/>
                </a:cubicBezTo>
                <a:cubicBezTo>
                  <a:pt x="45636" y="22304"/>
                  <a:pt x="45604" y="23286"/>
                  <a:pt x="45509" y="24268"/>
                </a:cubicBezTo>
                <a:cubicBezTo>
                  <a:pt x="45509" y="24489"/>
                  <a:pt x="45477" y="24743"/>
                  <a:pt x="45446" y="24964"/>
                </a:cubicBezTo>
                <a:cubicBezTo>
                  <a:pt x="45446" y="24996"/>
                  <a:pt x="45414" y="25028"/>
                  <a:pt x="45414" y="25091"/>
                </a:cubicBezTo>
                <a:cubicBezTo>
                  <a:pt x="45414" y="25218"/>
                  <a:pt x="45382" y="25376"/>
                  <a:pt x="45351" y="25503"/>
                </a:cubicBezTo>
                <a:cubicBezTo>
                  <a:pt x="45287" y="25978"/>
                  <a:pt x="45192" y="26421"/>
                  <a:pt x="45097" y="26864"/>
                </a:cubicBezTo>
                <a:cubicBezTo>
                  <a:pt x="44876" y="27783"/>
                  <a:pt x="44591" y="28701"/>
                  <a:pt x="44274" y="29588"/>
                </a:cubicBezTo>
                <a:cubicBezTo>
                  <a:pt x="44211" y="29778"/>
                  <a:pt x="44116" y="30000"/>
                  <a:pt x="44021" y="30221"/>
                </a:cubicBezTo>
                <a:cubicBezTo>
                  <a:pt x="43999" y="30286"/>
                  <a:pt x="43977" y="30351"/>
                  <a:pt x="43956" y="30416"/>
                </a:cubicBezTo>
                <a:lnTo>
                  <a:pt x="43956" y="30416"/>
                </a:lnTo>
                <a:cubicBezTo>
                  <a:pt x="43956" y="30416"/>
                  <a:pt x="43955" y="30415"/>
                  <a:pt x="43955" y="30415"/>
                </a:cubicBezTo>
                <a:lnTo>
                  <a:pt x="43955" y="30415"/>
                </a:lnTo>
                <a:cubicBezTo>
                  <a:pt x="43947" y="30415"/>
                  <a:pt x="43854" y="30618"/>
                  <a:pt x="43831" y="30665"/>
                </a:cubicBezTo>
                <a:cubicBezTo>
                  <a:pt x="43641" y="31076"/>
                  <a:pt x="43451" y="31488"/>
                  <a:pt x="43261" y="31900"/>
                </a:cubicBezTo>
                <a:cubicBezTo>
                  <a:pt x="42817" y="32723"/>
                  <a:pt x="42342" y="33547"/>
                  <a:pt x="41836" y="34338"/>
                </a:cubicBezTo>
                <a:cubicBezTo>
                  <a:pt x="41582" y="34718"/>
                  <a:pt x="41297" y="35098"/>
                  <a:pt x="41012" y="35478"/>
                </a:cubicBezTo>
                <a:cubicBezTo>
                  <a:pt x="40980" y="35510"/>
                  <a:pt x="40949" y="35573"/>
                  <a:pt x="40917" y="35605"/>
                </a:cubicBezTo>
                <a:cubicBezTo>
                  <a:pt x="40917" y="35605"/>
                  <a:pt x="40917" y="35637"/>
                  <a:pt x="40885" y="35637"/>
                </a:cubicBezTo>
                <a:cubicBezTo>
                  <a:pt x="40854" y="35700"/>
                  <a:pt x="40759" y="35827"/>
                  <a:pt x="40727" y="35858"/>
                </a:cubicBezTo>
                <a:cubicBezTo>
                  <a:pt x="40569" y="36017"/>
                  <a:pt x="40442" y="36207"/>
                  <a:pt x="40284" y="36365"/>
                </a:cubicBezTo>
                <a:cubicBezTo>
                  <a:pt x="39682" y="37093"/>
                  <a:pt x="39049" y="37759"/>
                  <a:pt x="38352" y="38424"/>
                </a:cubicBezTo>
                <a:cubicBezTo>
                  <a:pt x="38004" y="38740"/>
                  <a:pt x="37655" y="39057"/>
                  <a:pt x="37307" y="39342"/>
                </a:cubicBezTo>
                <a:cubicBezTo>
                  <a:pt x="37148" y="39469"/>
                  <a:pt x="36990" y="39595"/>
                  <a:pt x="36800" y="39754"/>
                </a:cubicBezTo>
                <a:cubicBezTo>
                  <a:pt x="36768" y="39785"/>
                  <a:pt x="36705" y="39817"/>
                  <a:pt x="36673" y="39849"/>
                </a:cubicBezTo>
                <a:cubicBezTo>
                  <a:pt x="36578" y="39912"/>
                  <a:pt x="36483" y="39975"/>
                  <a:pt x="36388" y="40070"/>
                </a:cubicBezTo>
                <a:cubicBezTo>
                  <a:pt x="35628" y="40609"/>
                  <a:pt x="34837" y="41147"/>
                  <a:pt x="34013" y="41622"/>
                </a:cubicBezTo>
                <a:cubicBezTo>
                  <a:pt x="33538" y="41875"/>
                  <a:pt x="33032" y="42161"/>
                  <a:pt x="32525" y="42414"/>
                </a:cubicBezTo>
                <a:cubicBezTo>
                  <a:pt x="32303" y="42509"/>
                  <a:pt x="32081" y="42604"/>
                  <a:pt x="31828" y="42731"/>
                </a:cubicBezTo>
                <a:cubicBezTo>
                  <a:pt x="31765" y="42762"/>
                  <a:pt x="31670" y="42794"/>
                  <a:pt x="31606" y="42826"/>
                </a:cubicBezTo>
                <a:cubicBezTo>
                  <a:pt x="31480" y="42889"/>
                  <a:pt x="31321" y="42921"/>
                  <a:pt x="31195" y="42984"/>
                </a:cubicBezTo>
                <a:cubicBezTo>
                  <a:pt x="30213" y="43364"/>
                  <a:pt x="29231" y="43681"/>
                  <a:pt x="28186" y="43902"/>
                </a:cubicBezTo>
                <a:cubicBezTo>
                  <a:pt x="27711" y="44029"/>
                  <a:pt x="27204" y="44124"/>
                  <a:pt x="26698" y="44187"/>
                </a:cubicBezTo>
                <a:cubicBezTo>
                  <a:pt x="26603" y="44219"/>
                  <a:pt x="26476" y="44251"/>
                  <a:pt x="26381" y="44251"/>
                </a:cubicBezTo>
                <a:lnTo>
                  <a:pt x="26318" y="44251"/>
                </a:lnTo>
                <a:cubicBezTo>
                  <a:pt x="26318" y="44251"/>
                  <a:pt x="26286" y="44251"/>
                  <a:pt x="26254" y="44282"/>
                </a:cubicBezTo>
                <a:cubicBezTo>
                  <a:pt x="26001" y="44314"/>
                  <a:pt x="25716" y="44314"/>
                  <a:pt x="25463" y="44346"/>
                </a:cubicBezTo>
                <a:cubicBezTo>
                  <a:pt x="24808" y="44407"/>
                  <a:pt x="24154" y="44442"/>
                  <a:pt x="23499" y="44442"/>
                </a:cubicBezTo>
                <a:cubicBezTo>
                  <a:pt x="23140" y="44442"/>
                  <a:pt x="22781" y="44431"/>
                  <a:pt x="22422" y="44409"/>
                </a:cubicBezTo>
                <a:cubicBezTo>
                  <a:pt x="21916" y="44377"/>
                  <a:pt x="21409" y="44346"/>
                  <a:pt x="20902" y="44282"/>
                </a:cubicBezTo>
                <a:cubicBezTo>
                  <a:pt x="20871" y="44282"/>
                  <a:pt x="20744" y="44251"/>
                  <a:pt x="20681" y="44251"/>
                </a:cubicBezTo>
                <a:cubicBezTo>
                  <a:pt x="20617" y="44251"/>
                  <a:pt x="20491" y="44219"/>
                  <a:pt x="20459" y="44219"/>
                </a:cubicBezTo>
                <a:cubicBezTo>
                  <a:pt x="20174" y="44187"/>
                  <a:pt x="19921" y="44124"/>
                  <a:pt x="19667" y="44092"/>
                </a:cubicBezTo>
                <a:cubicBezTo>
                  <a:pt x="18685" y="43902"/>
                  <a:pt x="17704" y="43649"/>
                  <a:pt x="16722" y="43332"/>
                </a:cubicBezTo>
                <a:cubicBezTo>
                  <a:pt x="16247" y="43174"/>
                  <a:pt x="15772" y="42984"/>
                  <a:pt x="15297" y="42794"/>
                </a:cubicBezTo>
                <a:cubicBezTo>
                  <a:pt x="15265" y="42794"/>
                  <a:pt x="15233" y="42794"/>
                  <a:pt x="15233" y="42762"/>
                </a:cubicBezTo>
                <a:cubicBezTo>
                  <a:pt x="15233" y="42762"/>
                  <a:pt x="15202" y="42762"/>
                  <a:pt x="15170" y="42731"/>
                </a:cubicBezTo>
                <a:cubicBezTo>
                  <a:pt x="15075" y="42699"/>
                  <a:pt x="14980" y="42667"/>
                  <a:pt x="14853" y="42604"/>
                </a:cubicBezTo>
                <a:cubicBezTo>
                  <a:pt x="14632" y="42509"/>
                  <a:pt x="14378" y="42382"/>
                  <a:pt x="14157" y="42256"/>
                </a:cubicBezTo>
                <a:cubicBezTo>
                  <a:pt x="13270" y="41844"/>
                  <a:pt x="12415" y="41337"/>
                  <a:pt x="11592" y="40767"/>
                </a:cubicBezTo>
                <a:cubicBezTo>
                  <a:pt x="11433" y="40640"/>
                  <a:pt x="11243" y="40514"/>
                  <a:pt x="11053" y="40387"/>
                </a:cubicBezTo>
                <a:cubicBezTo>
                  <a:pt x="10958" y="40324"/>
                  <a:pt x="10895" y="40260"/>
                  <a:pt x="10800" y="40197"/>
                </a:cubicBezTo>
                <a:cubicBezTo>
                  <a:pt x="10768" y="40165"/>
                  <a:pt x="10705" y="40134"/>
                  <a:pt x="10673" y="40102"/>
                </a:cubicBezTo>
                <a:cubicBezTo>
                  <a:pt x="10325" y="39817"/>
                  <a:pt x="9945" y="39500"/>
                  <a:pt x="9596" y="39184"/>
                </a:cubicBezTo>
                <a:cubicBezTo>
                  <a:pt x="8900" y="38550"/>
                  <a:pt x="8235" y="37885"/>
                  <a:pt x="7633" y="37188"/>
                </a:cubicBezTo>
                <a:cubicBezTo>
                  <a:pt x="7475" y="37030"/>
                  <a:pt x="7348" y="36840"/>
                  <a:pt x="7190" y="36682"/>
                </a:cubicBezTo>
                <a:cubicBezTo>
                  <a:pt x="7126" y="36587"/>
                  <a:pt x="7063" y="36523"/>
                  <a:pt x="7000" y="36428"/>
                </a:cubicBezTo>
                <a:cubicBezTo>
                  <a:pt x="6968" y="36397"/>
                  <a:pt x="6936" y="36333"/>
                  <a:pt x="6905" y="36302"/>
                </a:cubicBezTo>
                <a:lnTo>
                  <a:pt x="6873" y="36302"/>
                </a:lnTo>
                <a:cubicBezTo>
                  <a:pt x="6873" y="36270"/>
                  <a:pt x="6873" y="36270"/>
                  <a:pt x="6873" y="36270"/>
                </a:cubicBezTo>
                <a:cubicBezTo>
                  <a:pt x="6588" y="35890"/>
                  <a:pt x="6334" y="35542"/>
                  <a:pt x="6081" y="35162"/>
                </a:cubicBezTo>
                <a:cubicBezTo>
                  <a:pt x="5543" y="34370"/>
                  <a:pt x="5068" y="33547"/>
                  <a:pt x="4656" y="32723"/>
                </a:cubicBezTo>
                <a:cubicBezTo>
                  <a:pt x="4466" y="32311"/>
                  <a:pt x="4276" y="31900"/>
                  <a:pt x="4086" y="31488"/>
                </a:cubicBezTo>
                <a:cubicBezTo>
                  <a:pt x="4054" y="31425"/>
                  <a:pt x="4023" y="31393"/>
                  <a:pt x="4023" y="31330"/>
                </a:cubicBezTo>
                <a:cubicBezTo>
                  <a:pt x="3959" y="31235"/>
                  <a:pt x="3928" y="31140"/>
                  <a:pt x="3896" y="31045"/>
                </a:cubicBezTo>
                <a:cubicBezTo>
                  <a:pt x="3801" y="30823"/>
                  <a:pt x="3738" y="30601"/>
                  <a:pt x="3643" y="30348"/>
                </a:cubicBezTo>
                <a:cubicBezTo>
                  <a:pt x="3326" y="29461"/>
                  <a:pt x="3073" y="28575"/>
                  <a:pt x="2883" y="27656"/>
                </a:cubicBezTo>
                <a:cubicBezTo>
                  <a:pt x="2788" y="27213"/>
                  <a:pt x="2724" y="26769"/>
                  <a:pt x="2629" y="26326"/>
                </a:cubicBezTo>
                <a:cubicBezTo>
                  <a:pt x="2629" y="26294"/>
                  <a:pt x="2629" y="26231"/>
                  <a:pt x="2629" y="26168"/>
                </a:cubicBezTo>
                <a:cubicBezTo>
                  <a:pt x="2629" y="26168"/>
                  <a:pt x="2629" y="26136"/>
                  <a:pt x="2629" y="26104"/>
                </a:cubicBezTo>
                <a:cubicBezTo>
                  <a:pt x="2598" y="26009"/>
                  <a:pt x="2598" y="25914"/>
                  <a:pt x="2566" y="25788"/>
                </a:cubicBezTo>
                <a:cubicBezTo>
                  <a:pt x="2566" y="25534"/>
                  <a:pt x="2534" y="25281"/>
                  <a:pt x="2503" y="25028"/>
                </a:cubicBezTo>
                <a:cubicBezTo>
                  <a:pt x="2439" y="24046"/>
                  <a:pt x="2439" y="23064"/>
                  <a:pt x="2503" y="22082"/>
                </a:cubicBezTo>
                <a:cubicBezTo>
                  <a:pt x="2629" y="20246"/>
                  <a:pt x="3009" y="18377"/>
                  <a:pt x="3643" y="16509"/>
                </a:cubicBezTo>
                <a:cubicBezTo>
                  <a:pt x="4244" y="14735"/>
                  <a:pt x="5068" y="13025"/>
                  <a:pt x="6144" y="11410"/>
                </a:cubicBezTo>
                <a:cubicBezTo>
                  <a:pt x="6398" y="11030"/>
                  <a:pt x="6683" y="10650"/>
                  <a:pt x="6936" y="10302"/>
                </a:cubicBezTo>
                <a:cubicBezTo>
                  <a:pt x="7221" y="9922"/>
                  <a:pt x="7475" y="9478"/>
                  <a:pt x="7760" y="9098"/>
                </a:cubicBezTo>
                <a:cubicBezTo>
                  <a:pt x="7981" y="8782"/>
                  <a:pt x="7855" y="8370"/>
                  <a:pt x="7570" y="8148"/>
                </a:cubicBezTo>
                <a:cubicBezTo>
                  <a:pt x="7447" y="8053"/>
                  <a:pt x="7313" y="8010"/>
                  <a:pt x="7177" y="8010"/>
                </a:cubicBezTo>
                <a:cubicBezTo>
                  <a:pt x="6997" y="8010"/>
                  <a:pt x="6814" y="8085"/>
                  <a:pt x="6651" y="8211"/>
                </a:cubicBezTo>
                <a:cubicBezTo>
                  <a:pt x="6271" y="8560"/>
                  <a:pt x="5859" y="8877"/>
                  <a:pt x="5543" y="9288"/>
                </a:cubicBezTo>
                <a:cubicBezTo>
                  <a:pt x="5194" y="9700"/>
                  <a:pt x="4846" y="10143"/>
                  <a:pt x="4529" y="10587"/>
                </a:cubicBezTo>
                <a:cubicBezTo>
                  <a:pt x="3959" y="11410"/>
                  <a:pt x="3421" y="12265"/>
                  <a:pt x="2978" y="13152"/>
                </a:cubicBezTo>
                <a:cubicBezTo>
                  <a:pt x="2027" y="14989"/>
                  <a:pt x="1299" y="16952"/>
                  <a:pt x="856" y="18979"/>
                </a:cubicBezTo>
                <a:cubicBezTo>
                  <a:pt x="1" y="23001"/>
                  <a:pt x="222" y="27244"/>
                  <a:pt x="1552" y="31140"/>
                </a:cubicBezTo>
                <a:cubicBezTo>
                  <a:pt x="2851" y="34908"/>
                  <a:pt x="5099" y="38360"/>
                  <a:pt x="8076" y="41020"/>
                </a:cubicBezTo>
                <a:cubicBezTo>
                  <a:pt x="11212" y="43839"/>
                  <a:pt x="15138" y="45739"/>
                  <a:pt x="19319" y="46467"/>
                </a:cubicBezTo>
                <a:cubicBezTo>
                  <a:pt x="20718" y="46716"/>
                  <a:pt x="22142" y="46843"/>
                  <a:pt x="23566" y="46843"/>
                </a:cubicBezTo>
                <a:cubicBezTo>
                  <a:pt x="26491" y="46843"/>
                  <a:pt x="29418" y="46308"/>
                  <a:pt x="32145" y="45201"/>
                </a:cubicBezTo>
                <a:cubicBezTo>
                  <a:pt x="36040" y="43617"/>
                  <a:pt x="39524" y="41115"/>
                  <a:pt x="42216" y="37885"/>
                </a:cubicBezTo>
                <a:cubicBezTo>
                  <a:pt x="44781" y="34813"/>
                  <a:pt x="46681" y="31140"/>
                  <a:pt x="47568" y="27213"/>
                </a:cubicBezTo>
                <a:cubicBezTo>
                  <a:pt x="48454" y="23159"/>
                  <a:pt x="48264" y="18821"/>
                  <a:pt x="47029" y="14799"/>
                </a:cubicBezTo>
                <a:cubicBezTo>
                  <a:pt x="45762" y="10808"/>
                  <a:pt x="43451" y="7071"/>
                  <a:pt x="40252" y="4316"/>
                </a:cubicBezTo>
                <a:cubicBezTo>
                  <a:pt x="37223" y="1732"/>
                  <a:pt x="33389" y="1"/>
                  <a:pt x="29392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262" name="Google Shape;1262;p32"/>
          <p:cNvSpPr/>
          <p:nvPr/>
        </p:nvSpPr>
        <p:spPr>
          <a:xfrm>
            <a:off x="8248873" y="4280470"/>
            <a:ext cx="2465619" cy="2143635"/>
          </a:xfrm>
          <a:custGeom>
            <a:avLst/>
            <a:gdLst/>
            <a:ahLst/>
            <a:cxnLst/>
            <a:rect l="l" t="t" r="r" b="b"/>
            <a:pathLst>
              <a:path w="38542" h="37586" extrusionOk="0">
                <a:moveTo>
                  <a:pt x="19750" y="0"/>
                </a:moveTo>
                <a:cubicBezTo>
                  <a:pt x="19512" y="0"/>
                  <a:pt x="19273" y="13"/>
                  <a:pt x="19034" y="42"/>
                </a:cubicBezTo>
                <a:cubicBezTo>
                  <a:pt x="18749" y="42"/>
                  <a:pt x="18432" y="232"/>
                  <a:pt x="18368" y="548"/>
                </a:cubicBezTo>
                <a:cubicBezTo>
                  <a:pt x="18147" y="1625"/>
                  <a:pt x="17830" y="2797"/>
                  <a:pt x="17007" y="3620"/>
                </a:cubicBezTo>
                <a:cubicBezTo>
                  <a:pt x="16943" y="3684"/>
                  <a:pt x="16880" y="3747"/>
                  <a:pt x="16785" y="3810"/>
                </a:cubicBezTo>
                <a:cubicBezTo>
                  <a:pt x="16342" y="4475"/>
                  <a:pt x="15740" y="5014"/>
                  <a:pt x="15012" y="5330"/>
                </a:cubicBezTo>
                <a:cubicBezTo>
                  <a:pt x="14446" y="5573"/>
                  <a:pt x="13867" y="5674"/>
                  <a:pt x="13276" y="5674"/>
                </a:cubicBezTo>
                <a:cubicBezTo>
                  <a:pt x="12940" y="5674"/>
                  <a:pt x="12600" y="5641"/>
                  <a:pt x="12256" y="5584"/>
                </a:cubicBezTo>
                <a:cubicBezTo>
                  <a:pt x="11845" y="5520"/>
                  <a:pt x="11433" y="5394"/>
                  <a:pt x="11021" y="5235"/>
                </a:cubicBezTo>
                <a:cubicBezTo>
                  <a:pt x="10776" y="5148"/>
                  <a:pt x="10536" y="5112"/>
                  <a:pt x="10302" y="5112"/>
                </a:cubicBezTo>
                <a:cubicBezTo>
                  <a:pt x="9265" y="5112"/>
                  <a:pt x="8311" y="5811"/>
                  <a:pt x="7253" y="5837"/>
                </a:cubicBezTo>
                <a:cubicBezTo>
                  <a:pt x="7031" y="5853"/>
                  <a:pt x="6817" y="5861"/>
                  <a:pt x="6607" y="5861"/>
                </a:cubicBezTo>
                <a:cubicBezTo>
                  <a:pt x="6398" y="5861"/>
                  <a:pt x="6192" y="5853"/>
                  <a:pt x="5986" y="5837"/>
                </a:cubicBezTo>
                <a:lnTo>
                  <a:pt x="5257" y="5837"/>
                </a:lnTo>
                <a:cubicBezTo>
                  <a:pt x="4983" y="5814"/>
                  <a:pt x="4676" y="5725"/>
                  <a:pt x="4383" y="5725"/>
                </a:cubicBezTo>
                <a:cubicBezTo>
                  <a:pt x="4270" y="5725"/>
                  <a:pt x="4160" y="5739"/>
                  <a:pt x="4054" y="5774"/>
                </a:cubicBezTo>
                <a:cubicBezTo>
                  <a:pt x="3516" y="5900"/>
                  <a:pt x="3294" y="6376"/>
                  <a:pt x="3041" y="6819"/>
                </a:cubicBezTo>
                <a:cubicBezTo>
                  <a:pt x="2851" y="7231"/>
                  <a:pt x="2629" y="7642"/>
                  <a:pt x="2439" y="8086"/>
                </a:cubicBezTo>
                <a:cubicBezTo>
                  <a:pt x="2059" y="8941"/>
                  <a:pt x="1711" y="9827"/>
                  <a:pt x="1426" y="10746"/>
                </a:cubicBezTo>
                <a:cubicBezTo>
                  <a:pt x="855" y="12551"/>
                  <a:pt x="507" y="14419"/>
                  <a:pt x="349" y="16288"/>
                </a:cubicBezTo>
                <a:cubicBezTo>
                  <a:pt x="0" y="19961"/>
                  <a:pt x="444" y="23793"/>
                  <a:pt x="1742" y="27277"/>
                </a:cubicBezTo>
                <a:cubicBezTo>
                  <a:pt x="2407" y="29050"/>
                  <a:pt x="3357" y="30729"/>
                  <a:pt x="4719" y="32091"/>
                </a:cubicBezTo>
                <a:cubicBezTo>
                  <a:pt x="6081" y="33452"/>
                  <a:pt x="7728" y="34497"/>
                  <a:pt x="9438" y="35384"/>
                </a:cubicBezTo>
                <a:cubicBezTo>
                  <a:pt x="11116" y="36303"/>
                  <a:pt x="12921" y="36999"/>
                  <a:pt x="14822" y="37316"/>
                </a:cubicBezTo>
                <a:cubicBezTo>
                  <a:pt x="15821" y="37498"/>
                  <a:pt x="16841" y="37586"/>
                  <a:pt x="17859" y="37586"/>
                </a:cubicBezTo>
                <a:cubicBezTo>
                  <a:pt x="18614" y="37586"/>
                  <a:pt x="19368" y="37537"/>
                  <a:pt x="20110" y="37443"/>
                </a:cubicBezTo>
                <a:cubicBezTo>
                  <a:pt x="23689" y="36999"/>
                  <a:pt x="27046" y="35574"/>
                  <a:pt x="29864" y="33294"/>
                </a:cubicBezTo>
                <a:cubicBezTo>
                  <a:pt x="35375" y="28797"/>
                  <a:pt x="38542" y="21102"/>
                  <a:pt x="37497" y="14039"/>
                </a:cubicBezTo>
                <a:cubicBezTo>
                  <a:pt x="37180" y="12013"/>
                  <a:pt x="36452" y="10112"/>
                  <a:pt x="35470" y="8339"/>
                </a:cubicBezTo>
                <a:cubicBezTo>
                  <a:pt x="34551" y="6661"/>
                  <a:pt x="33443" y="4982"/>
                  <a:pt x="31955" y="3747"/>
                </a:cubicBezTo>
                <a:cubicBezTo>
                  <a:pt x="29199" y="1467"/>
                  <a:pt x="25589" y="770"/>
                  <a:pt x="22137" y="263"/>
                </a:cubicBezTo>
                <a:cubicBezTo>
                  <a:pt x="21356" y="141"/>
                  <a:pt x="20555" y="0"/>
                  <a:pt x="1975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133" b="1" dirty="0" err="1" smtClean="0">
                <a:solidFill>
                  <a:srgbClr val="FFFFFF"/>
                </a:solidFill>
                <a:latin typeface="Roboto"/>
                <a:ea typeface="Roboto"/>
                <a:cs typeface="Roboto"/>
              </a:rPr>
              <a:t>Masalani</a:t>
            </a:r>
            <a:r>
              <a:rPr lang="en-US" sz="2133" b="1" dirty="0" smtClean="0">
                <a:solidFill>
                  <a:srgbClr val="FFFFFF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US" sz="2133" b="1" dirty="0" err="1" smtClean="0">
                <a:solidFill>
                  <a:srgbClr val="FFFFFF"/>
                </a:solidFill>
                <a:latin typeface="Roboto"/>
                <a:ea typeface="Roboto"/>
                <a:cs typeface="Roboto"/>
              </a:rPr>
              <a:t>yechish</a:t>
            </a:r>
            <a:r>
              <a:rPr lang="en-US" sz="2133" b="1" dirty="0" smtClean="0">
                <a:solidFill>
                  <a:srgbClr val="FFFFFF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US" sz="2133" b="1" dirty="0" err="1" smtClean="0">
                <a:solidFill>
                  <a:srgbClr val="FFFFFF"/>
                </a:solidFill>
                <a:latin typeface="Roboto"/>
                <a:ea typeface="Roboto"/>
                <a:cs typeface="Roboto"/>
              </a:rPr>
              <a:t>jarayoni</a:t>
            </a:r>
            <a:r>
              <a:rPr lang="en-US" sz="2133" b="1" dirty="0" smtClean="0">
                <a:solidFill>
                  <a:srgbClr val="FFFFFF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US" sz="2133" b="1" dirty="0" err="1" smtClean="0">
                <a:solidFill>
                  <a:srgbClr val="FFFFFF"/>
                </a:solidFill>
                <a:latin typeface="Roboto"/>
                <a:ea typeface="Roboto"/>
                <a:cs typeface="Roboto"/>
              </a:rPr>
              <a:t>texnologik</a:t>
            </a:r>
            <a:r>
              <a:rPr lang="en-US" sz="2133" b="1" dirty="0" smtClean="0">
                <a:solidFill>
                  <a:srgbClr val="FFFFFF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US" sz="2133" b="1" dirty="0" err="1" smtClean="0">
                <a:solidFill>
                  <a:srgbClr val="FFFFFF"/>
                </a:solidFill>
                <a:latin typeface="Roboto"/>
                <a:ea typeface="Roboto"/>
                <a:cs typeface="Roboto"/>
              </a:rPr>
              <a:t>xaritasini</a:t>
            </a:r>
            <a:r>
              <a:rPr lang="en-US" sz="2133" b="1" dirty="0" smtClean="0">
                <a:solidFill>
                  <a:srgbClr val="FFFFFF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US" sz="2133" b="1" dirty="0" err="1" smtClean="0">
                <a:solidFill>
                  <a:srgbClr val="FFFFFF"/>
                </a:solidFill>
                <a:latin typeface="Roboto"/>
                <a:ea typeface="Roboto"/>
                <a:cs typeface="Roboto"/>
              </a:rPr>
              <a:t>ishlab</a:t>
            </a:r>
            <a:r>
              <a:rPr lang="en-US" sz="2133" b="1" dirty="0" smtClean="0">
                <a:solidFill>
                  <a:srgbClr val="FFFFFF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US" sz="2133" b="1" dirty="0" err="1" smtClean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chiqing</a:t>
            </a:r>
            <a:endParaRPr lang="en-US" sz="2133" b="1" dirty="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63" name="Google Shape;1263;p32"/>
          <p:cNvSpPr/>
          <p:nvPr/>
        </p:nvSpPr>
        <p:spPr>
          <a:xfrm>
            <a:off x="8003363" y="4034069"/>
            <a:ext cx="2963419" cy="2671532"/>
          </a:xfrm>
          <a:custGeom>
            <a:avLst/>
            <a:gdLst/>
            <a:ahLst/>
            <a:cxnLst/>
            <a:rect l="l" t="t" r="r" b="b"/>
            <a:pathLst>
              <a:path w="48455" h="46842" extrusionOk="0">
                <a:moveTo>
                  <a:pt x="4036" y="31395"/>
                </a:moveTo>
                <a:cubicBezTo>
                  <a:pt x="4037" y="31398"/>
                  <a:pt x="4042" y="31408"/>
                  <a:pt x="4051" y="31430"/>
                </a:cubicBezTo>
                <a:lnTo>
                  <a:pt x="4051" y="31430"/>
                </a:lnTo>
                <a:cubicBezTo>
                  <a:pt x="4046" y="31419"/>
                  <a:pt x="4040" y="31408"/>
                  <a:pt x="4036" y="31395"/>
                </a:cubicBezTo>
                <a:close/>
                <a:moveTo>
                  <a:pt x="29338" y="0"/>
                </a:moveTo>
                <a:cubicBezTo>
                  <a:pt x="28798" y="0"/>
                  <a:pt x="28255" y="31"/>
                  <a:pt x="27711" y="95"/>
                </a:cubicBezTo>
                <a:cubicBezTo>
                  <a:pt x="27109" y="158"/>
                  <a:pt x="26539" y="253"/>
                  <a:pt x="25969" y="412"/>
                </a:cubicBezTo>
                <a:cubicBezTo>
                  <a:pt x="25684" y="475"/>
                  <a:pt x="25431" y="538"/>
                  <a:pt x="25146" y="633"/>
                </a:cubicBezTo>
                <a:cubicBezTo>
                  <a:pt x="25051" y="665"/>
                  <a:pt x="24924" y="728"/>
                  <a:pt x="24798" y="760"/>
                </a:cubicBezTo>
                <a:cubicBezTo>
                  <a:pt x="24734" y="792"/>
                  <a:pt x="24671" y="823"/>
                  <a:pt x="24576" y="855"/>
                </a:cubicBezTo>
                <a:cubicBezTo>
                  <a:pt x="24601" y="855"/>
                  <a:pt x="24282" y="977"/>
                  <a:pt x="24283" y="977"/>
                </a:cubicBezTo>
                <a:cubicBezTo>
                  <a:pt x="24283" y="977"/>
                  <a:pt x="24299" y="971"/>
                  <a:pt x="24338" y="956"/>
                </a:cubicBezTo>
                <a:lnTo>
                  <a:pt x="24338" y="956"/>
                </a:lnTo>
                <a:cubicBezTo>
                  <a:pt x="23744" y="1183"/>
                  <a:pt x="23279" y="1780"/>
                  <a:pt x="23499" y="2470"/>
                </a:cubicBezTo>
                <a:cubicBezTo>
                  <a:pt x="23656" y="2941"/>
                  <a:pt x="24136" y="3390"/>
                  <a:pt x="24673" y="3390"/>
                </a:cubicBezTo>
                <a:cubicBezTo>
                  <a:pt x="24787" y="3390"/>
                  <a:pt x="24903" y="3370"/>
                  <a:pt x="25019" y="3325"/>
                </a:cubicBezTo>
                <a:cubicBezTo>
                  <a:pt x="25526" y="3135"/>
                  <a:pt x="26033" y="2977"/>
                  <a:pt x="26571" y="2850"/>
                </a:cubicBezTo>
                <a:cubicBezTo>
                  <a:pt x="26824" y="2787"/>
                  <a:pt x="27078" y="2724"/>
                  <a:pt x="27331" y="2692"/>
                </a:cubicBezTo>
                <a:lnTo>
                  <a:pt x="27679" y="2629"/>
                </a:lnTo>
                <a:lnTo>
                  <a:pt x="27743" y="2629"/>
                </a:lnTo>
                <a:cubicBezTo>
                  <a:pt x="27806" y="2597"/>
                  <a:pt x="27964" y="2597"/>
                  <a:pt x="27964" y="2597"/>
                </a:cubicBezTo>
                <a:cubicBezTo>
                  <a:pt x="28335" y="2551"/>
                  <a:pt x="28706" y="2521"/>
                  <a:pt x="29090" y="2521"/>
                </a:cubicBezTo>
                <a:cubicBezTo>
                  <a:pt x="29230" y="2521"/>
                  <a:pt x="29372" y="2525"/>
                  <a:pt x="29516" y="2534"/>
                </a:cubicBezTo>
                <a:cubicBezTo>
                  <a:pt x="29770" y="2534"/>
                  <a:pt x="30023" y="2534"/>
                  <a:pt x="30308" y="2565"/>
                </a:cubicBezTo>
                <a:cubicBezTo>
                  <a:pt x="30435" y="2565"/>
                  <a:pt x="30593" y="2597"/>
                  <a:pt x="30720" y="2597"/>
                </a:cubicBezTo>
                <a:cubicBezTo>
                  <a:pt x="30783" y="2597"/>
                  <a:pt x="30846" y="2597"/>
                  <a:pt x="30910" y="2629"/>
                </a:cubicBezTo>
                <a:lnTo>
                  <a:pt x="31036" y="2629"/>
                </a:lnTo>
                <a:cubicBezTo>
                  <a:pt x="31068" y="2629"/>
                  <a:pt x="31100" y="2660"/>
                  <a:pt x="31100" y="2660"/>
                </a:cubicBezTo>
                <a:cubicBezTo>
                  <a:pt x="31195" y="2660"/>
                  <a:pt x="31258" y="2660"/>
                  <a:pt x="31353" y="2692"/>
                </a:cubicBezTo>
                <a:cubicBezTo>
                  <a:pt x="31480" y="2692"/>
                  <a:pt x="31575" y="2724"/>
                  <a:pt x="31701" y="2755"/>
                </a:cubicBezTo>
                <a:cubicBezTo>
                  <a:pt x="31986" y="2819"/>
                  <a:pt x="32271" y="2882"/>
                  <a:pt x="32525" y="2945"/>
                </a:cubicBezTo>
                <a:cubicBezTo>
                  <a:pt x="33032" y="3072"/>
                  <a:pt x="33570" y="3230"/>
                  <a:pt x="34045" y="3420"/>
                </a:cubicBezTo>
                <a:cubicBezTo>
                  <a:pt x="34172" y="3452"/>
                  <a:pt x="34267" y="3515"/>
                  <a:pt x="34362" y="3547"/>
                </a:cubicBezTo>
                <a:lnTo>
                  <a:pt x="34393" y="3547"/>
                </a:lnTo>
                <a:cubicBezTo>
                  <a:pt x="34425" y="3579"/>
                  <a:pt x="34457" y="3579"/>
                  <a:pt x="34488" y="3610"/>
                </a:cubicBezTo>
                <a:cubicBezTo>
                  <a:pt x="34710" y="3705"/>
                  <a:pt x="34963" y="3832"/>
                  <a:pt x="35185" y="3927"/>
                </a:cubicBezTo>
                <a:cubicBezTo>
                  <a:pt x="35628" y="4149"/>
                  <a:pt x="36072" y="4402"/>
                  <a:pt x="36515" y="4655"/>
                </a:cubicBezTo>
                <a:cubicBezTo>
                  <a:pt x="36927" y="4940"/>
                  <a:pt x="37338" y="5225"/>
                  <a:pt x="37750" y="5510"/>
                </a:cubicBezTo>
                <a:cubicBezTo>
                  <a:pt x="37782" y="5542"/>
                  <a:pt x="37845" y="5574"/>
                  <a:pt x="37877" y="5605"/>
                </a:cubicBezTo>
                <a:cubicBezTo>
                  <a:pt x="37972" y="5700"/>
                  <a:pt x="38067" y="5764"/>
                  <a:pt x="38162" y="5827"/>
                </a:cubicBezTo>
                <a:cubicBezTo>
                  <a:pt x="38352" y="6017"/>
                  <a:pt x="38574" y="6175"/>
                  <a:pt x="38764" y="6366"/>
                </a:cubicBezTo>
                <a:cubicBezTo>
                  <a:pt x="39492" y="6999"/>
                  <a:pt x="40189" y="7727"/>
                  <a:pt x="40822" y="8487"/>
                </a:cubicBezTo>
                <a:cubicBezTo>
                  <a:pt x="40980" y="8646"/>
                  <a:pt x="41107" y="8836"/>
                  <a:pt x="41234" y="8994"/>
                </a:cubicBezTo>
                <a:cubicBezTo>
                  <a:pt x="41265" y="9026"/>
                  <a:pt x="41329" y="9089"/>
                  <a:pt x="41360" y="9121"/>
                </a:cubicBezTo>
                <a:cubicBezTo>
                  <a:pt x="41424" y="9247"/>
                  <a:pt x="41519" y="9374"/>
                  <a:pt x="41614" y="9469"/>
                </a:cubicBezTo>
                <a:cubicBezTo>
                  <a:pt x="41867" y="9881"/>
                  <a:pt x="42152" y="10261"/>
                  <a:pt x="42406" y="10672"/>
                </a:cubicBezTo>
                <a:cubicBezTo>
                  <a:pt x="42912" y="11496"/>
                  <a:pt x="43356" y="12383"/>
                  <a:pt x="43767" y="13269"/>
                </a:cubicBezTo>
                <a:cubicBezTo>
                  <a:pt x="43831" y="13364"/>
                  <a:pt x="43862" y="13459"/>
                  <a:pt x="43894" y="13554"/>
                </a:cubicBezTo>
                <a:cubicBezTo>
                  <a:pt x="43926" y="13618"/>
                  <a:pt x="43957" y="13681"/>
                  <a:pt x="43957" y="13713"/>
                </a:cubicBezTo>
                <a:cubicBezTo>
                  <a:pt x="44052" y="13966"/>
                  <a:pt x="44147" y="14188"/>
                  <a:pt x="44242" y="14441"/>
                </a:cubicBezTo>
                <a:cubicBezTo>
                  <a:pt x="44401" y="14884"/>
                  <a:pt x="44559" y="15359"/>
                  <a:pt x="44717" y="15835"/>
                </a:cubicBezTo>
                <a:cubicBezTo>
                  <a:pt x="44971" y="16753"/>
                  <a:pt x="45192" y="17703"/>
                  <a:pt x="45351" y="18653"/>
                </a:cubicBezTo>
                <a:cubicBezTo>
                  <a:pt x="45382" y="18748"/>
                  <a:pt x="45382" y="18875"/>
                  <a:pt x="45414" y="18970"/>
                </a:cubicBezTo>
                <a:cubicBezTo>
                  <a:pt x="45414" y="19033"/>
                  <a:pt x="45446" y="19160"/>
                  <a:pt x="45446" y="19223"/>
                </a:cubicBezTo>
                <a:cubicBezTo>
                  <a:pt x="45477" y="19445"/>
                  <a:pt x="45509" y="19666"/>
                  <a:pt x="45509" y="19888"/>
                </a:cubicBezTo>
                <a:cubicBezTo>
                  <a:pt x="45572" y="20363"/>
                  <a:pt x="45604" y="20838"/>
                  <a:pt x="45604" y="21313"/>
                </a:cubicBezTo>
                <a:cubicBezTo>
                  <a:pt x="45636" y="22295"/>
                  <a:pt x="45604" y="23277"/>
                  <a:pt x="45509" y="24258"/>
                </a:cubicBezTo>
                <a:cubicBezTo>
                  <a:pt x="45509" y="24512"/>
                  <a:pt x="45477" y="24733"/>
                  <a:pt x="45446" y="24955"/>
                </a:cubicBezTo>
                <a:cubicBezTo>
                  <a:pt x="45446" y="25018"/>
                  <a:pt x="45414" y="25050"/>
                  <a:pt x="45414" y="25082"/>
                </a:cubicBezTo>
                <a:cubicBezTo>
                  <a:pt x="45414" y="25208"/>
                  <a:pt x="45382" y="25367"/>
                  <a:pt x="45351" y="25525"/>
                </a:cubicBezTo>
                <a:cubicBezTo>
                  <a:pt x="45287" y="25969"/>
                  <a:pt x="45192" y="26412"/>
                  <a:pt x="45097" y="26887"/>
                </a:cubicBezTo>
                <a:cubicBezTo>
                  <a:pt x="44876" y="27805"/>
                  <a:pt x="44591" y="28692"/>
                  <a:pt x="44274" y="29579"/>
                </a:cubicBezTo>
                <a:cubicBezTo>
                  <a:pt x="44211" y="29800"/>
                  <a:pt x="44116" y="29991"/>
                  <a:pt x="44021" y="30212"/>
                </a:cubicBezTo>
                <a:cubicBezTo>
                  <a:pt x="43996" y="30285"/>
                  <a:pt x="43972" y="30358"/>
                  <a:pt x="43948" y="30432"/>
                </a:cubicBezTo>
                <a:lnTo>
                  <a:pt x="43948" y="30432"/>
                </a:lnTo>
                <a:cubicBezTo>
                  <a:pt x="43923" y="30475"/>
                  <a:pt x="43851" y="30626"/>
                  <a:pt x="43831" y="30687"/>
                </a:cubicBezTo>
                <a:cubicBezTo>
                  <a:pt x="43641" y="31099"/>
                  <a:pt x="43451" y="31511"/>
                  <a:pt x="43261" y="31891"/>
                </a:cubicBezTo>
                <a:cubicBezTo>
                  <a:pt x="42817" y="32746"/>
                  <a:pt x="42342" y="33537"/>
                  <a:pt x="41836" y="34329"/>
                </a:cubicBezTo>
                <a:cubicBezTo>
                  <a:pt x="41582" y="34709"/>
                  <a:pt x="41297" y="35089"/>
                  <a:pt x="41012" y="35469"/>
                </a:cubicBezTo>
                <a:cubicBezTo>
                  <a:pt x="40980" y="35533"/>
                  <a:pt x="40949" y="35564"/>
                  <a:pt x="40917" y="35596"/>
                </a:cubicBezTo>
                <a:cubicBezTo>
                  <a:pt x="40917" y="35596"/>
                  <a:pt x="40917" y="35628"/>
                  <a:pt x="40885" y="35628"/>
                </a:cubicBezTo>
                <a:cubicBezTo>
                  <a:pt x="40854" y="35691"/>
                  <a:pt x="40759" y="35818"/>
                  <a:pt x="40727" y="35849"/>
                </a:cubicBezTo>
                <a:cubicBezTo>
                  <a:pt x="40569" y="36008"/>
                  <a:pt x="40442" y="36198"/>
                  <a:pt x="40284" y="36356"/>
                </a:cubicBezTo>
                <a:cubicBezTo>
                  <a:pt x="39682" y="37084"/>
                  <a:pt x="39049" y="37749"/>
                  <a:pt x="38352" y="38414"/>
                </a:cubicBezTo>
                <a:cubicBezTo>
                  <a:pt x="38004" y="38731"/>
                  <a:pt x="37655" y="39048"/>
                  <a:pt x="37307" y="39333"/>
                </a:cubicBezTo>
                <a:cubicBezTo>
                  <a:pt x="37148" y="39491"/>
                  <a:pt x="36990" y="39618"/>
                  <a:pt x="36800" y="39745"/>
                </a:cubicBezTo>
                <a:cubicBezTo>
                  <a:pt x="36768" y="39776"/>
                  <a:pt x="36705" y="39808"/>
                  <a:pt x="36673" y="39840"/>
                </a:cubicBezTo>
                <a:cubicBezTo>
                  <a:pt x="36578" y="39903"/>
                  <a:pt x="36483" y="39998"/>
                  <a:pt x="36388" y="40061"/>
                </a:cubicBezTo>
                <a:cubicBezTo>
                  <a:pt x="35628" y="40631"/>
                  <a:pt x="34837" y="41138"/>
                  <a:pt x="34013" y="41613"/>
                </a:cubicBezTo>
                <a:cubicBezTo>
                  <a:pt x="33538" y="41898"/>
                  <a:pt x="33032" y="42151"/>
                  <a:pt x="32525" y="42405"/>
                </a:cubicBezTo>
                <a:cubicBezTo>
                  <a:pt x="32303" y="42500"/>
                  <a:pt x="32081" y="42626"/>
                  <a:pt x="31828" y="42721"/>
                </a:cubicBezTo>
                <a:cubicBezTo>
                  <a:pt x="31765" y="42753"/>
                  <a:pt x="31670" y="42785"/>
                  <a:pt x="31606" y="42816"/>
                </a:cubicBezTo>
                <a:cubicBezTo>
                  <a:pt x="31480" y="42880"/>
                  <a:pt x="31321" y="42911"/>
                  <a:pt x="31195" y="42975"/>
                </a:cubicBezTo>
                <a:cubicBezTo>
                  <a:pt x="30213" y="43355"/>
                  <a:pt x="29231" y="43671"/>
                  <a:pt x="28186" y="43925"/>
                </a:cubicBezTo>
                <a:cubicBezTo>
                  <a:pt x="27711" y="44020"/>
                  <a:pt x="27204" y="44115"/>
                  <a:pt x="26698" y="44210"/>
                </a:cubicBezTo>
                <a:cubicBezTo>
                  <a:pt x="26603" y="44210"/>
                  <a:pt x="26476" y="44242"/>
                  <a:pt x="26381" y="44242"/>
                </a:cubicBezTo>
                <a:cubicBezTo>
                  <a:pt x="26349" y="44242"/>
                  <a:pt x="26318" y="44273"/>
                  <a:pt x="26318" y="44273"/>
                </a:cubicBezTo>
                <a:lnTo>
                  <a:pt x="26254" y="44273"/>
                </a:lnTo>
                <a:cubicBezTo>
                  <a:pt x="26001" y="44305"/>
                  <a:pt x="25716" y="44337"/>
                  <a:pt x="25463" y="44337"/>
                </a:cubicBezTo>
                <a:cubicBezTo>
                  <a:pt x="24808" y="44398"/>
                  <a:pt x="24154" y="44433"/>
                  <a:pt x="23499" y="44433"/>
                </a:cubicBezTo>
                <a:cubicBezTo>
                  <a:pt x="23140" y="44433"/>
                  <a:pt x="22781" y="44422"/>
                  <a:pt x="22422" y="44400"/>
                </a:cubicBezTo>
                <a:cubicBezTo>
                  <a:pt x="21916" y="44368"/>
                  <a:pt x="21409" y="44337"/>
                  <a:pt x="20902" y="44273"/>
                </a:cubicBezTo>
                <a:cubicBezTo>
                  <a:pt x="20871" y="44273"/>
                  <a:pt x="20744" y="44273"/>
                  <a:pt x="20681" y="44242"/>
                </a:cubicBezTo>
                <a:cubicBezTo>
                  <a:pt x="20617" y="44242"/>
                  <a:pt x="20491" y="44210"/>
                  <a:pt x="20459" y="44210"/>
                </a:cubicBezTo>
                <a:cubicBezTo>
                  <a:pt x="20174" y="44178"/>
                  <a:pt x="19921" y="44146"/>
                  <a:pt x="19667" y="44083"/>
                </a:cubicBezTo>
                <a:cubicBezTo>
                  <a:pt x="18685" y="43893"/>
                  <a:pt x="17704" y="43640"/>
                  <a:pt x="16722" y="43323"/>
                </a:cubicBezTo>
                <a:cubicBezTo>
                  <a:pt x="16247" y="43165"/>
                  <a:pt x="15772" y="42975"/>
                  <a:pt x="15297" y="42785"/>
                </a:cubicBezTo>
                <a:lnTo>
                  <a:pt x="15233" y="42785"/>
                </a:lnTo>
                <a:cubicBezTo>
                  <a:pt x="15233" y="42753"/>
                  <a:pt x="15202" y="42753"/>
                  <a:pt x="15170" y="42753"/>
                </a:cubicBezTo>
                <a:cubicBezTo>
                  <a:pt x="15075" y="42690"/>
                  <a:pt x="14980" y="42658"/>
                  <a:pt x="14853" y="42595"/>
                </a:cubicBezTo>
                <a:cubicBezTo>
                  <a:pt x="14632" y="42500"/>
                  <a:pt x="14378" y="42373"/>
                  <a:pt x="14157" y="42278"/>
                </a:cubicBezTo>
                <a:cubicBezTo>
                  <a:pt x="13270" y="41835"/>
                  <a:pt x="12415" y="41328"/>
                  <a:pt x="11592" y="40758"/>
                </a:cubicBezTo>
                <a:cubicBezTo>
                  <a:pt x="11433" y="40631"/>
                  <a:pt x="11243" y="40505"/>
                  <a:pt x="11053" y="40378"/>
                </a:cubicBezTo>
                <a:cubicBezTo>
                  <a:pt x="10958" y="40315"/>
                  <a:pt x="10895" y="40251"/>
                  <a:pt x="10800" y="40188"/>
                </a:cubicBezTo>
                <a:cubicBezTo>
                  <a:pt x="10768" y="40156"/>
                  <a:pt x="10705" y="40125"/>
                  <a:pt x="10673" y="40093"/>
                </a:cubicBezTo>
                <a:cubicBezTo>
                  <a:pt x="10325" y="39808"/>
                  <a:pt x="9945" y="39491"/>
                  <a:pt x="9596" y="39206"/>
                </a:cubicBezTo>
                <a:cubicBezTo>
                  <a:pt x="8900" y="38573"/>
                  <a:pt x="8235" y="37908"/>
                  <a:pt x="7633" y="37179"/>
                </a:cubicBezTo>
                <a:cubicBezTo>
                  <a:pt x="7475" y="37021"/>
                  <a:pt x="7348" y="36863"/>
                  <a:pt x="7190" y="36673"/>
                </a:cubicBezTo>
                <a:cubicBezTo>
                  <a:pt x="7126" y="36609"/>
                  <a:pt x="7063" y="36514"/>
                  <a:pt x="7000" y="36419"/>
                </a:cubicBezTo>
                <a:cubicBezTo>
                  <a:pt x="6968" y="36388"/>
                  <a:pt x="6936" y="36356"/>
                  <a:pt x="6905" y="36324"/>
                </a:cubicBezTo>
                <a:cubicBezTo>
                  <a:pt x="6905" y="36293"/>
                  <a:pt x="6905" y="36293"/>
                  <a:pt x="6873" y="36293"/>
                </a:cubicBezTo>
                <a:cubicBezTo>
                  <a:pt x="6873" y="36293"/>
                  <a:pt x="6873" y="36261"/>
                  <a:pt x="6873" y="36261"/>
                </a:cubicBezTo>
                <a:cubicBezTo>
                  <a:pt x="6588" y="35913"/>
                  <a:pt x="6334" y="35533"/>
                  <a:pt x="6081" y="35153"/>
                </a:cubicBezTo>
                <a:cubicBezTo>
                  <a:pt x="5543" y="34361"/>
                  <a:pt x="5068" y="33569"/>
                  <a:pt x="4656" y="32714"/>
                </a:cubicBezTo>
                <a:cubicBezTo>
                  <a:pt x="4466" y="32334"/>
                  <a:pt x="4276" y="31922"/>
                  <a:pt x="4086" y="31511"/>
                </a:cubicBezTo>
                <a:cubicBezTo>
                  <a:pt x="4070" y="31474"/>
                  <a:pt x="4059" y="31448"/>
                  <a:pt x="4051" y="31430"/>
                </a:cubicBezTo>
                <a:lnTo>
                  <a:pt x="4051" y="31430"/>
                </a:lnTo>
                <a:cubicBezTo>
                  <a:pt x="4062" y="31450"/>
                  <a:pt x="4074" y="31467"/>
                  <a:pt x="4086" y="31479"/>
                </a:cubicBezTo>
                <a:cubicBezTo>
                  <a:pt x="4067" y="31460"/>
                  <a:pt x="4037" y="31395"/>
                  <a:pt x="4036" y="31395"/>
                </a:cubicBezTo>
                <a:lnTo>
                  <a:pt x="4036" y="31395"/>
                </a:lnTo>
                <a:cubicBezTo>
                  <a:pt x="4036" y="31395"/>
                  <a:pt x="4036" y="31395"/>
                  <a:pt x="4036" y="31395"/>
                </a:cubicBezTo>
                <a:lnTo>
                  <a:pt x="4036" y="31395"/>
                </a:lnTo>
                <a:cubicBezTo>
                  <a:pt x="4036" y="31395"/>
                  <a:pt x="4036" y="31395"/>
                  <a:pt x="4036" y="31395"/>
                </a:cubicBezTo>
                <a:lnTo>
                  <a:pt x="4036" y="31395"/>
                </a:lnTo>
                <a:cubicBezTo>
                  <a:pt x="4036" y="31395"/>
                  <a:pt x="4036" y="31395"/>
                  <a:pt x="4036" y="31395"/>
                </a:cubicBezTo>
                <a:lnTo>
                  <a:pt x="4036" y="31395"/>
                </a:lnTo>
                <a:cubicBezTo>
                  <a:pt x="4028" y="31371"/>
                  <a:pt x="4023" y="31346"/>
                  <a:pt x="4023" y="31321"/>
                </a:cubicBezTo>
                <a:cubicBezTo>
                  <a:pt x="3959" y="31226"/>
                  <a:pt x="3928" y="31131"/>
                  <a:pt x="3896" y="31036"/>
                </a:cubicBezTo>
                <a:cubicBezTo>
                  <a:pt x="3801" y="30814"/>
                  <a:pt x="3738" y="30592"/>
                  <a:pt x="3643" y="30371"/>
                </a:cubicBezTo>
                <a:cubicBezTo>
                  <a:pt x="3326" y="29484"/>
                  <a:pt x="3073" y="28565"/>
                  <a:pt x="2883" y="27647"/>
                </a:cubicBezTo>
                <a:cubicBezTo>
                  <a:pt x="2788" y="27204"/>
                  <a:pt x="2724" y="26760"/>
                  <a:pt x="2629" y="26317"/>
                </a:cubicBezTo>
                <a:cubicBezTo>
                  <a:pt x="2629" y="26317"/>
                  <a:pt x="2629" y="26222"/>
                  <a:pt x="2629" y="26190"/>
                </a:cubicBezTo>
                <a:cubicBezTo>
                  <a:pt x="2629" y="26159"/>
                  <a:pt x="2629" y="26127"/>
                  <a:pt x="2629" y="26127"/>
                </a:cubicBezTo>
                <a:cubicBezTo>
                  <a:pt x="2598" y="26000"/>
                  <a:pt x="2598" y="25905"/>
                  <a:pt x="2566" y="25779"/>
                </a:cubicBezTo>
                <a:cubicBezTo>
                  <a:pt x="2566" y="25525"/>
                  <a:pt x="2534" y="25272"/>
                  <a:pt x="2503" y="25018"/>
                </a:cubicBezTo>
                <a:cubicBezTo>
                  <a:pt x="2439" y="24037"/>
                  <a:pt x="2439" y="23055"/>
                  <a:pt x="2503" y="22073"/>
                </a:cubicBezTo>
                <a:cubicBezTo>
                  <a:pt x="2629" y="20236"/>
                  <a:pt x="3009" y="18368"/>
                  <a:pt x="3643" y="16500"/>
                </a:cubicBezTo>
                <a:cubicBezTo>
                  <a:pt x="4244" y="14726"/>
                  <a:pt x="5068" y="13016"/>
                  <a:pt x="6144" y="11401"/>
                </a:cubicBezTo>
                <a:cubicBezTo>
                  <a:pt x="6398" y="11021"/>
                  <a:pt x="6683" y="10641"/>
                  <a:pt x="6936" y="10292"/>
                </a:cubicBezTo>
                <a:cubicBezTo>
                  <a:pt x="7221" y="9912"/>
                  <a:pt x="7475" y="9469"/>
                  <a:pt x="7760" y="9089"/>
                </a:cubicBezTo>
                <a:cubicBezTo>
                  <a:pt x="7981" y="8804"/>
                  <a:pt x="7855" y="8361"/>
                  <a:pt x="7570" y="8171"/>
                </a:cubicBezTo>
                <a:cubicBezTo>
                  <a:pt x="7441" y="8071"/>
                  <a:pt x="7300" y="8022"/>
                  <a:pt x="7158" y="8022"/>
                </a:cubicBezTo>
                <a:cubicBezTo>
                  <a:pt x="6984" y="8022"/>
                  <a:pt x="6808" y="8095"/>
                  <a:pt x="6651" y="8234"/>
                </a:cubicBezTo>
                <a:cubicBezTo>
                  <a:pt x="6271" y="8551"/>
                  <a:pt x="5859" y="8899"/>
                  <a:pt x="5543" y="9279"/>
                </a:cubicBezTo>
                <a:cubicBezTo>
                  <a:pt x="5194" y="9691"/>
                  <a:pt x="4846" y="10134"/>
                  <a:pt x="4529" y="10577"/>
                </a:cubicBezTo>
                <a:cubicBezTo>
                  <a:pt x="3959" y="11401"/>
                  <a:pt x="3421" y="12256"/>
                  <a:pt x="2978" y="13143"/>
                </a:cubicBezTo>
                <a:cubicBezTo>
                  <a:pt x="2027" y="15011"/>
                  <a:pt x="1299" y="16975"/>
                  <a:pt x="856" y="19001"/>
                </a:cubicBezTo>
                <a:cubicBezTo>
                  <a:pt x="1" y="23023"/>
                  <a:pt x="222" y="27267"/>
                  <a:pt x="1552" y="31162"/>
                </a:cubicBezTo>
                <a:cubicBezTo>
                  <a:pt x="2851" y="34899"/>
                  <a:pt x="5099" y="38351"/>
                  <a:pt x="8076" y="41011"/>
                </a:cubicBezTo>
                <a:cubicBezTo>
                  <a:pt x="11212" y="43861"/>
                  <a:pt x="15138" y="45730"/>
                  <a:pt x="19319" y="46458"/>
                </a:cubicBezTo>
                <a:cubicBezTo>
                  <a:pt x="20744" y="46712"/>
                  <a:pt x="22194" y="46842"/>
                  <a:pt x="23643" y="46842"/>
                </a:cubicBezTo>
                <a:cubicBezTo>
                  <a:pt x="26543" y="46842"/>
                  <a:pt x="29442" y="46321"/>
                  <a:pt x="32145" y="45223"/>
                </a:cubicBezTo>
                <a:cubicBezTo>
                  <a:pt x="36040" y="43640"/>
                  <a:pt x="39524" y="41138"/>
                  <a:pt x="42216" y="37908"/>
                </a:cubicBezTo>
                <a:cubicBezTo>
                  <a:pt x="44781" y="34804"/>
                  <a:pt x="46681" y="31162"/>
                  <a:pt x="47568" y="27235"/>
                </a:cubicBezTo>
                <a:cubicBezTo>
                  <a:pt x="48454" y="23150"/>
                  <a:pt x="48264" y="18811"/>
                  <a:pt x="47029" y="14821"/>
                </a:cubicBezTo>
                <a:cubicBezTo>
                  <a:pt x="45762" y="10799"/>
                  <a:pt x="43451" y="7062"/>
                  <a:pt x="40252" y="4307"/>
                </a:cubicBezTo>
                <a:cubicBezTo>
                  <a:pt x="37209" y="1711"/>
                  <a:pt x="33354" y="0"/>
                  <a:pt x="29338" y="0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264" name="Google Shape;1264;p32"/>
          <p:cNvGrpSpPr/>
          <p:nvPr/>
        </p:nvGrpSpPr>
        <p:grpSpPr>
          <a:xfrm>
            <a:off x="1493804" y="3983443"/>
            <a:ext cx="563281" cy="412560"/>
            <a:chOff x="1190625" y="937625"/>
            <a:chExt cx="5228475" cy="3829450"/>
          </a:xfrm>
          <a:solidFill>
            <a:schemeClr val="accent5">
              <a:lumMod val="50000"/>
            </a:schemeClr>
          </a:solidFill>
        </p:grpSpPr>
        <p:sp>
          <p:nvSpPr>
            <p:cNvPr id="1265" name="Google Shape;1265;p32"/>
            <p:cNvSpPr/>
            <p:nvPr/>
          </p:nvSpPr>
          <p:spPr>
            <a:xfrm>
              <a:off x="3560850" y="1430350"/>
              <a:ext cx="764475" cy="763700"/>
            </a:xfrm>
            <a:custGeom>
              <a:avLst/>
              <a:gdLst/>
              <a:ahLst/>
              <a:cxnLst/>
              <a:rect l="l" t="t" r="r" b="b"/>
              <a:pathLst>
                <a:path w="30579" h="30548" extrusionOk="0">
                  <a:moveTo>
                    <a:pt x="15274" y="1"/>
                  </a:moveTo>
                  <a:cubicBezTo>
                    <a:pt x="6845" y="1"/>
                    <a:pt x="0" y="6845"/>
                    <a:pt x="0" y="15274"/>
                  </a:cubicBezTo>
                  <a:cubicBezTo>
                    <a:pt x="32" y="23703"/>
                    <a:pt x="6845" y="30548"/>
                    <a:pt x="15274" y="30548"/>
                  </a:cubicBezTo>
                  <a:cubicBezTo>
                    <a:pt x="23734" y="30548"/>
                    <a:pt x="30579" y="23703"/>
                    <a:pt x="30579" y="15274"/>
                  </a:cubicBezTo>
                  <a:cubicBezTo>
                    <a:pt x="30579" y="6845"/>
                    <a:pt x="23734" y="1"/>
                    <a:pt x="1527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66" name="Google Shape;1266;p32"/>
            <p:cNvSpPr/>
            <p:nvPr/>
          </p:nvSpPr>
          <p:spPr>
            <a:xfrm>
              <a:off x="1190625" y="2510900"/>
              <a:ext cx="5228475" cy="2256175"/>
            </a:xfrm>
            <a:custGeom>
              <a:avLst/>
              <a:gdLst/>
              <a:ahLst/>
              <a:cxnLst/>
              <a:rect l="l" t="t" r="r" b="b"/>
              <a:pathLst>
                <a:path w="209139" h="90247" extrusionOk="0">
                  <a:moveTo>
                    <a:pt x="57545" y="1"/>
                  </a:moveTo>
                  <a:lnTo>
                    <a:pt x="0" y="51398"/>
                  </a:lnTo>
                  <a:lnTo>
                    <a:pt x="0" y="90247"/>
                  </a:lnTo>
                  <a:lnTo>
                    <a:pt x="209138" y="90247"/>
                  </a:lnTo>
                  <a:lnTo>
                    <a:pt x="209138" y="27791"/>
                  </a:lnTo>
                  <a:lnTo>
                    <a:pt x="168324" y="5926"/>
                  </a:lnTo>
                  <a:lnTo>
                    <a:pt x="120001" y="46391"/>
                  </a:lnTo>
                  <a:cubicBezTo>
                    <a:pt x="119326" y="46970"/>
                    <a:pt x="118488" y="47255"/>
                    <a:pt x="117644" y="47255"/>
                  </a:cubicBezTo>
                  <a:cubicBezTo>
                    <a:pt x="116824" y="47255"/>
                    <a:pt x="115998" y="46986"/>
                    <a:pt x="115311" y="46455"/>
                  </a:cubicBezTo>
                  <a:lnTo>
                    <a:pt x="57545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67" name="Google Shape;1267;p32"/>
            <p:cNvSpPr/>
            <p:nvPr/>
          </p:nvSpPr>
          <p:spPr>
            <a:xfrm>
              <a:off x="1190625" y="937625"/>
              <a:ext cx="5228475" cy="2610275"/>
            </a:xfrm>
            <a:custGeom>
              <a:avLst/>
              <a:gdLst/>
              <a:ahLst/>
              <a:cxnLst/>
              <a:rect l="l" t="t" r="r" b="b"/>
              <a:pathLst>
                <a:path w="209139" h="104411" extrusionOk="0">
                  <a:moveTo>
                    <a:pt x="110083" y="12327"/>
                  </a:moveTo>
                  <a:cubicBezTo>
                    <a:pt x="122631" y="12327"/>
                    <a:pt x="132771" y="22467"/>
                    <a:pt x="132771" y="34983"/>
                  </a:cubicBezTo>
                  <a:cubicBezTo>
                    <a:pt x="132771" y="47500"/>
                    <a:pt x="122631" y="57640"/>
                    <a:pt x="110083" y="57640"/>
                  </a:cubicBezTo>
                  <a:cubicBezTo>
                    <a:pt x="97566" y="57640"/>
                    <a:pt x="87426" y="47500"/>
                    <a:pt x="87426" y="34983"/>
                  </a:cubicBezTo>
                  <a:cubicBezTo>
                    <a:pt x="87426" y="22467"/>
                    <a:pt x="97566" y="12327"/>
                    <a:pt x="110083" y="12327"/>
                  </a:cubicBezTo>
                  <a:close/>
                  <a:moveTo>
                    <a:pt x="0" y="0"/>
                  </a:moveTo>
                  <a:lnTo>
                    <a:pt x="0" y="104411"/>
                  </a:lnTo>
                  <a:lnTo>
                    <a:pt x="54946" y="55327"/>
                  </a:lnTo>
                  <a:cubicBezTo>
                    <a:pt x="55635" y="54704"/>
                    <a:pt x="56509" y="54395"/>
                    <a:pt x="57391" y="54395"/>
                  </a:cubicBezTo>
                  <a:cubicBezTo>
                    <a:pt x="58214" y="54395"/>
                    <a:pt x="59043" y="54664"/>
                    <a:pt x="59731" y="55200"/>
                  </a:cubicBezTo>
                  <a:lnTo>
                    <a:pt x="117593" y="101717"/>
                  </a:lnTo>
                  <a:lnTo>
                    <a:pt x="165504" y="61601"/>
                  </a:lnTo>
                  <a:cubicBezTo>
                    <a:pt x="166177" y="61022"/>
                    <a:pt x="167025" y="60729"/>
                    <a:pt x="167881" y="60729"/>
                  </a:cubicBezTo>
                  <a:cubicBezTo>
                    <a:pt x="168478" y="60729"/>
                    <a:pt x="169077" y="60871"/>
                    <a:pt x="169624" y="61157"/>
                  </a:cubicBezTo>
                  <a:lnTo>
                    <a:pt x="209138" y="82356"/>
                  </a:lnTo>
                  <a:lnTo>
                    <a:pt x="2091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1268" name="Google Shape;1268;p32"/>
          <p:cNvGrpSpPr/>
          <p:nvPr/>
        </p:nvGrpSpPr>
        <p:grpSpPr>
          <a:xfrm>
            <a:off x="5086372" y="1074033"/>
            <a:ext cx="486696" cy="392651"/>
            <a:chOff x="1104850" y="701025"/>
            <a:chExt cx="5336575" cy="4305375"/>
          </a:xfrm>
        </p:grpSpPr>
        <p:sp>
          <p:nvSpPr>
            <p:cNvPr id="1269" name="Google Shape;1269;p32"/>
            <p:cNvSpPr/>
            <p:nvPr/>
          </p:nvSpPr>
          <p:spPr>
            <a:xfrm>
              <a:off x="3904350" y="2212375"/>
              <a:ext cx="2537075" cy="2793875"/>
            </a:xfrm>
            <a:custGeom>
              <a:avLst/>
              <a:gdLst/>
              <a:ahLst/>
              <a:cxnLst/>
              <a:rect l="l" t="t" r="r" b="b"/>
              <a:pathLst>
                <a:path w="101483" h="111755" extrusionOk="0">
                  <a:moveTo>
                    <a:pt x="59242" y="0"/>
                  </a:moveTo>
                  <a:cubicBezTo>
                    <a:pt x="57754" y="27968"/>
                    <a:pt x="38053" y="51196"/>
                    <a:pt x="11794" y="57975"/>
                  </a:cubicBezTo>
                  <a:cubicBezTo>
                    <a:pt x="11187" y="70126"/>
                    <a:pt x="7082" y="81837"/>
                    <a:pt x="0" y="91701"/>
                  </a:cubicBezTo>
                  <a:cubicBezTo>
                    <a:pt x="11048" y="104696"/>
                    <a:pt x="27032" y="111754"/>
                    <a:pt x="43405" y="111754"/>
                  </a:cubicBezTo>
                  <a:cubicBezTo>
                    <a:pt x="50431" y="111754"/>
                    <a:pt x="57530" y="110454"/>
                    <a:pt x="64339" y="107765"/>
                  </a:cubicBezTo>
                  <a:cubicBezTo>
                    <a:pt x="87016" y="98810"/>
                    <a:pt x="101482" y="76408"/>
                    <a:pt x="100325" y="52078"/>
                  </a:cubicBezTo>
                  <a:cubicBezTo>
                    <a:pt x="99168" y="27720"/>
                    <a:pt x="82663" y="6779"/>
                    <a:pt x="59242" y="0"/>
                  </a:cubicBez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70" name="Google Shape;1270;p32"/>
            <p:cNvSpPr/>
            <p:nvPr/>
          </p:nvSpPr>
          <p:spPr>
            <a:xfrm>
              <a:off x="3904350" y="2156050"/>
              <a:ext cx="1321925" cy="1339000"/>
            </a:xfrm>
            <a:custGeom>
              <a:avLst/>
              <a:gdLst/>
              <a:ahLst/>
              <a:cxnLst/>
              <a:rect l="l" t="t" r="r" b="b"/>
              <a:pathLst>
                <a:path w="52877" h="53560" extrusionOk="0">
                  <a:moveTo>
                    <a:pt x="43412" y="1"/>
                  </a:moveTo>
                  <a:cubicBezTo>
                    <a:pt x="26856" y="1"/>
                    <a:pt x="10908" y="7228"/>
                    <a:pt x="0" y="20081"/>
                  </a:cubicBezTo>
                  <a:cubicBezTo>
                    <a:pt x="7054" y="29890"/>
                    <a:pt x="11132" y="41518"/>
                    <a:pt x="11794" y="53559"/>
                  </a:cubicBezTo>
                  <a:cubicBezTo>
                    <a:pt x="35435" y="46671"/>
                    <a:pt x="51995" y="25399"/>
                    <a:pt x="52877" y="793"/>
                  </a:cubicBezTo>
                  <a:cubicBezTo>
                    <a:pt x="49720" y="261"/>
                    <a:pt x="46555" y="1"/>
                    <a:pt x="43412" y="1"/>
                  </a:cubicBez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71" name="Google Shape;1271;p32"/>
            <p:cNvSpPr/>
            <p:nvPr/>
          </p:nvSpPr>
          <p:spPr>
            <a:xfrm>
              <a:off x="2381300" y="701025"/>
              <a:ext cx="2841550" cy="1829625"/>
            </a:xfrm>
            <a:custGeom>
              <a:avLst/>
              <a:gdLst/>
              <a:ahLst/>
              <a:cxnLst/>
              <a:rect l="l" t="t" r="r" b="b"/>
              <a:pathLst>
                <a:path w="113662" h="73185" extrusionOk="0">
                  <a:moveTo>
                    <a:pt x="56844" y="0"/>
                  </a:moveTo>
                  <a:cubicBezTo>
                    <a:pt x="27113" y="0"/>
                    <a:pt x="2370" y="22843"/>
                    <a:pt x="0" y="52464"/>
                  </a:cubicBezTo>
                  <a:cubicBezTo>
                    <a:pt x="3125" y="51998"/>
                    <a:pt x="6254" y="51769"/>
                    <a:pt x="9362" y="51769"/>
                  </a:cubicBezTo>
                  <a:cubicBezTo>
                    <a:pt x="27380" y="51769"/>
                    <a:pt x="44718" y="59460"/>
                    <a:pt x="56844" y="73185"/>
                  </a:cubicBezTo>
                  <a:cubicBezTo>
                    <a:pt x="68971" y="59460"/>
                    <a:pt x="86308" y="51769"/>
                    <a:pt x="104310" y="51769"/>
                  </a:cubicBezTo>
                  <a:cubicBezTo>
                    <a:pt x="107415" y="51769"/>
                    <a:pt x="110540" y="51998"/>
                    <a:pt x="113661" y="52464"/>
                  </a:cubicBezTo>
                  <a:cubicBezTo>
                    <a:pt x="111291" y="22843"/>
                    <a:pt x="86548" y="0"/>
                    <a:pt x="56844" y="0"/>
                  </a:cubicBez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72" name="Google Shape;1272;p32"/>
            <p:cNvSpPr/>
            <p:nvPr/>
          </p:nvSpPr>
          <p:spPr>
            <a:xfrm>
              <a:off x="3564750" y="2793075"/>
              <a:ext cx="475325" cy="758625"/>
            </a:xfrm>
            <a:custGeom>
              <a:avLst/>
              <a:gdLst/>
              <a:ahLst/>
              <a:cxnLst/>
              <a:rect l="l" t="t" r="r" b="b"/>
              <a:pathLst>
                <a:path w="19013" h="30345" extrusionOk="0">
                  <a:moveTo>
                    <a:pt x="9506" y="1"/>
                  </a:moveTo>
                  <a:cubicBezTo>
                    <a:pt x="3637" y="8763"/>
                    <a:pt x="358" y="18986"/>
                    <a:pt x="0" y="29539"/>
                  </a:cubicBezTo>
                  <a:cubicBezTo>
                    <a:pt x="3141" y="30076"/>
                    <a:pt x="6317" y="30345"/>
                    <a:pt x="9496" y="30345"/>
                  </a:cubicBezTo>
                  <a:cubicBezTo>
                    <a:pt x="12675" y="30345"/>
                    <a:pt x="15858" y="30076"/>
                    <a:pt x="19013" y="29539"/>
                  </a:cubicBezTo>
                  <a:cubicBezTo>
                    <a:pt x="18654" y="18986"/>
                    <a:pt x="15348" y="8763"/>
                    <a:pt x="9506" y="1"/>
                  </a:cubicBez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73" name="Google Shape;1273;p32"/>
            <p:cNvSpPr/>
            <p:nvPr/>
          </p:nvSpPr>
          <p:spPr>
            <a:xfrm>
              <a:off x="3568175" y="3694800"/>
              <a:ext cx="467775" cy="675100"/>
            </a:xfrm>
            <a:custGeom>
              <a:avLst/>
              <a:gdLst/>
              <a:ahLst/>
              <a:cxnLst/>
              <a:rect l="l" t="t" r="r" b="b"/>
              <a:pathLst>
                <a:path w="18711" h="27004" extrusionOk="0">
                  <a:moveTo>
                    <a:pt x="1" y="0"/>
                  </a:moveTo>
                  <a:lnTo>
                    <a:pt x="1" y="0"/>
                  </a:lnTo>
                  <a:cubicBezTo>
                    <a:pt x="773" y="9644"/>
                    <a:pt x="3996" y="18958"/>
                    <a:pt x="9369" y="27003"/>
                  </a:cubicBezTo>
                  <a:cubicBezTo>
                    <a:pt x="14742" y="18958"/>
                    <a:pt x="17966" y="9644"/>
                    <a:pt x="18710" y="0"/>
                  </a:cubicBezTo>
                  <a:lnTo>
                    <a:pt x="18710" y="0"/>
                  </a:lnTo>
                  <a:cubicBezTo>
                    <a:pt x="15624" y="469"/>
                    <a:pt x="12483" y="689"/>
                    <a:pt x="9369" y="689"/>
                  </a:cubicBezTo>
                  <a:cubicBezTo>
                    <a:pt x="6228" y="689"/>
                    <a:pt x="3087" y="469"/>
                    <a:pt x="1" y="0"/>
                  </a:cubicBez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74" name="Google Shape;1274;p32"/>
            <p:cNvSpPr/>
            <p:nvPr/>
          </p:nvSpPr>
          <p:spPr>
            <a:xfrm>
              <a:off x="2377850" y="2156050"/>
              <a:ext cx="1322625" cy="1339000"/>
            </a:xfrm>
            <a:custGeom>
              <a:avLst/>
              <a:gdLst/>
              <a:ahLst/>
              <a:cxnLst/>
              <a:rect l="l" t="t" r="r" b="b"/>
              <a:pathLst>
                <a:path w="52905" h="53560" extrusionOk="0">
                  <a:moveTo>
                    <a:pt x="9475" y="1"/>
                  </a:moveTo>
                  <a:cubicBezTo>
                    <a:pt x="6329" y="1"/>
                    <a:pt x="3161" y="261"/>
                    <a:pt x="0" y="793"/>
                  </a:cubicBezTo>
                  <a:cubicBezTo>
                    <a:pt x="882" y="25399"/>
                    <a:pt x="17470" y="46671"/>
                    <a:pt x="41111" y="53559"/>
                  </a:cubicBezTo>
                  <a:cubicBezTo>
                    <a:pt x="41745" y="41518"/>
                    <a:pt x="45851" y="29890"/>
                    <a:pt x="52904" y="20081"/>
                  </a:cubicBezTo>
                  <a:cubicBezTo>
                    <a:pt x="41974" y="7228"/>
                    <a:pt x="26041" y="1"/>
                    <a:pt x="9475" y="1"/>
                  </a:cubicBez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75" name="Google Shape;1275;p32"/>
            <p:cNvSpPr/>
            <p:nvPr/>
          </p:nvSpPr>
          <p:spPr>
            <a:xfrm>
              <a:off x="1104850" y="2212375"/>
              <a:ext cx="2595625" cy="2794025"/>
            </a:xfrm>
            <a:custGeom>
              <a:avLst/>
              <a:gdLst/>
              <a:ahLst/>
              <a:cxnLst/>
              <a:rect l="l" t="t" r="r" b="b"/>
              <a:pathLst>
                <a:path w="103825" h="111761" extrusionOk="0">
                  <a:moveTo>
                    <a:pt x="44555" y="0"/>
                  </a:moveTo>
                  <a:cubicBezTo>
                    <a:pt x="17277" y="7909"/>
                    <a:pt x="0" y="34664"/>
                    <a:pt x="3996" y="62769"/>
                  </a:cubicBezTo>
                  <a:cubicBezTo>
                    <a:pt x="7963" y="90874"/>
                    <a:pt x="32046" y="111760"/>
                    <a:pt x="60427" y="111760"/>
                  </a:cubicBezTo>
                  <a:cubicBezTo>
                    <a:pt x="77124" y="111760"/>
                    <a:pt x="92996" y="104431"/>
                    <a:pt x="103824" y="91701"/>
                  </a:cubicBezTo>
                  <a:cubicBezTo>
                    <a:pt x="96715" y="81837"/>
                    <a:pt x="92610" y="70126"/>
                    <a:pt x="92004" y="57975"/>
                  </a:cubicBezTo>
                  <a:cubicBezTo>
                    <a:pt x="65772" y="51196"/>
                    <a:pt x="46043" y="27968"/>
                    <a:pt x="44555" y="0"/>
                  </a:cubicBez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1276" name="Google Shape;1276;p32"/>
          <p:cNvGrpSpPr/>
          <p:nvPr/>
        </p:nvGrpSpPr>
        <p:grpSpPr>
          <a:xfrm flipH="1">
            <a:off x="8632023" y="3992667"/>
            <a:ext cx="484488" cy="403336"/>
            <a:chOff x="1190625" y="674975"/>
            <a:chExt cx="5220775" cy="4346300"/>
          </a:xfrm>
          <a:solidFill>
            <a:schemeClr val="accent5"/>
          </a:solidFill>
        </p:grpSpPr>
        <p:sp>
          <p:nvSpPr>
            <p:cNvPr id="1277" name="Google Shape;1277;p32"/>
            <p:cNvSpPr/>
            <p:nvPr/>
          </p:nvSpPr>
          <p:spPr>
            <a:xfrm>
              <a:off x="3983475" y="3054950"/>
              <a:ext cx="159625" cy="159625"/>
            </a:xfrm>
            <a:custGeom>
              <a:avLst/>
              <a:gdLst/>
              <a:ahLst/>
              <a:cxnLst/>
              <a:rect l="l" t="t" r="r" b="b"/>
              <a:pathLst>
                <a:path w="6385" h="6385" extrusionOk="0">
                  <a:moveTo>
                    <a:pt x="3177" y="0"/>
                  </a:moveTo>
                  <a:cubicBezTo>
                    <a:pt x="1439" y="0"/>
                    <a:pt x="0" y="1439"/>
                    <a:pt x="0" y="3177"/>
                  </a:cubicBezTo>
                  <a:cubicBezTo>
                    <a:pt x="0" y="4946"/>
                    <a:pt x="1439" y="6385"/>
                    <a:pt x="3177" y="6385"/>
                  </a:cubicBezTo>
                  <a:cubicBezTo>
                    <a:pt x="4946" y="6385"/>
                    <a:pt x="6385" y="4946"/>
                    <a:pt x="6385" y="3177"/>
                  </a:cubicBezTo>
                  <a:cubicBezTo>
                    <a:pt x="6385" y="1439"/>
                    <a:pt x="4946" y="0"/>
                    <a:pt x="317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133"/>
            </a:p>
          </p:txBody>
        </p:sp>
        <p:sp>
          <p:nvSpPr>
            <p:cNvPr id="1278" name="Google Shape;1278;p32"/>
            <p:cNvSpPr/>
            <p:nvPr/>
          </p:nvSpPr>
          <p:spPr>
            <a:xfrm>
              <a:off x="3513625" y="4172225"/>
              <a:ext cx="1099325" cy="387450"/>
            </a:xfrm>
            <a:custGeom>
              <a:avLst/>
              <a:gdLst/>
              <a:ahLst/>
              <a:cxnLst/>
              <a:rect l="l" t="t" r="r" b="b"/>
              <a:pathLst>
                <a:path w="43973" h="15498" extrusionOk="0">
                  <a:moveTo>
                    <a:pt x="0" y="1"/>
                  </a:moveTo>
                  <a:lnTo>
                    <a:pt x="0" y="15498"/>
                  </a:lnTo>
                  <a:lnTo>
                    <a:pt x="43972" y="15498"/>
                  </a:lnTo>
                  <a:lnTo>
                    <a:pt x="4397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133"/>
            </a:p>
          </p:txBody>
        </p:sp>
        <p:sp>
          <p:nvSpPr>
            <p:cNvPr id="1279" name="Google Shape;1279;p32"/>
            <p:cNvSpPr/>
            <p:nvPr/>
          </p:nvSpPr>
          <p:spPr>
            <a:xfrm>
              <a:off x="1190625" y="674975"/>
              <a:ext cx="2437675" cy="4346300"/>
            </a:xfrm>
            <a:custGeom>
              <a:avLst/>
              <a:gdLst/>
              <a:ahLst/>
              <a:cxnLst/>
              <a:rect l="l" t="t" r="r" b="b"/>
              <a:pathLst>
                <a:path w="97507" h="173852" extrusionOk="0">
                  <a:moveTo>
                    <a:pt x="15617" y="1"/>
                  </a:moveTo>
                  <a:cubicBezTo>
                    <a:pt x="7074" y="1"/>
                    <a:pt x="0" y="7195"/>
                    <a:pt x="0" y="15737"/>
                  </a:cubicBezTo>
                  <a:lnTo>
                    <a:pt x="0" y="158145"/>
                  </a:lnTo>
                  <a:cubicBezTo>
                    <a:pt x="0" y="166688"/>
                    <a:pt x="7074" y="173852"/>
                    <a:pt x="15617" y="173852"/>
                  </a:cubicBezTo>
                  <a:lnTo>
                    <a:pt x="18494" y="173852"/>
                  </a:lnTo>
                  <a:lnTo>
                    <a:pt x="18494" y="50927"/>
                  </a:lnTo>
                  <a:cubicBezTo>
                    <a:pt x="18494" y="38518"/>
                    <a:pt x="28775" y="28477"/>
                    <a:pt x="41185" y="28477"/>
                  </a:cubicBezTo>
                  <a:lnTo>
                    <a:pt x="97506" y="28477"/>
                  </a:lnTo>
                  <a:lnTo>
                    <a:pt x="79132" y="5846"/>
                  </a:lnTo>
                  <a:cubicBezTo>
                    <a:pt x="76225" y="2189"/>
                    <a:pt x="71818" y="61"/>
                    <a:pt x="671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133"/>
            </a:p>
          </p:txBody>
        </p:sp>
        <p:sp>
          <p:nvSpPr>
            <p:cNvPr id="1280" name="Google Shape;1280;p32"/>
            <p:cNvSpPr/>
            <p:nvPr/>
          </p:nvSpPr>
          <p:spPr>
            <a:xfrm>
              <a:off x="1827575" y="1562225"/>
              <a:ext cx="4583825" cy="3459050"/>
            </a:xfrm>
            <a:custGeom>
              <a:avLst/>
              <a:gdLst/>
              <a:ahLst/>
              <a:cxnLst/>
              <a:rect l="l" t="t" r="r" b="b"/>
              <a:pathLst>
                <a:path w="183353" h="138362" extrusionOk="0">
                  <a:moveTo>
                    <a:pt x="89413" y="12800"/>
                  </a:moveTo>
                  <a:cubicBezTo>
                    <a:pt x="90732" y="12800"/>
                    <a:pt x="91901" y="13519"/>
                    <a:pt x="92501" y="14658"/>
                  </a:cubicBezTo>
                  <a:lnTo>
                    <a:pt x="120676" y="67862"/>
                  </a:lnTo>
                  <a:cubicBezTo>
                    <a:pt x="121096" y="68642"/>
                    <a:pt x="121186" y="69511"/>
                    <a:pt x="120976" y="70350"/>
                  </a:cubicBezTo>
                  <a:lnTo>
                    <a:pt x="114022" y="97417"/>
                  </a:lnTo>
                  <a:lnTo>
                    <a:pt x="114772" y="97417"/>
                  </a:lnTo>
                  <a:cubicBezTo>
                    <a:pt x="116720" y="97417"/>
                    <a:pt x="118338" y="99005"/>
                    <a:pt x="118398" y="100954"/>
                  </a:cubicBezTo>
                  <a:lnTo>
                    <a:pt x="118398" y="123554"/>
                  </a:lnTo>
                  <a:cubicBezTo>
                    <a:pt x="118398" y="125503"/>
                    <a:pt x="116690" y="126882"/>
                    <a:pt x="114772" y="126882"/>
                  </a:cubicBezTo>
                  <a:lnTo>
                    <a:pt x="64085" y="126882"/>
                  </a:lnTo>
                  <a:cubicBezTo>
                    <a:pt x="62167" y="126882"/>
                    <a:pt x="60458" y="125503"/>
                    <a:pt x="60458" y="123554"/>
                  </a:cubicBezTo>
                  <a:lnTo>
                    <a:pt x="60458" y="100954"/>
                  </a:lnTo>
                  <a:cubicBezTo>
                    <a:pt x="60518" y="99005"/>
                    <a:pt x="62107" y="97417"/>
                    <a:pt x="64085" y="97417"/>
                  </a:cubicBezTo>
                  <a:lnTo>
                    <a:pt x="65344" y="97417"/>
                  </a:lnTo>
                  <a:lnTo>
                    <a:pt x="57880" y="70410"/>
                  </a:lnTo>
                  <a:cubicBezTo>
                    <a:pt x="57641" y="69571"/>
                    <a:pt x="57731" y="68672"/>
                    <a:pt x="58150" y="67892"/>
                  </a:cubicBezTo>
                  <a:lnTo>
                    <a:pt x="86326" y="14658"/>
                  </a:lnTo>
                  <a:cubicBezTo>
                    <a:pt x="86925" y="13519"/>
                    <a:pt x="88124" y="12800"/>
                    <a:pt x="89413" y="12800"/>
                  </a:cubicBezTo>
                  <a:close/>
                  <a:moveTo>
                    <a:pt x="15707" y="1"/>
                  </a:moveTo>
                  <a:cubicBezTo>
                    <a:pt x="7164" y="1"/>
                    <a:pt x="0" y="6895"/>
                    <a:pt x="0" y="15437"/>
                  </a:cubicBezTo>
                  <a:lnTo>
                    <a:pt x="0" y="138362"/>
                  </a:lnTo>
                  <a:lnTo>
                    <a:pt x="167736" y="138362"/>
                  </a:lnTo>
                  <a:cubicBezTo>
                    <a:pt x="176279" y="138362"/>
                    <a:pt x="183353" y="131198"/>
                    <a:pt x="183353" y="122655"/>
                  </a:cubicBezTo>
                  <a:lnTo>
                    <a:pt x="183353" y="15437"/>
                  </a:lnTo>
                  <a:cubicBezTo>
                    <a:pt x="183353" y="6895"/>
                    <a:pt x="176279" y="1"/>
                    <a:pt x="16773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133"/>
            </a:p>
          </p:txBody>
        </p:sp>
        <p:sp>
          <p:nvSpPr>
            <p:cNvPr id="1281" name="Google Shape;1281;p32"/>
            <p:cNvSpPr/>
            <p:nvPr/>
          </p:nvSpPr>
          <p:spPr>
            <a:xfrm>
              <a:off x="3452175" y="2321325"/>
              <a:ext cx="1222225" cy="1676325"/>
            </a:xfrm>
            <a:custGeom>
              <a:avLst/>
              <a:gdLst/>
              <a:ahLst/>
              <a:cxnLst/>
              <a:rect l="l" t="t" r="r" b="b"/>
              <a:pathLst>
                <a:path w="48889" h="67053" extrusionOk="0">
                  <a:moveTo>
                    <a:pt x="20952" y="0"/>
                  </a:moveTo>
                  <a:lnTo>
                    <a:pt x="0" y="39536"/>
                  </a:lnTo>
                  <a:lnTo>
                    <a:pt x="7644" y="67053"/>
                  </a:lnTo>
                  <a:lnTo>
                    <a:pt x="41814" y="67053"/>
                  </a:lnTo>
                  <a:lnTo>
                    <a:pt x="48888" y="39566"/>
                  </a:lnTo>
                  <a:lnTo>
                    <a:pt x="27936" y="0"/>
                  </a:lnTo>
                  <a:lnTo>
                    <a:pt x="27936" y="22991"/>
                  </a:lnTo>
                  <a:cubicBezTo>
                    <a:pt x="32582" y="24669"/>
                    <a:pt x="35340" y="29465"/>
                    <a:pt x="34471" y="34321"/>
                  </a:cubicBezTo>
                  <a:cubicBezTo>
                    <a:pt x="33601" y="39177"/>
                    <a:pt x="29375" y="42714"/>
                    <a:pt x="24429" y="42714"/>
                  </a:cubicBezTo>
                  <a:cubicBezTo>
                    <a:pt x="19514" y="42714"/>
                    <a:pt x="15287" y="39177"/>
                    <a:pt x="14418" y="34321"/>
                  </a:cubicBezTo>
                  <a:cubicBezTo>
                    <a:pt x="13549" y="29465"/>
                    <a:pt x="16306" y="24669"/>
                    <a:pt x="20952" y="22991"/>
                  </a:cubicBezTo>
                  <a:lnTo>
                    <a:pt x="2095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133"/>
            </a:p>
          </p:txBody>
        </p:sp>
      </p:grpSp>
      <p:grpSp>
        <p:nvGrpSpPr>
          <p:cNvPr id="1282" name="Google Shape;1282;p32"/>
          <p:cNvGrpSpPr/>
          <p:nvPr/>
        </p:nvGrpSpPr>
        <p:grpSpPr>
          <a:xfrm>
            <a:off x="8692396" y="908963"/>
            <a:ext cx="558285" cy="681736"/>
            <a:chOff x="1603175" y="238125"/>
            <a:chExt cx="4385575" cy="5233425"/>
          </a:xfrm>
        </p:grpSpPr>
        <p:sp>
          <p:nvSpPr>
            <p:cNvPr id="1283" name="Google Shape;1283;p32"/>
            <p:cNvSpPr/>
            <p:nvPr/>
          </p:nvSpPr>
          <p:spPr>
            <a:xfrm>
              <a:off x="2505825" y="1018475"/>
              <a:ext cx="1779900" cy="1740025"/>
            </a:xfrm>
            <a:custGeom>
              <a:avLst/>
              <a:gdLst/>
              <a:ahLst/>
              <a:cxnLst/>
              <a:rect l="l" t="t" r="r" b="b"/>
              <a:pathLst>
                <a:path w="71196" h="69601" extrusionOk="0">
                  <a:moveTo>
                    <a:pt x="68309" y="1"/>
                  </a:moveTo>
                  <a:cubicBezTo>
                    <a:pt x="66304" y="1"/>
                    <a:pt x="62483" y="936"/>
                    <a:pt x="56015" y="4624"/>
                  </a:cubicBezTo>
                  <a:cubicBezTo>
                    <a:pt x="47490" y="9541"/>
                    <a:pt x="37495" y="17532"/>
                    <a:pt x="27901" y="27100"/>
                  </a:cubicBezTo>
                  <a:cubicBezTo>
                    <a:pt x="18333" y="36694"/>
                    <a:pt x="10343" y="46689"/>
                    <a:pt x="5425" y="55241"/>
                  </a:cubicBezTo>
                  <a:cubicBezTo>
                    <a:pt x="0" y="64702"/>
                    <a:pt x="535" y="68523"/>
                    <a:pt x="1203" y="69191"/>
                  </a:cubicBezTo>
                  <a:cubicBezTo>
                    <a:pt x="1423" y="69403"/>
                    <a:pt x="1953" y="69601"/>
                    <a:pt x="2876" y="69601"/>
                  </a:cubicBezTo>
                  <a:cubicBezTo>
                    <a:pt x="4870" y="69601"/>
                    <a:pt x="8695" y="68677"/>
                    <a:pt x="15180" y="64969"/>
                  </a:cubicBezTo>
                  <a:cubicBezTo>
                    <a:pt x="23705" y="60052"/>
                    <a:pt x="33700" y="52061"/>
                    <a:pt x="43294" y="42493"/>
                  </a:cubicBezTo>
                  <a:cubicBezTo>
                    <a:pt x="52862" y="32899"/>
                    <a:pt x="60853" y="22931"/>
                    <a:pt x="65770" y="14379"/>
                  </a:cubicBezTo>
                  <a:cubicBezTo>
                    <a:pt x="71195" y="4891"/>
                    <a:pt x="70661" y="1096"/>
                    <a:pt x="69992" y="402"/>
                  </a:cubicBezTo>
                  <a:cubicBezTo>
                    <a:pt x="69779" y="188"/>
                    <a:pt x="69244" y="1"/>
                    <a:pt x="68309" y="1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84" name="Google Shape;1284;p32"/>
            <p:cNvSpPr/>
            <p:nvPr/>
          </p:nvSpPr>
          <p:spPr>
            <a:xfrm>
              <a:off x="2685550" y="1178150"/>
              <a:ext cx="3303200" cy="3288100"/>
            </a:xfrm>
            <a:custGeom>
              <a:avLst/>
              <a:gdLst/>
              <a:ahLst/>
              <a:cxnLst/>
              <a:rect l="l" t="t" r="r" b="b"/>
              <a:pathLst>
                <a:path w="132128" h="131524" extrusionOk="0">
                  <a:moveTo>
                    <a:pt x="68843" y="1"/>
                  </a:moveTo>
                  <a:cubicBezTo>
                    <a:pt x="68015" y="3154"/>
                    <a:pt x="66411" y="6869"/>
                    <a:pt x="63979" y="11092"/>
                  </a:cubicBezTo>
                  <a:cubicBezTo>
                    <a:pt x="58795" y="20098"/>
                    <a:pt x="50457" y="30548"/>
                    <a:pt x="40515" y="40516"/>
                  </a:cubicBezTo>
                  <a:cubicBezTo>
                    <a:pt x="40248" y="40756"/>
                    <a:pt x="40007" y="40997"/>
                    <a:pt x="39740" y="41237"/>
                  </a:cubicBezTo>
                  <a:lnTo>
                    <a:pt x="62135" y="63633"/>
                  </a:lnTo>
                  <a:cubicBezTo>
                    <a:pt x="63365" y="64836"/>
                    <a:pt x="63365" y="66813"/>
                    <a:pt x="62135" y="68043"/>
                  </a:cubicBezTo>
                  <a:cubicBezTo>
                    <a:pt x="61534" y="68644"/>
                    <a:pt x="60739" y="68945"/>
                    <a:pt x="59941" y="68945"/>
                  </a:cubicBezTo>
                  <a:cubicBezTo>
                    <a:pt x="59142" y="68945"/>
                    <a:pt x="58340" y="68644"/>
                    <a:pt x="57726" y="68043"/>
                  </a:cubicBezTo>
                  <a:lnTo>
                    <a:pt x="35250" y="45567"/>
                  </a:lnTo>
                  <a:cubicBezTo>
                    <a:pt x="32818" y="47812"/>
                    <a:pt x="30360" y="49977"/>
                    <a:pt x="27928" y="52008"/>
                  </a:cubicBezTo>
                  <a:cubicBezTo>
                    <a:pt x="27954" y="52034"/>
                    <a:pt x="27981" y="52061"/>
                    <a:pt x="28008" y="52088"/>
                  </a:cubicBezTo>
                  <a:lnTo>
                    <a:pt x="40061" y="64114"/>
                  </a:lnTo>
                  <a:cubicBezTo>
                    <a:pt x="41263" y="65343"/>
                    <a:pt x="41263" y="67321"/>
                    <a:pt x="40061" y="68524"/>
                  </a:cubicBezTo>
                  <a:cubicBezTo>
                    <a:pt x="39446" y="69138"/>
                    <a:pt x="38644" y="69446"/>
                    <a:pt x="37846" y="69446"/>
                  </a:cubicBezTo>
                  <a:cubicBezTo>
                    <a:pt x="37047" y="69446"/>
                    <a:pt x="36252" y="69138"/>
                    <a:pt x="35651" y="68524"/>
                  </a:cubicBezTo>
                  <a:lnTo>
                    <a:pt x="23625" y="56497"/>
                  </a:lnTo>
                  <a:cubicBezTo>
                    <a:pt x="23411" y="56310"/>
                    <a:pt x="23251" y="56070"/>
                    <a:pt x="23117" y="55856"/>
                  </a:cubicBezTo>
                  <a:cubicBezTo>
                    <a:pt x="20338" y="57967"/>
                    <a:pt x="17612" y="59918"/>
                    <a:pt x="14966" y="61602"/>
                  </a:cubicBezTo>
                  <a:lnTo>
                    <a:pt x="42252" y="88915"/>
                  </a:lnTo>
                  <a:cubicBezTo>
                    <a:pt x="43481" y="90117"/>
                    <a:pt x="43481" y="92095"/>
                    <a:pt x="42252" y="93324"/>
                  </a:cubicBezTo>
                  <a:cubicBezTo>
                    <a:pt x="41651" y="93926"/>
                    <a:pt x="40856" y="94226"/>
                    <a:pt x="40057" y="94226"/>
                  </a:cubicBezTo>
                  <a:cubicBezTo>
                    <a:pt x="39259" y="94226"/>
                    <a:pt x="38457" y="93926"/>
                    <a:pt x="37842" y="93324"/>
                  </a:cubicBezTo>
                  <a:lnTo>
                    <a:pt x="9621" y="65076"/>
                  </a:lnTo>
                  <a:cubicBezTo>
                    <a:pt x="9568" y="65023"/>
                    <a:pt x="9514" y="64969"/>
                    <a:pt x="9434" y="64889"/>
                  </a:cubicBezTo>
                  <a:cubicBezTo>
                    <a:pt x="6468" y="66573"/>
                    <a:pt x="3287" y="67909"/>
                    <a:pt x="0" y="68844"/>
                  </a:cubicBezTo>
                  <a:lnTo>
                    <a:pt x="62216" y="130980"/>
                  </a:lnTo>
                  <a:cubicBezTo>
                    <a:pt x="62624" y="131317"/>
                    <a:pt x="63298" y="131524"/>
                    <a:pt x="64254" y="131524"/>
                  </a:cubicBezTo>
                  <a:cubicBezTo>
                    <a:pt x="66551" y="131524"/>
                    <a:pt x="70479" y="130333"/>
                    <a:pt x="76273" y="126918"/>
                  </a:cubicBezTo>
                  <a:cubicBezTo>
                    <a:pt x="84397" y="122134"/>
                    <a:pt x="94312" y="114063"/>
                    <a:pt x="104173" y="104175"/>
                  </a:cubicBezTo>
                  <a:cubicBezTo>
                    <a:pt x="114035" y="94313"/>
                    <a:pt x="122106" y="84425"/>
                    <a:pt x="126916" y="76274"/>
                  </a:cubicBezTo>
                  <a:cubicBezTo>
                    <a:pt x="131753" y="68069"/>
                    <a:pt x="132128" y="63606"/>
                    <a:pt x="130978" y="62217"/>
                  </a:cubicBezTo>
                  <a:lnTo>
                    <a:pt x="68843" y="1"/>
                  </a:ln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85" name="Google Shape;1285;p32"/>
            <p:cNvSpPr/>
            <p:nvPr/>
          </p:nvSpPr>
          <p:spPr>
            <a:xfrm>
              <a:off x="1623225" y="3658900"/>
              <a:ext cx="1439825" cy="1812650"/>
            </a:xfrm>
            <a:custGeom>
              <a:avLst/>
              <a:gdLst/>
              <a:ahLst/>
              <a:cxnLst/>
              <a:rect l="l" t="t" r="r" b="b"/>
              <a:pathLst>
                <a:path w="57593" h="72506" extrusionOk="0">
                  <a:moveTo>
                    <a:pt x="45005" y="42146"/>
                  </a:moveTo>
                  <a:cubicBezTo>
                    <a:pt x="46716" y="42146"/>
                    <a:pt x="48105" y="43535"/>
                    <a:pt x="48105" y="45246"/>
                  </a:cubicBezTo>
                  <a:cubicBezTo>
                    <a:pt x="48079" y="55999"/>
                    <a:pt x="39366" y="64675"/>
                    <a:pt x="28646" y="64675"/>
                  </a:cubicBezTo>
                  <a:cubicBezTo>
                    <a:pt x="28629" y="64675"/>
                    <a:pt x="28613" y="64675"/>
                    <a:pt x="28596" y="64675"/>
                  </a:cubicBezTo>
                  <a:cubicBezTo>
                    <a:pt x="26886" y="64675"/>
                    <a:pt x="25496" y="63285"/>
                    <a:pt x="25496" y="61575"/>
                  </a:cubicBezTo>
                  <a:cubicBezTo>
                    <a:pt x="25496" y="59838"/>
                    <a:pt x="26886" y="58448"/>
                    <a:pt x="28596" y="58448"/>
                  </a:cubicBezTo>
                  <a:cubicBezTo>
                    <a:pt x="28613" y="58448"/>
                    <a:pt x="28629" y="58448"/>
                    <a:pt x="28646" y="58448"/>
                  </a:cubicBezTo>
                  <a:cubicBezTo>
                    <a:pt x="35946" y="58448"/>
                    <a:pt x="41852" y="52552"/>
                    <a:pt x="41878" y="45246"/>
                  </a:cubicBezTo>
                  <a:cubicBezTo>
                    <a:pt x="41878" y="43535"/>
                    <a:pt x="43268" y="42146"/>
                    <a:pt x="45005" y="42146"/>
                  </a:cubicBezTo>
                  <a:close/>
                  <a:moveTo>
                    <a:pt x="28810" y="1"/>
                  </a:moveTo>
                  <a:lnTo>
                    <a:pt x="4384" y="33914"/>
                  </a:lnTo>
                  <a:cubicBezTo>
                    <a:pt x="1" y="41558"/>
                    <a:pt x="81" y="50484"/>
                    <a:pt x="4651" y="58421"/>
                  </a:cubicBezTo>
                  <a:cubicBezTo>
                    <a:pt x="9622" y="67107"/>
                    <a:pt x="18815" y="72452"/>
                    <a:pt x="28810" y="72505"/>
                  </a:cubicBezTo>
                  <a:cubicBezTo>
                    <a:pt x="38805" y="72452"/>
                    <a:pt x="48025" y="67080"/>
                    <a:pt x="52969" y="58394"/>
                  </a:cubicBezTo>
                  <a:cubicBezTo>
                    <a:pt x="57512" y="50457"/>
                    <a:pt x="57593" y="41584"/>
                    <a:pt x="53210" y="34021"/>
                  </a:cubicBezTo>
                  <a:lnTo>
                    <a:pt x="28810" y="1"/>
                  </a:ln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86" name="Google Shape;1286;p32"/>
            <p:cNvSpPr/>
            <p:nvPr/>
          </p:nvSpPr>
          <p:spPr>
            <a:xfrm>
              <a:off x="1603175" y="238125"/>
              <a:ext cx="2839550" cy="2697225"/>
            </a:xfrm>
            <a:custGeom>
              <a:avLst/>
              <a:gdLst/>
              <a:ahLst/>
              <a:cxnLst/>
              <a:rect l="l" t="t" r="r" b="b"/>
              <a:pathLst>
                <a:path w="113582" h="107889" extrusionOk="0">
                  <a:moveTo>
                    <a:pt x="62399" y="1"/>
                  </a:moveTo>
                  <a:cubicBezTo>
                    <a:pt x="48171" y="1"/>
                    <a:pt x="33643" y="5631"/>
                    <a:pt x="22477" y="16783"/>
                  </a:cubicBezTo>
                  <a:cubicBezTo>
                    <a:pt x="990" y="38297"/>
                    <a:pt x="1" y="72291"/>
                    <a:pt x="20285" y="92575"/>
                  </a:cubicBezTo>
                  <a:lnTo>
                    <a:pt x="35598" y="107888"/>
                  </a:lnTo>
                  <a:lnTo>
                    <a:pt x="40008" y="103479"/>
                  </a:lnTo>
                  <a:lnTo>
                    <a:pt x="24695" y="88192"/>
                  </a:lnTo>
                  <a:cubicBezTo>
                    <a:pt x="6842" y="70313"/>
                    <a:pt x="7805" y="40274"/>
                    <a:pt x="26886" y="21193"/>
                  </a:cubicBezTo>
                  <a:cubicBezTo>
                    <a:pt x="36834" y="11245"/>
                    <a:pt x="49760" y="6222"/>
                    <a:pt x="62388" y="6222"/>
                  </a:cubicBezTo>
                  <a:cubicBezTo>
                    <a:pt x="73983" y="6222"/>
                    <a:pt x="85327" y="10456"/>
                    <a:pt x="93885" y="19001"/>
                  </a:cubicBezTo>
                  <a:lnTo>
                    <a:pt x="109172" y="34315"/>
                  </a:lnTo>
                  <a:lnTo>
                    <a:pt x="113581" y="29905"/>
                  </a:lnTo>
                  <a:lnTo>
                    <a:pt x="98268" y="14592"/>
                  </a:lnTo>
                  <a:cubicBezTo>
                    <a:pt x="88512" y="4836"/>
                    <a:pt x="75584" y="1"/>
                    <a:pt x="62399" y="1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1287" name="Google Shape;1287;p32"/>
          <p:cNvGrpSpPr/>
          <p:nvPr/>
        </p:nvGrpSpPr>
        <p:grpSpPr>
          <a:xfrm>
            <a:off x="5011901" y="3970056"/>
            <a:ext cx="561168" cy="388912"/>
            <a:chOff x="1309325" y="238125"/>
            <a:chExt cx="4999925" cy="5237350"/>
          </a:xfrm>
          <a:solidFill>
            <a:srgbClr val="7030A0"/>
          </a:solidFill>
        </p:grpSpPr>
        <p:sp>
          <p:nvSpPr>
            <p:cNvPr id="1288" name="Google Shape;1288;p32"/>
            <p:cNvSpPr/>
            <p:nvPr/>
          </p:nvSpPr>
          <p:spPr>
            <a:xfrm>
              <a:off x="3154875" y="4266875"/>
              <a:ext cx="1335125" cy="497675"/>
            </a:xfrm>
            <a:custGeom>
              <a:avLst/>
              <a:gdLst/>
              <a:ahLst/>
              <a:cxnLst/>
              <a:rect l="l" t="t" r="r" b="b"/>
              <a:pathLst>
                <a:path w="53405" h="19907" extrusionOk="0">
                  <a:moveTo>
                    <a:pt x="1" y="1"/>
                  </a:moveTo>
                  <a:lnTo>
                    <a:pt x="5489" y="19906"/>
                  </a:lnTo>
                  <a:lnTo>
                    <a:pt x="48315" y="19906"/>
                  </a:lnTo>
                  <a:lnTo>
                    <a:pt x="53405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89" name="Google Shape;1289;p32"/>
            <p:cNvSpPr/>
            <p:nvPr/>
          </p:nvSpPr>
          <p:spPr>
            <a:xfrm>
              <a:off x="5835025" y="238125"/>
              <a:ext cx="474225" cy="509750"/>
            </a:xfrm>
            <a:custGeom>
              <a:avLst/>
              <a:gdLst/>
              <a:ahLst/>
              <a:cxnLst/>
              <a:rect l="l" t="t" r="r" b="b"/>
              <a:pathLst>
                <a:path w="18969" h="20390" extrusionOk="0">
                  <a:moveTo>
                    <a:pt x="1" y="0"/>
                  </a:moveTo>
                  <a:lnTo>
                    <a:pt x="1" y="20389"/>
                  </a:lnTo>
                  <a:lnTo>
                    <a:pt x="18968" y="20389"/>
                  </a:lnTo>
                  <a:lnTo>
                    <a:pt x="1896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90" name="Google Shape;1290;p32"/>
            <p:cNvSpPr/>
            <p:nvPr/>
          </p:nvSpPr>
          <p:spPr>
            <a:xfrm>
              <a:off x="3629775" y="2513750"/>
              <a:ext cx="358325" cy="359050"/>
            </a:xfrm>
            <a:custGeom>
              <a:avLst/>
              <a:gdLst/>
              <a:ahLst/>
              <a:cxnLst/>
              <a:rect l="l" t="t" r="r" b="b"/>
              <a:pathLst>
                <a:path w="14333" h="14362" extrusionOk="0">
                  <a:moveTo>
                    <a:pt x="7166" y="1"/>
                  </a:moveTo>
                  <a:cubicBezTo>
                    <a:pt x="3214" y="29"/>
                    <a:pt x="0" y="3214"/>
                    <a:pt x="0" y="7167"/>
                  </a:cubicBezTo>
                  <a:cubicBezTo>
                    <a:pt x="0" y="11148"/>
                    <a:pt x="3214" y="14361"/>
                    <a:pt x="7166" y="14361"/>
                  </a:cubicBezTo>
                  <a:cubicBezTo>
                    <a:pt x="11147" y="14361"/>
                    <a:pt x="14332" y="11148"/>
                    <a:pt x="14332" y="7167"/>
                  </a:cubicBezTo>
                  <a:cubicBezTo>
                    <a:pt x="14332" y="3214"/>
                    <a:pt x="11147" y="1"/>
                    <a:pt x="716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91" name="Google Shape;1291;p32"/>
            <p:cNvSpPr/>
            <p:nvPr/>
          </p:nvSpPr>
          <p:spPr>
            <a:xfrm>
              <a:off x="1309325" y="238125"/>
              <a:ext cx="473500" cy="509750"/>
            </a:xfrm>
            <a:custGeom>
              <a:avLst/>
              <a:gdLst/>
              <a:ahLst/>
              <a:cxnLst/>
              <a:rect l="l" t="t" r="r" b="b"/>
              <a:pathLst>
                <a:path w="18940" h="20390" extrusionOk="0">
                  <a:moveTo>
                    <a:pt x="1" y="0"/>
                  </a:moveTo>
                  <a:lnTo>
                    <a:pt x="1" y="20389"/>
                  </a:lnTo>
                  <a:lnTo>
                    <a:pt x="18940" y="20389"/>
                  </a:lnTo>
                  <a:lnTo>
                    <a:pt x="1894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92" name="Google Shape;1292;p32"/>
            <p:cNvSpPr/>
            <p:nvPr/>
          </p:nvSpPr>
          <p:spPr>
            <a:xfrm>
              <a:off x="1309325" y="4965725"/>
              <a:ext cx="473500" cy="509750"/>
            </a:xfrm>
            <a:custGeom>
              <a:avLst/>
              <a:gdLst/>
              <a:ahLst/>
              <a:cxnLst/>
              <a:rect l="l" t="t" r="r" b="b"/>
              <a:pathLst>
                <a:path w="18940" h="20390" extrusionOk="0">
                  <a:moveTo>
                    <a:pt x="1" y="0"/>
                  </a:moveTo>
                  <a:lnTo>
                    <a:pt x="1" y="20389"/>
                  </a:lnTo>
                  <a:lnTo>
                    <a:pt x="18940" y="20389"/>
                  </a:lnTo>
                  <a:lnTo>
                    <a:pt x="1894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93" name="Google Shape;1293;p32"/>
            <p:cNvSpPr/>
            <p:nvPr/>
          </p:nvSpPr>
          <p:spPr>
            <a:xfrm>
              <a:off x="1629250" y="570100"/>
              <a:ext cx="4360075" cy="4573375"/>
            </a:xfrm>
            <a:custGeom>
              <a:avLst/>
              <a:gdLst/>
              <a:ahLst/>
              <a:cxnLst/>
              <a:rect l="l" t="t" r="r" b="b"/>
              <a:pathLst>
                <a:path w="174403" h="182935" extrusionOk="0">
                  <a:moveTo>
                    <a:pt x="87187" y="8504"/>
                  </a:moveTo>
                  <a:cubicBezTo>
                    <a:pt x="88439" y="8504"/>
                    <a:pt x="89548" y="9186"/>
                    <a:pt x="90116" y="10267"/>
                  </a:cubicBezTo>
                  <a:lnTo>
                    <a:pt x="134307" y="93728"/>
                  </a:lnTo>
                  <a:cubicBezTo>
                    <a:pt x="134705" y="94468"/>
                    <a:pt x="134790" y="95292"/>
                    <a:pt x="134591" y="96089"/>
                  </a:cubicBezTo>
                  <a:lnTo>
                    <a:pt x="122989" y="141218"/>
                  </a:lnTo>
                  <a:lnTo>
                    <a:pt x="126942" y="141218"/>
                  </a:lnTo>
                  <a:cubicBezTo>
                    <a:pt x="128762" y="141218"/>
                    <a:pt x="130269" y="142725"/>
                    <a:pt x="130269" y="144545"/>
                  </a:cubicBezTo>
                  <a:cubicBezTo>
                    <a:pt x="130269" y="146365"/>
                    <a:pt x="128762" y="147872"/>
                    <a:pt x="126942" y="147872"/>
                  </a:cubicBezTo>
                  <a:lnTo>
                    <a:pt x="121283" y="147872"/>
                  </a:lnTo>
                  <a:lnTo>
                    <a:pt x="115112" y="171872"/>
                  </a:lnTo>
                  <a:cubicBezTo>
                    <a:pt x="114743" y="173351"/>
                    <a:pt x="113434" y="174375"/>
                    <a:pt x="111899" y="174403"/>
                  </a:cubicBezTo>
                  <a:lnTo>
                    <a:pt x="63983" y="174403"/>
                  </a:lnTo>
                  <a:cubicBezTo>
                    <a:pt x="62476" y="174375"/>
                    <a:pt x="61168" y="173379"/>
                    <a:pt x="60770" y="171929"/>
                  </a:cubicBezTo>
                  <a:lnTo>
                    <a:pt x="54144" y="147872"/>
                  </a:lnTo>
                  <a:lnTo>
                    <a:pt x="47461" y="147872"/>
                  </a:lnTo>
                  <a:cubicBezTo>
                    <a:pt x="45613" y="147872"/>
                    <a:pt x="44134" y="146365"/>
                    <a:pt x="44134" y="144545"/>
                  </a:cubicBezTo>
                  <a:cubicBezTo>
                    <a:pt x="44134" y="142725"/>
                    <a:pt x="45613" y="141218"/>
                    <a:pt x="47461" y="141218"/>
                  </a:cubicBezTo>
                  <a:lnTo>
                    <a:pt x="52296" y="141218"/>
                  </a:lnTo>
                  <a:lnTo>
                    <a:pt x="39812" y="96145"/>
                  </a:lnTo>
                  <a:cubicBezTo>
                    <a:pt x="39584" y="95349"/>
                    <a:pt x="39670" y="94496"/>
                    <a:pt x="40068" y="93757"/>
                  </a:cubicBezTo>
                  <a:lnTo>
                    <a:pt x="84258" y="10267"/>
                  </a:lnTo>
                  <a:cubicBezTo>
                    <a:pt x="84827" y="9186"/>
                    <a:pt x="85965" y="8504"/>
                    <a:pt x="87187" y="8504"/>
                  </a:cubicBezTo>
                  <a:close/>
                  <a:moveTo>
                    <a:pt x="12797" y="1"/>
                  </a:moveTo>
                  <a:lnTo>
                    <a:pt x="12797" y="10409"/>
                  </a:lnTo>
                  <a:cubicBezTo>
                    <a:pt x="12769" y="12257"/>
                    <a:pt x="11290" y="13736"/>
                    <a:pt x="9441" y="13736"/>
                  </a:cubicBezTo>
                  <a:lnTo>
                    <a:pt x="0" y="13736"/>
                  </a:lnTo>
                  <a:lnTo>
                    <a:pt x="0" y="169199"/>
                  </a:lnTo>
                  <a:lnTo>
                    <a:pt x="9441" y="169199"/>
                  </a:lnTo>
                  <a:cubicBezTo>
                    <a:pt x="11290" y="169199"/>
                    <a:pt x="12769" y="170678"/>
                    <a:pt x="12797" y="172526"/>
                  </a:cubicBezTo>
                  <a:lnTo>
                    <a:pt x="12797" y="182934"/>
                  </a:lnTo>
                  <a:lnTo>
                    <a:pt x="161606" y="182934"/>
                  </a:lnTo>
                  <a:lnTo>
                    <a:pt x="161606" y="172526"/>
                  </a:lnTo>
                  <a:cubicBezTo>
                    <a:pt x="161606" y="170678"/>
                    <a:pt x="163113" y="169199"/>
                    <a:pt x="164962" y="169199"/>
                  </a:cubicBezTo>
                  <a:lnTo>
                    <a:pt x="174403" y="169199"/>
                  </a:lnTo>
                  <a:lnTo>
                    <a:pt x="174403" y="13736"/>
                  </a:lnTo>
                  <a:lnTo>
                    <a:pt x="164962" y="13736"/>
                  </a:lnTo>
                  <a:cubicBezTo>
                    <a:pt x="163113" y="13736"/>
                    <a:pt x="161606" y="12257"/>
                    <a:pt x="161606" y="10409"/>
                  </a:cubicBezTo>
                  <a:lnTo>
                    <a:pt x="161606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94" name="Google Shape;1294;p32"/>
            <p:cNvSpPr/>
            <p:nvPr/>
          </p:nvSpPr>
          <p:spPr>
            <a:xfrm>
              <a:off x="2793025" y="1199975"/>
              <a:ext cx="2032525" cy="2900575"/>
            </a:xfrm>
            <a:custGeom>
              <a:avLst/>
              <a:gdLst/>
              <a:ahLst/>
              <a:cxnLst/>
              <a:rect l="l" t="t" r="r" b="b"/>
              <a:pathLst>
                <a:path w="81301" h="116023" extrusionOk="0">
                  <a:moveTo>
                    <a:pt x="37338" y="1"/>
                  </a:moveTo>
                  <a:lnTo>
                    <a:pt x="0" y="70467"/>
                  </a:lnTo>
                  <a:lnTo>
                    <a:pt x="12626" y="116023"/>
                  </a:lnTo>
                  <a:lnTo>
                    <a:pt x="69585" y="116023"/>
                  </a:lnTo>
                  <a:lnTo>
                    <a:pt x="81301" y="70495"/>
                  </a:lnTo>
                  <a:lnTo>
                    <a:pt x="43963" y="1"/>
                  </a:lnTo>
                  <a:lnTo>
                    <a:pt x="43963" y="46324"/>
                  </a:lnTo>
                  <a:cubicBezTo>
                    <a:pt x="50731" y="48002"/>
                    <a:pt x="55196" y="54486"/>
                    <a:pt x="54343" y="61396"/>
                  </a:cubicBezTo>
                  <a:cubicBezTo>
                    <a:pt x="53490" y="68334"/>
                    <a:pt x="47632" y="73538"/>
                    <a:pt x="40636" y="73538"/>
                  </a:cubicBezTo>
                  <a:cubicBezTo>
                    <a:pt x="33669" y="73538"/>
                    <a:pt x="27783" y="68334"/>
                    <a:pt x="26930" y="61396"/>
                  </a:cubicBezTo>
                  <a:cubicBezTo>
                    <a:pt x="26105" y="54486"/>
                    <a:pt x="30570" y="48002"/>
                    <a:pt x="37338" y="46324"/>
                  </a:cubicBezTo>
                  <a:lnTo>
                    <a:pt x="37338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95" name="Google Shape;1295;p32"/>
            <p:cNvSpPr/>
            <p:nvPr/>
          </p:nvSpPr>
          <p:spPr>
            <a:xfrm>
              <a:off x="5835025" y="4965725"/>
              <a:ext cx="474225" cy="509750"/>
            </a:xfrm>
            <a:custGeom>
              <a:avLst/>
              <a:gdLst/>
              <a:ahLst/>
              <a:cxnLst/>
              <a:rect l="l" t="t" r="r" b="b"/>
              <a:pathLst>
                <a:path w="18969" h="20390" extrusionOk="0">
                  <a:moveTo>
                    <a:pt x="1" y="0"/>
                  </a:moveTo>
                  <a:lnTo>
                    <a:pt x="1" y="20389"/>
                  </a:lnTo>
                  <a:lnTo>
                    <a:pt x="18968" y="20389"/>
                  </a:lnTo>
                  <a:lnTo>
                    <a:pt x="1896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1296" name="Google Shape;1296;p32"/>
          <p:cNvGrpSpPr/>
          <p:nvPr/>
        </p:nvGrpSpPr>
        <p:grpSpPr>
          <a:xfrm>
            <a:off x="1428418" y="669844"/>
            <a:ext cx="735220" cy="762345"/>
            <a:chOff x="1203350" y="238125"/>
            <a:chExt cx="5185725" cy="5212600"/>
          </a:xfrm>
        </p:grpSpPr>
        <p:sp>
          <p:nvSpPr>
            <p:cNvPr id="1297" name="Google Shape;1297;p32"/>
            <p:cNvSpPr/>
            <p:nvPr/>
          </p:nvSpPr>
          <p:spPr>
            <a:xfrm>
              <a:off x="3716300" y="238125"/>
              <a:ext cx="160525" cy="706100"/>
            </a:xfrm>
            <a:custGeom>
              <a:avLst/>
              <a:gdLst/>
              <a:ahLst/>
              <a:cxnLst/>
              <a:rect l="l" t="t" r="r" b="b"/>
              <a:pathLst>
                <a:path w="6421" h="28244" extrusionOk="0">
                  <a:moveTo>
                    <a:pt x="3196" y="0"/>
                  </a:moveTo>
                  <a:cubicBezTo>
                    <a:pt x="1433" y="0"/>
                    <a:pt x="0" y="1433"/>
                    <a:pt x="0" y="3224"/>
                  </a:cubicBezTo>
                  <a:lnTo>
                    <a:pt x="0" y="25019"/>
                  </a:lnTo>
                  <a:cubicBezTo>
                    <a:pt x="0" y="26810"/>
                    <a:pt x="1433" y="28243"/>
                    <a:pt x="3196" y="28243"/>
                  </a:cubicBezTo>
                  <a:cubicBezTo>
                    <a:pt x="4987" y="28243"/>
                    <a:pt x="6420" y="26810"/>
                    <a:pt x="6420" y="25019"/>
                  </a:cubicBezTo>
                  <a:lnTo>
                    <a:pt x="6420" y="3224"/>
                  </a:lnTo>
                  <a:cubicBezTo>
                    <a:pt x="6420" y="1433"/>
                    <a:pt x="4987" y="0"/>
                    <a:pt x="3196" y="0"/>
                  </a:cubicBez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98" name="Google Shape;1298;p32"/>
            <p:cNvSpPr/>
            <p:nvPr/>
          </p:nvSpPr>
          <p:spPr>
            <a:xfrm>
              <a:off x="5689850" y="2753125"/>
              <a:ext cx="699225" cy="161225"/>
            </a:xfrm>
            <a:custGeom>
              <a:avLst/>
              <a:gdLst/>
              <a:ahLst/>
              <a:cxnLst/>
              <a:rect l="l" t="t" r="r" b="b"/>
              <a:pathLst>
                <a:path w="27969" h="6449" extrusionOk="0">
                  <a:moveTo>
                    <a:pt x="3225" y="1"/>
                  </a:moveTo>
                  <a:cubicBezTo>
                    <a:pt x="1434" y="1"/>
                    <a:pt x="1" y="1461"/>
                    <a:pt x="1" y="3224"/>
                  </a:cubicBezTo>
                  <a:cubicBezTo>
                    <a:pt x="1" y="4988"/>
                    <a:pt x="1434" y="6448"/>
                    <a:pt x="3225" y="6448"/>
                  </a:cubicBezTo>
                  <a:lnTo>
                    <a:pt x="24772" y="6448"/>
                  </a:lnTo>
                  <a:cubicBezTo>
                    <a:pt x="26535" y="6448"/>
                    <a:pt x="27968" y="4988"/>
                    <a:pt x="27968" y="3224"/>
                  </a:cubicBezTo>
                  <a:cubicBezTo>
                    <a:pt x="27968" y="1461"/>
                    <a:pt x="26535" y="1"/>
                    <a:pt x="24772" y="1"/>
                  </a:cubicBez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99" name="Google Shape;1299;p32"/>
            <p:cNvSpPr/>
            <p:nvPr/>
          </p:nvSpPr>
          <p:spPr>
            <a:xfrm>
              <a:off x="1203350" y="2753125"/>
              <a:ext cx="699900" cy="161225"/>
            </a:xfrm>
            <a:custGeom>
              <a:avLst/>
              <a:gdLst/>
              <a:ahLst/>
              <a:cxnLst/>
              <a:rect l="l" t="t" r="r" b="b"/>
              <a:pathLst>
                <a:path w="27996" h="6449" extrusionOk="0">
                  <a:moveTo>
                    <a:pt x="3224" y="1"/>
                  </a:moveTo>
                  <a:cubicBezTo>
                    <a:pt x="1461" y="1"/>
                    <a:pt x="1" y="1461"/>
                    <a:pt x="1" y="3224"/>
                  </a:cubicBezTo>
                  <a:cubicBezTo>
                    <a:pt x="1" y="4988"/>
                    <a:pt x="1461" y="6448"/>
                    <a:pt x="3224" y="6448"/>
                  </a:cubicBezTo>
                  <a:lnTo>
                    <a:pt x="24772" y="6448"/>
                  </a:lnTo>
                  <a:cubicBezTo>
                    <a:pt x="26563" y="6448"/>
                    <a:pt x="27996" y="4988"/>
                    <a:pt x="27996" y="3224"/>
                  </a:cubicBezTo>
                  <a:cubicBezTo>
                    <a:pt x="27996" y="1461"/>
                    <a:pt x="26563" y="1"/>
                    <a:pt x="24772" y="1"/>
                  </a:cubicBez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00" name="Google Shape;1300;p32"/>
            <p:cNvSpPr/>
            <p:nvPr/>
          </p:nvSpPr>
          <p:spPr>
            <a:xfrm>
              <a:off x="5086425" y="971925"/>
              <a:ext cx="551100" cy="537150"/>
            </a:xfrm>
            <a:custGeom>
              <a:avLst/>
              <a:gdLst/>
              <a:ahLst/>
              <a:cxnLst/>
              <a:rect l="l" t="t" r="r" b="b"/>
              <a:pathLst>
                <a:path w="22044" h="21486" extrusionOk="0">
                  <a:moveTo>
                    <a:pt x="18520" y="0"/>
                  </a:moveTo>
                  <a:cubicBezTo>
                    <a:pt x="17697" y="0"/>
                    <a:pt x="16877" y="310"/>
                    <a:pt x="16257" y="930"/>
                  </a:cubicBezTo>
                  <a:lnTo>
                    <a:pt x="1185" y="16002"/>
                  </a:lnTo>
                  <a:cubicBezTo>
                    <a:pt x="276" y="16912"/>
                    <a:pt x="0" y="18289"/>
                    <a:pt x="496" y="19502"/>
                  </a:cubicBezTo>
                  <a:cubicBezTo>
                    <a:pt x="992" y="20687"/>
                    <a:pt x="2150" y="21486"/>
                    <a:pt x="3472" y="21486"/>
                  </a:cubicBezTo>
                  <a:cubicBezTo>
                    <a:pt x="4326" y="21486"/>
                    <a:pt x="5125" y="21155"/>
                    <a:pt x="5732" y="20549"/>
                  </a:cubicBezTo>
                  <a:lnTo>
                    <a:pt x="20804" y="5477"/>
                  </a:lnTo>
                  <a:cubicBezTo>
                    <a:pt x="22044" y="4237"/>
                    <a:pt x="22044" y="2198"/>
                    <a:pt x="20804" y="930"/>
                  </a:cubicBezTo>
                  <a:cubicBezTo>
                    <a:pt x="20170" y="310"/>
                    <a:pt x="19343" y="0"/>
                    <a:pt x="18520" y="0"/>
                  </a:cubicBez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01" name="Google Shape;1301;p32"/>
            <p:cNvSpPr/>
            <p:nvPr/>
          </p:nvSpPr>
          <p:spPr>
            <a:xfrm>
              <a:off x="1955575" y="971925"/>
              <a:ext cx="552500" cy="536975"/>
            </a:xfrm>
            <a:custGeom>
              <a:avLst/>
              <a:gdLst/>
              <a:ahLst/>
              <a:cxnLst/>
              <a:rect l="l" t="t" r="r" b="b"/>
              <a:pathLst>
                <a:path w="22100" h="21479" extrusionOk="0">
                  <a:moveTo>
                    <a:pt x="3524" y="0"/>
                  </a:moveTo>
                  <a:cubicBezTo>
                    <a:pt x="2701" y="0"/>
                    <a:pt x="1874" y="310"/>
                    <a:pt x="1241" y="930"/>
                  </a:cubicBezTo>
                  <a:cubicBezTo>
                    <a:pt x="1" y="2198"/>
                    <a:pt x="1" y="4237"/>
                    <a:pt x="1241" y="5477"/>
                  </a:cubicBezTo>
                  <a:lnTo>
                    <a:pt x="16313" y="20549"/>
                  </a:lnTo>
                  <a:cubicBezTo>
                    <a:pt x="16933" y="21169"/>
                    <a:pt x="17752" y="21479"/>
                    <a:pt x="18576" y="21479"/>
                  </a:cubicBezTo>
                  <a:cubicBezTo>
                    <a:pt x="19399" y="21479"/>
                    <a:pt x="20225" y="21169"/>
                    <a:pt x="20859" y="20549"/>
                  </a:cubicBezTo>
                  <a:cubicBezTo>
                    <a:pt x="22099" y="19281"/>
                    <a:pt x="22099" y="17242"/>
                    <a:pt x="20859" y="16002"/>
                  </a:cubicBezTo>
                  <a:lnTo>
                    <a:pt x="5787" y="930"/>
                  </a:lnTo>
                  <a:cubicBezTo>
                    <a:pt x="5167" y="310"/>
                    <a:pt x="4347" y="0"/>
                    <a:pt x="3524" y="0"/>
                  </a:cubicBez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02" name="Google Shape;1302;p32"/>
            <p:cNvSpPr/>
            <p:nvPr/>
          </p:nvSpPr>
          <p:spPr>
            <a:xfrm>
              <a:off x="3604000" y="3039700"/>
              <a:ext cx="385100" cy="384400"/>
            </a:xfrm>
            <a:custGeom>
              <a:avLst/>
              <a:gdLst/>
              <a:ahLst/>
              <a:cxnLst/>
              <a:rect l="l" t="t" r="r" b="b"/>
              <a:pathLst>
                <a:path w="15404" h="15376" extrusionOk="0">
                  <a:moveTo>
                    <a:pt x="7688" y="0"/>
                  </a:moveTo>
                  <a:cubicBezTo>
                    <a:pt x="3445" y="0"/>
                    <a:pt x="1" y="3444"/>
                    <a:pt x="1" y="7688"/>
                  </a:cubicBezTo>
                  <a:cubicBezTo>
                    <a:pt x="1" y="11931"/>
                    <a:pt x="3445" y="15375"/>
                    <a:pt x="7688" y="15375"/>
                  </a:cubicBezTo>
                  <a:cubicBezTo>
                    <a:pt x="11959" y="15375"/>
                    <a:pt x="15404" y="11931"/>
                    <a:pt x="15404" y="7688"/>
                  </a:cubicBezTo>
                  <a:cubicBezTo>
                    <a:pt x="15404" y="3444"/>
                    <a:pt x="11959" y="0"/>
                    <a:pt x="7688" y="0"/>
                  </a:cubicBez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03" name="Google Shape;1303;p32"/>
            <p:cNvSpPr/>
            <p:nvPr/>
          </p:nvSpPr>
          <p:spPr>
            <a:xfrm>
              <a:off x="3268525" y="5094550"/>
              <a:ext cx="1056050" cy="356175"/>
            </a:xfrm>
            <a:custGeom>
              <a:avLst/>
              <a:gdLst/>
              <a:ahLst/>
              <a:cxnLst/>
              <a:rect l="l" t="t" r="r" b="b"/>
              <a:pathLst>
                <a:path w="42242" h="14247" extrusionOk="0">
                  <a:moveTo>
                    <a:pt x="1" y="0"/>
                  </a:moveTo>
                  <a:lnTo>
                    <a:pt x="1" y="1791"/>
                  </a:lnTo>
                  <a:cubicBezTo>
                    <a:pt x="1" y="5125"/>
                    <a:pt x="1324" y="8322"/>
                    <a:pt x="3693" y="10664"/>
                  </a:cubicBezTo>
                  <a:cubicBezTo>
                    <a:pt x="6038" y="12954"/>
                    <a:pt x="9193" y="14246"/>
                    <a:pt x="12489" y="14246"/>
                  </a:cubicBezTo>
                  <a:cubicBezTo>
                    <a:pt x="12524" y="14246"/>
                    <a:pt x="12558" y="14246"/>
                    <a:pt x="12593" y="14246"/>
                  </a:cubicBezTo>
                  <a:lnTo>
                    <a:pt x="29649" y="14246"/>
                  </a:lnTo>
                  <a:cubicBezTo>
                    <a:pt x="29684" y="14246"/>
                    <a:pt x="29719" y="14246"/>
                    <a:pt x="29753" y="14246"/>
                  </a:cubicBezTo>
                  <a:cubicBezTo>
                    <a:pt x="33050" y="14246"/>
                    <a:pt x="36204" y="12954"/>
                    <a:pt x="38549" y="10664"/>
                  </a:cubicBezTo>
                  <a:cubicBezTo>
                    <a:pt x="40919" y="8322"/>
                    <a:pt x="42241" y="5125"/>
                    <a:pt x="42241" y="1791"/>
                  </a:cubicBezTo>
                  <a:lnTo>
                    <a:pt x="42241" y="0"/>
                  </a:ln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04" name="Google Shape;1304;p32"/>
            <p:cNvSpPr/>
            <p:nvPr/>
          </p:nvSpPr>
          <p:spPr>
            <a:xfrm>
              <a:off x="2376475" y="1551750"/>
              <a:ext cx="2840850" cy="2900125"/>
            </a:xfrm>
            <a:custGeom>
              <a:avLst/>
              <a:gdLst/>
              <a:ahLst/>
              <a:cxnLst/>
              <a:rect l="l" t="t" r="r" b="b"/>
              <a:pathLst>
                <a:path w="113634" h="116005" extrusionOk="0">
                  <a:moveTo>
                    <a:pt x="56817" y="1"/>
                  </a:moveTo>
                  <a:cubicBezTo>
                    <a:pt x="32404" y="1"/>
                    <a:pt x="11187" y="16809"/>
                    <a:pt x="5594" y="40561"/>
                  </a:cubicBezTo>
                  <a:cubicBezTo>
                    <a:pt x="0" y="64313"/>
                    <a:pt x="11490" y="88808"/>
                    <a:pt x="33341" y="99720"/>
                  </a:cubicBezTo>
                  <a:cubicBezTo>
                    <a:pt x="33423" y="99747"/>
                    <a:pt x="33534" y="99802"/>
                    <a:pt x="33616" y="99858"/>
                  </a:cubicBezTo>
                  <a:cubicBezTo>
                    <a:pt x="34856" y="100326"/>
                    <a:pt x="35655" y="101511"/>
                    <a:pt x="35683" y="102861"/>
                  </a:cubicBezTo>
                  <a:lnTo>
                    <a:pt x="35683" y="116004"/>
                  </a:lnTo>
                  <a:lnTo>
                    <a:pt x="53593" y="116004"/>
                  </a:lnTo>
                  <a:lnTo>
                    <a:pt x="53593" y="80955"/>
                  </a:lnTo>
                  <a:cubicBezTo>
                    <a:pt x="46594" y="79330"/>
                    <a:pt x="41965" y="72717"/>
                    <a:pt x="42764" y="65580"/>
                  </a:cubicBezTo>
                  <a:cubicBezTo>
                    <a:pt x="43591" y="58471"/>
                    <a:pt x="49625" y="53098"/>
                    <a:pt x="56789" y="53098"/>
                  </a:cubicBezTo>
                  <a:cubicBezTo>
                    <a:pt x="63981" y="53098"/>
                    <a:pt x="70015" y="58471"/>
                    <a:pt x="70842" y="65580"/>
                  </a:cubicBezTo>
                  <a:cubicBezTo>
                    <a:pt x="71641" y="72717"/>
                    <a:pt x="67012" y="79330"/>
                    <a:pt x="60013" y="80955"/>
                  </a:cubicBezTo>
                  <a:lnTo>
                    <a:pt x="60013" y="116004"/>
                  </a:lnTo>
                  <a:lnTo>
                    <a:pt x="77923" y="116004"/>
                  </a:lnTo>
                  <a:lnTo>
                    <a:pt x="77923" y="102861"/>
                  </a:lnTo>
                  <a:cubicBezTo>
                    <a:pt x="77923" y="101511"/>
                    <a:pt x="78750" y="100353"/>
                    <a:pt x="79990" y="99858"/>
                  </a:cubicBezTo>
                  <a:cubicBezTo>
                    <a:pt x="80073" y="99802"/>
                    <a:pt x="80210" y="99747"/>
                    <a:pt x="80293" y="99720"/>
                  </a:cubicBezTo>
                  <a:cubicBezTo>
                    <a:pt x="102144" y="88808"/>
                    <a:pt x="113634" y="64313"/>
                    <a:pt x="108040" y="40561"/>
                  </a:cubicBezTo>
                  <a:cubicBezTo>
                    <a:pt x="102419" y="16809"/>
                    <a:pt x="81230" y="1"/>
                    <a:pt x="56817" y="1"/>
                  </a:cubicBez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05" name="Google Shape;1305;p32"/>
            <p:cNvSpPr/>
            <p:nvPr/>
          </p:nvSpPr>
          <p:spPr>
            <a:xfrm>
              <a:off x="3268525" y="4612350"/>
              <a:ext cx="1056050" cy="321725"/>
            </a:xfrm>
            <a:custGeom>
              <a:avLst/>
              <a:gdLst/>
              <a:ahLst/>
              <a:cxnLst/>
              <a:rect l="l" t="t" r="r" b="b"/>
              <a:pathLst>
                <a:path w="42242" h="12869" extrusionOk="0">
                  <a:moveTo>
                    <a:pt x="1" y="0"/>
                  </a:moveTo>
                  <a:lnTo>
                    <a:pt x="1" y="12868"/>
                  </a:lnTo>
                  <a:lnTo>
                    <a:pt x="42241" y="12868"/>
                  </a:lnTo>
                  <a:lnTo>
                    <a:pt x="42241" y="0"/>
                  </a:ln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42595270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" name="Google Shape;1873;p39"/>
          <p:cNvSpPr/>
          <p:nvPr/>
        </p:nvSpPr>
        <p:spPr>
          <a:xfrm>
            <a:off x="3009439" y="867751"/>
            <a:ext cx="3540425" cy="1291653"/>
          </a:xfrm>
          <a:custGeom>
            <a:avLst/>
            <a:gdLst/>
            <a:ahLst/>
            <a:cxnLst/>
            <a:rect l="l" t="t" r="r" b="b"/>
            <a:pathLst>
              <a:path w="59666" h="25210" extrusionOk="0">
                <a:moveTo>
                  <a:pt x="59285" y="413"/>
                </a:moveTo>
                <a:lnTo>
                  <a:pt x="59285" y="24829"/>
                </a:lnTo>
                <a:lnTo>
                  <a:pt x="6366" y="24829"/>
                </a:lnTo>
                <a:cubicBezTo>
                  <a:pt x="4593" y="24829"/>
                  <a:pt x="3136" y="23372"/>
                  <a:pt x="3136" y="21599"/>
                </a:cubicBezTo>
                <a:lnTo>
                  <a:pt x="3136" y="17830"/>
                </a:lnTo>
                <a:cubicBezTo>
                  <a:pt x="3136" y="13967"/>
                  <a:pt x="2819" y="13777"/>
                  <a:pt x="2661" y="13713"/>
                </a:cubicBezTo>
                <a:lnTo>
                  <a:pt x="2566" y="13650"/>
                </a:lnTo>
                <a:lnTo>
                  <a:pt x="2376" y="13523"/>
                </a:lnTo>
                <a:lnTo>
                  <a:pt x="2059" y="13365"/>
                </a:lnTo>
                <a:lnTo>
                  <a:pt x="2028" y="13333"/>
                </a:lnTo>
                <a:lnTo>
                  <a:pt x="1679" y="13143"/>
                </a:lnTo>
                <a:lnTo>
                  <a:pt x="1268" y="12890"/>
                </a:lnTo>
                <a:lnTo>
                  <a:pt x="793" y="12605"/>
                </a:lnTo>
                <a:lnTo>
                  <a:pt x="1268" y="12320"/>
                </a:lnTo>
                <a:lnTo>
                  <a:pt x="1616" y="12130"/>
                </a:lnTo>
                <a:lnTo>
                  <a:pt x="2059" y="11877"/>
                </a:lnTo>
                <a:lnTo>
                  <a:pt x="2313" y="11718"/>
                </a:lnTo>
                <a:lnTo>
                  <a:pt x="2376" y="11687"/>
                </a:lnTo>
                <a:lnTo>
                  <a:pt x="2439" y="11655"/>
                </a:lnTo>
                <a:lnTo>
                  <a:pt x="2534" y="11623"/>
                </a:lnTo>
                <a:lnTo>
                  <a:pt x="2661" y="11528"/>
                </a:lnTo>
                <a:cubicBezTo>
                  <a:pt x="2819" y="11433"/>
                  <a:pt x="3136" y="11275"/>
                  <a:pt x="3136" y="7411"/>
                </a:cubicBezTo>
                <a:lnTo>
                  <a:pt x="3136" y="3643"/>
                </a:lnTo>
                <a:cubicBezTo>
                  <a:pt x="3136" y="1838"/>
                  <a:pt x="4593" y="413"/>
                  <a:pt x="6366" y="413"/>
                </a:cubicBezTo>
                <a:close/>
                <a:moveTo>
                  <a:pt x="6366" y="1"/>
                </a:moveTo>
                <a:cubicBezTo>
                  <a:pt x="4371" y="1"/>
                  <a:pt x="2756" y="1648"/>
                  <a:pt x="2756" y="3643"/>
                </a:cubicBezTo>
                <a:lnTo>
                  <a:pt x="2756" y="7411"/>
                </a:lnTo>
                <a:cubicBezTo>
                  <a:pt x="2756" y="9406"/>
                  <a:pt x="2629" y="11117"/>
                  <a:pt x="2471" y="11180"/>
                </a:cubicBezTo>
                <a:lnTo>
                  <a:pt x="2313" y="11275"/>
                </a:lnTo>
                <a:cubicBezTo>
                  <a:pt x="2313" y="11275"/>
                  <a:pt x="2281" y="11307"/>
                  <a:pt x="2249" y="11338"/>
                </a:cubicBezTo>
                <a:lnTo>
                  <a:pt x="2186" y="11370"/>
                </a:lnTo>
                <a:lnTo>
                  <a:pt x="2123" y="11370"/>
                </a:lnTo>
                <a:cubicBezTo>
                  <a:pt x="2059" y="11433"/>
                  <a:pt x="1964" y="11497"/>
                  <a:pt x="1869" y="11528"/>
                </a:cubicBezTo>
                <a:lnTo>
                  <a:pt x="1426" y="11782"/>
                </a:lnTo>
                <a:lnTo>
                  <a:pt x="1078" y="12003"/>
                </a:lnTo>
                <a:lnTo>
                  <a:pt x="1" y="12605"/>
                </a:lnTo>
                <a:lnTo>
                  <a:pt x="1078" y="13238"/>
                </a:lnTo>
                <a:cubicBezTo>
                  <a:pt x="1331" y="13397"/>
                  <a:pt x="1616" y="13555"/>
                  <a:pt x="1838" y="13682"/>
                </a:cubicBezTo>
                <a:lnTo>
                  <a:pt x="2186" y="13872"/>
                </a:lnTo>
                <a:lnTo>
                  <a:pt x="2376" y="13998"/>
                </a:lnTo>
                <a:cubicBezTo>
                  <a:pt x="2408" y="13998"/>
                  <a:pt x="2439" y="14030"/>
                  <a:pt x="2471" y="14030"/>
                </a:cubicBezTo>
                <a:cubicBezTo>
                  <a:pt x="2629" y="14125"/>
                  <a:pt x="2756" y="15835"/>
                  <a:pt x="2756" y="17830"/>
                </a:cubicBezTo>
                <a:lnTo>
                  <a:pt x="2756" y="21599"/>
                </a:lnTo>
                <a:cubicBezTo>
                  <a:pt x="2756" y="23594"/>
                  <a:pt x="4371" y="25209"/>
                  <a:pt x="6366" y="25209"/>
                </a:cubicBezTo>
                <a:lnTo>
                  <a:pt x="59665" y="25209"/>
                </a:lnTo>
                <a:lnTo>
                  <a:pt x="59665" y="1"/>
                </a:ln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667" dirty="0">
                <a:latin typeface="Roboto"/>
                <a:ea typeface="Roboto"/>
                <a:cs typeface="Roboto"/>
                <a:sym typeface="Roboto"/>
              </a:rPr>
              <a:t>5-sinf</a:t>
            </a:r>
          </a:p>
          <a:p>
            <a:pPr lvl="0" algn="ctr"/>
            <a:r>
              <a:rPr lang="en-US" sz="2667" dirty="0" smtClean="0">
                <a:latin typeface="Roboto"/>
                <a:ea typeface="Roboto"/>
                <a:cs typeface="Roboto"/>
                <a:sym typeface="Roboto"/>
              </a:rPr>
              <a:t>“</a:t>
            </a:r>
            <a:r>
              <a:rPr lang="en-US" sz="2667" dirty="0" err="1" smtClean="0"/>
              <a:t>Oddiy</a:t>
            </a:r>
            <a:r>
              <a:rPr lang="en-US" sz="2667" dirty="0" smtClean="0"/>
              <a:t> </a:t>
            </a:r>
            <a:r>
              <a:rPr lang="en-US" sz="2667" dirty="0" err="1" smtClean="0"/>
              <a:t>kasrlar</a:t>
            </a:r>
            <a:r>
              <a:rPr lang="en-US" sz="2667" dirty="0" smtClean="0"/>
              <a:t>” </a:t>
            </a:r>
            <a:r>
              <a:rPr lang="en-US" sz="2667" dirty="0" err="1"/>
              <a:t>bobi</a:t>
            </a:r>
            <a:endParaRPr sz="2667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75" name="Google Shape;1875;p39"/>
          <p:cNvSpPr/>
          <p:nvPr/>
        </p:nvSpPr>
        <p:spPr>
          <a:xfrm>
            <a:off x="6472867" y="2428460"/>
            <a:ext cx="3929825" cy="1291653"/>
          </a:xfrm>
          <a:custGeom>
            <a:avLst/>
            <a:gdLst/>
            <a:ahLst/>
            <a:cxnLst/>
            <a:rect l="l" t="t" r="r" b="b"/>
            <a:pathLst>
              <a:path w="59666" h="25210" extrusionOk="0">
                <a:moveTo>
                  <a:pt x="59285" y="412"/>
                </a:moveTo>
                <a:lnTo>
                  <a:pt x="59285" y="24829"/>
                </a:lnTo>
                <a:lnTo>
                  <a:pt x="6366" y="24829"/>
                </a:lnTo>
                <a:cubicBezTo>
                  <a:pt x="4593" y="24829"/>
                  <a:pt x="3136" y="23372"/>
                  <a:pt x="3136" y="21599"/>
                </a:cubicBezTo>
                <a:lnTo>
                  <a:pt x="3136" y="17830"/>
                </a:lnTo>
                <a:cubicBezTo>
                  <a:pt x="3136" y="13967"/>
                  <a:pt x="2819" y="13777"/>
                  <a:pt x="2661" y="13713"/>
                </a:cubicBezTo>
                <a:lnTo>
                  <a:pt x="2566" y="13650"/>
                </a:lnTo>
                <a:lnTo>
                  <a:pt x="2376" y="13523"/>
                </a:lnTo>
                <a:lnTo>
                  <a:pt x="2059" y="13365"/>
                </a:lnTo>
                <a:lnTo>
                  <a:pt x="2027" y="13333"/>
                </a:lnTo>
                <a:lnTo>
                  <a:pt x="1299" y="12922"/>
                </a:lnTo>
                <a:lnTo>
                  <a:pt x="792" y="12637"/>
                </a:lnTo>
                <a:lnTo>
                  <a:pt x="1299" y="12320"/>
                </a:lnTo>
                <a:lnTo>
                  <a:pt x="1616" y="12130"/>
                </a:lnTo>
                <a:lnTo>
                  <a:pt x="2059" y="11877"/>
                </a:lnTo>
                <a:lnTo>
                  <a:pt x="2312" y="11750"/>
                </a:lnTo>
                <a:lnTo>
                  <a:pt x="2344" y="11718"/>
                </a:lnTo>
                <a:lnTo>
                  <a:pt x="2376" y="11718"/>
                </a:lnTo>
                <a:lnTo>
                  <a:pt x="2439" y="11655"/>
                </a:lnTo>
                <a:lnTo>
                  <a:pt x="2471" y="11655"/>
                </a:lnTo>
                <a:lnTo>
                  <a:pt x="2534" y="11623"/>
                </a:lnTo>
                <a:lnTo>
                  <a:pt x="2661" y="11528"/>
                </a:lnTo>
                <a:cubicBezTo>
                  <a:pt x="2819" y="11433"/>
                  <a:pt x="3136" y="11275"/>
                  <a:pt x="3136" y="7411"/>
                </a:cubicBezTo>
                <a:lnTo>
                  <a:pt x="3136" y="3643"/>
                </a:lnTo>
                <a:cubicBezTo>
                  <a:pt x="3136" y="1869"/>
                  <a:pt x="4593" y="412"/>
                  <a:pt x="6366" y="412"/>
                </a:cubicBezTo>
                <a:close/>
                <a:moveTo>
                  <a:pt x="6366" y="1"/>
                </a:moveTo>
                <a:cubicBezTo>
                  <a:pt x="4371" y="1"/>
                  <a:pt x="2756" y="1648"/>
                  <a:pt x="2756" y="3643"/>
                </a:cubicBezTo>
                <a:lnTo>
                  <a:pt x="2756" y="7411"/>
                </a:lnTo>
                <a:cubicBezTo>
                  <a:pt x="2756" y="9406"/>
                  <a:pt x="2629" y="11117"/>
                  <a:pt x="2471" y="11180"/>
                </a:cubicBezTo>
                <a:lnTo>
                  <a:pt x="2344" y="11275"/>
                </a:lnTo>
                <a:cubicBezTo>
                  <a:pt x="2312" y="11275"/>
                  <a:pt x="2281" y="11307"/>
                  <a:pt x="2249" y="11307"/>
                </a:cubicBezTo>
                <a:lnTo>
                  <a:pt x="2186" y="11370"/>
                </a:lnTo>
                <a:lnTo>
                  <a:pt x="2122" y="11370"/>
                </a:lnTo>
                <a:cubicBezTo>
                  <a:pt x="2059" y="11433"/>
                  <a:pt x="1964" y="11465"/>
                  <a:pt x="1869" y="11528"/>
                </a:cubicBezTo>
                <a:lnTo>
                  <a:pt x="1426" y="11782"/>
                </a:lnTo>
                <a:lnTo>
                  <a:pt x="1077" y="11972"/>
                </a:lnTo>
                <a:lnTo>
                  <a:pt x="1" y="12605"/>
                </a:lnTo>
                <a:lnTo>
                  <a:pt x="1077" y="13238"/>
                </a:lnTo>
                <a:cubicBezTo>
                  <a:pt x="1331" y="13397"/>
                  <a:pt x="1616" y="13555"/>
                  <a:pt x="1837" y="13682"/>
                </a:cubicBezTo>
                <a:lnTo>
                  <a:pt x="2186" y="13872"/>
                </a:lnTo>
                <a:lnTo>
                  <a:pt x="2376" y="13967"/>
                </a:lnTo>
                <a:cubicBezTo>
                  <a:pt x="2407" y="13998"/>
                  <a:pt x="2439" y="14030"/>
                  <a:pt x="2471" y="14030"/>
                </a:cubicBezTo>
                <a:cubicBezTo>
                  <a:pt x="2629" y="14125"/>
                  <a:pt x="2756" y="15835"/>
                  <a:pt x="2756" y="17830"/>
                </a:cubicBezTo>
                <a:lnTo>
                  <a:pt x="2756" y="21599"/>
                </a:lnTo>
                <a:cubicBezTo>
                  <a:pt x="2756" y="23594"/>
                  <a:pt x="4371" y="25209"/>
                  <a:pt x="6366" y="25209"/>
                </a:cubicBezTo>
                <a:lnTo>
                  <a:pt x="59665" y="25209"/>
                </a:lnTo>
                <a:lnTo>
                  <a:pt x="59665" y="1"/>
                </a:ln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ctr"/>
            <a:r>
              <a:rPr lang="en-US" sz="2667" dirty="0" smtClean="0">
                <a:latin typeface="Roboto"/>
                <a:ea typeface="Roboto"/>
                <a:cs typeface="Roboto"/>
                <a:sym typeface="Roboto"/>
              </a:rPr>
              <a:t>5-sinf</a:t>
            </a:r>
            <a:endParaRPr lang="en-US" sz="2667" dirty="0">
              <a:latin typeface="Roboto"/>
              <a:ea typeface="Roboto"/>
              <a:cs typeface="Roboto"/>
              <a:sym typeface="Roboto"/>
            </a:endParaRPr>
          </a:p>
          <a:p>
            <a:pPr lvl="0" algn="ctr"/>
            <a:r>
              <a:rPr lang="en-US" sz="2667" dirty="0" smtClean="0">
                <a:latin typeface="Roboto"/>
                <a:ea typeface="Roboto"/>
                <a:cs typeface="Roboto"/>
                <a:sym typeface="Roboto"/>
              </a:rPr>
              <a:t>“</a:t>
            </a:r>
            <a:r>
              <a:rPr lang="en-US" sz="2667" dirty="0" err="1" smtClean="0"/>
              <a:t>Hajm</a:t>
            </a:r>
            <a:r>
              <a:rPr lang="en-US" sz="2667" dirty="0" smtClean="0"/>
              <a:t>” </a:t>
            </a:r>
            <a:r>
              <a:rPr lang="en-US" sz="2667" dirty="0" err="1" smtClean="0"/>
              <a:t>bobi</a:t>
            </a:r>
            <a:endParaRPr lang="en-US" sz="2667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76" name="Google Shape;1876;p39"/>
          <p:cNvSpPr/>
          <p:nvPr/>
        </p:nvSpPr>
        <p:spPr>
          <a:xfrm>
            <a:off x="6778409" y="5481596"/>
            <a:ext cx="3646933" cy="1291653"/>
          </a:xfrm>
          <a:custGeom>
            <a:avLst/>
            <a:gdLst/>
            <a:ahLst/>
            <a:cxnLst/>
            <a:rect l="l" t="t" r="r" b="b"/>
            <a:pathLst>
              <a:path w="59666" h="25210" extrusionOk="0">
                <a:moveTo>
                  <a:pt x="59285" y="412"/>
                </a:moveTo>
                <a:lnTo>
                  <a:pt x="59285" y="24829"/>
                </a:lnTo>
                <a:lnTo>
                  <a:pt x="6366" y="24829"/>
                </a:lnTo>
                <a:cubicBezTo>
                  <a:pt x="4593" y="24829"/>
                  <a:pt x="3136" y="23372"/>
                  <a:pt x="3136" y="21599"/>
                </a:cubicBezTo>
                <a:lnTo>
                  <a:pt x="3136" y="17830"/>
                </a:lnTo>
                <a:cubicBezTo>
                  <a:pt x="3136" y="13967"/>
                  <a:pt x="2819" y="13777"/>
                  <a:pt x="2661" y="13682"/>
                </a:cubicBezTo>
                <a:lnTo>
                  <a:pt x="2566" y="13650"/>
                </a:lnTo>
                <a:lnTo>
                  <a:pt x="2376" y="13523"/>
                </a:lnTo>
                <a:lnTo>
                  <a:pt x="2059" y="13333"/>
                </a:lnTo>
                <a:lnTo>
                  <a:pt x="1996" y="13333"/>
                </a:lnTo>
                <a:lnTo>
                  <a:pt x="1268" y="12890"/>
                </a:lnTo>
                <a:lnTo>
                  <a:pt x="793" y="12605"/>
                </a:lnTo>
                <a:lnTo>
                  <a:pt x="1268" y="12320"/>
                </a:lnTo>
                <a:lnTo>
                  <a:pt x="1616" y="12130"/>
                </a:lnTo>
                <a:lnTo>
                  <a:pt x="2059" y="11876"/>
                </a:lnTo>
                <a:lnTo>
                  <a:pt x="2313" y="11750"/>
                </a:lnTo>
                <a:lnTo>
                  <a:pt x="2313" y="11718"/>
                </a:lnTo>
                <a:lnTo>
                  <a:pt x="2376" y="11686"/>
                </a:lnTo>
                <a:lnTo>
                  <a:pt x="2439" y="11655"/>
                </a:lnTo>
                <a:lnTo>
                  <a:pt x="2534" y="11623"/>
                </a:lnTo>
                <a:lnTo>
                  <a:pt x="2661" y="11528"/>
                </a:lnTo>
                <a:cubicBezTo>
                  <a:pt x="2819" y="11433"/>
                  <a:pt x="3136" y="11275"/>
                  <a:pt x="3136" y="7411"/>
                </a:cubicBezTo>
                <a:lnTo>
                  <a:pt x="3136" y="3643"/>
                </a:lnTo>
                <a:cubicBezTo>
                  <a:pt x="3136" y="1837"/>
                  <a:pt x="4593" y="412"/>
                  <a:pt x="6366" y="412"/>
                </a:cubicBezTo>
                <a:close/>
                <a:moveTo>
                  <a:pt x="6366" y="1"/>
                </a:moveTo>
                <a:cubicBezTo>
                  <a:pt x="4371" y="1"/>
                  <a:pt x="2756" y="1647"/>
                  <a:pt x="2756" y="3643"/>
                </a:cubicBezTo>
                <a:lnTo>
                  <a:pt x="2756" y="7411"/>
                </a:lnTo>
                <a:cubicBezTo>
                  <a:pt x="2756" y="9406"/>
                  <a:pt x="2629" y="11116"/>
                  <a:pt x="2471" y="11180"/>
                </a:cubicBezTo>
                <a:lnTo>
                  <a:pt x="2313" y="11275"/>
                </a:lnTo>
                <a:cubicBezTo>
                  <a:pt x="2313" y="11275"/>
                  <a:pt x="2281" y="11306"/>
                  <a:pt x="2249" y="11306"/>
                </a:cubicBezTo>
                <a:lnTo>
                  <a:pt x="2186" y="11370"/>
                </a:lnTo>
                <a:lnTo>
                  <a:pt x="2123" y="11370"/>
                </a:lnTo>
                <a:cubicBezTo>
                  <a:pt x="2059" y="11433"/>
                  <a:pt x="1964" y="11465"/>
                  <a:pt x="1869" y="11528"/>
                </a:cubicBezTo>
                <a:lnTo>
                  <a:pt x="1426" y="11781"/>
                </a:lnTo>
                <a:lnTo>
                  <a:pt x="1078" y="11971"/>
                </a:lnTo>
                <a:lnTo>
                  <a:pt x="1" y="12605"/>
                </a:lnTo>
                <a:lnTo>
                  <a:pt x="1078" y="13238"/>
                </a:lnTo>
                <a:cubicBezTo>
                  <a:pt x="1331" y="13397"/>
                  <a:pt x="1616" y="13555"/>
                  <a:pt x="1838" y="13682"/>
                </a:cubicBezTo>
                <a:lnTo>
                  <a:pt x="2186" y="13872"/>
                </a:lnTo>
                <a:lnTo>
                  <a:pt x="2376" y="13967"/>
                </a:lnTo>
                <a:cubicBezTo>
                  <a:pt x="2408" y="13998"/>
                  <a:pt x="2439" y="14030"/>
                  <a:pt x="2471" y="14030"/>
                </a:cubicBezTo>
                <a:cubicBezTo>
                  <a:pt x="2629" y="14125"/>
                  <a:pt x="2756" y="15835"/>
                  <a:pt x="2756" y="17830"/>
                </a:cubicBezTo>
                <a:lnTo>
                  <a:pt x="2756" y="21599"/>
                </a:lnTo>
                <a:cubicBezTo>
                  <a:pt x="2756" y="23594"/>
                  <a:pt x="4371" y="25209"/>
                  <a:pt x="6366" y="25209"/>
                </a:cubicBezTo>
                <a:lnTo>
                  <a:pt x="59665" y="25209"/>
                </a:lnTo>
                <a:lnTo>
                  <a:pt x="59665" y="1"/>
                </a:lnTo>
                <a:close/>
              </a:path>
            </a:pathLst>
          </a:custGeom>
          <a:solidFill>
            <a:srgbClr val="25255B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ctr"/>
            <a:r>
              <a:rPr lang="en-US" sz="2667" dirty="0" smtClean="0">
                <a:latin typeface="Roboto"/>
                <a:ea typeface="Roboto"/>
                <a:cs typeface="Roboto"/>
                <a:sym typeface="Roboto"/>
              </a:rPr>
              <a:t>6-sinf</a:t>
            </a:r>
            <a:endParaRPr lang="en-US" sz="2667" dirty="0">
              <a:latin typeface="Roboto"/>
              <a:ea typeface="Roboto"/>
              <a:cs typeface="Roboto"/>
              <a:sym typeface="Roboto"/>
            </a:endParaRPr>
          </a:p>
          <a:p>
            <a:pPr lvl="0" algn="ctr"/>
            <a:r>
              <a:rPr lang="en-US" sz="2667" dirty="0" smtClean="0">
                <a:latin typeface="Roboto"/>
                <a:ea typeface="Roboto"/>
                <a:cs typeface="Roboto"/>
                <a:sym typeface="Roboto"/>
              </a:rPr>
              <a:t>“</a:t>
            </a:r>
            <a:r>
              <a:rPr lang="en-US" sz="2667" dirty="0" err="1" smtClean="0"/>
              <a:t>Doira</a:t>
            </a:r>
            <a:r>
              <a:rPr lang="en-US" sz="2667" dirty="0" smtClean="0"/>
              <a:t> </a:t>
            </a:r>
            <a:r>
              <a:rPr lang="en-US" sz="2667" dirty="0" err="1" smtClean="0"/>
              <a:t>va</a:t>
            </a:r>
            <a:r>
              <a:rPr lang="en-US" sz="2667" dirty="0" smtClean="0"/>
              <a:t> </a:t>
            </a:r>
            <a:r>
              <a:rPr lang="en-US" sz="2667" dirty="0" err="1" smtClean="0"/>
              <a:t>aylana</a:t>
            </a:r>
            <a:r>
              <a:rPr lang="en-US" sz="2667" dirty="0" smtClean="0"/>
              <a:t>” </a:t>
            </a:r>
            <a:r>
              <a:rPr lang="en-US" sz="2667" dirty="0" err="1"/>
              <a:t>bobi</a:t>
            </a:r>
            <a:endParaRPr lang="en-US" sz="2667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78" name="Google Shape;1878;p39"/>
          <p:cNvSpPr/>
          <p:nvPr/>
        </p:nvSpPr>
        <p:spPr>
          <a:xfrm>
            <a:off x="6156143" y="856384"/>
            <a:ext cx="1659370" cy="1291653"/>
          </a:xfrm>
          <a:custGeom>
            <a:avLst/>
            <a:gdLst/>
            <a:ahLst/>
            <a:cxnLst/>
            <a:rect l="l" t="t" r="r" b="b"/>
            <a:pathLst>
              <a:path w="27965" h="25210" extrusionOk="0">
                <a:moveTo>
                  <a:pt x="6366" y="1"/>
                </a:moveTo>
                <a:cubicBezTo>
                  <a:pt x="4371" y="1"/>
                  <a:pt x="2756" y="1648"/>
                  <a:pt x="2756" y="3643"/>
                </a:cubicBezTo>
                <a:lnTo>
                  <a:pt x="2756" y="7411"/>
                </a:lnTo>
                <a:cubicBezTo>
                  <a:pt x="2756" y="9406"/>
                  <a:pt x="2629" y="11117"/>
                  <a:pt x="2471" y="11180"/>
                </a:cubicBezTo>
                <a:lnTo>
                  <a:pt x="2344" y="11275"/>
                </a:lnTo>
                <a:cubicBezTo>
                  <a:pt x="2313" y="11275"/>
                  <a:pt x="2281" y="11307"/>
                  <a:pt x="2249" y="11338"/>
                </a:cubicBezTo>
                <a:lnTo>
                  <a:pt x="2186" y="11370"/>
                </a:lnTo>
                <a:lnTo>
                  <a:pt x="2123" y="11370"/>
                </a:lnTo>
                <a:cubicBezTo>
                  <a:pt x="2059" y="11433"/>
                  <a:pt x="1964" y="11497"/>
                  <a:pt x="1869" y="11528"/>
                </a:cubicBezTo>
                <a:lnTo>
                  <a:pt x="1426" y="11782"/>
                </a:lnTo>
                <a:lnTo>
                  <a:pt x="1078" y="12003"/>
                </a:lnTo>
                <a:lnTo>
                  <a:pt x="1" y="12605"/>
                </a:lnTo>
                <a:lnTo>
                  <a:pt x="1078" y="13238"/>
                </a:lnTo>
                <a:cubicBezTo>
                  <a:pt x="1331" y="13397"/>
                  <a:pt x="1616" y="13555"/>
                  <a:pt x="1838" y="13682"/>
                </a:cubicBezTo>
                <a:lnTo>
                  <a:pt x="2154" y="13872"/>
                </a:lnTo>
                <a:lnTo>
                  <a:pt x="2344" y="13998"/>
                </a:lnTo>
                <a:cubicBezTo>
                  <a:pt x="2408" y="13998"/>
                  <a:pt x="2439" y="14030"/>
                  <a:pt x="2439" y="14030"/>
                </a:cubicBezTo>
                <a:cubicBezTo>
                  <a:pt x="2629" y="14125"/>
                  <a:pt x="2724" y="15835"/>
                  <a:pt x="2724" y="17830"/>
                </a:cubicBezTo>
                <a:lnTo>
                  <a:pt x="2724" y="21599"/>
                </a:lnTo>
                <a:cubicBezTo>
                  <a:pt x="2724" y="23594"/>
                  <a:pt x="4371" y="25209"/>
                  <a:pt x="6366" y="25209"/>
                </a:cubicBezTo>
                <a:lnTo>
                  <a:pt x="24323" y="25209"/>
                </a:lnTo>
                <a:cubicBezTo>
                  <a:pt x="26318" y="25209"/>
                  <a:pt x="27965" y="23594"/>
                  <a:pt x="27965" y="21599"/>
                </a:cubicBezTo>
                <a:lnTo>
                  <a:pt x="27965" y="3643"/>
                </a:lnTo>
                <a:cubicBezTo>
                  <a:pt x="27965" y="1648"/>
                  <a:pt x="26318" y="1"/>
                  <a:pt x="24323" y="1"/>
                </a:cubicBez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3733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A</a:t>
            </a:r>
            <a:endParaRPr sz="3733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879" name="Google Shape;1879;p39"/>
          <p:cNvSpPr/>
          <p:nvPr/>
        </p:nvSpPr>
        <p:spPr>
          <a:xfrm>
            <a:off x="9965122" y="5481596"/>
            <a:ext cx="1659370" cy="1291653"/>
          </a:xfrm>
          <a:custGeom>
            <a:avLst/>
            <a:gdLst/>
            <a:ahLst/>
            <a:cxnLst/>
            <a:rect l="l" t="t" r="r" b="b"/>
            <a:pathLst>
              <a:path w="27965" h="25210" extrusionOk="0">
                <a:moveTo>
                  <a:pt x="6366" y="1"/>
                </a:moveTo>
                <a:cubicBezTo>
                  <a:pt x="4371" y="1"/>
                  <a:pt x="2756" y="1647"/>
                  <a:pt x="2756" y="3643"/>
                </a:cubicBezTo>
                <a:lnTo>
                  <a:pt x="2756" y="7411"/>
                </a:lnTo>
                <a:cubicBezTo>
                  <a:pt x="2756" y="9406"/>
                  <a:pt x="2629" y="11116"/>
                  <a:pt x="2471" y="11180"/>
                </a:cubicBezTo>
                <a:lnTo>
                  <a:pt x="2344" y="11275"/>
                </a:lnTo>
                <a:cubicBezTo>
                  <a:pt x="2313" y="11275"/>
                  <a:pt x="2281" y="11306"/>
                  <a:pt x="2249" y="11338"/>
                </a:cubicBezTo>
                <a:lnTo>
                  <a:pt x="2186" y="11370"/>
                </a:lnTo>
                <a:lnTo>
                  <a:pt x="2123" y="11370"/>
                </a:lnTo>
                <a:cubicBezTo>
                  <a:pt x="2059" y="11433"/>
                  <a:pt x="1964" y="11496"/>
                  <a:pt x="1869" y="11528"/>
                </a:cubicBezTo>
                <a:lnTo>
                  <a:pt x="1426" y="11781"/>
                </a:lnTo>
                <a:lnTo>
                  <a:pt x="1078" y="12003"/>
                </a:lnTo>
                <a:lnTo>
                  <a:pt x="1" y="12605"/>
                </a:lnTo>
                <a:lnTo>
                  <a:pt x="1078" y="13238"/>
                </a:lnTo>
                <a:cubicBezTo>
                  <a:pt x="1331" y="13397"/>
                  <a:pt x="1616" y="13555"/>
                  <a:pt x="1838" y="13682"/>
                </a:cubicBezTo>
                <a:lnTo>
                  <a:pt x="2154" y="13872"/>
                </a:lnTo>
                <a:lnTo>
                  <a:pt x="2344" y="13998"/>
                </a:lnTo>
                <a:cubicBezTo>
                  <a:pt x="2408" y="13998"/>
                  <a:pt x="2439" y="14030"/>
                  <a:pt x="2439" y="14030"/>
                </a:cubicBezTo>
                <a:cubicBezTo>
                  <a:pt x="2629" y="14125"/>
                  <a:pt x="2724" y="15835"/>
                  <a:pt x="2724" y="17830"/>
                </a:cubicBezTo>
                <a:lnTo>
                  <a:pt x="2724" y="21599"/>
                </a:lnTo>
                <a:cubicBezTo>
                  <a:pt x="2724" y="23594"/>
                  <a:pt x="4371" y="25209"/>
                  <a:pt x="6366" y="25209"/>
                </a:cubicBezTo>
                <a:lnTo>
                  <a:pt x="24323" y="25209"/>
                </a:lnTo>
                <a:cubicBezTo>
                  <a:pt x="26318" y="25209"/>
                  <a:pt x="27965" y="23594"/>
                  <a:pt x="27965" y="21599"/>
                </a:cubicBezTo>
                <a:lnTo>
                  <a:pt x="27965" y="3643"/>
                </a:lnTo>
                <a:cubicBezTo>
                  <a:pt x="27965" y="1647"/>
                  <a:pt x="26318" y="1"/>
                  <a:pt x="24323" y="1"/>
                </a:cubicBez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3733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D</a:t>
            </a:r>
            <a:endParaRPr sz="3733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881" name="Google Shape;1881;p39"/>
          <p:cNvSpPr/>
          <p:nvPr/>
        </p:nvSpPr>
        <p:spPr>
          <a:xfrm>
            <a:off x="10044258" y="2417093"/>
            <a:ext cx="1659370" cy="1291653"/>
          </a:xfrm>
          <a:custGeom>
            <a:avLst/>
            <a:gdLst/>
            <a:ahLst/>
            <a:cxnLst/>
            <a:rect l="l" t="t" r="r" b="b"/>
            <a:pathLst>
              <a:path w="27965" h="25210" extrusionOk="0">
                <a:moveTo>
                  <a:pt x="6366" y="1"/>
                </a:moveTo>
                <a:cubicBezTo>
                  <a:pt x="4371" y="1"/>
                  <a:pt x="2756" y="1648"/>
                  <a:pt x="2756" y="3643"/>
                </a:cubicBezTo>
                <a:lnTo>
                  <a:pt x="2756" y="7411"/>
                </a:lnTo>
                <a:cubicBezTo>
                  <a:pt x="2756" y="9406"/>
                  <a:pt x="2629" y="11117"/>
                  <a:pt x="2471" y="11180"/>
                </a:cubicBezTo>
                <a:lnTo>
                  <a:pt x="2344" y="11275"/>
                </a:lnTo>
                <a:cubicBezTo>
                  <a:pt x="2312" y="11275"/>
                  <a:pt x="2281" y="11307"/>
                  <a:pt x="2249" y="11338"/>
                </a:cubicBezTo>
                <a:lnTo>
                  <a:pt x="2186" y="11370"/>
                </a:lnTo>
                <a:lnTo>
                  <a:pt x="2122" y="11370"/>
                </a:lnTo>
                <a:cubicBezTo>
                  <a:pt x="2059" y="11433"/>
                  <a:pt x="1964" y="11497"/>
                  <a:pt x="1869" y="11528"/>
                </a:cubicBezTo>
                <a:lnTo>
                  <a:pt x="1426" y="11782"/>
                </a:lnTo>
                <a:lnTo>
                  <a:pt x="1077" y="12003"/>
                </a:lnTo>
                <a:lnTo>
                  <a:pt x="1" y="12605"/>
                </a:lnTo>
                <a:lnTo>
                  <a:pt x="1077" y="13238"/>
                </a:lnTo>
                <a:cubicBezTo>
                  <a:pt x="1362" y="13397"/>
                  <a:pt x="1616" y="13555"/>
                  <a:pt x="1837" y="13682"/>
                </a:cubicBezTo>
                <a:lnTo>
                  <a:pt x="2186" y="13872"/>
                </a:lnTo>
                <a:lnTo>
                  <a:pt x="2376" y="13998"/>
                </a:lnTo>
                <a:cubicBezTo>
                  <a:pt x="2407" y="13998"/>
                  <a:pt x="2439" y="14030"/>
                  <a:pt x="2471" y="14030"/>
                </a:cubicBezTo>
                <a:cubicBezTo>
                  <a:pt x="2629" y="14125"/>
                  <a:pt x="2756" y="15835"/>
                  <a:pt x="2756" y="17830"/>
                </a:cubicBezTo>
                <a:lnTo>
                  <a:pt x="2756" y="21599"/>
                </a:lnTo>
                <a:cubicBezTo>
                  <a:pt x="2756" y="23594"/>
                  <a:pt x="4371" y="25209"/>
                  <a:pt x="6366" y="25209"/>
                </a:cubicBezTo>
                <a:lnTo>
                  <a:pt x="24323" y="25209"/>
                </a:lnTo>
                <a:cubicBezTo>
                  <a:pt x="26318" y="25209"/>
                  <a:pt x="27964" y="23594"/>
                  <a:pt x="27964" y="21599"/>
                </a:cubicBezTo>
                <a:lnTo>
                  <a:pt x="27964" y="3643"/>
                </a:lnTo>
                <a:cubicBezTo>
                  <a:pt x="27964" y="1648"/>
                  <a:pt x="26318" y="1"/>
                  <a:pt x="24354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3733" dirty="0" smtClean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B</a:t>
            </a:r>
            <a:endParaRPr sz="3733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grpSp>
        <p:nvGrpSpPr>
          <p:cNvPr id="1882" name="Google Shape;1882;p39"/>
          <p:cNvGrpSpPr/>
          <p:nvPr/>
        </p:nvGrpSpPr>
        <p:grpSpPr>
          <a:xfrm>
            <a:off x="5" y="167640"/>
            <a:ext cx="3520435" cy="6690360"/>
            <a:chOff x="457205" y="833431"/>
            <a:chExt cx="1961058" cy="3903706"/>
          </a:xfrm>
        </p:grpSpPr>
        <p:sp>
          <p:nvSpPr>
            <p:cNvPr id="1883" name="Google Shape;1883;p39"/>
            <p:cNvSpPr/>
            <p:nvPr/>
          </p:nvSpPr>
          <p:spPr>
            <a:xfrm>
              <a:off x="457205" y="1319999"/>
              <a:ext cx="1475388" cy="2930541"/>
            </a:xfrm>
            <a:custGeom>
              <a:avLst/>
              <a:gdLst/>
              <a:ahLst/>
              <a:cxnLst/>
              <a:rect l="l" t="t" r="r" b="b"/>
              <a:pathLst>
                <a:path w="50893" h="101088" extrusionOk="0">
                  <a:moveTo>
                    <a:pt x="0" y="1"/>
                  </a:moveTo>
                  <a:lnTo>
                    <a:pt x="0" y="17102"/>
                  </a:lnTo>
                  <a:cubicBezTo>
                    <a:pt x="412" y="17324"/>
                    <a:pt x="823" y="17514"/>
                    <a:pt x="1203" y="17767"/>
                  </a:cubicBezTo>
                  <a:cubicBezTo>
                    <a:pt x="3235" y="16516"/>
                    <a:pt x="5629" y="15876"/>
                    <a:pt x="8020" y="15876"/>
                  </a:cubicBezTo>
                  <a:cubicBezTo>
                    <a:pt x="9988" y="15876"/>
                    <a:pt x="11954" y="16310"/>
                    <a:pt x="13713" y="17197"/>
                  </a:cubicBezTo>
                  <a:cubicBezTo>
                    <a:pt x="15993" y="18369"/>
                    <a:pt x="17830" y="20237"/>
                    <a:pt x="19065" y="22486"/>
                  </a:cubicBezTo>
                  <a:cubicBezTo>
                    <a:pt x="22453" y="23087"/>
                    <a:pt x="25494" y="25304"/>
                    <a:pt x="27140" y="28344"/>
                  </a:cubicBezTo>
                  <a:cubicBezTo>
                    <a:pt x="28692" y="31290"/>
                    <a:pt x="28882" y="34931"/>
                    <a:pt x="27647" y="38035"/>
                  </a:cubicBezTo>
                  <a:cubicBezTo>
                    <a:pt x="30086" y="39935"/>
                    <a:pt x="30782" y="43450"/>
                    <a:pt x="30117" y="46174"/>
                  </a:cubicBezTo>
                  <a:cubicBezTo>
                    <a:pt x="29737" y="47884"/>
                    <a:pt x="28914" y="49404"/>
                    <a:pt x="27932" y="50766"/>
                  </a:cubicBezTo>
                  <a:cubicBezTo>
                    <a:pt x="29611" y="54629"/>
                    <a:pt x="29864" y="59095"/>
                    <a:pt x="28534" y="63117"/>
                  </a:cubicBezTo>
                  <a:cubicBezTo>
                    <a:pt x="27584" y="66062"/>
                    <a:pt x="25810" y="68722"/>
                    <a:pt x="23498" y="70812"/>
                  </a:cubicBezTo>
                  <a:cubicBezTo>
                    <a:pt x="23657" y="73187"/>
                    <a:pt x="22928" y="75721"/>
                    <a:pt x="21472" y="77906"/>
                  </a:cubicBezTo>
                  <a:cubicBezTo>
                    <a:pt x="20110" y="79901"/>
                    <a:pt x="18146" y="81643"/>
                    <a:pt x="15613" y="83068"/>
                  </a:cubicBezTo>
                  <a:cubicBezTo>
                    <a:pt x="13079" y="84493"/>
                    <a:pt x="10704" y="85222"/>
                    <a:pt x="8456" y="85222"/>
                  </a:cubicBezTo>
                  <a:cubicBezTo>
                    <a:pt x="7822" y="85222"/>
                    <a:pt x="7189" y="85158"/>
                    <a:pt x="6587" y="85032"/>
                  </a:cubicBezTo>
                  <a:cubicBezTo>
                    <a:pt x="4560" y="84652"/>
                    <a:pt x="2470" y="83417"/>
                    <a:pt x="1172" y="81675"/>
                  </a:cubicBezTo>
                  <a:cubicBezTo>
                    <a:pt x="823" y="82150"/>
                    <a:pt x="443" y="82561"/>
                    <a:pt x="0" y="82973"/>
                  </a:cubicBezTo>
                  <a:lnTo>
                    <a:pt x="0" y="101088"/>
                  </a:lnTo>
                  <a:lnTo>
                    <a:pt x="317" y="101088"/>
                  </a:lnTo>
                  <a:cubicBezTo>
                    <a:pt x="28217" y="101088"/>
                    <a:pt x="50892" y="78413"/>
                    <a:pt x="50892" y="50544"/>
                  </a:cubicBezTo>
                  <a:cubicBezTo>
                    <a:pt x="50892" y="22676"/>
                    <a:pt x="28217" y="1"/>
                    <a:pt x="348" y="1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84" name="Google Shape;1884;p39"/>
            <p:cNvSpPr/>
            <p:nvPr/>
          </p:nvSpPr>
          <p:spPr>
            <a:xfrm>
              <a:off x="457205" y="833431"/>
              <a:ext cx="1961058" cy="3903706"/>
            </a:xfrm>
            <a:custGeom>
              <a:avLst/>
              <a:gdLst/>
              <a:ahLst/>
              <a:cxnLst/>
              <a:rect l="l" t="t" r="r" b="b"/>
              <a:pathLst>
                <a:path w="67646" h="134657" extrusionOk="0">
                  <a:moveTo>
                    <a:pt x="0" y="0"/>
                  </a:moveTo>
                  <a:lnTo>
                    <a:pt x="0" y="13744"/>
                  </a:lnTo>
                  <a:lnTo>
                    <a:pt x="348" y="13744"/>
                  </a:lnTo>
                  <a:cubicBezTo>
                    <a:pt x="29896" y="13744"/>
                    <a:pt x="53932" y="37781"/>
                    <a:pt x="53932" y="67328"/>
                  </a:cubicBezTo>
                  <a:cubicBezTo>
                    <a:pt x="53932" y="96875"/>
                    <a:pt x="29896" y="120944"/>
                    <a:pt x="348" y="120944"/>
                  </a:cubicBezTo>
                  <a:lnTo>
                    <a:pt x="0" y="120944"/>
                  </a:lnTo>
                  <a:lnTo>
                    <a:pt x="0" y="134656"/>
                  </a:lnTo>
                  <a:lnTo>
                    <a:pt x="348" y="134656"/>
                  </a:lnTo>
                  <a:cubicBezTo>
                    <a:pt x="37528" y="134656"/>
                    <a:pt x="67645" y="104507"/>
                    <a:pt x="67645" y="67328"/>
                  </a:cubicBezTo>
                  <a:cubicBezTo>
                    <a:pt x="67645" y="30149"/>
                    <a:pt x="37528" y="0"/>
                    <a:pt x="348" y="0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85" name="Google Shape;1885;p39"/>
            <p:cNvSpPr/>
            <p:nvPr/>
          </p:nvSpPr>
          <p:spPr>
            <a:xfrm>
              <a:off x="457205" y="1780216"/>
              <a:ext cx="892399" cy="2010370"/>
            </a:xfrm>
            <a:custGeom>
              <a:avLst/>
              <a:gdLst/>
              <a:ahLst/>
              <a:cxnLst/>
              <a:rect l="l" t="t" r="r" b="b"/>
              <a:pathLst>
                <a:path w="30783" h="69347" extrusionOk="0">
                  <a:moveTo>
                    <a:pt x="7974" y="2520"/>
                  </a:moveTo>
                  <a:cubicBezTo>
                    <a:pt x="9561" y="2520"/>
                    <a:pt x="11147" y="2875"/>
                    <a:pt x="12573" y="3602"/>
                  </a:cubicBezTo>
                  <a:cubicBezTo>
                    <a:pt x="15898" y="5280"/>
                    <a:pt x="18146" y="8922"/>
                    <a:pt x="18146" y="12659"/>
                  </a:cubicBezTo>
                  <a:cubicBezTo>
                    <a:pt x="18178" y="13356"/>
                    <a:pt x="18716" y="13894"/>
                    <a:pt x="19413" y="13894"/>
                  </a:cubicBezTo>
                  <a:cubicBezTo>
                    <a:pt x="20110" y="13894"/>
                    <a:pt x="20680" y="13324"/>
                    <a:pt x="20680" y="12659"/>
                  </a:cubicBezTo>
                  <a:cubicBezTo>
                    <a:pt x="20680" y="11614"/>
                    <a:pt x="20522" y="10569"/>
                    <a:pt x="20268" y="9556"/>
                  </a:cubicBezTo>
                  <a:lnTo>
                    <a:pt x="20268" y="9556"/>
                  </a:lnTo>
                  <a:cubicBezTo>
                    <a:pt x="22232" y="10316"/>
                    <a:pt x="23910" y="11804"/>
                    <a:pt x="24892" y="13673"/>
                  </a:cubicBezTo>
                  <a:cubicBezTo>
                    <a:pt x="26222" y="16143"/>
                    <a:pt x="26285" y="19246"/>
                    <a:pt x="25082" y="21748"/>
                  </a:cubicBezTo>
                  <a:cubicBezTo>
                    <a:pt x="24037" y="23870"/>
                    <a:pt x="22232" y="25549"/>
                    <a:pt x="20427" y="27100"/>
                  </a:cubicBezTo>
                  <a:cubicBezTo>
                    <a:pt x="14884" y="31914"/>
                    <a:pt x="8836" y="36221"/>
                    <a:pt x="2439" y="39895"/>
                  </a:cubicBezTo>
                  <a:cubicBezTo>
                    <a:pt x="2439" y="30426"/>
                    <a:pt x="2439" y="19975"/>
                    <a:pt x="2439" y="12691"/>
                  </a:cubicBezTo>
                  <a:cubicBezTo>
                    <a:pt x="5257" y="11329"/>
                    <a:pt x="7379" y="8574"/>
                    <a:pt x="7917" y="5502"/>
                  </a:cubicBezTo>
                  <a:cubicBezTo>
                    <a:pt x="8044" y="4837"/>
                    <a:pt x="7569" y="4172"/>
                    <a:pt x="6872" y="4045"/>
                  </a:cubicBezTo>
                  <a:cubicBezTo>
                    <a:pt x="6812" y="4037"/>
                    <a:pt x="6752" y="4033"/>
                    <a:pt x="6692" y="4033"/>
                  </a:cubicBezTo>
                  <a:cubicBezTo>
                    <a:pt x="6091" y="4033"/>
                    <a:pt x="5531" y="4457"/>
                    <a:pt x="5415" y="5090"/>
                  </a:cubicBezTo>
                  <a:cubicBezTo>
                    <a:pt x="5099" y="6959"/>
                    <a:pt x="3990" y="8669"/>
                    <a:pt x="2439" y="9746"/>
                  </a:cubicBezTo>
                  <a:lnTo>
                    <a:pt x="2439" y="4077"/>
                  </a:lnTo>
                  <a:cubicBezTo>
                    <a:pt x="4093" y="3050"/>
                    <a:pt x="6034" y="2520"/>
                    <a:pt x="7974" y="2520"/>
                  </a:cubicBezTo>
                  <a:close/>
                  <a:moveTo>
                    <a:pt x="26412" y="24440"/>
                  </a:moveTo>
                  <a:cubicBezTo>
                    <a:pt x="27710" y="25707"/>
                    <a:pt x="28090" y="27955"/>
                    <a:pt x="27679" y="29729"/>
                  </a:cubicBezTo>
                  <a:cubicBezTo>
                    <a:pt x="27077" y="32231"/>
                    <a:pt x="25240" y="34448"/>
                    <a:pt x="23530" y="36316"/>
                  </a:cubicBezTo>
                  <a:cubicBezTo>
                    <a:pt x="23372" y="36506"/>
                    <a:pt x="23213" y="36664"/>
                    <a:pt x="23055" y="36854"/>
                  </a:cubicBezTo>
                  <a:cubicBezTo>
                    <a:pt x="21250" y="38849"/>
                    <a:pt x="19381" y="40908"/>
                    <a:pt x="18305" y="43536"/>
                  </a:cubicBezTo>
                  <a:cubicBezTo>
                    <a:pt x="18051" y="44170"/>
                    <a:pt x="18368" y="44930"/>
                    <a:pt x="19001" y="45183"/>
                  </a:cubicBezTo>
                  <a:cubicBezTo>
                    <a:pt x="19160" y="45247"/>
                    <a:pt x="19318" y="45278"/>
                    <a:pt x="19476" y="45278"/>
                  </a:cubicBezTo>
                  <a:cubicBezTo>
                    <a:pt x="19983" y="45278"/>
                    <a:pt x="20458" y="44962"/>
                    <a:pt x="20648" y="44487"/>
                  </a:cubicBezTo>
                  <a:cubicBezTo>
                    <a:pt x="21535" y="42270"/>
                    <a:pt x="23277" y="40370"/>
                    <a:pt x="24924" y="38533"/>
                  </a:cubicBezTo>
                  <a:cubicBezTo>
                    <a:pt x="25082" y="38374"/>
                    <a:pt x="25240" y="38184"/>
                    <a:pt x="25399" y="38026"/>
                  </a:cubicBezTo>
                  <a:cubicBezTo>
                    <a:pt x="25652" y="37741"/>
                    <a:pt x="25874" y="37488"/>
                    <a:pt x="26127" y="37203"/>
                  </a:cubicBezTo>
                  <a:cubicBezTo>
                    <a:pt x="27109" y="40180"/>
                    <a:pt x="27140" y="43473"/>
                    <a:pt x="26159" y="46450"/>
                  </a:cubicBezTo>
                  <a:cubicBezTo>
                    <a:pt x="25272" y="49142"/>
                    <a:pt x="23625" y="51549"/>
                    <a:pt x="21472" y="53354"/>
                  </a:cubicBezTo>
                  <a:cubicBezTo>
                    <a:pt x="21408" y="53417"/>
                    <a:pt x="21345" y="53449"/>
                    <a:pt x="21282" y="53512"/>
                  </a:cubicBezTo>
                  <a:cubicBezTo>
                    <a:pt x="20585" y="54082"/>
                    <a:pt x="19825" y="54621"/>
                    <a:pt x="19001" y="55064"/>
                  </a:cubicBezTo>
                  <a:cubicBezTo>
                    <a:pt x="18400" y="55381"/>
                    <a:pt x="18178" y="56141"/>
                    <a:pt x="18526" y="56774"/>
                  </a:cubicBezTo>
                  <a:cubicBezTo>
                    <a:pt x="18748" y="57186"/>
                    <a:pt x="19191" y="57407"/>
                    <a:pt x="19635" y="57407"/>
                  </a:cubicBezTo>
                  <a:cubicBezTo>
                    <a:pt x="19825" y="57407"/>
                    <a:pt x="20047" y="57376"/>
                    <a:pt x="20237" y="57249"/>
                  </a:cubicBezTo>
                  <a:cubicBezTo>
                    <a:pt x="20458" y="57122"/>
                    <a:pt x="20680" y="56996"/>
                    <a:pt x="20902" y="56869"/>
                  </a:cubicBezTo>
                  <a:lnTo>
                    <a:pt x="20902" y="56869"/>
                  </a:lnTo>
                  <a:cubicBezTo>
                    <a:pt x="20712" y="58136"/>
                    <a:pt x="20173" y="59434"/>
                    <a:pt x="19381" y="60606"/>
                  </a:cubicBezTo>
                  <a:cubicBezTo>
                    <a:pt x="18241" y="62284"/>
                    <a:pt x="16563" y="63773"/>
                    <a:pt x="14378" y="65008"/>
                  </a:cubicBezTo>
                  <a:cubicBezTo>
                    <a:pt x="12825" y="65877"/>
                    <a:pt x="10660" y="66811"/>
                    <a:pt x="8427" y="66811"/>
                  </a:cubicBezTo>
                  <a:cubicBezTo>
                    <a:pt x="7974" y="66811"/>
                    <a:pt x="7517" y="66772"/>
                    <a:pt x="7062" y="66686"/>
                  </a:cubicBezTo>
                  <a:cubicBezTo>
                    <a:pt x="4877" y="66275"/>
                    <a:pt x="2502" y="64438"/>
                    <a:pt x="2470" y="62189"/>
                  </a:cubicBezTo>
                  <a:lnTo>
                    <a:pt x="2470" y="55096"/>
                  </a:lnTo>
                  <a:cubicBezTo>
                    <a:pt x="2819" y="55159"/>
                    <a:pt x="3167" y="55159"/>
                    <a:pt x="3515" y="55159"/>
                  </a:cubicBezTo>
                  <a:cubicBezTo>
                    <a:pt x="4909" y="55159"/>
                    <a:pt x="6302" y="54842"/>
                    <a:pt x="7506" y="54177"/>
                  </a:cubicBezTo>
                  <a:cubicBezTo>
                    <a:pt x="9469" y="53101"/>
                    <a:pt x="10989" y="51169"/>
                    <a:pt x="11559" y="49015"/>
                  </a:cubicBezTo>
                  <a:cubicBezTo>
                    <a:pt x="11749" y="48350"/>
                    <a:pt x="11338" y="47653"/>
                    <a:pt x="10672" y="47463"/>
                  </a:cubicBezTo>
                  <a:cubicBezTo>
                    <a:pt x="10572" y="47439"/>
                    <a:pt x="10470" y="47428"/>
                    <a:pt x="10369" y="47428"/>
                  </a:cubicBezTo>
                  <a:cubicBezTo>
                    <a:pt x="9808" y="47428"/>
                    <a:pt x="9282" y="47791"/>
                    <a:pt x="9121" y="48382"/>
                  </a:cubicBezTo>
                  <a:cubicBezTo>
                    <a:pt x="8709" y="49870"/>
                    <a:pt x="7664" y="51232"/>
                    <a:pt x="6302" y="51960"/>
                  </a:cubicBezTo>
                  <a:cubicBezTo>
                    <a:pt x="5443" y="52425"/>
                    <a:pt x="4464" y="52651"/>
                    <a:pt x="3491" y="52651"/>
                  </a:cubicBezTo>
                  <a:cubicBezTo>
                    <a:pt x="3137" y="52651"/>
                    <a:pt x="2785" y="52621"/>
                    <a:pt x="2439" y="52562"/>
                  </a:cubicBezTo>
                  <a:lnTo>
                    <a:pt x="2439" y="42776"/>
                  </a:lnTo>
                  <a:cubicBezTo>
                    <a:pt x="9437" y="38881"/>
                    <a:pt x="16056" y="34258"/>
                    <a:pt x="22105" y="29000"/>
                  </a:cubicBezTo>
                  <a:cubicBezTo>
                    <a:pt x="23657" y="27670"/>
                    <a:pt x="25209" y="26214"/>
                    <a:pt x="26412" y="24440"/>
                  </a:cubicBezTo>
                  <a:close/>
                  <a:moveTo>
                    <a:pt x="8020" y="1"/>
                  </a:moveTo>
                  <a:cubicBezTo>
                    <a:pt x="5629" y="1"/>
                    <a:pt x="3235" y="641"/>
                    <a:pt x="1203" y="1892"/>
                  </a:cubicBezTo>
                  <a:cubicBezTo>
                    <a:pt x="823" y="1639"/>
                    <a:pt x="412" y="1449"/>
                    <a:pt x="0" y="1227"/>
                  </a:cubicBezTo>
                  <a:lnTo>
                    <a:pt x="0" y="67098"/>
                  </a:lnTo>
                  <a:cubicBezTo>
                    <a:pt x="443" y="66718"/>
                    <a:pt x="855" y="66275"/>
                    <a:pt x="1203" y="65800"/>
                  </a:cubicBezTo>
                  <a:cubicBezTo>
                    <a:pt x="2470" y="67542"/>
                    <a:pt x="4560" y="68777"/>
                    <a:pt x="6587" y="69188"/>
                  </a:cubicBezTo>
                  <a:cubicBezTo>
                    <a:pt x="7221" y="69283"/>
                    <a:pt x="7822" y="69347"/>
                    <a:pt x="8456" y="69347"/>
                  </a:cubicBezTo>
                  <a:cubicBezTo>
                    <a:pt x="10704" y="69347"/>
                    <a:pt x="13111" y="68618"/>
                    <a:pt x="15613" y="67225"/>
                  </a:cubicBezTo>
                  <a:cubicBezTo>
                    <a:pt x="18146" y="65768"/>
                    <a:pt x="20110" y="64026"/>
                    <a:pt x="21472" y="62031"/>
                  </a:cubicBezTo>
                  <a:cubicBezTo>
                    <a:pt x="22960" y="59846"/>
                    <a:pt x="23688" y="57312"/>
                    <a:pt x="23498" y="54937"/>
                  </a:cubicBezTo>
                  <a:cubicBezTo>
                    <a:pt x="25810" y="52847"/>
                    <a:pt x="27584" y="50187"/>
                    <a:pt x="28566" y="47242"/>
                  </a:cubicBezTo>
                  <a:cubicBezTo>
                    <a:pt x="29864" y="43220"/>
                    <a:pt x="29642" y="38786"/>
                    <a:pt x="27964" y="34891"/>
                  </a:cubicBezTo>
                  <a:cubicBezTo>
                    <a:pt x="28914" y="33529"/>
                    <a:pt x="29737" y="32009"/>
                    <a:pt x="30149" y="30299"/>
                  </a:cubicBezTo>
                  <a:cubicBezTo>
                    <a:pt x="30782" y="27575"/>
                    <a:pt x="30086" y="24060"/>
                    <a:pt x="27647" y="22160"/>
                  </a:cubicBezTo>
                  <a:cubicBezTo>
                    <a:pt x="28882" y="19056"/>
                    <a:pt x="28724" y="15415"/>
                    <a:pt x="27140" y="12469"/>
                  </a:cubicBezTo>
                  <a:cubicBezTo>
                    <a:pt x="25525" y="9429"/>
                    <a:pt x="22453" y="7212"/>
                    <a:pt x="19065" y="6611"/>
                  </a:cubicBezTo>
                  <a:cubicBezTo>
                    <a:pt x="17861" y="4362"/>
                    <a:pt x="15993" y="2494"/>
                    <a:pt x="13713" y="1322"/>
                  </a:cubicBezTo>
                  <a:cubicBezTo>
                    <a:pt x="11954" y="435"/>
                    <a:pt x="9988" y="1"/>
                    <a:pt x="802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86" name="Google Shape;1886;p39"/>
            <p:cNvSpPr/>
            <p:nvPr/>
          </p:nvSpPr>
          <p:spPr>
            <a:xfrm>
              <a:off x="457205" y="1231870"/>
              <a:ext cx="1563518" cy="3107728"/>
            </a:xfrm>
            <a:custGeom>
              <a:avLst/>
              <a:gdLst/>
              <a:ahLst/>
              <a:cxnLst/>
              <a:rect l="l" t="t" r="r" b="b"/>
              <a:pathLst>
                <a:path w="53933" h="107200" extrusionOk="0">
                  <a:moveTo>
                    <a:pt x="0" y="0"/>
                  </a:moveTo>
                  <a:lnTo>
                    <a:pt x="0" y="3041"/>
                  </a:lnTo>
                  <a:lnTo>
                    <a:pt x="348" y="3041"/>
                  </a:lnTo>
                  <a:cubicBezTo>
                    <a:pt x="28217" y="3041"/>
                    <a:pt x="50892" y="25716"/>
                    <a:pt x="50892" y="53584"/>
                  </a:cubicBezTo>
                  <a:cubicBezTo>
                    <a:pt x="50892" y="81453"/>
                    <a:pt x="28217" y="104128"/>
                    <a:pt x="348" y="104128"/>
                  </a:cubicBezTo>
                  <a:lnTo>
                    <a:pt x="0" y="104128"/>
                  </a:lnTo>
                  <a:lnTo>
                    <a:pt x="0" y="107200"/>
                  </a:lnTo>
                  <a:lnTo>
                    <a:pt x="348" y="107200"/>
                  </a:lnTo>
                  <a:cubicBezTo>
                    <a:pt x="29896" y="107200"/>
                    <a:pt x="53932" y="83131"/>
                    <a:pt x="53932" y="53584"/>
                  </a:cubicBezTo>
                  <a:cubicBezTo>
                    <a:pt x="53932" y="24037"/>
                    <a:pt x="29896" y="0"/>
                    <a:pt x="3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87" name="Google Shape;1887;p39"/>
            <p:cNvSpPr/>
            <p:nvPr/>
          </p:nvSpPr>
          <p:spPr>
            <a:xfrm>
              <a:off x="527883" y="1853270"/>
              <a:ext cx="691354" cy="1083501"/>
            </a:xfrm>
            <a:custGeom>
              <a:avLst/>
              <a:gdLst/>
              <a:ahLst/>
              <a:cxnLst/>
              <a:rect l="l" t="t" r="r" b="b"/>
              <a:pathLst>
                <a:path w="23848" h="37375" extrusionOk="0">
                  <a:moveTo>
                    <a:pt x="20161" y="9684"/>
                  </a:moveTo>
                  <a:cubicBezTo>
                    <a:pt x="20785" y="9684"/>
                    <a:pt x="21322" y="10136"/>
                    <a:pt x="21409" y="10773"/>
                  </a:cubicBezTo>
                  <a:cubicBezTo>
                    <a:pt x="21852" y="13876"/>
                    <a:pt x="20839" y="17043"/>
                    <a:pt x="18654" y="19323"/>
                  </a:cubicBezTo>
                  <a:cubicBezTo>
                    <a:pt x="18052" y="19957"/>
                    <a:pt x="17387" y="20495"/>
                    <a:pt x="16753" y="21002"/>
                  </a:cubicBezTo>
                  <a:cubicBezTo>
                    <a:pt x="16278" y="21382"/>
                    <a:pt x="15803" y="21762"/>
                    <a:pt x="15392" y="22142"/>
                  </a:cubicBezTo>
                  <a:cubicBezTo>
                    <a:pt x="14695" y="22807"/>
                    <a:pt x="13872" y="23820"/>
                    <a:pt x="13840" y="24929"/>
                  </a:cubicBezTo>
                  <a:cubicBezTo>
                    <a:pt x="13840" y="25625"/>
                    <a:pt x="13270" y="26164"/>
                    <a:pt x="12573" y="26164"/>
                  </a:cubicBezTo>
                  <a:cubicBezTo>
                    <a:pt x="11876" y="26164"/>
                    <a:pt x="11306" y="25594"/>
                    <a:pt x="11338" y="24897"/>
                  </a:cubicBezTo>
                  <a:cubicBezTo>
                    <a:pt x="11338" y="23314"/>
                    <a:pt x="12161" y="21730"/>
                    <a:pt x="13650" y="20305"/>
                  </a:cubicBezTo>
                  <a:cubicBezTo>
                    <a:pt x="14157" y="19830"/>
                    <a:pt x="14663" y="19418"/>
                    <a:pt x="15170" y="19038"/>
                  </a:cubicBezTo>
                  <a:cubicBezTo>
                    <a:pt x="15772" y="18532"/>
                    <a:pt x="16342" y="18088"/>
                    <a:pt x="16848" y="17582"/>
                  </a:cubicBezTo>
                  <a:cubicBezTo>
                    <a:pt x="18464" y="15903"/>
                    <a:pt x="19255" y="13433"/>
                    <a:pt x="18939" y="11121"/>
                  </a:cubicBezTo>
                  <a:cubicBezTo>
                    <a:pt x="18812" y="10424"/>
                    <a:pt x="19319" y="9791"/>
                    <a:pt x="19984" y="9696"/>
                  </a:cubicBezTo>
                  <a:cubicBezTo>
                    <a:pt x="20043" y="9688"/>
                    <a:pt x="20102" y="9684"/>
                    <a:pt x="20161" y="9684"/>
                  </a:cubicBezTo>
                  <a:close/>
                  <a:moveTo>
                    <a:pt x="2520" y="16790"/>
                  </a:moveTo>
                  <a:cubicBezTo>
                    <a:pt x="2787" y="16790"/>
                    <a:pt x="3060" y="16874"/>
                    <a:pt x="3294" y="17043"/>
                  </a:cubicBezTo>
                  <a:lnTo>
                    <a:pt x="5733" y="18880"/>
                  </a:lnTo>
                  <a:cubicBezTo>
                    <a:pt x="6303" y="19292"/>
                    <a:pt x="6398" y="20083"/>
                    <a:pt x="5986" y="20653"/>
                  </a:cubicBezTo>
                  <a:cubicBezTo>
                    <a:pt x="5796" y="20907"/>
                    <a:pt x="5511" y="21065"/>
                    <a:pt x="5194" y="21128"/>
                  </a:cubicBezTo>
                  <a:cubicBezTo>
                    <a:pt x="5289" y="22712"/>
                    <a:pt x="5068" y="24327"/>
                    <a:pt x="4529" y="25815"/>
                  </a:cubicBezTo>
                  <a:cubicBezTo>
                    <a:pt x="4339" y="26322"/>
                    <a:pt x="3864" y="26639"/>
                    <a:pt x="3326" y="26639"/>
                  </a:cubicBezTo>
                  <a:cubicBezTo>
                    <a:pt x="3199" y="26639"/>
                    <a:pt x="3041" y="26607"/>
                    <a:pt x="2914" y="26544"/>
                  </a:cubicBezTo>
                  <a:cubicBezTo>
                    <a:pt x="2249" y="26322"/>
                    <a:pt x="1901" y="25594"/>
                    <a:pt x="2154" y="24929"/>
                  </a:cubicBezTo>
                  <a:cubicBezTo>
                    <a:pt x="2787" y="23219"/>
                    <a:pt x="2882" y="21318"/>
                    <a:pt x="2439" y="19545"/>
                  </a:cubicBezTo>
                  <a:lnTo>
                    <a:pt x="1774" y="19038"/>
                  </a:lnTo>
                  <a:cubicBezTo>
                    <a:pt x="1204" y="18627"/>
                    <a:pt x="1109" y="17835"/>
                    <a:pt x="1521" y="17296"/>
                  </a:cubicBezTo>
                  <a:cubicBezTo>
                    <a:pt x="1763" y="16961"/>
                    <a:pt x="2137" y="16790"/>
                    <a:pt x="2520" y="16790"/>
                  </a:cubicBezTo>
                  <a:close/>
                  <a:moveTo>
                    <a:pt x="10276" y="4145"/>
                  </a:moveTo>
                  <a:cubicBezTo>
                    <a:pt x="10523" y="4145"/>
                    <a:pt x="10772" y="4219"/>
                    <a:pt x="10990" y="4376"/>
                  </a:cubicBezTo>
                  <a:cubicBezTo>
                    <a:pt x="12953" y="5706"/>
                    <a:pt x="14283" y="7796"/>
                    <a:pt x="14537" y="9949"/>
                  </a:cubicBezTo>
                  <a:cubicBezTo>
                    <a:pt x="14853" y="12388"/>
                    <a:pt x="13745" y="14890"/>
                    <a:pt x="11813" y="16188"/>
                  </a:cubicBezTo>
                  <a:cubicBezTo>
                    <a:pt x="11528" y="16378"/>
                    <a:pt x="11243" y="16536"/>
                    <a:pt x="10926" y="16663"/>
                  </a:cubicBezTo>
                  <a:cubicBezTo>
                    <a:pt x="11465" y="19513"/>
                    <a:pt x="11148" y="22554"/>
                    <a:pt x="9913" y="25182"/>
                  </a:cubicBezTo>
                  <a:cubicBezTo>
                    <a:pt x="8551" y="28222"/>
                    <a:pt x="5986" y="30724"/>
                    <a:pt x="2977" y="32118"/>
                  </a:cubicBezTo>
                  <a:cubicBezTo>
                    <a:pt x="2787" y="32181"/>
                    <a:pt x="2629" y="32213"/>
                    <a:pt x="2439" y="32213"/>
                  </a:cubicBezTo>
                  <a:cubicBezTo>
                    <a:pt x="1964" y="32213"/>
                    <a:pt x="1489" y="31928"/>
                    <a:pt x="1299" y="31484"/>
                  </a:cubicBezTo>
                  <a:cubicBezTo>
                    <a:pt x="1014" y="30819"/>
                    <a:pt x="1299" y="30091"/>
                    <a:pt x="1932" y="29806"/>
                  </a:cubicBezTo>
                  <a:cubicBezTo>
                    <a:pt x="4403" y="28697"/>
                    <a:pt x="6493" y="26639"/>
                    <a:pt x="7633" y="24137"/>
                  </a:cubicBezTo>
                  <a:cubicBezTo>
                    <a:pt x="8646" y="21952"/>
                    <a:pt x="8900" y="19450"/>
                    <a:pt x="8424" y="17075"/>
                  </a:cubicBezTo>
                  <a:cubicBezTo>
                    <a:pt x="7126" y="17011"/>
                    <a:pt x="5828" y="16505"/>
                    <a:pt x="4941" y="15586"/>
                  </a:cubicBezTo>
                  <a:cubicBezTo>
                    <a:pt x="3864" y="14510"/>
                    <a:pt x="3389" y="13021"/>
                    <a:pt x="3674" y="11659"/>
                  </a:cubicBezTo>
                  <a:cubicBezTo>
                    <a:pt x="4022" y="10044"/>
                    <a:pt x="5479" y="8809"/>
                    <a:pt x="7063" y="8809"/>
                  </a:cubicBezTo>
                  <a:cubicBezTo>
                    <a:pt x="7759" y="8809"/>
                    <a:pt x="8329" y="9379"/>
                    <a:pt x="8329" y="10076"/>
                  </a:cubicBezTo>
                  <a:cubicBezTo>
                    <a:pt x="8329" y="10773"/>
                    <a:pt x="7759" y="11311"/>
                    <a:pt x="7063" y="11311"/>
                  </a:cubicBezTo>
                  <a:cubicBezTo>
                    <a:pt x="6683" y="11311"/>
                    <a:pt x="6239" y="11723"/>
                    <a:pt x="6144" y="12166"/>
                  </a:cubicBezTo>
                  <a:cubicBezTo>
                    <a:pt x="6049" y="12705"/>
                    <a:pt x="6271" y="13338"/>
                    <a:pt x="6714" y="13813"/>
                  </a:cubicBezTo>
                  <a:cubicBezTo>
                    <a:pt x="7227" y="14326"/>
                    <a:pt x="7997" y="14582"/>
                    <a:pt x="8792" y="14582"/>
                  </a:cubicBezTo>
                  <a:cubicBezTo>
                    <a:pt x="8881" y="14582"/>
                    <a:pt x="8969" y="14579"/>
                    <a:pt x="9058" y="14573"/>
                  </a:cubicBezTo>
                  <a:cubicBezTo>
                    <a:pt x="9058" y="14573"/>
                    <a:pt x="9058" y="14573"/>
                    <a:pt x="9058" y="14541"/>
                  </a:cubicBezTo>
                  <a:cubicBezTo>
                    <a:pt x="9153" y="14510"/>
                    <a:pt x="9280" y="14510"/>
                    <a:pt x="9375" y="14510"/>
                  </a:cubicBezTo>
                  <a:cubicBezTo>
                    <a:pt x="9755" y="14415"/>
                    <a:pt x="10103" y="14288"/>
                    <a:pt x="10420" y="14066"/>
                  </a:cubicBezTo>
                  <a:cubicBezTo>
                    <a:pt x="11560" y="13306"/>
                    <a:pt x="12225" y="11754"/>
                    <a:pt x="12035" y="10266"/>
                  </a:cubicBezTo>
                  <a:cubicBezTo>
                    <a:pt x="11845" y="8809"/>
                    <a:pt x="10926" y="7384"/>
                    <a:pt x="9565" y="6434"/>
                  </a:cubicBezTo>
                  <a:cubicBezTo>
                    <a:pt x="8995" y="6054"/>
                    <a:pt x="8836" y="5262"/>
                    <a:pt x="9248" y="4692"/>
                  </a:cubicBezTo>
                  <a:cubicBezTo>
                    <a:pt x="9483" y="4340"/>
                    <a:pt x="9876" y="4145"/>
                    <a:pt x="10276" y="4145"/>
                  </a:cubicBezTo>
                  <a:close/>
                  <a:moveTo>
                    <a:pt x="5549" y="0"/>
                  </a:moveTo>
                  <a:cubicBezTo>
                    <a:pt x="3606" y="0"/>
                    <a:pt x="1655" y="530"/>
                    <a:pt x="1" y="1557"/>
                  </a:cubicBezTo>
                  <a:lnTo>
                    <a:pt x="1" y="7226"/>
                  </a:lnTo>
                  <a:cubicBezTo>
                    <a:pt x="1552" y="6149"/>
                    <a:pt x="2661" y="4439"/>
                    <a:pt x="3009" y="2570"/>
                  </a:cubicBezTo>
                  <a:cubicBezTo>
                    <a:pt x="3095" y="1937"/>
                    <a:pt x="3654" y="1513"/>
                    <a:pt x="4278" y="1513"/>
                  </a:cubicBezTo>
                  <a:cubicBezTo>
                    <a:pt x="4340" y="1513"/>
                    <a:pt x="4403" y="1517"/>
                    <a:pt x="4466" y="1525"/>
                  </a:cubicBezTo>
                  <a:cubicBezTo>
                    <a:pt x="5131" y="1652"/>
                    <a:pt x="5606" y="2317"/>
                    <a:pt x="5479" y="2982"/>
                  </a:cubicBezTo>
                  <a:cubicBezTo>
                    <a:pt x="4941" y="6086"/>
                    <a:pt x="2819" y="8809"/>
                    <a:pt x="1" y="10171"/>
                  </a:cubicBezTo>
                  <a:cubicBezTo>
                    <a:pt x="1" y="17455"/>
                    <a:pt x="1" y="27906"/>
                    <a:pt x="32" y="37375"/>
                  </a:cubicBezTo>
                  <a:cubicBezTo>
                    <a:pt x="6398" y="33701"/>
                    <a:pt x="12446" y="29394"/>
                    <a:pt x="18020" y="24580"/>
                  </a:cubicBezTo>
                  <a:cubicBezTo>
                    <a:pt x="19794" y="23029"/>
                    <a:pt x="21630" y="21350"/>
                    <a:pt x="22644" y="19228"/>
                  </a:cubicBezTo>
                  <a:cubicBezTo>
                    <a:pt x="23847" y="16695"/>
                    <a:pt x="23784" y="13623"/>
                    <a:pt x="22454" y="11153"/>
                  </a:cubicBezTo>
                  <a:cubicBezTo>
                    <a:pt x="21472" y="9284"/>
                    <a:pt x="19794" y="7827"/>
                    <a:pt x="17830" y="7036"/>
                  </a:cubicBezTo>
                  <a:lnTo>
                    <a:pt x="17830" y="7036"/>
                  </a:lnTo>
                  <a:cubicBezTo>
                    <a:pt x="18084" y="8049"/>
                    <a:pt x="18242" y="9094"/>
                    <a:pt x="18242" y="10139"/>
                  </a:cubicBezTo>
                  <a:cubicBezTo>
                    <a:pt x="18242" y="10836"/>
                    <a:pt x="17704" y="11374"/>
                    <a:pt x="17007" y="11406"/>
                  </a:cubicBezTo>
                  <a:lnTo>
                    <a:pt x="16975" y="11406"/>
                  </a:lnTo>
                  <a:cubicBezTo>
                    <a:pt x="16310" y="11406"/>
                    <a:pt x="15740" y="10836"/>
                    <a:pt x="15740" y="10139"/>
                  </a:cubicBezTo>
                  <a:cubicBezTo>
                    <a:pt x="15708" y="6402"/>
                    <a:pt x="13460" y="2760"/>
                    <a:pt x="10135" y="1082"/>
                  </a:cubicBezTo>
                  <a:cubicBezTo>
                    <a:pt x="8723" y="355"/>
                    <a:pt x="7139" y="0"/>
                    <a:pt x="5549" y="0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88" name="Google Shape;1888;p39"/>
            <p:cNvSpPr/>
            <p:nvPr/>
          </p:nvSpPr>
          <p:spPr>
            <a:xfrm>
              <a:off x="855644" y="2133981"/>
              <a:ext cx="305758" cy="477784"/>
            </a:xfrm>
            <a:custGeom>
              <a:avLst/>
              <a:gdLst/>
              <a:ahLst/>
              <a:cxnLst/>
              <a:rect l="l" t="t" r="r" b="b"/>
              <a:pathLst>
                <a:path w="10547" h="16481" extrusionOk="0">
                  <a:moveTo>
                    <a:pt x="8855" y="1"/>
                  </a:moveTo>
                  <a:cubicBezTo>
                    <a:pt x="8796" y="1"/>
                    <a:pt x="8737" y="5"/>
                    <a:pt x="8678" y="13"/>
                  </a:cubicBezTo>
                  <a:cubicBezTo>
                    <a:pt x="8013" y="108"/>
                    <a:pt x="7506" y="741"/>
                    <a:pt x="7633" y="1438"/>
                  </a:cubicBezTo>
                  <a:cubicBezTo>
                    <a:pt x="7949" y="3750"/>
                    <a:pt x="7158" y="6220"/>
                    <a:pt x="5542" y="7899"/>
                  </a:cubicBezTo>
                  <a:cubicBezTo>
                    <a:pt x="5036" y="8405"/>
                    <a:pt x="4466" y="8849"/>
                    <a:pt x="3864" y="9355"/>
                  </a:cubicBezTo>
                  <a:cubicBezTo>
                    <a:pt x="3357" y="9735"/>
                    <a:pt x="2851" y="10147"/>
                    <a:pt x="2344" y="10622"/>
                  </a:cubicBezTo>
                  <a:cubicBezTo>
                    <a:pt x="855" y="12047"/>
                    <a:pt x="32" y="13631"/>
                    <a:pt x="32" y="15214"/>
                  </a:cubicBezTo>
                  <a:cubicBezTo>
                    <a:pt x="0" y="15911"/>
                    <a:pt x="570" y="16481"/>
                    <a:pt x="1267" y="16481"/>
                  </a:cubicBezTo>
                  <a:cubicBezTo>
                    <a:pt x="1964" y="16481"/>
                    <a:pt x="2534" y="15942"/>
                    <a:pt x="2534" y="15246"/>
                  </a:cubicBezTo>
                  <a:cubicBezTo>
                    <a:pt x="2566" y="14137"/>
                    <a:pt x="3389" y="13124"/>
                    <a:pt x="4086" y="12459"/>
                  </a:cubicBezTo>
                  <a:cubicBezTo>
                    <a:pt x="4497" y="12079"/>
                    <a:pt x="4972" y="11699"/>
                    <a:pt x="5447" y="11319"/>
                  </a:cubicBezTo>
                  <a:cubicBezTo>
                    <a:pt x="6081" y="10780"/>
                    <a:pt x="6746" y="10274"/>
                    <a:pt x="7348" y="9640"/>
                  </a:cubicBezTo>
                  <a:cubicBezTo>
                    <a:pt x="9533" y="7360"/>
                    <a:pt x="10546" y="4193"/>
                    <a:pt x="10103" y="1090"/>
                  </a:cubicBezTo>
                  <a:cubicBezTo>
                    <a:pt x="10016" y="453"/>
                    <a:pt x="9479" y="1"/>
                    <a:pt x="885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89" name="Google Shape;1889;p39"/>
            <p:cNvSpPr/>
            <p:nvPr/>
          </p:nvSpPr>
          <p:spPr>
            <a:xfrm>
              <a:off x="557250" y="1973405"/>
              <a:ext cx="401251" cy="813720"/>
            </a:xfrm>
            <a:custGeom>
              <a:avLst/>
              <a:gdLst/>
              <a:ahLst/>
              <a:cxnLst/>
              <a:rect l="l" t="t" r="r" b="b"/>
              <a:pathLst>
                <a:path w="13841" h="28069" extrusionOk="0">
                  <a:moveTo>
                    <a:pt x="9263" y="1"/>
                  </a:moveTo>
                  <a:cubicBezTo>
                    <a:pt x="8863" y="1"/>
                    <a:pt x="8470" y="196"/>
                    <a:pt x="8235" y="548"/>
                  </a:cubicBezTo>
                  <a:cubicBezTo>
                    <a:pt x="7823" y="1118"/>
                    <a:pt x="7982" y="1910"/>
                    <a:pt x="8552" y="2290"/>
                  </a:cubicBezTo>
                  <a:cubicBezTo>
                    <a:pt x="9913" y="3240"/>
                    <a:pt x="10832" y="4665"/>
                    <a:pt x="11022" y="6122"/>
                  </a:cubicBezTo>
                  <a:cubicBezTo>
                    <a:pt x="11212" y="7610"/>
                    <a:pt x="10547" y="9162"/>
                    <a:pt x="9407" y="9922"/>
                  </a:cubicBezTo>
                  <a:cubicBezTo>
                    <a:pt x="9090" y="10144"/>
                    <a:pt x="8742" y="10271"/>
                    <a:pt x="8362" y="10366"/>
                  </a:cubicBezTo>
                  <a:cubicBezTo>
                    <a:pt x="8267" y="10366"/>
                    <a:pt x="8140" y="10366"/>
                    <a:pt x="8045" y="10397"/>
                  </a:cubicBezTo>
                  <a:cubicBezTo>
                    <a:pt x="7923" y="10410"/>
                    <a:pt x="7802" y="10417"/>
                    <a:pt x="7681" y="10417"/>
                  </a:cubicBezTo>
                  <a:cubicBezTo>
                    <a:pt x="6921" y="10417"/>
                    <a:pt x="6193" y="10161"/>
                    <a:pt x="5701" y="9669"/>
                  </a:cubicBezTo>
                  <a:cubicBezTo>
                    <a:pt x="5258" y="9194"/>
                    <a:pt x="5036" y="8561"/>
                    <a:pt x="5131" y="8022"/>
                  </a:cubicBezTo>
                  <a:cubicBezTo>
                    <a:pt x="5226" y="7579"/>
                    <a:pt x="5670" y="7167"/>
                    <a:pt x="6050" y="7167"/>
                  </a:cubicBezTo>
                  <a:cubicBezTo>
                    <a:pt x="6746" y="7167"/>
                    <a:pt x="7316" y="6597"/>
                    <a:pt x="7316" y="5932"/>
                  </a:cubicBezTo>
                  <a:cubicBezTo>
                    <a:pt x="7316" y="5235"/>
                    <a:pt x="6746" y="4665"/>
                    <a:pt x="6050" y="4665"/>
                  </a:cubicBezTo>
                  <a:cubicBezTo>
                    <a:pt x="4466" y="4665"/>
                    <a:pt x="3009" y="5869"/>
                    <a:pt x="2661" y="7515"/>
                  </a:cubicBezTo>
                  <a:cubicBezTo>
                    <a:pt x="2376" y="8877"/>
                    <a:pt x="2851" y="10366"/>
                    <a:pt x="3928" y="11442"/>
                  </a:cubicBezTo>
                  <a:cubicBezTo>
                    <a:pt x="4846" y="12361"/>
                    <a:pt x="6113" y="12867"/>
                    <a:pt x="7411" y="12931"/>
                  </a:cubicBezTo>
                  <a:cubicBezTo>
                    <a:pt x="7887" y="15306"/>
                    <a:pt x="7602" y="17808"/>
                    <a:pt x="6620" y="19993"/>
                  </a:cubicBezTo>
                  <a:cubicBezTo>
                    <a:pt x="5480" y="22463"/>
                    <a:pt x="3390" y="24522"/>
                    <a:pt x="919" y="25662"/>
                  </a:cubicBezTo>
                  <a:cubicBezTo>
                    <a:pt x="286" y="25947"/>
                    <a:pt x="1" y="26675"/>
                    <a:pt x="286" y="27308"/>
                  </a:cubicBezTo>
                  <a:cubicBezTo>
                    <a:pt x="476" y="27784"/>
                    <a:pt x="951" y="28069"/>
                    <a:pt x="1426" y="28069"/>
                  </a:cubicBezTo>
                  <a:cubicBezTo>
                    <a:pt x="1616" y="28069"/>
                    <a:pt x="1774" y="28037"/>
                    <a:pt x="1964" y="27942"/>
                  </a:cubicBezTo>
                  <a:cubicBezTo>
                    <a:pt x="4973" y="26580"/>
                    <a:pt x="7538" y="24078"/>
                    <a:pt x="8900" y="21038"/>
                  </a:cubicBezTo>
                  <a:cubicBezTo>
                    <a:pt x="10135" y="18410"/>
                    <a:pt x="10483" y="15369"/>
                    <a:pt x="9913" y="12519"/>
                  </a:cubicBezTo>
                  <a:cubicBezTo>
                    <a:pt x="10230" y="12392"/>
                    <a:pt x="10515" y="12234"/>
                    <a:pt x="10800" y="12044"/>
                  </a:cubicBezTo>
                  <a:cubicBezTo>
                    <a:pt x="12732" y="10746"/>
                    <a:pt x="13840" y="8244"/>
                    <a:pt x="13524" y="5805"/>
                  </a:cubicBezTo>
                  <a:cubicBezTo>
                    <a:pt x="13239" y="3652"/>
                    <a:pt x="11940" y="1562"/>
                    <a:pt x="9977" y="232"/>
                  </a:cubicBezTo>
                  <a:cubicBezTo>
                    <a:pt x="9759" y="75"/>
                    <a:pt x="9510" y="1"/>
                    <a:pt x="926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0" name="Google Shape;1890;p39"/>
            <p:cNvSpPr/>
            <p:nvPr/>
          </p:nvSpPr>
          <p:spPr>
            <a:xfrm>
              <a:off x="560004" y="2340013"/>
              <a:ext cx="153357" cy="285523"/>
            </a:xfrm>
            <a:custGeom>
              <a:avLst/>
              <a:gdLst/>
              <a:ahLst/>
              <a:cxnLst/>
              <a:rect l="l" t="t" r="r" b="b"/>
              <a:pathLst>
                <a:path w="5290" h="9849" extrusionOk="0">
                  <a:moveTo>
                    <a:pt x="1412" y="0"/>
                  </a:moveTo>
                  <a:cubicBezTo>
                    <a:pt x="1029" y="0"/>
                    <a:pt x="655" y="171"/>
                    <a:pt x="413" y="506"/>
                  </a:cubicBezTo>
                  <a:cubicBezTo>
                    <a:pt x="1" y="1045"/>
                    <a:pt x="96" y="1837"/>
                    <a:pt x="666" y="2248"/>
                  </a:cubicBezTo>
                  <a:lnTo>
                    <a:pt x="1331" y="2755"/>
                  </a:lnTo>
                  <a:cubicBezTo>
                    <a:pt x="1774" y="4528"/>
                    <a:pt x="1679" y="6429"/>
                    <a:pt x="1046" y="8139"/>
                  </a:cubicBezTo>
                  <a:cubicBezTo>
                    <a:pt x="793" y="8804"/>
                    <a:pt x="1141" y="9532"/>
                    <a:pt x="1806" y="9754"/>
                  </a:cubicBezTo>
                  <a:cubicBezTo>
                    <a:pt x="1933" y="9817"/>
                    <a:pt x="2091" y="9849"/>
                    <a:pt x="2218" y="9849"/>
                  </a:cubicBezTo>
                  <a:cubicBezTo>
                    <a:pt x="2756" y="9849"/>
                    <a:pt x="3231" y="9532"/>
                    <a:pt x="3421" y="9025"/>
                  </a:cubicBezTo>
                  <a:cubicBezTo>
                    <a:pt x="3960" y="7537"/>
                    <a:pt x="4181" y="5922"/>
                    <a:pt x="4086" y="4338"/>
                  </a:cubicBezTo>
                  <a:cubicBezTo>
                    <a:pt x="4403" y="4275"/>
                    <a:pt x="4688" y="4117"/>
                    <a:pt x="4878" y="3863"/>
                  </a:cubicBezTo>
                  <a:cubicBezTo>
                    <a:pt x="5290" y="3293"/>
                    <a:pt x="5195" y="2502"/>
                    <a:pt x="4625" y="2090"/>
                  </a:cubicBezTo>
                  <a:lnTo>
                    <a:pt x="2186" y="253"/>
                  </a:lnTo>
                  <a:cubicBezTo>
                    <a:pt x="1952" y="84"/>
                    <a:pt x="1679" y="0"/>
                    <a:pt x="14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1" name="Google Shape;1891;p39"/>
            <p:cNvSpPr/>
            <p:nvPr/>
          </p:nvSpPr>
          <p:spPr>
            <a:xfrm>
              <a:off x="553597" y="2689980"/>
              <a:ext cx="604123" cy="867410"/>
            </a:xfrm>
            <a:custGeom>
              <a:avLst/>
              <a:gdLst/>
              <a:ahLst/>
              <a:cxnLst/>
              <a:rect l="l" t="t" r="r" b="b"/>
              <a:pathLst>
                <a:path w="20839" h="29921" extrusionOk="0">
                  <a:moveTo>
                    <a:pt x="19378" y="0"/>
                  </a:moveTo>
                  <a:cubicBezTo>
                    <a:pt x="19003" y="0"/>
                    <a:pt x="18638" y="171"/>
                    <a:pt x="18400" y="500"/>
                  </a:cubicBezTo>
                  <a:cubicBezTo>
                    <a:pt x="14283" y="5852"/>
                    <a:pt x="8836" y="10096"/>
                    <a:pt x="2597" y="12725"/>
                  </a:cubicBezTo>
                  <a:cubicBezTo>
                    <a:pt x="1964" y="13010"/>
                    <a:pt x="1679" y="13738"/>
                    <a:pt x="1932" y="14403"/>
                  </a:cubicBezTo>
                  <a:cubicBezTo>
                    <a:pt x="2154" y="14878"/>
                    <a:pt x="2629" y="15163"/>
                    <a:pt x="3104" y="15163"/>
                  </a:cubicBezTo>
                  <a:cubicBezTo>
                    <a:pt x="3262" y="15163"/>
                    <a:pt x="3452" y="15131"/>
                    <a:pt x="3611" y="15068"/>
                  </a:cubicBezTo>
                  <a:cubicBezTo>
                    <a:pt x="6081" y="13991"/>
                    <a:pt x="8424" y="12725"/>
                    <a:pt x="10641" y="11236"/>
                  </a:cubicBezTo>
                  <a:lnTo>
                    <a:pt x="10641" y="11236"/>
                  </a:lnTo>
                  <a:cubicBezTo>
                    <a:pt x="9913" y="13453"/>
                    <a:pt x="9628" y="15828"/>
                    <a:pt x="9849" y="18140"/>
                  </a:cubicBezTo>
                  <a:cubicBezTo>
                    <a:pt x="9913" y="18868"/>
                    <a:pt x="10008" y="19565"/>
                    <a:pt x="10134" y="20262"/>
                  </a:cubicBezTo>
                  <a:cubicBezTo>
                    <a:pt x="10293" y="21338"/>
                    <a:pt x="10451" y="22352"/>
                    <a:pt x="10419" y="23334"/>
                  </a:cubicBezTo>
                  <a:cubicBezTo>
                    <a:pt x="10419" y="24980"/>
                    <a:pt x="9849" y="26374"/>
                    <a:pt x="8899" y="27039"/>
                  </a:cubicBezTo>
                  <a:cubicBezTo>
                    <a:pt x="8573" y="27278"/>
                    <a:pt x="8126" y="27398"/>
                    <a:pt x="7684" y="27398"/>
                  </a:cubicBezTo>
                  <a:cubicBezTo>
                    <a:pt x="7483" y="27398"/>
                    <a:pt x="7282" y="27373"/>
                    <a:pt x="7094" y="27324"/>
                  </a:cubicBezTo>
                  <a:cubicBezTo>
                    <a:pt x="6999" y="27292"/>
                    <a:pt x="6904" y="27261"/>
                    <a:pt x="6809" y="27197"/>
                  </a:cubicBezTo>
                  <a:cubicBezTo>
                    <a:pt x="7537" y="26437"/>
                    <a:pt x="8076" y="25487"/>
                    <a:pt x="8298" y="24474"/>
                  </a:cubicBezTo>
                  <a:cubicBezTo>
                    <a:pt x="8424" y="23777"/>
                    <a:pt x="7981" y="23112"/>
                    <a:pt x="7316" y="22954"/>
                  </a:cubicBezTo>
                  <a:cubicBezTo>
                    <a:pt x="7236" y="22939"/>
                    <a:pt x="7156" y="22932"/>
                    <a:pt x="7077" y="22932"/>
                  </a:cubicBezTo>
                  <a:cubicBezTo>
                    <a:pt x="6473" y="22932"/>
                    <a:pt x="5939" y="23347"/>
                    <a:pt x="5827" y="23935"/>
                  </a:cubicBezTo>
                  <a:cubicBezTo>
                    <a:pt x="5637" y="24790"/>
                    <a:pt x="5067" y="25550"/>
                    <a:pt x="4339" y="25962"/>
                  </a:cubicBezTo>
                  <a:cubicBezTo>
                    <a:pt x="3884" y="26227"/>
                    <a:pt x="3362" y="26357"/>
                    <a:pt x="2845" y="26357"/>
                  </a:cubicBezTo>
                  <a:cubicBezTo>
                    <a:pt x="2499" y="26357"/>
                    <a:pt x="2155" y="26298"/>
                    <a:pt x="1837" y="26184"/>
                  </a:cubicBezTo>
                  <a:cubicBezTo>
                    <a:pt x="1702" y="26139"/>
                    <a:pt x="1564" y="26117"/>
                    <a:pt x="1428" y="26117"/>
                  </a:cubicBezTo>
                  <a:cubicBezTo>
                    <a:pt x="896" y="26117"/>
                    <a:pt x="398" y="26446"/>
                    <a:pt x="222" y="26976"/>
                  </a:cubicBezTo>
                  <a:cubicBezTo>
                    <a:pt x="0" y="27641"/>
                    <a:pt x="349" y="28337"/>
                    <a:pt x="982" y="28591"/>
                  </a:cubicBezTo>
                  <a:cubicBezTo>
                    <a:pt x="1584" y="28781"/>
                    <a:pt x="2185" y="28876"/>
                    <a:pt x="2819" y="28876"/>
                  </a:cubicBezTo>
                  <a:cubicBezTo>
                    <a:pt x="3389" y="28876"/>
                    <a:pt x="3991" y="28781"/>
                    <a:pt x="4561" y="28622"/>
                  </a:cubicBezTo>
                  <a:cubicBezTo>
                    <a:pt x="5004" y="29129"/>
                    <a:pt x="5637" y="29509"/>
                    <a:pt x="6397" y="29731"/>
                  </a:cubicBezTo>
                  <a:cubicBezTo>
                    <a:pt x="6809" y="29857"/>
                    <a:pt x="7252" y="29921"/>
                    <a:pt x="7696" y="29921"/>
                  </a:cubicBezTo>
                  <a:cubicBezTo>
                    <a:pt x="8646" y="29921"/>
                    <a:pt x="9596" y="29636"/>
                    <a:pt x="10356" y="29097"/>
                  </a:cubicBezTo>
                  <a:cubicBezTo>
                    <a:pt x="12003" y="27957"/>
                    <a:pt x="12921" y="25867"/>
                    <a:pt x="12953" y="23365"/>
                  </a:cubicBezTo>
                  <a:cubicBezTo>
                    <a:pt x="12953" y="22162"/>
                    <a:pt x="12795" y="20990"/>
                    <a:pt x="12605" y="19882"/>
                  </a:cubicBezTo>
                  <a:cubicBezTo>
                    <a:pt x="12510" y="19217"/>
                    <a:pt x="12415" y="18552"/>
                    <a:pt x="12351" y="17918"/>
                  </a:cubicBezTo>
                  <a:cubicBezTo>
                    <a:pt x="12034" y="14371"/>
                    <a:pt x="13048" y="10666"/>
                    <a:pt x="15138" y="7753"/>
                  </a:cubicBezTo>
                  <a:cubicBezTo>
                    <a:pt x="15170" y="7721"/>
                    <a:pt x="15201" y="7658"/>
                    <a:pt x="15233" y="7626"/>
                  </a:cubicBezTo>
                  <a:cubicBezTo>
                    <a:pt x="17102" y="5916"/>
                    <a:pt x="18843" y="4047"/>
                    <a:pt x="20395" y="2020"/>
                  </a:cubicBezTo>
                  <a:cubicBezTo>
                    <a:pt x="20839" y="1482"/>
                    <a:pt x="20712" y="690"/>
                    <a:pt x="20173" y="279"/>
                  </a:cubicBezTo>
                  <a:cubicBezTo>
                    <a:pt x="19933" y="91"/>
                    <a:pt x="19653" y="0"/>
                    <a:pt x="1937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2" name="Google Shape;1892;p39"/>
            <p:cNvSpPr/>
            <p:nvPr/>
          </p:nvSpPr>
          <p:spPr>
            <a:xfrm>
              <a:off x="809724" y="4070223"/>
              <a:ext cx="303931" cy="266041"/>
            </a:xfrm>
            <a:custGeom>
              <a:avLst/>
              <a:gdLst/>
              <a:ahLst/>
              <a:cxnLst/>
              <a:rect l="l" t="t" r="r" b="b"/>
              <a:pathLst>
                <a:path w="10484" h="9177" extrusionOk="0">
                  <a:moveTo>
                    <a:pt x="5243" y="1"/>
                  </a:moveTo>
                  <a:cubicBezTo>
                    <a:pt x="3654" y="1"/>
                    <a:pt x="2118" y="826"/>
                    <a:pt x="1268" y="2293"/>
                  </a:cubicBezTo>
                  <a:cubicBezTo>
                    <a:pt x="1" y="4510"/>
                    <a:pt x="729" y="7296"/>
                    <a:pt x="2946" y="8563"/>
                  </a:cubicBezTo>
                  <a:cubicBezTo>
                    <a:pt x="3664" y="8979"/>
                    <a:pt x="4450" y="9177"/>
                    <a:pt x="5226" y="9177"/>
                  </a:cubicBezTo>
                  <a:cubicBezTo>
                    <a:pt x="6812" y="9177"/>
                    <a:pt x="8356" y="8352"/>
                    <a:pt x="9185" y="6885"/>
                  </a:cubicBezTo>
                  <a:cubicBezTo>
                    <a:pt x="10483" y="4700"/>
                    <a:pt x="9723" y="1881"/>
                    <a:pt x="7538" y="614"/>
                  </a:cubicBezTo>
                  <a:cubicBezTo>
                    <a:pt x="6810" y="198"/>
                    <a:pt x="6020" y="1"/>
                    <a:pt x="52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3" name="Google Shape;1893;p39"/>
            <p:cNvSpPr/>
            <p:nvPr/>
          </p:nvSpPr>
          <p:spPr>
            <a:xfrm>
              <a:off x="1550621" y="3520311"/>
              <a:ext cx="303003" cy="266041"/>
            </a:xfrm>
            <a:custGeom>
              <a:avLst/>
              <a:gdLst/>
              <a:ahLst/>
              <a:cxnLst/>
              <a:rect l="l" t="t" r="r" b="b"/>
              <a:pathLst>
                <a:path w="10452" h="9177" extrusionOk="0">
                  <a:moveTo>
                    <a:pt x="5233" y="0"/>
                  </a:moveTo>
                  <a:cubicBezTo>
                    <a:pt x="3654" y="0"/>
                    <a:pt x="2118" y="825"/>
                    <a:pt x="1268" y="2292"/>
                  </a:cubicBezTo>
                  <a:cubicBezTo>
                    <a:pt x="1" y="4477"/>
                    <a:pt x="729" y="7296"/>
                    <a:pt x="2946" y="8563"/>
                  </a:cubicBezTo>
                  <a:cubicBezTo>
                    <a:pt x="3664" y="8979"/>
                    <a:pt x="4447" y="9176"/>
                    <a:pt x="5219" y="9176"/>
                  </a:cubicBezTo>
                  <a:cubicBezTo>
                    <a:pt x="6798" y="9176"/>
                    <a:pt x="8334" y="8351"/>
                    <a:pt x="9185" y="6884"/>
                  </a:cubicBezTo>
                  <a:cubicBezTo>
                    <a:pt x="10452" y="4699"/>
                    <a:pt x="9723" y="1880"/>
                    <a:pt x="7506" y="614"/>
                  </a:cubicBezTo>
                  <a:cubicBezTo>
                    <a:pt x="6789" y="198"/>
                    <a:pt x="6006" y="0"/>
                    <a:pt x="52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4" name="Google Shape;1894;p39"/>
            <p:cNvSpPr/>
            <p:nvPr/>
          </p:nvSpPr>
          <p:spPr>
            <a:xfrm>
              <a:off x="1822374" y="2652525"/>
              <a:ext cx="303931" cy="265519"/>
            </a:xfrm>
            <a:custGeom>
              <a:avLst/>
              <a:gdLst/>
              <a:ahLst/>
              <a:cxnLst/>
              <a:rect l="l" t="t" r="r" b="b"/>
              <a:pathLst>
                <a:path w="10484" h="9159" extrusionOk="0">
                  <a:moveTo>
                    <a:pt x="5222" y="0"/>
                  </a:moveTo>
                  <a:cubicBezTo>
                    <a:pt x="3641" y="0"/>
                    <a:pt x="2115" y="817"/>
                    <a:pt x="1268" y="2299"/>
                  </a:cubicBezTo>
                  <a:cubicBezTo>
                    <a:pt x="1" y="4484"/>
                    <a:pt x="729" y="7303"/>
                    <a:pt x="2946" y="8538"/>
                  </a:cubicBezTo>
                  <a:cubicBezTo>
                    <a:pt x="3670" y="8958"/>
                    <a:pt x="4464" y="9158"/>
                    <a:pt x="5247" y="9158"/>
                  </a:cubicBezTo>
                  <a:cubicBezTo>
                    <a:pt x="6826" y="9158"/>
                    <a:pt x="8359" y="8342"/>
                    <a:pt x="9185" y="6859"/>
                  </a:cubicBezTo>
                  <a:cubicBezTo>
                    <a:pt x="10483" y="4674"/>
                    <a:pt x="9723" y="1887"/>
                    <a:pt x="7538" y="621"/>
                  </a:cubicBezTo>
                  <a:cubicBezTo>
                    <a:pt x="6803" y="201"/>
                    <a:pt x="6006" y="0"/>
                    <a:pt x="52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5" name="Google Shape;1895;p39"/>
            <p:cNvSpPr/>
            <p:nvPr/>
          </p:nvSpPr>
          <p:spPr>
            <a:xfrm>
              <a:off x="1550621" y="1797059"/>
              <a:ext cx="303003" cy="266041"/>
            </a:xfrm>
            <a:custGeom>
              <a:avLst/>
              <a:gdLst/>
              <a:ahLst/>
              <a:cxnLst/>
              <a:rect l="l" t="t" r="r" b="b"/>
              <a:pathLst>
                <a:path w="10452" h="9177" extrusionOk="0">
                  <a:moveTo>
                    <a:pt x="5233" y="1"/>
                  </a:moveTo>
                  <a:cubicBezTo>
                    <a:pt x="3654" y="1"/>
                    <a:pt x="2118" y="825"/>
                    <a:pt x="1268" y="2293"/>
                  </a:cubicBezTo>
                  <a:cubicBezTo>
                    <a:pt x="1" y="4478"/>
                    <a:pt x="729" y="7296"/>
                    <a:pt x="2946" y="8563"/>
                  </a:cubicBezTo>
                  <a:cubicBezTo>
                    <a:pt x="3664" y="8979"/>
                    <a:pt x="4447" y="9177"/>
                    <a:pt x="5219" y="9177"/>
                  </a:cubicBezTo>
                  <a:cubicBezTo>
                    <a:pt x="6798" y="9177"/>
                    <a:pt x="8334" y="8352"/>
                    <a:pt x="9185" y="6885"/>
                  </a:cubicBezTo>
                  <a:cubicBezTo>
                    <a:pt x="10452" y="4699"/>
                    <a:pt x="9723" y="1881"/>
                    <a:pt x="7506" y="614"/>
                  </a:cubicBezTo>
                  <a:cubicBezTo>
                    <a:pt x="6789" y="198"/>
                    <a:pt x="6006" y="1"/>
                    <a:pt x="523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6" name="Google Shape;1896;p39"/>
            <p:cNvSpPr/>
            <p:nvPr/>
          </p:nvSpPr>
          <p:spPr>
            <a:xfrm>
              <a:off x="809724" y="1229493"/>
              <a:ext cx="303931" cy="265519"/>
            </a:xfrm>
            <a:custGeom>
              <a:avLst/>
              <a:gdLst/>
              <a:ahLst/>
              <a:cxnLst/>
              <a:rect l="l" t="t" r="r" b="b"/>
              <a:pathLst>
                <a:path w="10484" h="9159" extrusionOk="0">
                  <a:moveTo>
                    <a:pt x="5222" y="0"/>
                  </a:moveTo>
                  <a:cubicBezTo>
                    <a:pt x="3641" y="0"/>
                    <a:pt x="2115" y="817"/>
                    <a:pt x="1268" y="2299"/>
                  </a:cubicBezTo>
                  <a:cubicBezTo>
                    <a:pt x="1" y="4484"/>
                    <a:pt x="729" y="7271"/>
                    <a:pt x="2946" y="8538"/>
                  </a:cubicBezTo>
                  <a:cubicBezTo>
                    <a:pt x="3670" y="8958"/>
                    <a:pt x="4464" y="9159"/>
                    <a:pt x="5247" y="9159"/>
                  </a:cubicBezTo>
                  <a:cubicBezTo>
                    <a:pt x="6826" y="9159"/>
                    <a:pt x="8359" y="8342"/>
                    <a:pt x="9185" y="6860"/>
                  </a:cubicBezTo>
                  <a:cubicBezTo>
                    <a:pt x="10483" y="4674"/>
                    <a:pt x="9723" y="1888"/>
                    <a:pt x="7538" y="621"/>
                  </a:cubicBezTo>
                  <a:cubicBezTo>
                    <a:pt x="6803" y="201"/>
                    <a:pt x="6006" y="0"/>
                    <a:pt x="52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7" name="Google Shape;1897;p39"/>
            <p:cNvSpPr/>
            <p:nvPr/>
          </p:nvSpPr>
          <p:spPr>
            <a:xfrm>
              <a:off x="864834" y="4119158"/>
              <a:ext cx="192812" cy="168838"/>
            </a:xfrm>
            <a:custGeom>
              <a:avLst/>
              <a:gdLst/>
              <a:ahLst/>
              <a:cxnLst/>
              <a:rect l="l" t="t" r="r" b="b"/>
              <a:pathLst>
                <a:path w="6651" h="5824" extrusionOk="0">
                  <a:moveTo>
                    <a:pt x="3340" y="1"/>
                  </a:moveTo>
                  <a:cubicBezTo>
                    <a:pt x="2333" y="1"/>
                    <a:pt x="1356" y="522"/>
                    <a:pt x="823" y="1460"/>
                  </a:cubicBezTo>
                  <a:cubicBezTo>
                    <a:pt x="0" y="2853"/>
                    <a:pt x="475" y="4627"/>
                    <a:pt x="1869" y="5418"/>
                  </a:cubicBezTo>
                  <a:cubicBezTo>
                    <a:pt x="2333" y="5693"/>
                    <a:pt x="2840" y="5823"/>
                    <a:pt x="3339" y="5823"/>
                  </a:cubicBezTo>
                  <a:cubicBezTo>
                    <a:pt x="4339" y="5823"/>
                    <a:pt x="5310" y="5302"/>
                    <a:pt x="5859" y="4373"/>
                  </a:cubicBezTo>
                  <a:cubicBezTo>
                    <a:pt x="6651" y="2980"/>
                    <a:pt x="6176" y="1207"/>
                    <a:pt x="4782" y="383"/>
                  </a:cubicBezTo>
                  <a:cubicBezTo>
                    <a:pt x="4326" y="124"/>
                    <a:pt x="3829" y="1"/>
                    <a:pt x="3340" y="1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8" name="Google Shape;1898;p39"/>
            <p:cNvSpPr/>
            <p:nvPr/>
          </p:nvSpPr>
          <p:spPr>
            <a:xfrm>
              <a:off x="864834" y="1277964"/>
              <a:ext cx="192812" cy="168838"/>
            </a:xfrm>
            <a:custGeom>
              <a:avLst/>
              <a:gdLst/>
              <a:ahLst/>
              <a:cxnLst/>
              <a:rect l="l" t="t" r="r" b="b"/>
              <a:pathLst>
                <a:path w="6651" h="5824" extrusionOk="0">
                  <a:moveTo>
                    <a:pt x="3312" y="1"/>
                  </a:moveTo>
                  <a:cubicBezTo>
                    <a:pt x="2315" y="1"/>
                    <a:pt x="1351" y="522"/>
                    <a:pt x="823" y="1451"/>
                  </a:cubicBezTo>
                  <a:cubicBezTo>
                    <a:pt x="0" y="2844"/>
                    <a:pt x="475" y="4618"/>
                    <a:pt x="1869" y="5441"/>
                  </a:cubicBezTo>
                  <a:cubicBezTo>
                    <a:pt x="2325" y="5700"/>
                    <a:pt x="2821" y="5823"/>
                    <a:pt x="3312" y="5823"/>
                  </a:cubicBezTo>
                  <a:cubicBezTo>
                    <a:pt x="4321" y="5823"/>
                    <a:pt x="5305" y="5302"/>
                    <a:pt x="5859" y="4364"/>
                  </a:cubicBezTo>
                  <a:cubicBezTo>
                    <a:pt x="6651" y="2971"/>
                    <a:pt x="6176" y="1197"/>
                    <a:pt x="4782" y="406"/>
                  </a:cubicBezTo>
                  <a:cubicBezTo>
                    <a:pt x="4318" y="131"/>
                    <a:pt x="3811" y="1"/>
                    <a:pt x="331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9" name="Google Shape;1899;p39"/>
            <p:cNvSpPr/>
            <p:nvPr/>
          </p:nvSpPr>
          <p:spPr>
            <a:xfrm>
              <a:off x="1877484" y="2700996"/>
              <a:ext cx="192812" cy="168838"/>
            </a:xfrm>
            <a:custGeom>
              <a:avLst/>
              <a:gdLst/>
              <a:ahLst/>
              <a:cxnLst/>
              <a:rect l="l" t="t" r="r" b="b"/>
              <a:pathLst>
                <a:path w="6651" h="5824" extrusionOk="0">
                  <a:moveTo>
                    <a:pt x="3312" y="1"/>
                  </a:moveTo>
                  <a:cubicBezTo>
                    <a:pt x="2315" y="1"/>
                    <a:pt x="1351" y="521"/>
                    <a:pt x="823" y="1450"/>
                  </a:cubicBezTo>
                  <a:cubicBezTo>
                    <a:pt x="0" y="2844"/>
                    <a:pt x="475" y="4617"/>
                    <a:pt x="1869" y="5441"/>
                  </a:cubicBezTo>
                  <a:cubicBezTo>
                    <a:pt x="2324" y="5700"/>
                    <a:pt x="2821" y="5823"/>
                    <a:pt x="3312" y="5823"/>
                  </a:cubicBezTo>
                  <a:cubicBezTo>
                    <a:pt x="4321" y="5823"/>
                    <a:pt x="5305" y="5301"/>
                    <a:pt x="5859" y="4364"/>
                  </a:cubicBezTo>
                  <a:cubicBezTo>
                    <a:pt x="6651" y="2971"/>
                    <a:pt x="6176" y="1197"/>
                    <a:pt x="4782" y="405"/>
                  </a:cubicBezTo>
                  <a:cubicBezTo>
                    <a:pt x="4318" y="131"/>
                    <a:pt x="3811" y="1"/>
                    <a:pt x="3312" y="1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00" name="Google Shape;1900;p39"/>
            <p:cNvSpPr/>
            <p:nvPr/>
          </p:nvSpPr>
          <p:spPr>
            <a:xfrm>
              <a:off x="1605731" y="3569218"/>
              <a:ext cx="192812" cy="168838"/>
            </a:xfrm>
            <a:custGeom>
              <a:avLst/>
              <a:gdLst/>
              <a:ahLst/>
              <a:cxnLst/>
              <a:rect l="l" t="t" r="r" b="b"/>
              <a:pathLst>
                <a:path w="6651" h="5824" extrusionOk="0">
                  <a:moveTo>
                    <a:pt x="3339" y="1"/>
                  </a:moveTo>
                  <a:cubicBezTo>
                    <a:pt x="2330" y="1"/>
                    <a:pt x="1346" y="523"/>
                    <a:pt x="792" y="1460"/>
                  </a:cubicBezTo>
                  <a:cubicBezTo>
                    <a:pt x="0" y="2854"/>
                    <a:pt x="475" y="4627"/>
                    <a:pt x="1868" y="5419"/>
                  </a:cubicBezTo>
                  <a:cubicBezTo>
                    <a:pt x="2333" y="5693"/>
                    <a:pt x="2840" y="5823"/>
                    <a:pt x="3339" y="5823"/>
                  </a:cubicBezTo>
                  <a:cubicBezTo>
                    <a:pt x="4339" y="5823"/>
                    <a:pt x="5310" y="5303"/>
                    <a:pt x="5859" y="4374"/>
                  </a:cubicBezTo>
                  <a:cubicBezTo>
                    <a:pt x="6651" y="2980"/>
                    <a:pt x="6175" y="1175"/>
                    <a:pt x="4782" y="383"/>
                  </a:cubicBezTo>
                  <a:cubicBezTo>
                    <a:pt x="4326" y="124"/>
                    <a:pt x="3829" y="1"/>
                    <a:pt x="3339" y="1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01" name="Google Shape;1901;p39"/>
            <p:cNvSpPr/>
            <p:nvPr/>
          </p:nvSpPr>
          <p:spPr>
            <a:xfrm>
              <a:off x="1605731" y="1845994"/>
              <a:ext cx="192812" cy="168809"/>
            </a:xfrm>
            <a:custGeom>
              <a:avLst/>
              <a:gdLst/>
              <a:ahLst/>
              <a:cxnLst/>
              <a:rect l="l" t="t" r="r" b="b"/>
              <a:pathLst>
                <a:path w="6651" h="5823" extrusionOk="0">
                  <a:moveTo>
                    <a:pt x="3339" y="0"/>
                  </a:moveTo>
                  <a:cubicBezTo>
                    <a:pt x="2330" y="0"/>
                    <a:pt x="1346" y="522"/>
                    <a:pt x="792" y="1460"/>
                  </a:cubicBezTo>
                  <a:cubicBezTo>
                    <a:pt x="0" y="2853"/>
                    <a:pt x="475" y="4627"/>
                    <a:pt x="1868" y="5418"/>
                  </a:cubicBezTo>
                  <a:cubicBezTo>
                    <a:pt x="2333" y="5693"/>
                    <a:pt x="2840" y="5823"/>
                    <a:pt x="3339" y="5823"/>
                  </a:cubicBezTo>
                  <a:cubicBezTo>
                    <a:pt x="4339" y="5823"/>
                    <a:pt x="5310" y="5302"/>
                    <a:pt x="5859" y="4373"/>
                  </a:cubicBezTo>
                  <a:cubicBezTo>
                    <a:pt x="6651" y="2948"/>
                    <a:pt x="6175" y="1175"/>
                    <a:pt x="4782" y="383"/>
                  </a:cubicBezTo>
                  <a:cubicBezTo>
                    <a:pt x="4326" y="124"/>
                    <a:pt x="3829" y="0"/>
                    <a:pt x="3339" y="0"/>
                  </a:cubicBez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02" name="Google Shape;1902;p39"/>
            <p:cNvSpPr/>
            <p:nvPr/>
          </p:nvSpPr>
          <p:spPr>
            <a:xfrm>
              <a:off x="527883" y="2488731"/>
              <a:ext cx="743680" cy="1228335"/>
            </a:xfrm>
            <a:custGeom>
              <a:avLst/>
              <a:gdLst/>
              <a:ahLst/>
              <a:cxnLst/>
              <a:rect l="l" t="t" r="r" b="b"/>
              <a:pathLst>
                <a:path w="25653" h="42371" extrusionOk="0">
                  <a:moveTo>
                    <a:pt x="20265" y="6942"/>
                  </a:moveTo>
                  <a:cubicBezTo>
                    <a:pt x="20540" y="6942"/>
                    <a:pt x="20820" y="7033"/>
                    <a:pt x="21060" y="7221"/>
                  </a:cubicBezTo>
                  <a:cubicBezTo>
                    <a:pt x="21599" y="7632"/>
                    <a:pt x="21726" y="8424"/>
                    <a:pt x="21282" y="8962"/>
                  </a:cubicBezTo>
                  <a:cubicBezTo>
                    <a:pt x="19730" y="10989"/>
                    <a:pt x="17989" y="12858"/>
                    <a:pt x="16120" y="14568"/>
                  </a:cubicBezTo>
                  <a:cubicBezTo>
                    <a:pt x="16088" y="14600"/>
                    <a:pt x="16057" y="14663"/>
                    <a:pt x="16025" y="14695"/>
                  </a:cubicBezTo>
                  <a:cubicBezTo>
                    <a:pt x="13935" y="17608"/>
                    <a:pt x="12921" y="21313"/>
                    <a:pt x="13238" y="24860"/>
                  </a:cubicBezTo>
                  <a:cubicBezTo>
                    <a:pt x="13302" y="25494"/>
                    <a:pt x="13397" y="26159"/>
                    <a:pt x="13492" y="26824"/>
                  </a:cubicBezTo>
                  <a:cubicBezTo>
                    <a:pt x="13682" y="27932"/>
                    <a:pt x="13840" y="29104"/>
                    <a:pt x="13840" y="30307"/>
                  </a:cubicBezTo>
                  <a:cubicBezTo>
                    <a:pt x="13808" y="32809"/>
                    <a:pt x="12858" y="34899"/>
                    <a:pt x="11243" y="36039"/>
                  </a:cubicBezTo>
                  <a:cubicBezTo>
                    <a:pt x="10483" y="36578"/>
                    <a:pt x="9533" y="36863"/>
                    <a:pt x="8583" y="36863"/>
                  </a:cubicBezTo>
                  <a:cubicBezTo>
                    <a:pt x="8139" y="36863"/>
                    <a:pt x="7696" y="36799"/>
                    <a:pt x="7284" y="36673"/>
                  </a:cubicBezTo>
                  <a:cubicBezTo>
                    <a:pt x="6524" y="36451"/>
                    <a:pt x="5891" y="36071"/>
                    <a:pt x="5448" y="35564"/>
                  </a:cubicBezTo>
                  <a:cubicBezTo>
                    <a:pt x="4878" y="35723"/>
                    <a:pt x="4276" y="35818"/>
                    <a:pt x="3706" y="35818"/>
                  </a:cubicBezTo>
                  <a:cubicBezTo>
                    <a:pt x="3072" y="35818"/>
                    <a:pt x="2471" y="35723"/>
                    <a:pt x="1869" y="35533"/>
                  </a:cubicBezTo>
                  <a:cubicBezTo>
                    <a:pt x="1236" y="35279"/>
                    <a:pt x="887" y="34583"/>
                    <a:pt x="1109" y="33918"/>
                  </a:cubicBezTo>
                  <a:cubicBezTo>
                    <a:pt x="1285" y="33388"/>
                    <a:pt x="1783" y="33059"/>
                    <a:pt x="2315" y="33059"/>
                  </a:cubicBezTo>
                  <a:cubicBezTo>
                    <a:pt x="2451" y="33059"/>
                    <a:pt x="2589" y="33081"/>
                    <a:pt x="2724" y="33126"/>
                  </a:cubicBezTo>
                  <a:cubicBezTo>
                    <a:pt x="3042" y="33240"/>
                    <a:pt x="3386" y="33299"/>
                    <a:pt x="3732" y="33299"/>
                  </a:cubicBezTo>
                  <a:cubicBezTo>
                    <a:pt x="4249" y="33299"/>
                    <a:pt x="4771" y="33169"/>
                    <a:pt x="5226" y="32904"/>
                  </a:cubicBezTo>
                  <a:cubicBezTo>
                    <a:pt x="5954" y="32492"/>
                    <a:pt x="6524" y="31732"/>
                    <a:pt x="6714" y="30877"/>
                  </a:cubicBezTo>
                  <a:cubicBezTo>
                    <a:pt x="6826" y="30289"/>
                    <a:pt x="7360" y="29874"/>
                    <a:pt x="7964" y="29874"/>
                  </a:cubicBezTo>
                  <a:cubicBezTo>
                    <a:pt x="8043" y="29874"/>
                    <a:pt x="8123" y="29881"/>
                    <a:pt x="8203" y="29896"/>
                  </a:cubicBezTo>
                  <a:cubicBezTo>
                    <a:pt x="8868" y="30054"/>
                    <a:pt x="9311" y="30719"/>
                    <a:pt x="9185" y="31416"/>
                  </a:cubicBezTo>
                  <a:cubicBezTo>
                    <a:pt x="8963" y="32429"/>
                    <a:pt x="8424" y="33379"/>
                    <a:pt x="7696" y="34139"/>
                  </a:cubicBezTo>
                  <a:cubicBezTo>
                    <a:pt x="7791" y="34203"/>
                    <a:pt x="7886" y="34234"/>
                    <a:pt x="7981" y="34266"/>
                  </a:cubicBezTo>
                  <a:cubicBezTo>
                    <a:pt x="8169" y="34315"/>
                    <a:pt x="8370" y="34340"/>
                    <a:pt x="8571" y="34340"/>
                  </a:cubicBezTo>
                  <a:cubicBezTo>
                    <a:pt x="9013" y="34340"/>
                    <a:pt x="9460" y="34220"/>
                    <a:pt x="9786" y="33981"/>
                  </a:cubicBezTo>
                  <a:cubicBezTo>
                    <a:pt x="10736" y="33316"/>
                    <a:pt x="11306" y="31922"/>
                    <a:pt x="11306" y="30276"/>
                  </a:cubicBezTo>
                  <a:cubicBezTo>
                    <a:pt x="11338" y="29294"/>
                    <a:pt x="11180" y="28280"/>
                    <a:pt x="11021" y="27204"/>
                  </a:cubicBezTo>
                  <a:cubicBezTo>
                    <a:pt x="10895" y="26507"/>
                    <a:pt x="10800" y="25810"/>
                    <a:pt x="10736" y="25082"/>
                  </a:cubicBezTo>
                  <a:cubicBezTo>
                    <a:pt x="10515" y="22770"/>
                    <a:pt x="10800" y="20395"/>
                    <a:pt x="11496" y="18178"/>
                  </a:cubicBezTo>
                  <a:lnTo>
                    <a:pt x="11496" y="18178"/>
                  </a:lnTo>
                  <a:cubicBezTo>
                    <a:pt x="9311" y="19667"/>
                    <a:pt x="6936" y="20933"/>
                    <a:pt x="4498" y="22010"/>
                  </a:cubicBezTo>
                  <a:cubicBezTo>
                    <a:pt x="4308" y="22073"/>
                    <a:pt x="4149" y="22105"/>
                    <a:pt x="3991" y="22105"/>
                  </a:cubicBezTo>
                  <a:cubicBezTo>
                    <a:pt x="3484" y="22105"/>
                    <a:pt x="3041" y="21820"/>
                    <a:pt x="2819" y="21345"/>
                  </a:cubicBezTo>
                  <a:cubicBezTo>
                    <a:pt x="2566" y="20680"/>
                    <a:pt x="2851" y="19952"/>
                    <a:pt x="3484" y="19667"/>
                  </a:cubicBezTo>
                  <a:cubicBezTo>
                    <a:pt x="9723" y="17038"/>
                    <a:pt x="15170" y="12794"/>
                    <a:pt x="19287" y="7442"/>
                  </a:cubicBezTo>
                  <a:cubicBezTo>
                    <a:pt x="19525" y="7113"/>
                    <a:pt x="19890" y="6942"/>
                    <a:pt x="20265" y="6942"/>
                  </a:cubicBezTo>
                  <a:close/>
                  <a:moveTo>
                    <a:pt x="23974" y="0"/>
                  </a:moveTo>
                  <a:cubicBezTo>
                    <a:pt x="22802" y="1774"/>
                    <a:pt x="21219" y="3230"/>
                    <a:pt x="19667" y="4560"/>
                  </a:cubicBezTo>
                  <a:cubicBezTo>
                    <a:pt x="13618" y="9818"/>
                    <a:pt x="6999" y="14441"/>
                    <a:pt x="1" y="18336"/>
                  </a:cubicBezTo>
                  <a:lnTo>
                    <a:pt x="1" y="28122"/>
                  </a:lnTo>
                  <a:cubicBezTo>
                    <a:pt x="347" y="28181"/>
                    <a:pt x="699" y="28211"/>
                    <a:pt x="1053" y="28211"/>
                  </a:cubicBezTo>
                  <a:cubicBezTo>
                    <a:pt x="2026" y="28211"/>
                    <a:pt x="3005" y="27985"/>
                    <a:pt x="3864" y="27520"/>
                  </a:cubicBezTo>
                  <a:cubicBezTo>
                    <a:pt x="5226" y="26792"/>
                    <a:pt x="6271" y="25430"/>
                    <a:pt x="6683" y="23942"/>
                  </a:cubicBezTo>
                  <a:cubicBezTo>
                    <a:pt x="6844" y="23351"/>
                    <a:pt x="7370" y="22988"/>
                    <a:pt x="7931" y="22988"/>
                  </a:cubicBezTo>
                  <a:cubicBezTo>
                    <a:pt x="8032" y="22988"/>
                    <a:pt x="8134" y="22999"/>
                    <a:pt x="8234" y="23023"/>
                  </a:cubicBezTo>
                  <a:cubicBezTo>
                    <a:pt x="8900" y="23213"/>
                    <a:pt x="9311" y="23910"/>
                    <a:pt x="9121" y="24575"/>
                  </a:cubicBezTo>
                  <a:cubicBezTo>
                    <a:pt x="8551" y="26760"/>
                    <a:pt x="7031" y="28692"/>
                    <a:pt x="5068" y="29737"/>
                  </a:cubicBezTo>
                  <a:cubicBezTo>
                    <a:pt x="3864" y="30402"/>
                    <a:pt x="2471" y="30751"/>
                    <a:pt x="1077" y="30751"/>
                  </a:cubicBezTo>
                  <a:cubicBezTo>
                    <a:pt x="729" y="30751"/>
                    <a:pt x="381" y="30719"/>
                    <a:pt x="32" y="30656"/>
                  </a:cubicBezTo>
                  <a:lnTo>
                    <a:pt x="32" y="37749"/>
                  </a:lnTo>
                  <a:cubicBezTo>
                    <a:pt x="64" y="39998"/>
                    <a:pt x="2439" y="41835"/>
                    <a:pt x="4624" y="42246"/>
                  </a:cubicBezTo>
                  <a:cubicBezTo>
                    <a:pt x="5079" y="42332"/>
                    <a:pt x="5536" y="42371"/>
                    <a:pt x="5989" y="42371"/>
                  </a:cubicBezTo>
                  <a:cubicBezTo>
                    <a:pt x="8222" y="42371"/>
                    <a:pt x="10387" y="41437"/>
                    <a:pt x="11940" y="40568"/>
                  </a:cubicBezTo>
                  <a:cubicBezTo>
                    <a:pt x="14125" y="39333"/>
                    <a:pt x="15803" y="37844"/>
                    <a:pt x="16943" y="36166"/>
                  </a:cubicBezTo>
                  <a:cubicBezTo>
                    <a:pt x="17735" y="34994"/>
                    <a:pt x="18274" y="33696"/>
                    <a:pt x="18464" y="32429"/>
                  </a:cubicBezTo>
                  <a:lnTo>
                    <a:pt x="18464" y="32429"/>
                  </a:lnTo>
                  <a:cubicBezTo>
                    <a:pt x="18242" y="32556"/>
                    <a:pt x="18020" y="32682"/>
                    <a:pt x="17799" y="32809"/>
                  </a:cubicBezTo>
                  <a:cubicBezTo>
                    <a:pt x="17609" y="32936"/>
                    <a:pt x="17387" y="32967"/>
                    <a:pt x="17197" y="32967"/>
                  </a:cubicBezTo>
                  <a:cubicBezTo>
                    <a:pt x="16753" y="32967"/>
                    <a:pt x="16310" y="32746"/>
                    <a:pt x="16088" y="32334"/>
                  </a:cubicBezTo>
                  <a:cubicBezTo>
                    <a:pt x="15740" y="31732"/>
                    <a:pt x="15962" y="30941"/>
                    <a:pt x="16563" y="30624"/>
                  </a:cubicBezTo>
                  <a:cubicBezTo>
                    <a:pt x="17387" y="30181"/>
                    <a:pt x="18147" y="29642"/>
                    <a:pt x="18844" y="29072"/>
                  </a:cubicBezTo>
                  <a:cubicBezTo>
                    <a:pt x="18907" y="29009"/>
                    <a:pt x="18970" y="28977"/>
                    <a:pt x="19034" y="28914"/>
                  </a:cubicBezTo>
                  <a:cubicBezTo>
                    <a:pt x="21187" y="27109"/>
                    <a:pt x="22834" y="24702"/>
                    <a:pt x="23721" y="22010"/>
                  </a:cubicBezTo>
                  <a:cubicBezTo>
                    <a:pt x="24671" y="19033"/>
                    <a:pt x="24671" y="15740"/>
                    <a:pt x="23689" y="12763"/>
                  </a:cubicBezTo>
                  <a:cubicBezTo>
                    <a:pt x="23436" y="13048"/>
                    <a:pt x="23214" y="13301"/>
                    <a:pt x="22961" y="13586"/>
                  </a:cubicBezTo>
                  <a:cubicBezTo>
                    <a:pt x="22802" y="13744"/>
                    <a:pt x="22644" y="13934"/>
                    <a:pt x="22486" y="14093"/>
                  </a:cubicBezTo>
                  <a:cubicBezTo>
                    <a:pt x="20839" y="15930"/>
                    <a:pt x="19097" y="17830"/>
                    <a:pt x="18210" y="20047"/>
                  </a:cubicBezTo>
                  <a:cubicBezTo>
                    <a:pt x="18020" y="20553"/>
                    <a:pt x="17545" y="20838"/>
                    <a:pt x="17038" y="20838"/>
                  </a:cubicBezTo>
                  <a:cubicBezTo>
                    <a:pt x="16880" y="20838"/>
                    <a:pt x="16722" y="20807"/>
                    <a:pt x="16563" y="20743"/>
                  </a:cubicBezTo>
                  <a:cubicBezTo>
                    <a:pt x="15930" y="20490"/>
                    <a:pt x="15613" y="19730"/>
                    <a:pt x="15867" y="19096"/>
                  </a:cubicBezTo>
                  <a:cubicBezTo>
                    <a:pt x="16943" y="16468"/>
                    <a:pt x="18812" y="14409"/>
                    <a:pt x="20617" y="12414"/>
                  </a:cubicBezTo>
                  <a:cubicBezTo>
                    <a:pt x="20775" y="12224"/>
                    <a:pt x="20934" y="12066"/>
                    <a:pt x="21092" y="11876"/>
                  </a:cubicBezTo>
                  <a:cubicBezTo>
                    <a:pt x="22771" y="10008"/>
                    <a:pt x="24639" y="7791"/>
                    <a:pt x="25241" y="5289"/>
                  </a:cubicBezTo>
                  <a:cubicBezTo>
                    <a:pt x="25652" y="3515"/>
                    <a:pt x="25272" y="1267"/>
                    <a:pt x="23974" y="0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34" name="Google Shape;1246;p32"/>
          <p:cNvSpPr txBox="1"/>
          <p:nvPr/>
        </p:nvSpPr>
        <p:spPr>
          <a:xfrm>
            <a:off x="1007143" y="182611"/>
            <a:ext cx="10298000" cy="53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4267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Amaliy topshiriq</a:t>
            </a:r>
            <a:endParaRPr sz="4267" dirty="0"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30" name="Google Shape;1876;p39"/>
          <p:cNvSpPr/>
          <p:nvPr/>
        </p:nvSpPr>
        <p:spPr>
          <a:xfrm>
            <a:off x="3647319" y="3936846"/>
            <a:ext cx="3646933" cy="1291653"/>
          </a:xfrm>
          <a:custGeom>
            <a:avLst/>
            <a:gdLst/>
            <a:ahLst/>
            <a:cxnLst/>
            <a:rect l="l" t="t" r="r" b="b"/>
            <a:pathLst>
              <a:path w="59666" h="25210" extrusionOk="0">
                <a:moveTo>
                  <a:pt x="59285" y="412"/>
                </a:moveTo>
                <a:lnTo>
                  <a:pt x="59285" y="24829"/>
                </a:lnTo>
                <a:lnTo>
                  <a:pt x="6366" y="24829"/>
                </a:lnTo>
                <a:cubicBezTo>
                  <a:pt x="4593" y="24829"/>
                  <a:pt x="3136" y="23372"/>
                  <a:pt x="3136" y="21599"/>
                </a:cubicBezTo>
                <a:lnTo>
                  <a:pt x="3136" y="17830"/>
                </a:lnTo>
                <a:cubicBezTo>
                  <a:pt x="3136" y="13967"/>
                  <a:pt x="2819" y="13777"/>
                  <a:pt x="2661" y="13682"/>
                </a:cubicBezTo>
                <a:lnTo>
                  <a:pt x="2566" y="13650"/>
                </a:lnTo>
                <a:lnTo>
                  <a:pt x="2376" y="13523"/>
                </a:lnTo>
                <a:lnTo>
                  <a:pt x="2059" y="13333"/>
                </a:lnTo>
                <a:lnTo>
                  <a:pt x="1996" y="13333"/>
                </a:lnTo>
                <a:lnTo>
                  <a:pt x="1268" y="12890"/>
                </a:lnTo>
                <a:lnTo>
                  <a:pt x="793" y="12605"/>
                </a:lnTo>
                <a:lnTo>
                  <a:pt x="1268" y="12320"/>
                </a:lnTo>
                <a:lnTo>
                  <a:pt x="1616" y="12130"/>
                </a:lnTo>
                <a:lnTo>
                  <a:pt x="2059" y="11876"/>
                </a:lnTo>
                <a:lnTo>
                  <a:pt x="2313" y="11750"/>
                </a:lnTo>
                <a:lnTo>
                  <a:pt x="2313" y="11718"/>
                </a:lnTo>
                <a:lnTo>
                  <a:pt x="2376" y="11686"/>
                </a:lnTo>
                <a:lnTo>
                  <a:pt x="2439" y="11655"/>
                </a:lnTo>
                <a:lnTo>
                  <a:pt x="2534" y="11623"/>
                </a:lnTo>
                <a:lnTo>
                  <a:pt x="2661" y="11528"/>
                </a:lnTo>
                <a:cubicBezTo>
                  <a:pt x="2819" y="11433"/>
                  <a:pt x="3136" y="11275"/>
                  <a:pt x="3136" y="7411"/>
                </a:cubicBezTo>
                <a:lnTo>
                  <a:pt x="3136" y="3643"/>
                </a:lnTo>
                <a:cubicBezTo>
                  <a:pt x="3136" y="1837"/>
                  <a:pt x="4593" y="412"/>
                  <a:pt x="6366" y="412"/>
                </a:cubicBezTo>
                <a:close/>
                <a:moveTo>
                  <a:pt x="6366" y="1"/>
                </a:moveTo>
                <a:cubicBezTo>
                  <a:pt x="4371" y="1"/>
                  <a:pt x="2756" y="1647"/>
                  <a:pt x="2756" y="3643"/>
                </a:cubicBezTo>
                <a:lnTo>
                  <a:pt x="2756" y="7411"/>
                </a:lnTo>
                <a:cubicBezTo>
                  <a:pt x="2756" y="9406"/>
                  <a:pt x="2629" y="11116"/>
                  <a:pt x="2471" y="11180"/>
                </a:cubicBezTo>
                <a:lnTo>
                  <a:pt x="2313" y="11275"/>
                </a:lnTo>
                <a:cubicBezTo>
                  <a:pt x="2313" y="11275"/>
                  <a:pt x="2281" y="11306"/>
                  <a:pt x="2249" y="11306"/>
                </a:cubicBezTo>
                <a:lnTo>
                  <a:pt x="2186" y="11370"/>
                </a:lnTo>
                <a:lnTo>
                  <a:pt x="2123" y="11370"/>
                </a:lnTo>
                <a:cubicBezTo>
                  <a:pt x="2059" y="11433"/>
                  <a:pt x="1964" y="11465"/>
                  <a:pt x="1869" y="11528"/>
                </a:cubicBezTo>
                <a:lnTo>
                  <a:pt x="1426" y="11781"/>
                </a:lnTo>
                <a:lnTo>
                  <a:pt x="1078" y="11971"/>
                </a:lnTo>
                <a:lnTo>
                  <a:pt x="1" y="12605"/>
                </a:lnTo>
                <a:lnTo>
                  <a:pt x="1078" y="13238"/>
                </a:lnTo>
                <a:cubicBezTo>
                  <a:pt x="1331" y="13397"/>
                  <a:pt x="1616" y="13555"/>
                  <a:pt x="1838" y="13682"/>
                </a:cubicBezTo>
                <a:lnTo>
                  <a:pt x="2186" y="13872"/>
                </a:lnTo>
                <a:lnTo>
                  <a:pt x="2376" y="13967"/>
                </a:lnTo>
                <a:cubicBezTo>
                  <a:pt x="2408" y="13998"/>
                  <a:pt x="2439" y="14030"/>
                  <a:pt x="2471" y="14030"/>
                </a:cubicBezTo>
                <a:cubicBezTo>
                  <a:pt x="2629" y="14125"/>
                  <a:pt x="2756" y="15835"/>
                  <a:pt x="2756" y="17830"/>
                </a:cubicBezTo>
                <a:lnTo>
                  <a:pt x="2756" y="21599"/>
                </a:lnTo>
                <a:cubicBezTo>
                  <a:pt x="2756" y="23594"/>
                  <a:pt x="4371" y="25209"/>
                  <a:pt x="6366" y="25209"/>
                </a:cubicBezTo>
                <a:lnTo>
                  <a:pt x="59665" y="25209"/>
                </a:lnTo>
                <a:lnTo>
                  <a:pt x="59665" y="1"/>
                </a:ln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ctr"/>
            <a:r>
              <a:rPr lang="en-US" sz="2667" dirty="0" smtClean="0">
                <a:latin typeface="Roboto"/>
                <a:ea typeface="Roboto"/>
                <a:cs typeface="Roboto"/>
                <a:sym typeface="Roboto"/>
              </a:rPr>
              <a:t>6-sinf</a:t>
            </a:r>
            <a:endParaRPr lang="en-US" sz="2667" dirty="0">
              <a:latin typeface="Roboto"/>
              <a:ea typeface="Roboto"/>
              <a:cs typeface="Roboto"/>
              <a:sym typeface="Roboto"/>
            </a:endParaRPr>
          </a:p>
          <a:p>
            <a:pPr lvl="0" algn="ctr"/>
            <a:r>
              <a:rPr lang="en-US" sz="2667" dirty="0" smtClean="0">
                <a:latin typeface="Roboto"/>
                <a:ea typeface="Roboto"/>
                <a:cs typeface="Roboto"/>
                <a:sym typeface="Roboto"/>
              </a:rPr>
              <a:t>“</a:t>
            </a:r>
            <a:r>
              <a:rPr lang="en-US" sz="2667" dirty="0" err="1" smtClean="0"/>
              <a:t>Nisbatlar</a:t>
            </a:r>
            <a:r>
              <a:rPr lang="en-US" sz="2667" dirty="0" smtClean="0"/>
              <a:t>” </a:t>
            </a:r>
            <a:r>
              <a:rPr lang="en-US" sz="2667" dirty="0" err="1"/>
              <a:t>bobi</a:t>
            </a:r>
            <a:endParaRPr lang="en-US" sz="2667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" name="Google Shape;1879;p39"/>
          <p:cNvSpPr/>
          <p:nvPr/>
        </p:nvSpPr>
        <p:spPr>
          <a:xfrm>
            <a:off x="6834032" y="3936846"/>
            <a:ext cx="1659370" cy="1291653"/>
          </a:xfrm>
          <a:custGeom>
            <a:avLst/>
            <a:gdLst/>
            <a:ahLst/>
            <a:cxnLst/>
            <a:rect l="l" t="t" r="r" b="b"/>
            <a:pathLst>
              <a:path w="27965" h="25210" extrusionOk="0">
                <a:moveTo>
                  <a:pt x="6366" y="1"/>
                </a:moveTo>
                <a:cubicBezTo>
                  <a:pt x="4371" y="1"/>
                  <a:pt x="2756" y="1647"/>
                  <a:pt x="2756" y="3643"/>
                </a:cubicBezTo>
                <a:lnTo>
                  <a:pt x="2756" y="7411"/>
                </a:lnTo>
                <a:cubicBezTo>
                  <a:pt x="2756" y="9406"/>
                  <a:pt x="2629" y="11116"/>
                  <a:pt x="2471" y="11180"/>
                </a:cubicBezTo>
                <a:lnTo>
                  <a:pt x="2344" y="11275"/>
                </a:lnTo>
                <a:cubicBezTo>
                  <a:pt x="2313" y="11275"/>
                  <a:pt x="2281" y="11306"/>
                  <a:pt x="2249" y="11338"/>
                </a:cubicBezTo>
                <a:lnTo>
                  <a:pt x="2186" y="11370"/>
                </a:lnTo>
                <a:lnTo>
                  <a:pt x="2123" y="11370"/>
                </a:lnTo>
                <a:cubicBezTo>
                  <a:pt x="2059" y="11433"/>
                  <a:pt x="1964" y="11496"/>
                  <a:pt x="1869" y="11528"/>
                </a:cubicBezTo>
                <a:lnTo>
                  <a:pt x="1426" y="11781"/>
                </a:lnTo>
                <a:lnTo>
                  <a:pt x="1078" y="12003"/>
                </a:lnTo>
                <a:lnTo>
                  <a:pt x="1" y="12605"/>
                </a:lnTo>
                <a:lnTo>
                  <a:pt x="1078" y="13238"/>
                </a:lnTo>
                <a:cubicBezTo>
                  <a:pt x="1331" y="13397"/>
                  <a:pt x="1616" y="13555"/>
                  <a:pt x="1838" y="13682"/>
                </a:cubicBezTo>
                <a:lnTo>
                  <a:pt x="2154" y="13872"/>
                </a:lnTo>
                <a:lnTo>
                  <a:pt x="2344" y="13998"/>
                </a:lnTo>
                <a:cubicBezTo>
                  <a:pt x="2408" y="13998"/>
                  <a:pt x="2439" y="14030"/>
                  <a:pt x="2439" y="14030"/>
                </a:cubicBezTo>
                <a:cubicBezTo>
                  <a:pt x="2629" y="14125"/>
                  <a:pt x="2724" y="15835"/>
                  <a:pt x="2724" y="17830"/>
                </a:cubicBezTo>
                <a:lnTo>
                  <a:pt x="2724" y="21599"/>
                </a:lnTo>
                <a:cubicBezTo>
                  <a:pt x="2724" y="23594"/>
                  <a:pt x="4371" y="25209"/>
                  <a:pt x="6366" y="25209"/>
                </a:cubicBezTo>
                <a:lnTo>
                  <a:pt x="24323" y="25209"/>
                </a:lnTo>
                <a:cubicBezTo>
                  <a:pt x="26318" y="25209"/>
                  <a:pt x="27965" y="23594"/>
                  <a:pt x="27965" y="21599"/>
                </a:cubicBezTo>
                <a:lnTo>
                  <a:pt x="27965" y="3643"/>
                </a:lnTo>
                <a:cubicBezTo>
                  <a:pt x="27965" y="1647"/>
                  <a:pt x="26318" y="1"/>
                  <a:pt x="24323" y="1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3733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C</a:t>
            </a:r>
            <a:endParaRPr sz="3733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888627" y="1131320"/>
            <a:ext cx="27751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onuniyatlarni</a:t>
            </a:r>
            <a:r>
              <a:rPr lang="en-SG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qidirish</a:t>
            </a:r>
            <a:r>
              <a:rPr lang="en-SG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SG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endParaRPr lang="en-SG" b="1" kern="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SG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oxiridan</a:t>
            </a:r>
            <a:r>
              <a:rPr lang="en-SG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boshlab</a:t>
            </a:r>
            <a:r>
              <a:rPr lang="en-SG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yechish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427921" y="2709096"/>
            <a:ext cx="33586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muammoni</a:t>
            </a:r>
            <a:r>
              <a:rPr lang="en-SG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ixchamlashtirish</a:t>
            </a:r>
            <a:r>
              <a:rPr lang="en-SG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SG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SG" b="1" kern="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SG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qonuniyatlarni</a:t>
            </a:r>
            <a:r>
              <a:rPr lang="en-SG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qidirish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493402" y="4252351"/>
            <a:ext cx="34628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SG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oldin-keyin</a:t>
            </a:r>
            <a:r>
              <a:rPr lang="en-SG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yondashuvidan</a:t>
            </a:r>
            <a:r>
              <a:rPr lang="en-SG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SG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SG" b="1" kern="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SG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tenglamalardan</a:t>
            </a:r>
            <a:r>
              <a:rPr lang="en-SG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SG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20440" y="562657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onuniyatlarni</a:t>
            </a:r>
            <a:r>
              <a:rPr lang="en-SG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qidirish</a:t>
            </a:r>
            <a:r>
              <a:rPr lang="en-SG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SG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SG" b="1" kern="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SG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SG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muammoga</a:t>
            </a:r>
            <a:r>
              <a:rPr lang="en-SG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aloqador</a:t>
            </a:r>
            <a:r>
              <a:rPr lang="en-SG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SG" b="1" kern="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SG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muammo</a:t>
            </a:r>
            <a:r>
              <a:rPr lang="en-SG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haqida</a:t>
            </a:r>
            <a:r>
              <a:rPr lang="en-SG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SG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oʻylash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45986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837" y="2165048"/>
            <a:ext cx="4373832" cy="469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351776" y="1735667"/>
            <a:ext cx="4917952" cy="2175729"/>
          </a:xfrm>
          <a:prstGeom prst="rect">
            <a:avLst/>
          </a:prstGeom>
          <a:noFill/>
        </p:spPr>
        <p:txBody>
          <a:bodyPr spcFirstLastPara="1" wrap="none" lIns="58057" tIns="29029" rIns="58057" bIns="29029" numCol="1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8762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8762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940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Зимняя Олимпиада: зарождение, история, тради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551" y="1880810"/>
            <a:ext cx="9676190" cy="484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88570" y="544825"/>
            <a:ext cx="5902578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4190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Olimpiada</a:t>
            </a:r>
            <a:r>
              <a:rPr lang="en-US" sz="419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4190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refleksiyasi</a:t>
            </a:r>
            <a:endParaRPr lang="ru-RU" sz="419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2242" y="3138714"/>
            <a:ext cx="1697901" cy="619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428" b="1" dirty="0" err="1">
                <a:solidFill>
                  <a:srgbClr val="C00000"/>
                </a:solidFill>
              </a:rPr>
              <a:t>Qiziqarli</a:t>
            </a:r>
            <a:endParaRPr lang="ru-RU" sz="3428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37187" y="3138714"/>
            <a:ext cx="1505541" cy="619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428" b="1" dirty="0" err="1">
                <a:solidFill>
                  <a:srgbClr val="C00000"/>
                </a:solidFill>
              </a:rPr>
              <a:t>Muhim</a:t>
            </a:r>
            <a:endParaRPr lang="ru-RU" sz="3428" b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657133" y="3138714"/>
            <a:ext cx="1484637" cy="619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428" b="1" dirty="0" err="1">
                <a:solidFill>
                  <a:srgbClr val="C00000"/>
                </a:solidFill>
              </a:rPr>
              <a:t>Foydali</a:t>
            </a:r>
            <a:endParaRPr lang="ru-RU" sz="3428" b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386667" y="4990007"/>
            <a:ext cx="2249911" cy="619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28" b="1" dirty="0" err="1">
                <a:solidFill>
                  <a:srgbClr val="C00000"/>
                </a:solidFill>
              </a:rPr>
              <a:t>Kutilmagan</a:t>
            </a:r>
            <a:endParaRPr lang="en-US" sz="3428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030904" y="5005951"/>
            <a:ext cx="1150058" cy="619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428" b="1" dirty="0" err="1">
                <a:solidFill>
                  <a:srgbClr val="C00000"/>
                </a:solidFill>
              </a:rPr>
              <a:t>Yangi</a:t>
            </a:r>
            <a:endParaRPr lang="ru-RU" sz="3428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900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3016" y="-54428"/>
            <a:ext cx="11425968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04278" y="2461381"/>
            <a:ext cx="9983442" cy="2855624"/>
          </a:xfrm>
          <a:prstGeom prst="rect">
            <a:avLst/>
          </a:prstGeom>
          <a:noFill/>
        </p:spPr>
        <p:txBody>
          <a:bodyPr wrap="none" lIns="85695" tIns="42848" rIns="85695" bIns="42848">
            <a:spAutoFit/>
          </a:bodyPr>
          <a:lstStyle/>
          <a:p>
            <a:pPr algn="ctr" defTabSz="856895">
              <a:defRPr/>
            </a:pP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856895">
              <a:defRPr/>
            </a:pP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8997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126084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542</TotalTime>
  <Words>663</Words>
  <Application>Microsoft Office PowerPoint</Application>
  <PresentationFormat>Широкоэкранный</PresentationFormat>
  <Paragraphs>96</Paragraphs>
  <Slides>15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8" baseType="lpstr">
      <vt:lpstr>Aptos</vt:lpstr>
      <vt:lpstr>Arial</vt:lpstr>
      <vt:lpstr>Atpos</vt:lpstr>
      <vt:lpstr>Calibri</vt:lpstr>
      <vt:lpstr>Calibri Light</vt:lpstr>
      <vt:lpstr>Fira Sans</vt:lpstr>
      <vt:lpstr>Fira Sans Extra Condensed SemiBold</vt:lpstr>
      <vt:lpstr>Fredoka SemiBold</vt:lpstr>
      <vt:lpstr>Poppins</vt:lpstr>
      <vt:lpstr>Poppins Light</vt:lpstr>
      <vt:lpstr>Roboto</vt:lpstr>
      <vt:lpstr>Times New Roman</vt:lpstr>
      <vt:lpstr>Тема Office</vt:lpstr>
      <vt:lpstr>Презентация PowerPoint</vt:lpstr>
      <vt:lpstr>Reja:</vt:lpstr>
      <vt:lpstr>Evristika nima?</vt:lpstr>
      <vt:lpstr>Презентация PowerPoint</vt:lpstr>
      <vt:lpstr>Evristika (yunoncha heuriskein – "topmoq", "kashf qilmoq") – bu muammolarni hal qilish yoki yangi bilimlarni kashf qilish jarayonida qo‘llaniladigan ijodiy fikrlash usullari majmuasidir</vt:lpstr>
      <vt:lpstr>Презентация PowerPoint</vt:lpstr>
      <vt:lpstr>Evristik yondashuvni nazariy va amaliy jihatdan rivojlanishiga hissa qo‘shgan olimlar</vt:lpstr>
      <vt:lpstr>Matematik ta’limda evristik  yondashuvning zarurati</vt:lpstr>
      <vt:lpstr>Evristika (O‘quv kashfiyotlari usuli) </vt:lpstr>
      <vt:lpstr>Evristik tadqiqot usullari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MYCOM</dc:creator>
  <cp:lastModifiedBy>Erkinov</cp:lastModifiedBy>
  <cp:revision>19</cp:revision>
  <dcterms:created xsi:type="dcterms:W3CDTF">2025-01-03T07:42:03Z</dcterms:created>
  <dcterms:modified xsi:type="dcterms:W3CDTF">2025-01-19T08:38:27Z</dcterms:modified>
</cp:coreProperties>
</file>